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9144000" cy="7315200"/>
            <a:chOff x="457200" y="1600200"/>
            <a:chExt cx="9144000" cy="73152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993902" y="5587715"/>
              <a:ext cx="461025" cy="721744"/>
            </a:xfrm>
            <a:custGeom>
              <a:avLst/>
              <a:pathLst>
                <a:path w="461025" h="721744">
                  <a:moveTo>
                    <a:pt x="8154" y="485641"/>
                  </a:moveTo>
                  <a:lnTo>
                    <a:pt x="8226" y="480325"/>
                  </a:lnTo>
                  <a:lnTo>
                    <a:pt x="8216" y="479902"/>
                  </a:lnTo>
                  <a:lnTo>
                    <a:pt x="8536" y="464208"/>
                  </a:lnTo>
                  <a:lnTo>
                    <a:pt x="8566" y="462385"/>
                  </a:lnTo>
                  <a:lnTo>
                    <a:pt x="8852" y="444887"/>
                  </a:lnTo>
                  <a:lnTo>
                    <a:pt x="9055" y="436864"/>
                  </a:lnTo>
                  <a:lnTo>
                    <a:pt x="9138" y="433574"/>
                  </a:lnTo>
                  <a:lnTo>
                    <a:pt x="9224" y="425022"/>
                  </a:lnTo>
                  <a:lnTo>
                    <a:pt x="9322" y="415488"/>
                  </a:lnTo>
                  <a:lnTo>
                    <a:pt x="9406" y="414590"/>
                  </a:lnTo>
                  <a:lnTo>
                    <a:pt x="9575" y="404374"/>
                  </a:lnTo>
                  <a:lnTo>
                    <a:pt x="9585" y="399184"/>
                  </a:lnTo>
                  <a:lnTo>
                    <a:pt x="9748" y="385628"/>
                  </a:lnTo>
                  <a:lnTo>
                    <a:pt x="9835" y="378487"/>
                  </a:lnTo>
                  <a:lnTo>
                    <a:pt x="9915" y="366079"/>
                  </a:lnTo>
                  <a:lnTo>
                    <a:pt x="10061" y="360829"/>
                  </a:lnTo>
                  <a:lnTo>
                    <a:pt x="10119" y="342192"/>
                  </a:lnTo>
                  <a:lnTo>
                    <a:pt x="10203" y="334298"/>
                  </a:lnTo>
                  <a:lnTo>
                    <a:pt x="10298" y="325206"/>
                  </a:lnTo>
                  <a:lnTo>
                    <a:pt x="10385" y="313217"/>
                  </a:lnTo>
                  <a:lnTo>
                    <a:pt x="10613" y="296959"/>
                  </a:lnTo>
                  <a:lnTo>
                    <a:pt x="10592" y="294152"/>
                  </a:lnTo>
                  <a:lnTo>
                    <a:pt x="10691" y="291568"/>
                  </a:lnTo>
                  <a:lnTo>
                    <a:pt x="10794" y="281698"/>
                  </a:lnTo>
                  <a:lnTo>
                    <a:pt x="11121" y="248863"/>
                  </a:lnTo>
                  <a:lnTo>
                    <a:pt x="11143" y="248272"/>
                  </a:lnTo>
                  <a:lnTo>
                    <a:pt x="11176" y="245700"/>
                  </a:lnTo>
                  <a:lnTo>
                    <a:pt x="11244" y="240304"/>
                  </a:lnTo>
                  <a:lnTo>
                    <a:pt x="11280" y="239996"/>
                  </a:lnTo>
                  <a:lnTo>
                    <a:pt x="11282" y="239405"/>
                  </a:lnTo>
                  <a:lnTo>
                    <a:pt x="11286" y="238217"/>
                  </a:lnTo>
                  <a:lnTo>
                    <a:pt x="11317" y="237197"/>
                  </a:lnTo>
                  <a:lnTo>
                    <a:pt x="11304" y="236870"/>
                  </a:lnTo>
                  <a:lnTo>
                    <a:pt x="11449" y="223877"/>
                  </a:lnTo>
                  <a:lnTo>
                    <a:pt x="11460" y="221983"/>
                  </a:lnTo>
                  <a:lnTo>
                    <a:pt x="11442" y="221546"/>
                  </a:lnTo>
                  <a:lnTo>
                    <a:pt x="11430" y="218502"/>
                  </a:lnTo>
                  <a:lnTo>
                    <a:pt x="11496" y="214774"/>
                  </a:lnTo>
                  <a:lnTo>
                    <a:pt x="11589" y="209389"/>
                  </a:lnTo>
                  <a:lnTo>
                    <a:pt x="11537" y="207342"/>
                  </a:lnTo>
                  <a:lnTo>
                    <a:pt x="11697" y="205100"/>
                  </a:lnTo>
                  <a:lnTo>
                    <a:pt x="11766" y="199772"/>
                  </a:lnTo>
                  <a:lnTo>
                    <a:pt x="11994" y="190305"/>
                  </a:lnTo>
                  <a:lnTo>
                    <a:pt x="11989" y="190128"/>
                  </a:lnTo>
                  <a:lnTo>
                    <a:pt x="12334" y="173047"/>
                  </a:lnTo>
                  <a:lnTo>
                    <a:pt x="12368" y="168774"/>
                  </a:lnTo>
                  <a:lnTo>
                    <a:pt x="12407" y="164633"/>
                  </a:lnTo>
                  <a:lnTo>
                    <a:pt x="12446" y="160320"/>
                  </a:lnTo>
                  <a:lnTo>
                    <a:pt x="12624" y="151594"/>
                  </a:lnTo>
                  <a:lnTo>
                    <a:pt x="12600" y="149430"/>
                  </a:lnTo>
                  <a:lnTo>
                    <a:pt x="12774" y="147265"/>
                  </a:lnTo>
                  <a:lnTo>
                    <a:pt x="12671" y="144903"/>
                  </a:lnTo>
                  <a:lnTo>
                    <a:pt x="12870" y="134192"/>
                  </a:lnTo>
                  <a:lnTo>
                    <a:pt x="12882" y="132972"/>
                  </a:lnTo>
                  <a:lnTo>
                    <a:pt x="12897" y="130201"/>
                  </a:lnTo>
                  <a:lnTo>
                    <a:pt x="13021" y="121407"/>
                  </a:lnTo>
                  <a:lnTo>
                    <a:pt x="13024" y="121087"/>
                  </a:lnTo>
                  <a:lnTo>
                    <a:pt x="13067" y="109330"/>
                  </a:lnTo>
                  <a:lnTo>
                    <a:pt x="13427" y="91910"/>
                  </a:lnTo>
                  <a:lnTo>
                    <a:pt x="13434" y="91015"/>
                  </a:lnTo>
                  <a:lnTo>
                    <a:pt x="13478" y="90802"/>
                  </a:lnTo>
                  <a:lnTo>
                    <a:pt x="13561" y="85886"/>
                  </a:lnTo>
                  <a:lnTo>
                    <a:pt x="14088" y="70919"/>
                  </a:lnTo>
                  <a:lnTo>
                    <a:pt x="14027" y="67693"/>
                  </a:lnTo>
                  <a:lnTo>
                    <a:pt x="14201" y="58086"/>
                  </a:lnTo>
                  <a:lnTo>
                    <a:pt x="14262" y="46249"/>
                  </a:lnTo>
                  <a:lnTo>
                    <a:pt x="13981" y="45997"/>
                  </a:lnTo>
                  <a:lnTo>
                    <a:pt x="10846" y="45099"/>
                  </a:lnTo>
                  <a:lnTo>
                    <a:pt x="9365" y="44451"/>
                  </a:lnTo>
                  <a:lnTo>
                    <a:pt x="8971" y="44188"/>
                  </a:lnTo>
                  <a:lnTo>
                    <a:pt x="8108" y="43573"/>
                  </a:lnTo>
                  <a:lnTo>
                    <a:pt x="6999" y="42500"/>
                  </a:lnTo>
                  <a:lnTo>
                    <a:pt x="6005" y="40968"/>
                  </a:lnTo>
                  <a:lnTo>
                    <a:pt x="4440" y="37920"/>
                  </a:lnTo>
                  <a:lnTo>
                    <a:pt x="3858" y="36901"/>
                  </a:lnTo>
                  <a:lnTo>
                    <a:pt x="3324" y="36225"/>
                  </a:lnTo>
                  <a:lnTo>
                    <a:pt x="2323" y="35225"/>
                  </a:lnTo>
                  <a:lnTo>
                    <a:pt x="728" y="32983"/>
                  </a:lnTo>
                  <a:lnTo>
                    <a:pt x="517" y="32350"/>
                  </a:lnTo>
                  <a:lnTo>
                    <a:pt x="397" y="32047"/>
                  </a:lnTo>
                  <a:lnTo>
                    <a:pt x="152" y="30947"/>
                  </a:lnTo>
                  <a:lnTo>
                    <a:pt x="0" y="30579"/>
                  </a:lnTo>
                  <a:lnTo>
                    <a:pt x="24494" y="28571"/>
                  </a:lnTo>
                  <a:lnTo>
                    <a:pt x="26317" y="28405"/>
                  </a:lnTo>
                  <a:lnTo>
                    <a:pt x="39241" y="27211"/>
                  </a:lnTo>
                  <a:lnTo>
                    <a:pt x="39857" y="27143"/>
                  </a:lnTo>
                  <a:lnTo>
                    <a:pt x="42172" y="26917"/>
                  </a:lnTo>
                  <a:lnTo>
                    <a:pt x="42355" y="26887"/>
                  </a:lnTo>
                  <a:lnTo>
                    <a:pt x="51802" y="26067"/>
                  </a:lnTo>
                  <a:lnTo>
                    <a:pt x="52526" y="26019"/>
                  </a:lnTo>
                  <a:lnTo>
                    <a:pt x="53577" y="25926"/>
                  </a:lnTo>
                  <a:lnTo>
                    <a:pt x="59539" y="25429"/>
                  </a:lnTo>
                  <a:lnTo>
                    <a:pt x="60406" y="25364"/>
                  </a:lnTo>
                  <a:lnTo>
                    <a:pt x="60619" y="25336"/>
                  </a:lnTo>
                  <a:lnTo>
                    <a:pt x="61068" y="25312"/>
                  </a:lnTo>
                  <a:lnTo>
                    <a:pt x="64137" y="25053"/>
                  </a:lnTo>
                  <a:lnTo>
                    <a:pt x="65015" y="24968"/>
                  </a:lnTo>
                  <a:lnTo>
                    <a:pt x="69723" y="24467"/>
                  </a:lnTo>
                  <a:lnTo>
                    <a:pt x="71996" y="24252"/>
                  </a:lnTo>
                  <a:lnTo>
                    <a:pt x="93403" y="22206"/>
                  </a:lnTo>
                  <a:lnTo>
                    <a:pt x="94256" y="22136"/>
                  </a:lnTo>
                  <a:lnTo>
                    <a:pt x="94756" y="22086"/>
                  </a:lnTo>
                  <a:lnTo>
                    <a:pt x="97903" y="21806"/>
                  </a:lnTo>
                  <a:lnTo>
                    <a:pt x="99140" y="21716"/>
                  </a:lnTo>
                  <a:lnTo>
                    <a:pt x="101770" y="21489"/>
                  </a:lnTo>
                  <a:lnTo>
                    <a:pt x="102981" y="21387"/>
                  </a:lnTo>
                  <a:lnTo>
                    <a:pt x="109023" y="20871"/>
                  </a:lnTo>
                  <a:lnTo>
                    <a:pt x="112545" y="20581"/>
                  </a:lnTo>
                  <a:lnTo>
                    <a:pt x="117313" y="20216"/>
                  </a:lnTo>
                  <a:lnTo>
                    <a:pt x="118097" y="20157"/>
                  </a:lnTo>
                  <a:lnTo>
                    <a:pt x="118988" y="20090"/>
                  </a:lnTo>
                  <a:lnTo>
                    <a:pt x="119703" y="20033"/>
                  </a:lnTo>
                  <a:lnTo>
                    <a:pt x="143801" y="18042"/>
                  </a:lnTo>
                  <a:lnTo>
                    <a:pt x="145146" y="17904"/>
                  </a:lnTo>
                  <a:lnTo>
                    <a:pt x="148238" y="17660"/>
                  </a:lnTo>
                  <a:lnTo>
                    <a:pt x="148453" y="17623"/>
                  </a:lnTo>
                  <a:lnTo>
                    <a:pt x="148740" y="17601"/>
                  </a:lnTo>
                  <a:lnTo>
                    <a:pt x="149118" y="17582"/>
                  </a:lnTo>
                  <a:lnTo>
                    <a:pt x="161797" y="16566"/>
                  </a:lnTo>
                  <a:lnTo>
                    <a:pt x="163285" y="16408"/>
                  </a:lnTo>
                  <a:lnTo>
                    <a:pt x="163686" y="16374"/>
                  </a:lnTo>
                  <a:lnTo>
                    <a:pt x="164911" y="16254"/>
                  </a:lnTo>
                  <a:lnTo>
                    <a:pt x="166796" y="16048"/>
                  </a:lnTo>
                  <a:lnTo>
                    <a:pt x="171251" y="15535"/>
                  </a:lnTo>
                  <a:lnTo>
                    <a:pt x="184119" y="14089"/>
                  </a:lnTo>
                  <a:lnTo>
                    <a:pt x="184405" y="14068"/>
                  </a:lnTo>
                  <a:lnTo>
                    <a:pt x="184827" y="14021"/>
                  </a:lnTo>
                  <a:lnTo>
                    <a:pt x="186184" y="13900"/>
                  </a:lnTo>
                  <a:lnTo>
                    <a:pt x="188399" y="13661"/>
                  </a:lnTo>
                  <a:lnTo>
                    <a:pt x="193364" y="13178"/>
                  </a:lnTo>
                  <a:lnTo>
                    <a:pt x="194698" y="13035"/>
                  </a:lnTo>
                  <a:lnTo>
                    <a:pt x="196837" y="12822"/>
                  </a:lnTo>
                  <a:lnTo>
                    <a:pt x="198685" y="12620"/>
                  </a:lnTo>
                  <a:lnTo>
                    <a:pt x="201986" y="12290"/>
                  </a:lnTo>
                  <a:lnTo>
                    <a:pt x="209289" y="11460"/>
                  </a:lnTo>
                  <a:lnTo>
                    <a:pt x="213359" y="10938"/>
                  </a:lnTo>
                  <a:lnTo>
                    <a:pt x="217769" y="10349"/>
                  </a:lnTo>
                  <a:lnTo>
                    <a:pt x="227217" y="9337"/>
                  </a:lnTo>
                  <a:lnTo>
                    <a:pt x="228118" y="9240"/>
                  </a:lnTo>
                  <a:lnTo>
                    <a:pt x="281976" y="3272"/>
                  </a:lnTo>
                  <a:lnTo>
                    <a:pt x="286214" y="2790"/>
                  </a:lnTo>
                  <a:lnTo>
                    <a:pt x="286733" y="2730"/>
                  </a:lnTo>
                  <a:lnTo>
                    <a:pt x="313155" y="0"/>
                  </a:lnTo>
                  <a:lnTo>
                    <a:pt x="314442" y="4689"/>
                  </a:lnTo>
                  <a:lnTo>
                    <a:pt x="314638" y="5674"/>
                  </a:lnTo>
                  <a:lnTo>
                    <a:pt x="315447" y="8630"/>
                  </a:lnTo>
                  <a:lnTo>
                    <a:pt x="318042" y="17707"/>
                  </a:lnTo>
                  <a:lnTo>
                    <a:pt x="322650" y="33380"/>
                  </a:lnTo>
                  <a:lnTo>
                    <a:pt x="324489" y="39328"/>
                  </a:lnTo>
                  <a:lnTo>
                    <a:pt x="326769" y="46619"/>
                  </a:lnTo>
                  <a:lnTo>
                    <a:pt x="328179" y="51099"/>
                  </a:lnTo>
                  <a:lnTo>
                    <a:pt x="328230" y="51273"/>
                  </a:lnTo>
                  <a:lnTo>
                    <a:pt x="329692" y="56271"/>
                  </a:lnTo>
                  <a:lnTo>
                    <a:pt x="331758" y="62798"/>
                  </a:lnTo>
                  <a:lnTo>
                    <a:pt x="332454" y="65274"/>
                  </a:lnTo>
                  <a:lnTo>
                    <a:pt x="332499" y="65418"/>
                  </a:lnTo>
                  <a:lnTo>
                    <a:pt x="332800" y="66252"/>
                  </a:lnTo>
                  <a:lnTo>
                    <a:pt x="333559" y="68666"/>
                  </a:lnTo>
                  <a:lnTo>
                    <a:pt x="334788" y="72525"/>
                  </a:lnTo>
                  <a:lnTo>
                    <a:pt x="340568" y="90851"/>
                  </a:lnTo>
                  <a:lnTo>
                    <a:pt x="341297" y="93159"/>
                  </a:lnTo>
                  <a:lnTo>
                    <a:pt x="343074" y="99095"/>
                  </a:lnTo>
                  <a:lnTo>
                    <a:pt x="343794" y="101499"/>
                  </a:lnTo>
                  <a:lnTo>
                    <a:pt x="343937" y="102026"/>
                  </a:lnTo>
                  <a:lnTo>
                    <a:pt x="344499" y="103851"/>
                  </a:lnTo>
                  <a:lnTo>
                    <a:pt x="344577" y="104160"/>
                  </a:lnTo>
                  <a:lnTo>
                    <a:pt x="349976" y="121961"/>
                  </a:lnTo>
                  <a:lnTo>
                    <a:pt x="350323" y="123491"/>
                  </a:lnTo>
                  <a:lnTo>
                    <a:pt x="351712" y="128257"/>
                  </a:lnTo>
                  <a:lnTo>
                    <a:pt x="352065" y="129468"/>
                  </a:lnTo>
                  <a:lnTo>
                    <a:pt x="354985" y="139392"/>
                  </a:lnTo>
                  <a:lnTo>
                    <a:pt x="355127" y="139700"/>
                  </a:lnTo>
                  <a:lnTo>
                    <a:pt x="356648" y="144799"/>
                  </a:lnTo>
                  <a:lnTo>
                    <a:pt x="359298" y="153643"/>
                  </a:lnTo>
                  <a:lnTo>
                    <a:pt x="361239" y="160114"/>
                  </a:lnTo>
                  <a:lnTo>
                    <a:pt x="364648" y="171754"/>
                  </a:lnTo>
                  <a:lnTo>
                    <a:pt x="364924" y="172600"/>
                  </a:lnTo>
                  <a:lnTo>
                    <a:pt x="365629" y="175136"/>
                  </a:lnTo>
                  <a:lnTo>
                    <a:pt x="369760" y="188870"/>
                  </a:lnTo>
                  <a:lnTo>
                    <a:pt x="374761" y="205464"/>
                  </a:lnTo>
                  <a:lnTo>
                    <a:pt x="374995" y="206329"/>
                  </a:lnTo>
                  <a:lnTo>
                    <a:pt x="377033" y="212967"/>
                  </a:lnTo>
                  <a:lnTo>
                    <a:pt x="379337" y="220726"/>
                  </a:lnTo>
                  <a:lnTo>
                    <a:pt x="391920" y="262968"/>
                  </a:lnTo>
                  <a:lnTo>
                    <a:pt x="392827" y="266005"/>
                  </a:lnTo>
                  <a:lnTo>
                    <a:pt x="394796" y="272434"/>
                  </a:lnTo>
                  <a:lnTo>
                    <a:pt x="395098" y="273429"/>
                  </a:lnTo>
                  <a:lnTo>
                    <a:pt x="402272" y="296848"/>
                  </a:lnTo>
                  <a:lnTo>
                    <a:pt x="403008" y="299609"/>
                  </a:lnTo>
                  <a:lnTo>
                    <a:pt x="403347" y="300879"/>
                  </a:lnTo>
                  <a:lnTo>
                    <a:pt x="407516" y="303062"/>
                  </a:lnTo>
                  <a:lnTo>
                    <a:pt x="406310" y="307792"/>
                  </a:lnTo>
                  <a:lnTo>
                    <a:pt x="411148" y="311501"/>
                  </a:lnTo>
                  <a:lnTo>
                    <a:pt x="412690" y="312582"/>
                  </a:lnTo>
                  <a:lnTo>
                    <a:pt x="410871" y="314768"/>
                  </a:lnTo>
                  <a:lnTo>
                    <a:pt x="412115" y="315827"/>
                  </a:lnTo>
                  <a:lnTo>
                    <a:pt x="413750" y="317219"/>
                  </a:lnTo>
                  <a:lnTo>
                    <a:pt x="414477" y="318646"/>
                  </a:lnTo>
                  <a:lnTo>
                    <a:pt x="413701" y="320907"/>
                  </a:lnTo>
                  <a:lnTo>
                    <a:pt x="415256" y="325121"/>
                  </a:lnTo>
                  <a:lnTo>
                    <a:pt x="418184" y="327074"/>
                  </a:lnTo>
                  <a:lnTo>
                    <a:pt x="419025" y="328692"/>
                  </a:lnTo>
                  <a:lnTo>
                    <a:pt x="417187" y="330857"/>
                  </a:lnTo>
                  <a:lnTo>
                    <a:pt x="419707" y="333728"/>
                  </a:lnTo>
                  <a:lnTo>
                    <a:pt x="420866" y="335806"/>
                  </a:lnTo>
                  <a:lnTo>
                    <a:pt x="422750" y="339184"/>
                  </a:lnTo>
                  <a:lnTo>
                    <a:pt x="429387" y="344218"/>
                  </a:lnTo>
                  <a:lnTo>
                    <a:pt x="431661" y="346715"/>
                  </a:lnTo>
                  <a:lnTo>
                    <a:pt x="432339" y="348646"/>
                  </a:lnTo>
                  <a:lnTo>
                    <a:pt x="432521" y="349164"/>
                  </a:lnTo>
                  <a:lnTo>
                    <a:pt x="434056" y="353534"/>
                  </a:lnTo>
                  <a:lnTo>
                    <a:pt x="434460" y="356708"/>
                  </a:lnTo>
                  <a:lnTo>
                    <a:pt x="437580" y="357824"/>
                  </a:lnTo>
                  <a:lnTo>
                    <a:pt x="439010" y="360613"/>
                  </a:lnTo>
                  <a:lnTo>
                    <a:pt x="437110" y="365378"/>
                  </a:lnTo>
                  <a:lnTo>
                    <a:pt x="437371" y="367401"/>
                  </a:lnTo>
                  <a:lnTo>
                    <a:pt x="437641" y="369499"/>
                  </a:lnTo>
                  <a:lnTo>
                    <a:pt x="435075" y="373723"/>
                  </a:lnTo>
                  <a:lnTo>
                    <a:pt x="436127" y="375735"/>
                  </a:lnTo>
                  <a:lnTo>
                    <a:pt x="445060" y="378043"/>
                  </a:lnTo>
                  <a:lnTo>
                    <a:pt x="450954" y="382376"/>
                  </a:lnTo>
                  <a:lnTo>
                    <a:pt x="448070" y="387530"/>
                  </a:lnTo>
                  <a:lnTo>
                    <a:pt x="447024" y="389398"/>
                  </a:lnTo>
                  <a:lnTo>
                    <a:pt x="442365" y="389967"/>
                  </a:lnTo>
                  <a:lnTo>
                    <a:pt x="443468" y="392857"/>
                  </a:lnTo>
                  <a:lnTo>
                    <a:pt x="437629" y="396285"/>
                  </a:lnTo>
                  <a:lnTo>
                    <a:pt x="432537" y="403469"/>
                  </a:lnTo>
                  <a:lnTo>
                    <a:pt x="434912" y="410285"/>
                  </a:lnTo>
                  <a:lnTo>
                    <a:pt x="435096" y="413917"/>
                  </a:lnTo>
                  <a:lnTo>
                    <a:pt x="435457" y="421040"/>
                  </a:lnTo>
                  <a:lnTo>
                    <a:pt x="435007" y="424531"/>
                  </a:lnTo>
                  <a:lnTo>
                    <a:pt x="434569" y="427916"/>
                  </a:lnTo>
                  <a:lnTo>
                    <a:pt x="433690" y="432014"/>
                  </a:lnTo>
                  <a:lnTo>
                    <a:pt x="430168" y="439326"/>
                  </a:lnTo>
                  <a:lnTo>
                    <a:pt x="428658" y="441836"/>
                  </a:lnTo>
                  <a:lnTo>
                    <a:pt x="427692" y="447569"/>
                  </a:lnTo>
                  <a:lnTo>
                    <a:pt x="429414" y="450523"/>
                  </a:lnTo>
                  <a:lnTo>
                    <a:pt x="430591" y="455833"/>
                  </a:lnTo>
                  <a:lnTo>
                    <a:pt x="430950" y="457454"/>
                  </a:lnTo>
                  <a:lnTo>
                    <a:pt x="431210" y="458277"/>
                  </a:lnTo>
                  <a:lnTo>
                    <a:pt x="432555" y="462545"/>
                  </a:lnTo>
                  <a:lnTo>
                    <a:pt x="432430" y="468080"/>
                  </a:lnTo>
                  <a:lnTo>
                    <a:pt x="438816" y="473378"/>
                  </a:lnTo>
                  <a:lnTo>
                    <a:pt x="442298" y="477735"/>
                  </a:lnTo>
                  <a:lnTo>
                    <a:pt x="443252" y="484839"/>
                  </a:lnTo>
                  <a:lnTo>
                    <a:pt x="445767" y="488338"/>
                  </a:lnTo>
                  <a:lnTo>
                    <a:pt x="445874" y="492195"/>
                  </a:lnTo>
                  <a:lnTo>
                    <a:pt x="445822" y="492358"/>
                  </a:lnTo>
                  <a:lnTo>
                    <a:pt x="443453" y="499803"/>
                  </a:lnTo>
                  <a:lnTo>
                    <a:pt x="444855" y="505036"/>
                  </a:lnTo>
                  <a:lnTo>
                    <a:pt x="443484" y="508271"/>
                  </a:lnTo>
                  <a:lnTo>
                    <a:pt x="444018" y="510009"/>
                  </a:lnTo>
                  <a:lnTo>
                    <a:pt x="442796" y="515321"/>
                  </a:lnTo>
                  <a:lnTo>
                    <a:pt x="443960" y="518517"/>
                  </a:lnTo>
                  <a:lnTo>
                    <a:pt x="444272" y="523060"/>
                  </a:lnTo>
                  <a:lnTo>
                    <a:pt x="444408" y="525035"/>
                  </a:lnTo>
                  <a:lnTo>
                    <a:pt x="441627" y="528134"/>
                  </a:lnTo>
                  <a:lnTo>
                    <a:pt x="444430" y="534170"/>
                  </a:lnTo>
                  <a:lnTo>
                    <a:pt x="444738" y="537459"/>
                  </a:lnTo>
                  <a:lnTo>
                    <a:pt x="444194" y="540936"/>
                  </a:lnTo>
                  <a:lnTo>
                    <a:pt x="446430" y="544172"/>
                  </a:lnTo>
                  <a:lnTo>
                    <a:pt x="448654" y="544672"/>
                  </a:lnTo>
                  <a:lnTo>
                    <a:pt x="452364" y="549660"/>
                  </a:lnTo>
                  <a:lnTo>
                    <a:pt x="454761" y="550999"/>
                  </a:lnTo>
                  <a:lnTo>
                    <a:pt x="456414" y="554763"/>
                  </a:lnTo>
                  <a:lnTo>
                    <a:pt x="456900" y="555497"/>
                  </a:lnTo>
                  <a:lnTo>
                    <a:pt x="458857" y="558449"/>
                  </a:lnTo>
                  <a:lnTo>
                    <a:pt x="461025" y="565253"/>
                  </a:lnTo>
                  <a:lnTo>
                    <a:pt x="460980" y="565897"/>
                  </a:lnTo>
                  <a:lnTo>
                    <a:pt x="458223" y="566258"/>
                  </a:lnTo>
                  <a:lnTo>
                    <a:pt x="457791" y="566316"/>
                  </a:lnTo>
                  <a:lnTo>
                    <a:pt x="457463" y="566361"/>
                  </a:lnTo>
                  <a:lnTo>
                    <a:pt x="457330" y="566380"/>
                  </a:lnTo>
                  <a:lnTo>
                    <a:pt x="454676" y="566735"/>
                  </a:lnTo>
                  <a:lnTo>
                    <a:pt x="454332" y="566780"/>
                  </a:lnTo>
                  <a:lnTo>
                    <a:pt x="453986" y="566826"/>
                  </a:lnTo>
                  <a:lnTo>
                    <a:pt x="442784" y="568265"/>
                  </a:lnTo>
                  <a:lnTo>
                    <a:pt x="441972" y="568350"/>
                  </a:lnTo>
                  <a:lnTo>
                    <a:pt x="441689" y="568386"/>
                  </a:lnTo>
                  <a:lnTo>
                    <a:pt x="430376" y="569836"/>
                  </a:lnTo>
                  <a:lnTo>
                    <a:pt x="399415" y="574317"/>
                  </a:lnTo>
                  <a:lnTo>
                    <a:pt x="398138" y="574500"/>
                  </a:lnTo>
                  <a:lnTo>
                    <a:pt x="387852" y="575861"/>
                  </a:lnTo>
                  <a:lnTo>
                    <a:pt x="366230" y="578754"/>
                  </a:lnTo>
                  <a:lnTo>
                    <a:pt x="348019" y="581166"/>
                  </a:lnTo>
                  <a:lnTo>
                    <a:pt x="334682" y="582852"/>
                  </a:lnTo>
                  <a:lnTo>
                    <a:pt x="330052" y="583338"/>
                  </a:lnTo>
                  <a:lnTo>
                    <a:pt x="327840" y="583612"/>
                  </a:lnTo>
                  <a:lnTo>
                    <a:pt x="327365" y="583685"/>
                  </a:lnTo>
                  <a:lnTo>
                    <a:pt x="319658" y="584628"/>
                  </a:lnTo>
                  <a:lnTo>
                    <a:pt x="313806" y="585205"/>
                  </a:lnTo>
                  <a:lnTo>
                    <a:pt x="313031" y="585292"/>
                  </a:lnTo>
                  <a:lnTo>
                    <a:pt x="312239" y="585372"/>
                  </a:lnTo>
                  <a:lnTo>
                    <a:pt x="311597" y="585417"/>
                  </a:lnTo>
                  <a:lnTo>
                    <a:pt x="310714" y="585514"/>
                  </a:lnTo>
                  <a:lnTo>
                    <a:pt x="304209" y="586227"/>
                  </a:lnTo>
                  <a:lnTo>
                    <a:pt x="301916" y="586569"/>
                  </a:lnTo>
                  <a:lnTo>
                    <a:pt x="297750" y="587060"/>
                  </a:lnTo>
                  <a:lnTo>
                    <a:pt x="295796" y="587253"/>
                  </a:lnTo>
                  <a:lnTo>
                    <a:pt x="288125" y="588076"/>
                  </a:lnTo>
                  <a:lnTo>
                    <a:pt x="287571" y="588136"/>
                  </a:lnTo>
                  <a:lnTo>
                    <a:pt x="286900" y="588214"/>
                  </a:lnTo>
                  <a:lnTo>
                    <a:pt x="285113" y="588462"/>
                  </a:lnTo>
                  <a:lnTo>
                    <a:pt x="284695" y="588511"/>
                  </a:lnTo>
                  <a:lnTo>
                    <a:pt x="283049" y="588717"/>
                  </a:lnTo>
                  <a:lnTo>
                    <a:pt x="276725" y="589477"/>
                  </a:lnTo>
                  <a:lnTo>
                    <a:pt x="276262" y="589500"/>
                  </a:lnTo>
                  <a:lnTo>
                    <a:pt x="270982" y="590196"/>
                  </a:lnTo>
                  <a:lnTo>
                    <a:pt x="269339" y="590330"/>
                  </a:lnTo>
                  <a:lnTo>
                    <a:pt x="268443" y="590498"/>
                  </a:lnTo>
                  <a:lnTo>
                    <a:pt x="262883" y="590837"/>
                  </a:lnTo>
                  <a:lnTo>
                    <a:pt x="262357" y="590913"/>
                  </a:lnTo>
                  <a:lnTo>
                    <a:pt x="250024" y="592378"/>
                  </a:lnTo>
                  <a:lnTo>
                    <a:pt x="248283" y="592572"/>
                  </a:lnTo>
                  <a:lnTo>
                    <a:pt x="247026" y="592703"/>
                  </a:lnTo>
                  <a:lnTo>
                    <a:pt x="244736" y="592942"/>
                  </a:lnTo>
                  <a:lnTo>
                    <a:pt x="242271" y="592899"/>
                  </a:lnTo>
                  <a:lnTo>
                    <a:pt x="242027" y="592924"/>
                  </a:lnTo>
                  <a:lnTo>
                    <a:pt x="241890" y="592960"/>
                  </a:lnTo>
                  <a:lnTo>
                    <a:pt x="239755" y="593262"/>
                  </a:lnTo>
                  <a:lnTo>
                    <a:pt x="234573" y="593733"/>
                  </a:lnTo>
                  <a:lnTo>
                    <a:pt x="228898" y="594294"/>
                  </a:lnTo>
                  <a:lnTo>
                    <a:pt x="228716" y="594317"/>
                  </a:lnTo>
                  <a:lnTo>
                    <a:pt x="223492" y="594851"/>
                  </a:lnTo>
                  <a:lnTo>
                    <a:pt x="221567" y="595069"/>
                  </a:lnTo>
                  <a:lnTo>
                    <a:pt x="216520" y="595598"/>
                  </a:lnTo>
                  <a:lnTo>
                    <a:pt x="207519" y="596430"/>
                  </a:lnTo>
                  <a:lnTo>
                    <a:pt x="206761" y="596416"/>
                  </a:lnTo>
                  <a:lnTo>
                    <a:pt x="203869" y="596736"/>
                  </a:lnTo>
                  <a:lnTo>
                    <a:pt x="202690" y="596848"/>
                  </a:lnTo>
                  <a:lnTo>
                    <a:pt x="202226" y="596862"/>
                  </a:lnTo>
                  <a:lnTo>
                    <a:pt x="200485" y="597116"/>
                  </a:lnTo>
                  <a:lnTo>
                    <a:pt x="199171" y="597247"/>
                  </a:lnTo>
                  <a:lnTo>
                    <a:pt x="198590" y="597316"/>
                  </a:lnTo>
                  <a:lnTo>
                    <a:pt x="192196" y="597955"/>
                  </a:lnTo>
                  <a:lnTo>
                    <a:pt x="191430" y="598128"/>
                  </a:lnTo>
                  <a:lnTo>
                    <a:pt x="189411" y="598235"/>
                  </a:lnTo>
                  <a:lnTo>
                    <a:pt x="186583" y="598605"/>
                  </a:lnTo>
                  <a:lnTo>
                    <a:pt x="178764" y="599701"/>
                  </a:lnTo>
                  <a:lnTo>
                    <a:pt x="177130" y="599985"/>
                  </a:lnTo>
                  <a:lnTo>
                    <a:pt x="174824" y="599961"/>
                  </a:lnTo>
                  <a:lnTo>
                    <a:pt x="174522" y="599985"/>
                  </a:lnTo>
                  <a:lnTo>
                    <a:pt x="174195" y="600030"/>
                  </a:lnTo>
                  <a:lnTo>
                    <a:pt x="173555" y="600086"/>
                  </a:lnTo>
                  <a:lnTo>
                    <a:pt x="170585" y="600384"/>
                  </a:lnTo>
                  <a:lnTo>
                    <a:pt x="170319" y="600411"/>
                  </a:lnTo>
                  <a:lnTo>
                    <a:pt x="168972" y="600539"/>
                  </a:lnTo>
                  <a:lnTo>
                    <a:pt x="168663" y="600606"/>
                  </a:lnTo>
                  <a:lnTo>
                    <a:pt x="167622" y="600679"/>
                  </a:lnTo>
                  <a:lnTo>
                    <a:pt x="164852" y="600990"/>
                  </a:lnTo>
                  <a:lnTo>
                    <a:pt x="162094" y="601279"/>
                  </a:lnTo>
                  <a:lnTo>
                    <a:pt x="161032" y="601393"/>
                  </a:lnTo>
                  <a:lnTo>
                    <a:pt x="160543" y="601432"/>
                  </a:lnTo>
                  <a:lnTo>
                    <a:pt x="153175" y="602219"/>
                  </a:lnTo>
                  <a:lnTo>
                    <a:pt x="152344" y="602288"/>
                  </a:lnTo>
                  <a:lnTo>
                    <a:pt x="150114" y="602506"/>
                  </a:lnTo>
                  <a:lnTo>
                    <a:pt x="149364" y="602576"/>
                  </a:lnTo>
                  <a:lnTo>
                    <a:pt x="148987" y="602605"/>
                  </a:lnTo>
                  <a:lnTo>
                    <a:pt x="148592" y="602672"/>
                  </a:lnTo>
                  <a:lnTo>
                    <a:pt x="147944" y="602741"/>
                  </a:lnTo>
                  <a:lnTo>
                    <a:pt x="146243" y="602911"/>
                  </a:lnTo>
                  <a:lnTo>
                    <a:pt x="141254" y="603508"/>
                  </a:lnTo>
                  <a:lnTo>
                    <a:pt x="137556" y="603832"/>
                  </a:lnTo>
                  <a:lnTo>
                    <a:pt x="134663" y="604133"/>
                  </a:lnTo>
                  <a:lnTo>
                    <a:pt x="131151" y="604546"/>
                  </a:lnTo>
                  <a:lnTo>
                    <a:pt x="131145" y="604799"/>
                  </a:lnTo>
                  <a:lnTo>
                    <a:pt x="131574" y="605937"/>
                  </a:lnTo>
                  <a:lnTo>
                    <a:pt x="132065" y="606565"/>
                  </a:lnTo>
                  <a:lnTo>
                    <a:pt x="132198" y="606962"/>
                  </a:lnTo>
                  <a:lnTo>
                    <a:pt x="132045" y="607352"/>
                  </a:lnTo>
                  <a:lnTo>
                    <a:pt x="132070" y="607529"/>
                  </a:lnTo>
                  <a:lnTo>
                    <a:pt x="132254" y="608001"/>
                  </a:lnTo>
                  <a:lnTo>
                    <a:pt x="132577" y="608486"/>
                  </a:lnTo>
                  <a:lnTo>
                    <a:pt x="132869" y="609177"/>
                  </a:lnTo>
                  <a:lnTo>
                    <a:pt x="132692" y="611084"/>
                  </a:lnTo>
                  <a:lnTo>
                    <a:pt x="132226" y="612639"/>
                  </a:lnTo>
                  <a:lnTo>
                    <a:pt x="132081" y="612994"/>
                  </a:lnTo>
                  <a:lnTo>
                    <a:pt x="131801" y="613272"/>
                  </a:lnTo>
                  <a:lnTo>
                    <a:pt x="131587" y="613701"/>
                  </a:lnTo>
                  <a:lnTo>
                    <a:pt x="131076" y="615177"/>
                  </a:lnTo>
                  <a:lnTo>
                    <a:pt x="131056" y="615556"/>
                  </a:lnTo>
                  <a:lnTo>
                    <a:pt x="130885" y="616341"/>
                  </a:lnTo>
                  <a:lnTo>
                    <a:pt x="130706" y="616663"/>
                  </a:lnTo>
                  <a:lnTo>
                    <a:pt x="130491" y="617558"/>
                  </a:lnTo>
                  <a:lnTo>
                    <a:pt x="130459" y="618189"/>
                  </a:lnTo>
                  <a:lnTo>
                    <a:pt x="130364" y="618602"/>
                  </a:lnTo>
                  <a:lnTo>
                    <a:pt x="129801" y="619026"/>
                  </a:lnTo>
                  <a:lnTo>
                    <a:pt x="129632" y="619250"/>
                  </a:lnTo>
                  <a:lnTo>
                    <a:pt x="129647" y="619805"/>
                  </a:lnTo>
                  <a:lnTo>
                    <a:pt x="129905" y="620327"/>
                  </a:lnTo>
                  <a:lnTo>
                    <a:pt x="129957" y="620675"/>
                  </a:lnTo>
                  <a:lnTo>
                    <a:pt x="129825" y="620992"/>
                  </a:lnTo>
                  <a:lnTo>
                    <a:pt x="129537" y="621124"/>
                  </a:lnTo>
                  <a:lnTo>
                    <a:pt x="128959" y="621849"/>
                  </a:lnTo>
                  <a:lnTo>
                    <a:pt x="128926" y="622206"/>
                  </a:lnTo>
                  <a:lnTo>
                    <a:pt x="128465" y="623969"/>
                  </a:lnTo>
                  <a:lnTo>
                    <a:pt x="129401" y="624713"/>
                  </a:lnTo>
                  <a:lnTo>
                    <a:pt x="129702" y="625120"/>
                  </a:lnTo>
                  <a:lnTo>
                    <a:pt x="129850" y="625509"/>
                  </a:lnTo>
                  <a:lnTo>
                    <a:pt x="129743" y="625880"/>
                  </a:lnTo>
                  <a:lnTo>
                    <a:pt x="129694" y="626455"/>
                  </a:lnTo>
                  <a:lnTo>
                    <a:pt x="129875" y="626651"/>
                  </a:lnTo>
                  <a:lnTo>
                    <a:pt x="130133" y="626739"/>
                  </a:lnTo>
                  <a:lnTo>
                    <a:pt x="131085" y="627423"/>
                  </a:lnTo>
                  <a:lnTo>
                    <a:pt x="131377" y="627878"/>
                  </a:lnTo>
                  <a:lnTo>
                    <a:pt x="131340" y="628222"/>
                  </a:lnTo>
                  <a:lnTo>
                    <a:pt x="132000" y="628455"/>
                  </a:lnTo>
                  <a:lnTo>
                    <a:pt x="132683" y="628580"/>
                  </a:lnTo>
                  <a:lnTo>
                    <a:pt x="133003" y="628938"/>
                  </a:lnTo>
                  <a:lnTo>
                    <a:pt x="133301" y="629415"/>
                  </a:lnTo>
                  <a:lnTo>
                    <a:pt x="133512" y="630051"/>
                  </a:lnTo>
                  <a:lnTo>
                    <a:pt x="134354" y="630496"/>
                  </a:lnTo>
                  <a:lnTo>
                    <a:pt x="135202" y="630694"/>
                  </a:lnTo>
                  <a:lnTo>
                    <a:pt x="136006" y="630997"/>
                  </a:lnTo>
                  <a:lnTo>
                    <a:pt x="136708" y="631543"/>
                  </a:lnTo>
                  <a:lnTo>
                    <a:pt x="137432" y="632581"/>
                  </a:lnTo>
                  <a:lnTo>
                    <a:pt x="137951" y="632739"/>
                  </a:lnTo>
                  <a:lnTo>
                    <a:pt x="138494" y="633098"/>
                  </a:lnTo>
                  <a:lnTo>
                    <a:pt x="139080" y="633619"/>
                  </a:lnTo>
                  <a:lnTo>
                    <a:pt x="139181" y="633872"/>
                  </a:lnTo>
                  <a:lnTo>
                    <a:pt x="139822" y="634291"/>
                  </a:lnTo>
                  <a:lnTo>
                    <a:pt x="140190" y="634381"/>
                  </a:lnTo>
                  <a:lnTo>
                    <a:pt x="141195" y="635384"/>
                  </a:lnTo>
                  <a:lnTo>
                    <a:pt x="141220" y="636045"/>
                  </a:lnTo>
                  <a:lnTo>
                    <a:pt x="141149" y="636355"/>
                  </a:lnTo>
                  <a:lnTo>
                    <a:pt x="141713" y="636956"/>
                  </a:lnTo>
                  <a:lnTo>
                    <a:pt x="142446" y="637605"/>
                  </a:lnTo>
                  <a:lnTo>
                    <a:pt x="142534" y="637763"/>
                  </a:lnTo>
                  <a:lnTo>
                    <a:pt x="142772" y="638703"/>
                  </a:lnTo>
                  <a:lnTo>
                    <a:pt x="142851" y="639420"/>
                  </a:lnTo>
                  <a:lnTo>
                    <a:pt x="143295" y="640290"/>
                  </a:lnTo>
                  <a:lnTo>
                    <a:pt x="144519" y="640920"/>
                  </a:lnTo>
                  <a:lnTo>
                    <a:pt x="146106" y="641454"/>
                  </a:lnTo>
                  <a:lnTo>
                    <a:pt x="147051" y="642409"/>
                  </a:lnTo>
                  <a:lnTo>
                    <a:pt x="147483" y="643052"/>
                  </a:lnTo>
                  <a:lnTo>
                    <a:pt x="148209" y="643158"/>
                  </a:lnTo>
                  <a:lnTo>
                    <a:pt x="149480" y="643299"/>
                  </a:lnTo>
                  <a:lnTo>
                    <a:pt x="150251" y="643510"/>
                  </a:lnTo>
                  <a:lnTo>
                    <a:pt x="150453" y="643716"/>
                  </a:lnTo>
                  <a:lnTo>
                    <a:pt x="150515" y="644014"/>
                  </a:lnTo>
                  <a:lnTo>
                    <a:pt x="151264" y="644851"/>
                  </a:lnTo>
                  <a:lnTo>
                    <a:pt x="151799" y="644986"/>
                  </a:lnTo>
                  <a:lnTo>
                    <a:pt x="152194" y="645470"/>
                  </a:lnTo>
                  <a:lnTo>
                    <a:pt x="152382" y="645574"/>
                  </a:lnTo>
                  <a:lnTo>
                    <a:pt x="153630" y="645923"/>
                  </a:lnTo>
                  <a:lnTo>
                    <a:pt x="154305" y="645527"/>
                  </a:lnTo>
                  <a:lnTo>
                    <a:pt x="154579" y="645629"/>
                  </a:lnTo>
                  <a:lnTo>
                    <a:pt x="155381" y="646174"/>
                  </a:lnTo>
                  <a:lnTo>
                    <a:pt x="155576" y="646434"/>
                  </a:lnTo>
                  <a:lnTo>
                    <a:pt x="155923" y="646719"/>
                  </a:lnTo>
                  <a:lnTo>
                    <a:pt x="156434" y="646930"/>
                  </a:lnTo>
                  <a:lnTo>
                    <a:pt x="157156" y="646860"/>
                  </a:lnTo>
                  <a:lnTo>
                    <a:pt x="157935" y="647547"/>
                  </a:lnTo>
                  <a:lnTo>
                    <a:pt x="158670" y="647965"/>
                  </a:lnTo>
                  <a:lnTo>
                    <a:pt x="159566" y="648154"/>
                  </a:lnTo>
                  <a:lnTo>
                    <a:pt x="160347" y="648494"/>
                  </a:lnTo>
                  <a:lnTo>
                    <a:pt x="160415" y="648654"/>
                  </a:lnTo>
                  <a:lnTo>
                    <a:pt x="160376" y="648981"/>
                  </a:lnTo>
                  <a:lnTo>
                    <a:pt x="160612" y="649711"/>
                  </a:lnTo>
                  <a:lnTo>
                    <a:pt x="161479" y="650989"/>
                  </a:lnTo>
                  <a:lnTo>
                    <a:pt x="161894" y="651364"/>
                  </a:lnTo>
                  <a:lnTo>
                    <a:pt x="162090" y="651910"/>
                  </a:lnTo>
                  <a:lnTo>
                    <a:pt x="161996" y="652260"/>
                  </a:lnTo>
                  <a:lnTo>
                    <a:pt x="162217" y="652841"/>
                  </a:lnTo>
                  <a:lnTo>
                    <a:pt x="162711" y="654695"/>
                  </a:lnTo>
                  <a:lnTo>
                    <a:pt x="162745" y="655255"/>
                  </a:lnTo>
                  <a:lnTo>
                    <a:pt x="162681" y="655525"/>
                  </a:lnTo>
                  <a:lnTo>
                    <a:pt x="162558" y="655803"/>
                  </a:lnTo>
                  <a:lnTo>
                    <a:pt x="162555" y="656743"/>
                  </a:lnTo>
                  <a:lnTo>
                    <a:pt x="162758" y="656959"/>
                  </a:lnTo>
                  <a:lnTo>
                    <a:pt x="162563" y="657933"/>
                  </a:lnTo>
                  <a:lnTo>
                    <a:pt x="162359" y="658407"/>
                  </a:lnTo>
                  <a:lnTo>
                    <a:pt x="162133" y="658607"/>
                  </a:lnTo>
                  <a:lnTo>
                    <a:pt x="161710" y="658797"/>
                  </a:lnTo>
                  <a:lnTo>
                    <a:pt x="161511" y="659321"/>
                  </a:lnTo>
                  <a:lnTo>
                    <a:pt x="161472" y="661686"/>
                  </a:lnTo>
                  <a:lnTo>
                    <a:pt x="161118" y="663246"/>
                  </a:lnTo>
                  <a:lnTo>
                    <a:pt x="160884" y="663236"/>
                  </a:lnTo>
                  <a:lnTo>
                    <a:pt x="160675" y="663405"/>
                  </a:lnTo>
                  <a:lnTo>
                    <a:pt x="160430" y="663850"/>
                  </a:lnTo>
                  <a:lnTo>
                    <a:pt x="160653" y="664054"/>
                  </a:lnTo>
                  <a:lnTo>
                    <a:pt x="160715" y="664294"/>
                  </a:lnTo>
                  <a:lnTo>
                    <a:pt x="160527" y="664963"/>
                  </a:lnTo>
                  <a:lnTo>
                    <a:pt x="160253" y="665162"/>
                  </a:lnTo>
                  <a:lnTo>
                    <a:pt x="160066" y="665214"/>
                  </a:lnTo>
                  <a:lnTo>
                    <a:pt x="159930" y="665085"/>
                  </a:lnTo>
                  <a:lnTo>
                    <a:pt x="159607" y="665314"/>
                  </a:lnTo>
                  <a:lnTo>
                    <a:pt x="159457" y="666190"/>
                  </a:lnTo>
                  <a:lnTo>
                    <a:pt x="159060" y="666797"/>
                  </a:lnTo>
                  <a:lnTo>
                    <a:pt x="158565" y="667011"/>
                  </a:lnTo>
                  <a:lnTo>
                    <a:pt x="157463" y="670334"/>
                  </a:lnTo>
                  <a:lnTo>
                    <a:pt x="157583" y="671306"/>
                  </a:lnTo>
                  <a:lnTo>
                    <a:pt x="157852" y="672058"/>
                  </a:lnTo>
                  <a:lnTo>
                    <a:pt x="157836" y="672200"/>
                  </a:lnTo>
                  <a:lnTo>
                    <a:pt x="157673" y="672276"/>
                  </a:lnTo>
                  <a:lnTo>
                    <a:pt x="157533" y="672531"/>
                  </a:lnTo>
                  <a:lnTo>
                    <a:pt x="157565" y="672740"/>
                  </a:lnTo>
                  <a:lnTo>
                    <a:pt x="157991" y="673127"/>
                  </a:lnTo>
                  <a:lnTo>
                    <a:pt x="158193" y="673210"/>
                  </a:lnTo>
                  <a:lnTo>
                    <a:pt x="158647" y="673183"/>
                  </a:lnTo>
                  <a:lnTo>
                    <a:pt x="158848" y="673350"/>
                  </a:lnTo>
                  <a:lnTo>
                    <a:pt x="159897" y="674634"/>
                  </a:lnTo>
                  <a:lnTo>
                    <a:pt x="160043" y="675302"/>
                  </a:lnTo>
                  <a:lnTo>
                    <a:pt x="159827" y="676226"/>
                  </a:lnTo>
                  <a:lnTo>
                    <a:pt x="159559" y="676893"/>
                  </a:lnTo>
                  <a:lnTo>
                    <a:pt x="159693" y="677069"/>
                  </a:lnTo>
                  <a:lnTo>
                    <a:pt x="160112" y="677244"/>
                  </a:lnTo>
                  <a:lnTo>
                    <a:pt x="160257" y="677389"/>
                  </a:lnTo>
                  <a:lnTo>
                    <a:pt x="160473" y="678239"/>
                  </a:lnTo>
                  <a:lnTo>
                    <a:pt x="161124" y="678900"/>
                  </a:lnTo>
                  <a:lnTo>
                    <a:pt x="162579" y="679958"/>
                  </a:lnTo>
                  <a:lnTo>
                    <a:pt x="163463" y="679998"/>
                  </a:lnTo>
                  <a:lnTo>
                    <a:pt x="163925" y="680459"/>
                  </a:lnTo>
                  <a:lnTo>
                    <a:pt x="164568" y="680669"/>
                  </a:lnTo>
                  <a:lnTo>
                    <a:pt x="164959" y="680687"/>
                  </a:lnTo>
                  <a:lnTo>
                    <a:pt x="165572" y="680479"/>
                  </a:lnTo>
                  <a:lnTo>
                    <a:pt x="166978" y="680552"/>
                  </a:lnTo>
                  <a:lnTo>
                    <a:pt x="168360" y="680880"/>
                  </a:lnTo>
                  <a:lnTo>
                    <a:pt x="168661" y="681174"/>
                  </a:lnTo>
                  <a:lnTo>
                    <a:pt x="168945" y="681748"/>
                  </a:lnTo>
                  <a:lnTo>
                    <a:pt x="169047" y="682295"/>
                  </a:lnTo>
                  <a:lnTo>
                    <a:pt x="168890" y="682782"/>
                  </a:lnTo>
                  <a:lnTo>
                    <a:pt x="168552" y="683241"/>
                  </a:lnTo>
                  <a:lnTo>
                    <a:pt x="167266" y="684478"/>
                  </a:lnTo>
                  <a:lnTo>
                    <a:pt x="166750" y="684880"/>
                  </a:lnTo>
                  <a:lnTo>
                    <a:pt x="165601" y="685420"/>
                  </a:lnTo>
                  <a:lnTo>
                    <a:pt x="165241" y="685821"/>
                  </a:lnTo>
                  <a:lnTo>
                    <a:pt x="164910" y="686393"/>
                  </a:lnTo>
                  <a:lnTo>
                    <a:pt x="164710" y="686588"/>
                  </a:lnTo>
                  <a:lnTo>
                    <a:pt x="164039" y="686860"/>
                  </a:lnTo>
                  <a:lnTo>
                    <a:pt x="163484" y="686888"/>
                  </a:lnTo>
                  <a:lnTo>
                    <a:pt x="162697" y="686794"/>
                  </a:lnTo>
                  <a:lnTo>
                    <a:pt x="162250" y="686855"/>
                  </a:lnTo>
                  <a:lnTo>
                    <a:pt x="161814" y="687030"/>
                  </a:lnTo>
                  <a:lnTo>
                    <a:pt x="161418" y="687463"/>
                  </a:lnTo>
                  <a:lnTo>
                    <a:pt x="161185" y="687967"/>
                  </a:lnTo>
                  <a:lnTo>
                    <a:pt x="160948" y="688820"/>
                  </a:lnTo>
                  <a:lnTo>
                    <a:pt x="160587" y="689090"/>
                  </a:lnTo>
                  <a:lnTo>
                    <a:pt x="160216" y="689767"/>
                  </a:lnTo>
                  <a:lnTo>
                    <a:pt x="160194" y="690191"/>
                  </a:lnTo>
                  <a:lnTo>
                    <a:pt x="160261" y="690461"/>
                  </a:lnTo>
                  <a:lnTo>
                    <a:pt x="160610" y="691094"/>
                  </a:lnTo>
                  <a:lnTo>
                    <a:pt x="160630" y="691281"/>
                  </a:lnTo>
                  <a:lnTo>
                    <a:pt x="160292" y="691968"/>
                  </a:lnTo>
                  <a:lnTo>
                    <a:pt x="159448" y="692913"/>
                  </a:lnTo>
                  <a:lnTo>
                    <a:pt x="159200" y="693404"/>
                  </a:lnTo>
                  <a:lnTo>
                    <a:pt x="159169" y="693727"/>
                  </a:lnTo>
                  <a:lnTo>
                    <a:pt x="159225" y="694404"/>
                  </a:lnTo>
                  <a:lnTo>
                    <a:pt x="159562" y="696411"/>
                  </a:lnTo>
                  <a:lnTo>
                    <a:pt x="159425" y="696739"/>
                  </a:lnTo>
                  <a:lnTo>
                    <a:pt x="158551" y="697962"/>
                  </a:lnTo>
                  <a:lnTo>
                    <a:pt x="158200" y="698332"/>
                  </a:lnTo>
                  <a:lnTo>
                    <a:pt x="157966" y="698458"/>
                  </a:lnTo>
                  <a:lnTo>
                    <a:pt x="155962" y="699640"/>
                  </a:lnTo>
                  <a:lnTo>
                    <a:pt x="154806" y="700243"/>
                  </a:lnTo>
                  <a:lnTo>
                    <a:pt x="154174" y="701069"/>
                  </a:lnTo>
                  <a:lnTo>
                    <a:pt x="154690" y="701917"/>
                  </a:lnTo>
                  <a:lnTo>
                    <a:pt x="155654" y="702235"/>
                  </a:lnTo>
                  <a:lnTo>
                    <a:pt x="158376" y="701541"/>
                  </a:lnTo>
                  <a:lnTo>
                    <a:pt x="158162" y="702949"/>
                  </a:lnTo>
                  <a:lnTo>
                    <a:pt x="152851" y="704954"/>
                  </a:lnTo>
                  <a:lnTo>
                    <a:pt x="151819" y="706263"/>
                  </a:lnTo>
                  <a:lnTo>
                    <a:pt x="151877" y="706761"/>
                  </a:lnTo>
                  <a:lnTo>
                    <a:pt x="148579" y="707789"/>
                  </a:lnTo>
                  <a:lnTo>
                    <a:pt x="146854" y="708140"/>
                  </a:lnTo>
                  <a:lnTo>
                    <a:pt x="143940" y="709187"/>
                  </a:lnTo>
                  <a:lnTo>
                    <a:pt x="134516" y="712972"/>
                  </a:lnTo>
                  <a:lnTo>
                    <a:pt x="124536" y="715274"/>
                  </a:lnTo>
                  <a:lnTo>
                    <a:pt x="116335" y="717725"/>
                  </a:lnTo>
                  <a:lnTo>
                    <a:pt x="111492" y="718516"/>
                  </a:lnTo>
                  <a:lnTo>
                    <a:pt x="100175" y="719151"/>
                  </a:lnTo>
                  <a:lnTo>
                    <a:pt x="95539" y="719722"/>
                  </a:lnTo>
                  <a:lnTo>
                    <a:pt x="90737" y="720730"/>
                  </a:lnTo>
                  <a:lnTo>
                    <a:pt x="88909" y="721396"/>
                  </a:lnTo>
                  <a:lnTo>
                    <a:pt x="87147" y="721744"/>
                  </a:lnTo>
                  <a:lnTo>
                    <a:pt x="87013" y="721527"/>
                  </a:lnTo>
                  <a:lnTo>
                    <a:pt x="87587" y="720357"/>
                  </a:lnTo>
                  <a:lnTo>
                    <a:pt x="94864" y="718901"/>
                  </a:lnTo>
                  <a:lnTo>
                    <a:pt x="96872" y="715666"/>
                  </a:lnTo>
                  <a:lnTo>
                    <a:pt x="98467" y="714799"/>
                  </a:lnTo>
                  <a:lnTo>
                    <a:pt x="100868" y="715753"/>
                  </a:lnTo>
                  <a:lnTo>
                    <a:pt x="101521" y="716485"/>
                  </a:lnTo>
                  <a:lnTo>
                    <a:pt x="103319" y="717226"/>
                  </a:lnTo>
                  <a:lnTo>
                    <a:pt x="104284" y="717466"/>
                  </a:lnTo>
                  <a:lnTo>
                    <a:pt x="106075" y="717386"/>
                  </a:lnTo>
                  <a:lnTo>
                    <a:pt x="108528" y="716901"/>
                  </a:lnTo>
                  <a:lnTo>
                    <a:pt x="113775" y="714355"/>
                  </a:lnTo>
                  <a:lnTo>
                    <a:pt x="115805" y="714336"/>
                  </a:lnTo>
                  <a:lnTo>
                    <a:pt x="117631" y="713984"/>
                  </a:lnTo>
                  <a:lnTo>
                    <a:pt x="120231" y="712550"/>
                  </a:lnTo>
                  <a:lnTo>
                    <a:pt x="121480" y="710256"/>
                  </a:lnTo>
                  <a:lnTo>
                    <a:pt x="121250" y="708256"/>
                  </a:lnTo>
                  <a:lnTo>
                    <a:pt x="118745" y="705526"/>
                  </a:lnTo>
                  <a:lnTo>
                    <a:pt x="115491" y="704030"/>
                  </a:lnTo>
                  <a:lnTo>
                    <a:pt x="113759" y="702964"/>
                  </a:lnTo>
                  <a:lnTo>
                    <a:pt x="110815" y="700185"/>
                  </a:lnTo>
                  <a:lnTo>
                    <a:pt x="109652" y="698044"/>
                  </a:lnTo>
                  <a:lnTo>
                    <a:pt x="108525" y="696973"/>
                  </a:lnTo>
                  <a:lnTo>
                    <a:pt x="107397" y="696933"/>
                  </a:lnTo>
                  <a:lnTo>
                    <a:pt x="105889" y="696358"/>
                  </a:lnTo>
                  <a:lnTo>
                    <a:pt x="100224" y="693139"/>
                  </a:lnTo>
                  <a:lnTo>
                    <a:pt x="99827" y="692471"/>
                  </a:lnTo>
                  <a:lnTo>
                    <a:pt x="98712" y="687942"/>
                  </a:lnTo>
                  <a:lnTo>
                    <a:pt x="97615" y="684487"/>
                  </a:lnTo>
                  <a:lnTo>
                    <a:pt x="97003" y="683754"/>
                  </a:lnTo>
                  <a:lnTo>
                    <a:pt x="95948" y="683129"/>
                  </a:lnTo>
                  <a:lnTo>
                    <a:pt x="95675" y="682246"/>
                  </a:lnTo>
                  <a:lnTo>
                    <a:pt x="97986" y="676427"/>
                  </a:lnTo>
                  <a:lnTo>
                    <a:pt x="98565" y="674668"/>
                  </a:lnTo>
                  <a:lnTo>
                    <a:pt x="98844" y="672705"/>
                  </a:lnTo>
                  <a:lnTo>
                    <a:pt x="98319" y="670560"/>
                  </a:lnTo>
                  <a:lnTo>
                    <a:pt x="97743" y="669579"/>
                  </a:lnTo>
                  <a:lnTo>
                    <a:pt x="97246" y="669169"/>
                  </a:lnTo>
                  <a:lnTo>
                    <a:pt x="96661" y="667826"/>
                  </a:lnTo>
                  <a:lnTo>
                    <a:pt x="96554" y="663488"/>
                  </a:lnTo>
                  <a:lnTo>
                    <a:pt x="95400" y="660653"/>
                  </a:lnTo>
                  <a:lnTo>
                    <a:pt x="93669" y="658401"/>
                  </a:lnTo>
                  <a:lnTo>
                    <a:pt x="92881" y="657788"/>
                  </a:lnTo>
                  <a:lnTo>
                    <a:pt x="90396" y="657820"/>
                  </a:lnTo>
                  <a:lnTo>
                    <a:pt x="86948" y="655791"/>
                  </a:lnTo>
                  <a:lnTo>
                    <a:pt x="83334" y="654702"/>
                  </a:lnTo>
                  <a:lnTo>
                    <a:pt x="82841" y="655006"/>
                  </a:lnTo>
                  <a:lnTo>
                    <a:pt x="81738" y="656466"/>
                  </a:lnTo>
                  <a:lnTo>
                    <a:pt x="81316" y="658307"/>
                  </a:lnTo>
                  <a:lnTo>
                    <a:pt x="80415" y="659524"/>
                  </a:lnTo>
                  <a:lnTo>
                    <a:pt x="79183" y="659808"/>
                  </a:lnTo>
                  <a:lnTo>
                    <a:pt x="77029" y="661129"/>
                  </a:lnTo>
                  <a:lnTo>
                    <a:pt x="77690" y="664817"/>
                  </a:lnTo>
                  <a:lnTo>
                    <a:pt x="78497" y="665700"/>
                  </a:lnTo>
                  <a:lnTo>
                    <a:pt x="77433" y="669319"/>
                  </a:lnTo>
                  <a:lnTo>
                    <a:pt x="76281" y="670795"/>
                  </a:lnTo>
                  <a:lnTo>
                    <a:pt x="75138" y="673176"/>
                  </a:lnTo>
                  <a:lnTo>
                    <a:pt x="75865" y="675570"/>
                  </a:lnTo>
                  <a:lnTo>
                    <a:pt x="75955" y="678120"/>
                  </a:lnTo>
                  <a:lnTo>
                    <a:pt x="75007" y="678957"/>
                  </a:lnTo>
                  <a:lnTo>
                    <a:pt x="73896" y="681071"/>
                  </a:lnTo>
                  <a:lnTo>
                    <a:pt x="73646" y="682380"/>
                  </a:lnTo>
                  <a:lnTo>
                    <a:pt x="73853" y="683505"/>
                  </a:lnTo>
                  <a:lnTo>
                    <a:pt x="74937" y="686596"/>
                  </a:lnTo>
                  <a:lnTo>
                    <a:pt x="74586" y="688058"/>
                  </a:lnTo>
                  <a:lnTo>
                    <a:pt x="73959" y="689350"/>
                  </a:lnTo>
                  <a:lnTo>
                    <a:pt x="74609" y="692985"/>
                  </a:lnTo>
                  <a:lnTo>
                    <a:pt x="74878" y="700232"/>
                  </a:lnTo>
                  <a:lnTo>
                    <a:pt x="74112" y="703308"/>
                  </a:lnTo>
                  <a:lnTo>
                    <a:pt x="73136" y="705571"/>
                  </a:lnTo>
                  <a:lnTo>
                    <a:pt x="72736" y="706061"/>
                  </a:lnTo>
                  <a:lnTo>
                    <a:pt x="71934" y="708719"/>
                  </a:lnTo>
                  <a:lnTo>
                    <a:pt x="69328" y="708027"/>
                  </a:lnTo>
                  <a:lnTo>
                    <a:pt x="67281" y="708582"/>
                  </a:lnTo>
                  <a:lnTo>
                    <a:pt x="64870" y="709923"/>
                  </a:lnTo>
                  <a:lnTo>
                    <a:pt x="64283" y="709362"/>
                  </a:lnTo>
                  <a:lnTo>
                    <a:pt x="63700" y="706864"/>
                  </a:lnTo>
                  <a:lnTo>
                    <a:pt x="63894" y="706153"/>
                  </a:lnTo>
                  <a:lnTo>
                    <a:pt x="64879" y="705848"/>
                  </a:lnTo>
                  <a:lnTo>
                    <a:pt x="64838" y="705406"/>
                  </a:lnTo>
                  <a:lnTo>
                    <a:pt x="63165" y="703491"/>
                  </a:lnTo>
                  <a:lnTo>
                    <a:pt x="62599" y="703584"/>
                  </a:lnTo>
                  <a:lnTo>
                    <a:pt x="55111" y="701335"/>
                  </a:lnTo>
                  <a:lnTo>
                    <a:pt x="52288" y="701524"/>
                  </a:lnTo>
                  <a:lnTo>
                    <a:pt x="51420" y="703367"/>
                  </a:lnTo>
                  <a:lnTo>
                    <a:pt x="48753" y="703879"/>
                  </a:lnTo>
                  <a:lnTo>
                    <a:pt x="48107" y="703782"/>
                  </a:lnTo>
                  <a:lnTo>
                    <a:pt x="47575" y="702328"/>
                  </a:lnTo>
                  <a:lnTo>
                    <a:pt x="45840" y="701310"/>
                  </a:lnTo>
                  <a:lnTo>
                    <a:pt x="44662" y="701268"/>
                  </a:lnTo>
                  <a:lnTo>
                    <a:pt x="41770" y="701745"/>
                  </a:lnTo>
                  <a:lnTo>
                    <a:pt x="40434" y="702216"/>
                  </a:lnTo>
                  <a:lnTo>
                    <a:pt x="38033" y="704785"/>
                  </a:lnTo>
                  <a:lnTo>
                    <a:pt x="35247" y="684495"/>
                  </a:lnTo>
                  <a:lnTo>
                    <a:pt x="34793" y="681304"/>
                  </a:lnTo>
                  <a:lnTo>
                    <a:pt x="34609" y="679830"/>
                  </a:lnTo>
                  <a:lnTo>
                    <a:pt x="34577" y="679586"/>
                  </a:lnTo>
                  <a:lnTo>
                    <a:pt x="33114" y="668431"/>
                  </a:lnTo>
                  <a:lnTo>
                    <a:pt x="33000" y="667145"/>
                  </a:lnTo>
                  <a:lnTo>
                    <a:pt x="32853" y="666386"/>
                  </a:lnTo>
                  <a:lnTo>
                    <a:pt x="32244" y="661825"/>
                  </a:lnTo>
                  <a:lnTo>
                    <a:pt x="31526" y="656424"/>
                  </a:lnTo>
                  <a:lnTo>
                    <a:pt x="31412" y="655472"/>
                  </a:lnTo>
                  <a:lnTo>
                    <a:pt x="31099" y="652965"/>
                  </a:lnTo>
                  <a:lnTo>
                    <a:pt x="31073" y="652767"/>
                  </a:lnTo>
                  <a:lnTo>
                    <a:pt x="31000" y="652218"/>
                  </a:lnTo>
                  <a:lnTo>
                    <a:pt x="28496" y="633407"/>
                  </a:lnTo>
                  <a:lnTo>
                    <a:pt x="28264" y="632169"/>
                  </a:lnTo>
                  <a:lnTo>
                    <a:pt x="25878" y="614477"/>
                  </a:lnTo>
                  <a:lnTo>
                    <a:pt x="25842" y="614207"/>
                  </a:lnTo>
                  <a:lnTo>
                    <a:pt x="25819" y="614072"/>
                  </a:lnTo>
                  <a:lnTo>
                    <a:pt x="23550" y="597811"/>
                  </a:lnTo>
                  <a:lnTo>
                    <a:pt x="21261" y="581169"/>
                  </a:lnTo>
                  <a:lnTo>
                    <a:pt x="21232" y="580998"/>
                  </a:lnTo>
                  <a:lnTo>
                    <a:pt x="20930" y="578748"/>
                  </a:lnTo>
                  <a:lnTo>
                    <a:pt x="20880" y="577914"/>
                  </a:lnTo>
                  <a:lnTo>
                    <a:pt x="18714" y="563068"/>
                  </a:lnTo>
                  <a:lnTo>
                    <a:pt x="17423" y="553673"/>
                  </a:lnTo>
                  <a:lnTo>
                    <a:pt x="17118" y="551581"/>
                  </a:lnTo>
                  <a:lnTo>
                    <a:pt x="16623" y="548186"/>
                  </a:lnTo>
                  <a:lnTo>
                    <a:pt x="16267" y="545001"/>
                  </a:lnTo>
                  <a:lnTo>
                    <a:pt x="15842" y="542326"/>
                  </a:lnTo>
                  <a:lnTo>
                    <a:pt x="13438" y="524843"/>
                  </a:lnTo>
                  <a:lnTo>
                    <a:pt x="13377" y="524506"/>
                  </a:lnTo>
                  <a:lnTo>
                    <a:pt x="11818" y="513870"/>
                  </a:lnTo>
                  <a:lnTo>
                    <a:pt x="11414" y="510355"/>
                  </a:lnTo>
                  <a:lnTo>
                    <a:pt x="10073" y="500504"/>
                  </a:lnTo>
                  <a:lnTo>
                    <a:pt x="8961" y="491761"/>
                  </a:lnTo>
                  <a:lnTo>
                    <a:pt x="8471" y="48833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041966" y="6301635"/>
              <a:ext cx="32726" cy="11123"/>
            </a:xfrm>
            <a:custGeom>
              <a:avLst/>
              <a:pathLst>
                <a:path w="32726" h="11123">
                  <a:moveTo>
                    <a:pt x="0" y="9464"/>
                  </a:moveTo>
                  <a:lnTo>
                    <a:pt x="3365" y="8772"/>
                  </a:lnTo>
                  <a:lnTo>
                    <a:pt x="5380" y="8458"/>
                  </a:lnTo>
                  <a:lnTo>
                    <a:pt x="8763" y="7253"/>
                  </a:lnTo>
                  <a:lnTo>
                    <a:pt x="13322" y="5937"/>
                  </a:lnTo>
                  <a:lnTo>
                    <a:pt x="19372" y="4353"/>
                  </a:lnTo>
                  <a:lnTo>
                    <a:pt x="21790" y="4126"/>
                  </a:lnTo>
                  <a:lnTo>
                    <a:pt x="23715" y="3563"/>
                  </a:lnTo>
                  <a:lnTo>
                    <a:pt x="25376" y="3169"/>
                  </a:lnTo>
                  <a:lnTo>
                    <a:pt x="25981" y="1454"/>
                  </a:lnTo>
                  <a:lnTo>
                    <a:pt x="25853" y="0"/>
                  </a:lnTo>
                  <a:lnTo>
                    <a:pt x="31041" y="2963"/>
                  </a:lnTo>
                  <a:lnTo>
                    <a:pt x="32726" y="4364"/>
                  </a:lnTo>
                  <a:lnTo>
                    <a:pt x="32637" y="4805"/>
                  </a:lnTo>
                  <a:lnTo>
                    <a:pt x="32276" y="4999"/>
                  </a:lnTo>
                  <a:lnTo>
                    <a:pt x="30519" y="5790"/>
                  </a:lnTo>
                  <a:lnTo>
                    <a:pt x="28876" y="8219"/>
                  </a:lnTo>
                  <a:lnTo>
                    <a:pt x="23875" y="6672"/>
                  </a:lnTo>
                  <a:lnTo>
                    <a:pt x="21035" y="6620"/>
                  </a:lnTo>
                  <a:lnTo>
                    <a:pt x="15798" y="7747"/>
                  </a:lnTo>
                  <a:lnTo>
                    <a:pt x="6773" y="10689"/>
                  </a:lnTo>
                  <a:lnTo>
                    <a:pt x="3449" y="11123"/>
                  </a:lnTo>
                  <a:lnTo>
                    <a:pt x="941" y="1109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48060" y="6290515"/>
              <a:ext cx="3302" cy="7637"/>
            </a:xfrm>
            <a:custGeom>
              <a:avLst/>
              <a:pathLst>
                <a:path w="3302" h="7637">
                  <a:moveTo>
                    <a:pt x="490" y="2728"/>
                  </a:moveTo>
                  <a:lnTo>
                    <a:pt x="1007" y="0"/>
                  </a:lnTo>
                  <a:lnTo>
                    <a:pt x="2449" y="611"/>
                  </a:lnTo>
                  <a:lnTo>
                    <a:pt x="3028" y="3536"/>
                  </a:lnTo>
                  <a:lnTo>
                    <a:pt x="3302" y="6490"/>
                  </a:lnTo>
                  <a:lnTo>
                    <a:pt x="2176" y="7637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6073951" y="6266457"/>
              <a:ext cx="3713" cy="4146"/>
            </a:xfrm>
            <a:custGeom>
              <a:avLst/>
              <a:pathLst>
                <a:path w="3713" h="4146">
                  <a:moveTo>
                    <a:pt x="1063" y="529"/>
                  </a:moveTo>
                  <a:lnTo>
                    <a:pt x="1935" y="0"/>
                  </a:lnTo>
                  <a:lnTo>
                    <a:pt x="3514" y="444"/>
                  </a:lnTo>
                  <a:lnTo>
                    <a:pt x="3697" y="2361"/>
                  </a:lnTo>
                  <a:lnTo>
                    <a:pt x="3713" y="4146"/>
                  </a:lnTo>
                  <a:lnTo>
                    <a:pt x="0" y="226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97832" y="6066369"/>
              <a:ext cx="1212967" cy="1046467"/>
            </a:xfrm>
            <a:custGeom>
              <a:avLst/>
              <a:pathLst>
                <a:path w="1212967" h="1046467">
                  <a:moveTo>
                    <a:pt x="219716" y="240796"/>
                  </a:moveTo>
                  <a:lnTo>
                    <a:pt x="221190" y="239369"/>
                  </a:lnTo>
                  <a:lnTo>
                    <a:pt x="225163" y="238289"/>
                  </a:lnTo>
                  <a:lnTo>
                    <a:pt x="228606" y="238104"/>
                  </a:lnTo>
                  <a:lnTo>
                    <a:pt x="231881" y="238161"/>
                  </a:lnTo>
                  <a:lnTo>
                    <a:pt x="237458" y="237690"/>
                  </a:lnTo>
                  <a:lnTo>
                    <a:pt x="244240" y="236384"/>
                  </a:lnTo>
                  <a:lnTo>
                    <a:pt x="246520" y="235593"/>
                  </a:lnTo>
                  <a:lnTo>
                    <a:pt x="249922" y="234603"/>
                  </a:lnTo>
                  <a:lnTo>
                    <a:pt x="254845" y="233517"/>
                  </a:lnTo>
                  <a:lnTo>
                    <a:pt x="255660" y="233084"/>
                  </a:lnTo>
                  <a:lnTo>
                    <a:pt x="259726" y="231904"/>
                  </a:lnTo>
                  <a:lnTo>
                    <a:pt x="266690" y="230368"/>
                  </a:lnTo>
                  <a:lnTo>
                    <a:pt x="268898" y="229770"/>
                  </a:lnTo>
                  <a:lnTo>
                    <a:pt x="274493" y="228993"/>
                  </a:lnTo>
                  <a:lnTo>
                    <a:pt x="287694" y="226409"/>
                  </a:lnTo>
                  <a:lnTo>
                    <a:pt x="288110" y="226279"/>
                  </a:lnTo>
                  <a:lnTo>
                    <a:pt x="289988" y="225916"/>
                  </a:lnTo>
                  <a:lnTo>
                    <a:pt x="293742" y="225593"/>
                  </a:lnTo>
                  <a:lnTo>
                    <a:pt x="301030" y="224743"/>
                  </a:lnTo>
                  <a:lnTo>
                    <a:pt x="307028" y="224263"/>
                  </a:lnTo>
                  <a:lnTo>
                    <a:pt x="308606" y="224398"/>
                  </a:lnTo>
                  <a:lnTo>
                    <a:pt x="319421" y="224265"/>
                  </a:lnTo>
                  <a:lnTo>
                    <a:pt x="327254" y="224947"/>
                  </a:lnTo>
                  <a:lnTo>
                    <a:pt x="328336" y="225430"/>
                  </a:lnTo>
                  <a:lnTo>
                    <a:pt x="334024" y="227054"/>
                  </a:lnTo>
                  <a:lnTo>
                    <a:pt x="336477" y="228182"/>
                  </a:lnTo>
                  <a:lnTo>
                    <a:pt x="337923" y="228589"/>
                  </a:lnTo>
                  <a:lnTo>
                    <a:pt x="339810" y="229536"/>
                  </a:lnTo>
                  <a:lnTo>
                    <a:pt x="341700" y="230838"/>
                  </a:lnTo>
                  <a:lnTo>
                    <a:pt x="342711" y="231850"/>
                  </a:lnTo>
                  <a:lnTo>
                    <a:pt x="343618" y="233472"/>
                  </a:lnTo>
                  <a:lnTo>
                    <a:pt x="342821" y="233429"/>
                  </a:lnTo>
                  <a:lnTo>
                    <a:pt x="340142" y="232691"/>
                  </a:lnTo>
                  <a:lnTo>
                    <a:pt x="339630" y="233865"/>
                  </a:lnTo>
                  <a:lnTo>
                    <a:pt x="339804" y="234803"/>
                  </a:lnTo>
                  <a:lnTo>
                    <a:pt x="339284" y="235834"/>
                  </a:lnTo>
                  <a:lnTo>
                    <a:pt x="339043" y="236235"/>
                  </a:lnTo>
                  <a:lnTo>
                    <a:pt x="337344" y="238080"/>
                  </a:lnTo>
                  <a:lnTo>
                    <a:pt x="336050" y="238799"/>
                  </a:lnTo>
                  <a:lnTo>
                    <a:pt x="334566" y="239431"/>
                  </a:lnTo>
                  <a:lnTo>
                    <a:pt x="334034" y="239886"/>
                  </a:lnTo>
                  <a:lnTo>
                    <a:pt x="333107" y="240918"/>
                  </a:lnTo>
                  <a:lnTo>
                    <a:pt x="331424" y="244446"/>
                  </a:lnTo>
                  <a:lnTo>
                    <a:pt x="331363" y="245884"/>
                  </a:lnTo>
                  <a:lnTo>
                    <a:pt x="331467" y="246177"/>
                  </a:lnTo>
                  <a:lnTo>
                    <a:pt x="331024" y="247649"/>
                  </a:lnTo>
                  <a:lnTo>
                    <a:pt x="330789" y="248138"/>
                  </a:lnTo>
                  <a:lnTo>
                    <a:pt x="330168" y="248727"/>
                  </a:lnTo>
                  <a:lnTo>
                    <a:pt x="328001" y="249890"/>
                  </a:lnTo>
                  <a:lnTo>
                    <a:pt x="326522" y="250189"/>
                  </a:lnTo>
                  <a:lnTo>
                    <a:pt x="324321" y="249806"/>
                  </a:lnTo>
                  <a:lnTo>
                    <a:pt x="323414" y="249959"/>
                  </a:lnTo>
                  <a:lnTo>
                    <a:pt x="322628" y="250835"/>
                  </a:lnTo>
                  <a:lnTo>
                    <a:pt x="322642" y="250995"/>
                  </a:lnTo>
                  <a:lnTo>
                    <a:pt x="322836" y="251169"/>
                  </a:lnTo>
                  <a:lnTo>
                    <a:pt x="324343" y="251920"/>
                  </a:lnTo>
                  <a:lnTo>
                    <a:pt x="326639" y="252106"/>
                  </a:lnTo>
                  <a:lnTo>
                    <a:pt x="326635" y="254219"/>
                  </a:lnTo>
                  <a:lnTo>
                    <a:pt x="326350" y="255753"/>
                  </a:lnTo>
                  <a:lnTo>
                    <a:pt x="326254" y="256731"/>
                  </a:lnTo>
                  <a:lnTo>
                    <a:pt x="326604" y="258419"/>
                  </a:lnTo>
                  <a:lnTo>
                    <a:pt x="326786" y="259763"/>
                  </a:lnTo>
                  <a:lnTo>
                    <a:pt x="326648" y="260283"/>
                  </a:lnTo>
                  <a:lnTo>
                    <a:pt x="326312" y="261042"/>
                  </a:lnTo>
                  <a:lnTo>
                    <a:pt x="329402" y="262498"/>
                  </a:lnTo>
                  <a:lnTo>
                    <a:pt x="331567" y="262578"/>
                  </a:lnTo>
                  <a:lnTo>
                    <a:pt x="332699" y="262258"/>
                  </a:lnTo>
                  <a:lnTo>
                    <a:pt x="332966" y="262073"/>
                  </a:lnTo>
                  <a:lnTo>
                    <a:pt x="336283" y="263460"/>
                  </a:lnTo>
                  <a:lnTo>
                    <a:pt x="336702" y="264303"/>
                  </a:lnTo>
                  <a:lnTo>
                    <a:pt x="337113" y="264891"/>
                  </a:lnTo>
                  <a:lnTo>
                    <a:pt x="339477" y="266539"/>
                  </a:lnTo>
                  <a:lnTo>
                    <a:pt x="339965" y="266722"/>
                  </a:lnTo>
                  <a:lnTo>
                    <a:pt x="341247" y="266997"/>
                  </a:lnTo>
                  <a:lnTo>
                    <a:pt x="342407" y="267090"/>
                  </a:lnTo>
                  <a:lnTo>
                    <a:pt x="343735" y="267030"/>
                  </a:lnTo>
                  <a:lnTo>
                    <a:pt x="346585" y="267751"/>
                  </a:lnTo>
                  <a:lnTo>
                    <a:pt x="348632" y="268126"/>
                  </a:lnTo>
                  <a:lnTo>
                    <a:pt x="349557" y="268422"/>
                  </a:lnTo>
                  <a:lnTo>
                    <a:pt x="350335" y="270708"/>
                  </a:lnTo>
                  <a:lnTo>
                    <a:pt x="350268" y="270919"/>
                  </a:lnTo>
                  <a:lnTo>
                    <a:pt x="350297" y="271238"/>
                  </a:lnTo>
                  <a:lnTo>
                    <a:pt x="350778" y="272349"/>
                  </a:lnTo>
                  <a:lnTo>
                    <a:pt x="351061" y="272518"/>
                  </a:lnTo>
                  <a:lnTo>
                    <a:pt x="353243" y="272990"/>
                  </a:lnTo>
                  <a:lnTo>
                    <a:pt x="355227" y="272829"/>
                  </a:lnTo>
                  <a:lnTo>
                    <a:pt x="355729" y="273687"/>
                  </a:lnTo>
                  <a:lnTo>
                    <a:pt x="355592" y="274593"/>
                  </a:lnTo>
                  <a:lnTo>
                    <a:pt x="355905" y="275154"/>
                  </a:lnTo>
                  <a:lnTo>
                    <a:pt x="356326" y="275368"/>
                  </a:lnTo>
                  <a:lnTo>
                    <a:pt x="357327" y="275519"/>
                  </a:lnTo>
                  <a:lnTo>
                    <a:pt x="358982" y="275420"/>
                  </a:lnTo>
                  <a:lnTo>
                    <a:pt x="360788" y="275105"/>
                  </a:lnTo>
                  <a:lnTo>
                    <a:pt x="362884" y="274407"/>
                  </a:lnTo>
                  <a:lnTo>
                    <a:pt x="362820" y="275006"/>
                  </a:lnTo>
                  <a:lnTo>
                    <a:pt x="362942" y="275197"/>
                  </a:lnTo>
                  <a:lnTo>
                    <a:pt x="364968" y="276284"/>
                  </a:lnTo>
                  <a:lnTo>
                    <a:pt x="366074" y="278254"/>
                  </a:lnTo>
                  <a:lnTo>
                    <a:pt x="368123" y="280246"/>
                  </a:lnTo>
                  <a:lnTo>
                    <a:pt x="368863" y="279803"/>
                  </a:lnTo>
                  <a:lnTo>
                    <a:pt x="369192" y="279336"/>
                  </a:lnTo>
                  <a:lnTo>
                    <a:pt x="369851" y="278648"/>
                  </a:lnTo>
                  <a:lnTo>
                    <a:pt x="370842" y="277755"/>
                  </a:lnTo>
                  <a:lnTo>
                    <a:pt x="373940" y="276318"/>
                  </a:lnTo>
                  <a:lnTo>
                    <a:pt x="374553" y="275820"/>
                  </a:lnTo>
                  <a:lnTo>
                    <a:pt x="376205" y="274309"/>
                  </a:lnTo>
                  <a:lnTo>
                    <a:pt x="376501" y="273810"/>
                  </a:lnTo>
                  <a:lnTo>
                    <a:pt x="377100" y="273031"/>
                  </a:lnTo>
                  <a:lnTo>
                    <a:pt x="380182" y="269843"/>
                  </a:lnTo>
                  <a:lnTo>
                    <a:pt x="382180" y="269042"/>
                  </a:lnTo>
                  <a:lnTo>
                    <a:pt x="384681" y="270224"/>
                  </a:lnTo>
                  <a:lnTo>
                    <a:pt x="385186" y="270652"/>
                  </a:lnTo>
                  <a:lnTo>
                    <a:pt x="384969" y="271390"/>
                  </a:lnTo>
                  <a:lnTo>
                    <a:pt x="384913" y="271830"/>
                  </a:lnTo>
                  <a:lnTo>
                    <a:pt x="384839" y="272681"/>
                  </a:lnTo>
                  <a:lnTo>
                    <a:pt x="384948" y="272895"/>
                  </a:lnTo>
                  <a:lnTo>
                    <a:pt x="385875" y="273707"/>
                  </a:lnTo>
                  <a:lnTo>
                    <a:pt x="387239" y="274424"/>
                  </a:lnTo>
                  <a:lnTo>
                    <a:pt x="388670" y="274315"/>
                  </a:lnTo>
                  <a:lnTo>
                    <a:pt x="390322" y="273956"/>
                  </a:lnTo>
                  <a:lnTo>
                    <a:pt x="390781" y="274057"/>
                  </a:lnTo>
                  <a:lnTo>
                    <a:pt x="391015" y="274425"/>
                  </a:lnTo>
                  <a:lnTo>
                    <a:pt x="391352" y="274655"/>
                  </a:lnTo>
                  <a:lnTo>
                    <a:pt x="392247" y="274727"/>
                  </a:lnTo>
                  <a:lnTo>
                    <a:pt x="392540" y="274580"/>
                  </a:lnTo>
                  <a:lnTo>
                    <a:pt x="392630" y="274415"/>
                  </a:lnTo>
                  <a:lnTo>
                    <a:pt x="392812" y="273645"/>
                  </a:lnTo>
                  <a:lnTo>
                    <a:pt x="392828" y="273448"/>
                  </a:lnTo>
                  <a:lnTo>
                    <a:pt x="392159" y="271235"/>
                  </a:lnTo>
                  <a:lnTo>
                    <a:pt x="392340" y="269708"/>
                  </a:lnTo>
                  <a:lnTo>
                    <a:pt x="392323" y="269155"/>
                  </a:lnTo>
                  <a:lnTo>
                    <a:pt x="392237" y="268220"/>
                  </a:lnTo>
                  <a:lnTo>
                    <a:pt x="391958" y="267580"/>
                  </a:lnTo>
                  <a:lnTo>
                    <a:pt x="391364" y="266951"/>
                  </a:lnTo>
                  <a:lnTo>
                    <a:pt x="390271" y="266099"/>
                  </a:lnTo>
                  <a:lnTo>
                    <a:pt x="387831" y="263354"/>
                  </a:lnTo>
                  <a:lnTo>
                    <a:pt x="384722" y="260758"/>
                  </a:lnTo>
                  <a:lnTo>
                    <a:pt x="380968" y="259415"/>
                  </a:lnTo>
                  <a:lnTo>
                    <a:pt x="377332" y="260476"/>
                  </a:lnTo>
                  <a:lnTo>
                    <a:pt x="374798" y="260644"/>
                  </a:lnTo>
                  <a:lnTo>
                    <a:pt x="374855" y="260319"/>
                  </a:lnTo>
                  <a:lnTo>
                    <a:pt x="376919" y="257711"/>
                  </a:lnTo>
                  <a:lnTo>
                    <a:pt x="377505" y="256876"/>
                  </a:lnTo>
                  <a:lnTo>
                    <a:pt x="378398" y="255382"/>
                  </a:lnTo>
                  <a:lnTo>
                    <a:pt x="379616" y="252582"/>
                  </a:lnTo>
                  <a:lnTo>
                    <a:pt x="379986" y="251123"/>
                  </a:lnTo>
                  <a:lnTo>
                    <a:pt x="378573" y="245418"/>
                  </a:lnTo>
                  <a:lnTo>
                    <a:pt x="377721" y="243751"/>
                  </a:lnTo>
                  <a:lnTo>
                    <a:pt x="377683" y="243468"/>
                  </a:lnTo>
                  <a:lnTo>
                    <a:pt x="377849" y="242655"/>
                  </a:lnTo>
                  <a:lnTo>
                    <a:pt x="378130" y="241590"/>
                  </a:lnTo>
                  <a:lnTo>
                    <a:pt x="378198" y="240809"/>
                  </a:lnTo>
                  <a:lnTo>
                    <a:pt x="378203" y="239884"/>
                  </a:lnTo>
                  <a:lnTo>
                    <a:pt x="378050" y="238235"/>
                  </a:lnTo>
                  <a:lnTo>
                    <a:pt x="377476" y="236497"/>
                  </a:lnTo>
                  <a:lnTo>
                    <a:pt x="376821" y="235681"/>
                  </a:lnTo>
                  <a:lnTo>
                    <a:pt x="375300" y="234482"/>
                  </a:lnTo>
                  <a:lnTo>
                    <a:pt x="373857" y="233583"/>
                  </a:lnTo>
                  <a:lnTo>
                    <a:pt x="372525" y="233153"/>
                  </a:lnTo>
                  <a:lnTo>
                    <a:pt x="372440" y="232272"/>
                  </a:lnTo>
                  <a:lnTo>
                    <a:pt x="372653" y="231854"/>
                  </a:lnTo>
                  <a:lnTo>
                    <a:pt x="372854" y="231302"/>
                  </a:lnTo>
                  <a:lnTo>
                    <a:pt x="373140" y="230109"/>
                  </a:lnTo>
                  <a:lnTo>
                    <a:pt x="373182" y="228247"/>
                  </a:lnTo>
                  <a:lnTo>
                    <a:pt x="373132" y="226809"/>
                  </a:lnTo>
                  <a:lnTo>
                    <a:pt x="372989" y="225901"/>
                  </a:lnTo>
                  <a:lnTo>
                    <a:pt x="372785" y="225209"/>
                  </a:lnTo>
                  <a:lnTo>
                    <a:pt x="372756" y="224894"/>
                  </a:lnTo>
                  <a:lnTo>
                    <a:pt x="372796" y="224621"/>
                  </a:lnTo>
                  <a:lnTo>
                    <a:pt x="372880" y="224340"/>
                  </a:lnTo>
                  <a:lnTo>
                    <a:pt x="373356" y="223505"/>
                  </a:lnTo>
                  <a:lnTo>
                    <a:pt x="373850" y="222896"/>
                  </a:lnTo>
                  <a:lnTo>
                    <a:pt x="374477" y="222276"/>
                  </a:lnTo>
                  <a:lnTo>
                    <a:pt x="375024" y="222088"/>
                  </a:lnTo>
                  <a:lnTo>
                    <a:pt x="376096" y="222440"/>
                  </a:lnTo>
                  <a:lnTo>
                    <a:pt x="376971" y="222215"/>
                  </a:lnTo>
                  <a:lnTo>
                    <a:pt x="377596" y="221063"/>
                  </a:lnTo>
                  <a:lnTo>
                    <a:pt x="378768" y="220328"/>
                  </a:lnTo>
                  <a:lnTo>
                    <a:pt x="378542" y="222034"/>
                  </a:lnTo>
                  <a:lnTo>
                    <a:pt x="379146" y="222699"/>
                  </a:lnTo>
                  <a:lnTo>
                    <a:pt x="380916" y="222289"/>
                  </a:lnTo>
                  <a:lnTo>
                    <a:pt x="381642" y="221990"/>
                  </a:lnTo>
                  <a:lnTo>
                    <a:pt x="382030" y="222967"/>
                  </a:lnTo>
                  <a:lnTo>
                    <a:pt x="381808" y="223957"/>
                  </a:lnTo>
                  <a:lnTo>
                    <a:pt x="381702" y="224713"/>
                  </a:lnTo>
                  <a:lnTo>
                    <a:pt x="381633" y="227277"/>
                  </a:lnTo>
                  <a:lnTo>
                    <a:pt x="382227" y="229954"/>
                  </a:lnTo>
                  <a:lnTo>
                    <a:pt x="382233" y="232211"/>
                  </a:lnTo>
                  <a:lnTo>
                    <a:pt x="382412" y="232968"/>
                  </a:lnTo>
                  <a:lnTo>
                    <a:pt x="382777" y="233466"/>
                  </a:lnTo>
                  <a:lnTo>
                    <a:pt x="383239" y="233828"/>
                  </a:lnTo>
                  <a:lnTo>
                    <a:pt x="383976" y="234195"/>
                  </a:lnTo>
                  <a:lnTo>
                    <a:pt x="383488" y="235410"/>
                  </a:lnTo>
                  <a:lnTo>
                    <a:pt x="382450" y="236700"/>
                  </a:lnTo>
                  <a:lnTo>
                    <a:pt x="381911" y="237239"/>
                  </a:lnTo>
                  <a:lnTo>
                    <a:pt x="381333" y="237535"/>
                  </a:lnTo>
                  <a:lnTo>
                    <a:pt x="380960" y="237833"/>
                  </a:lnTo>
                  <a:lnTo>
                    <a:pt x="380659" y="238143"/>
                  </a:lnTo>
                  <a:lnTo>
                    <a:pt x="380230" y="238711"/>
                  </a:lnTo>
                  <a:lnTo>
                    <a:pt x="380203" y="239651"/>
                  </a:lnTo>
                  <a:lnTo>
                    <a:pt x="379542" y="240446"/>
                  </a:lnTo>
                  <a:lnTo>
                    <a:pt x="379300" y="241238"/>
                  </a:lnTo>
                  <a:lnTo>
                    <a:pt x="379254" y="241601"/>
                  </a:lnTo>
                  <a:lnTo>
                    <a:pt x="379666" y="242731"/>
                  </a:lnTo>
                  <a:lnTo>
                    <a:pt x="380310" y="244972"/>
                  </a:lnTo>
                  <a:lnTo>
                    <a:pt x="380379" y="245704"/>
                  </a:lnTo>
                  <a:lnTo>
                    <a:pt x="380871" y="248533"/>
                  </a:lnTo>
                  <a:lnTo>
                    <a:pt x="382014" y="252887"/>
                  </a:lnTo>
                  <a:lnTo>
                    <a:pt x="383908" y="256812"/>
                  </a:lnTo>
                  <a:lnTo>
                    <a:pt x="384717" y="257908"/>
                  </a:lnTo>
                  <a:lnTo>
                    <a:pt x="386074" y="258189"/>
                  </a:lnTo>
                  <a:lnTo>
                    <a:pt x="388182" y="258126"/>
                  </a:lnTo>
                  <a:lnTo>
                    <a:pt x="391207" y="257585"/>
                  </a:lnTo>
                  <a:lnTo>
                    <a:pt x="392919" y="256379"/>
                  </a:lnTo>
                  <a:lnTo>
                    <a:pt x="393016" y="255360"/>
                  </a:lnTo>
                  <a:lnTo>
                    <a:pt x="390760" y="254327"/>
                  </a:lnTo>
                  <a:lnTo>
                    <a:pt x="389513" y="253957"/>
                  </a:lnTo>
                  <a:lnTo>
                    <a:pt x="389197" y="253795"/>
                  </a:lnTo>
                  <a:lnTo>
                    <a:pt x="388952" y="253514"/>
                  </a:lnTo>
                  <a:lnTo>
                    <a:pt x="388871" y="253117"/>
                  </a:lnTo>
                  <a:lnTo>
                    <a:pt x="388928" y="252900"/>
                  </a:lnTo>
                  <a:lnTo>
                    <a:pt x="389211" y="252759"/>
                  </a:lnTo>
                  <a:lnTo>
                    <a:pt x="389433" y="252452"/>
                  </a:lnTo>
                  <a:lnTo>
                    <a:pt x="389708" y="251380"/>
                  </a:lnTo>
                  <a:lnTo>
                    <a:pt x="389109" y="249749"/>
                  </a:lnTo>
                  <a:lnTo>
                    <a:pt x="388159" y="248584"/>
                  </a:lnTo>
                  <a:lnTo>
                    <a:pt x="387150" y="247022"/>
                  </a:lnTo>
                  <a:lnTo>
                    <a:pt x="386806" y="246197"/>
                  </a:lnTo>
                  <a:lnTo>
                    <a:pt x="385227" y="239797"/>
                  </a:lnTo>
                  <a:lnTo>
                    <a:pt x="385199" y="238973"/>
                  </a:lnTo>
                  <a:lnTo>
                    <a:pt x="387143" y="236631"/>
                  </a:lnTo>
                  <a:lnTo>
                    <a:pt x="387122" y="235515"/>
                  </a:lnTo>
                  <a:lnTo>
                    <a:pt x="387736" y="234412"/>
                  </a:lnTo>
                  <a:lnTo>
                    <a:pt x="388501" y="233562"/>
                  </a:lnTo>
                  <a:lnTo>
                    <a:pt x="389091" y="233494"/>
                  </a:lnTo>
                  <a:lnTo>
                    <a:pt x="390093" y="232826"/>
                  </a:lnTo>
                  <a:lnTo>
                    <a:pt x="390678" y="232124"/>
                  </a:lnTo>
                  <a:lnTo>
                    <a:pt x="391099" y="231361"/>
                  </a:lnTo>
                  <a:lnTo>
                    <a:pt x="391410" y="229967"/>
                  </a:lnTo>
                  <a:lnTo>
                    <a:pt x="392311" y="229297"/>
                  </a:lnTo>
                  <a:lnTo>
                    <a:pt x="393940" y="228519"/>
                  </a:lnTo>
                  <a:lnTo>
                    <a:pt x="395266" y="227085"/>
                  </a:lnTo>
                  <a:lnTo>
                    <a:pt x="395684" y="226503"/>
                  </a:lnTo>
                  <a:lnTo>
                    <a:pt x="395819" y="226171"/>
                  </a:lnTo>
                  <a:lnTo>
                    <a:pt x="396091" y="226233"/>
                  </a:lnTo>
                  <a:lnTo>
                    <a:pt x="397709" y="228708"/>
                  </a:lnTo>
                  <a:lnTo>
                    <a:pt x="399441" y="229206"/>
                  </a:lnTo>
                  <a:lnTo>
                    <a:pt x="399753" y="228726"/>
                  </a:lnTo>
                  <a:lnTo>
                    <a:pt x="400140" y="227829"/>
                  </a:lnTo>
                  <a:lnTo>
                    <a:pt x="400050" y="226869"/>
                  </a:lnTo>
                  <a:lnTo>
                    <a:pt x="399791" y="226042"/>
                  </a:lnTo>
                  <a:lnTo>
                    <a:pt x="398419" y="223935"/>
                  </a:lnTo>
                  <a:lnTo>
                    <a:pt x="396870" y="223166"/>
                  </a:lnTo>
                  <a:lnTo>
                    <a:pt x="396306" y="223627"/>
                  </a:lnTo>
                  <a:lnTo>
                    <a:pt x="396048" y="221499"/>
                  </a:lnTo>
                  <a:lnTo>
                    <a:pt x="395642" y="220180"/>
                  </a:lnTo>
                  <a:lnTo>
                    <a:pt x="395477" y="219927"/>
                  </a:lnTo>
                  <a:lnTo>
                    <a:pt x="394957" y="219626"/>
                  </a:lnTo>
                  <a:lnTo>
                    <a:pt x="394671" y="219489"/>
                  </a:lnTo>
                  <a:lnTo>
                    <a:pt x="393655" y="219316"/>
                  </a:lnTo>
                  <a:lnTo>
                    <a:pt x="388122" y="218799"/>
                  </a:lnTo>
                  <a:lnTo>
                    <a:pt x="385720" y="219187"/>
                  </a:lnTo>
                  <a:lnTo>
                    <a:pt x="385052" y="219422"/>
                  </a:lnTo>
                  <a:lnTo>
                    <a:pt x="384786" y="219716"/>
                  </a:lnTo>
                  <a:lnTo>
                    <a:pt x="382181" y="218686"/>
                  </a:lnTo>
                  <a:lnTo>
                    <a:pt x="380953" y="218851"/>
                  </a:lnTo>
                  <a:lnTo>
                    <a:pt x="379524" y="218576"/>
                  </a:lnTo>
                  <a:lnTo>
                    <a:pt x="378720" y="218498"/>
                  </a:lnTo>
                  <a:lnTo>
                    <a:pt x="376539" y="216594"/>
                  </a:lnTo>
                  <a:lnTo>
                    <a:pt x="376267" y="215373"/>
                  </a:lnTo>
                  <a:lnTo>
                    <a:pt x="376020" y="213866"/>
                  </a:lnTo>
                  <a:lnTo>
                    <a:pt x="374336" y="214123"/>
                  </a:lnTo>
                  <a:lnTo>
                    <a:pt x="373986" y="213764"/>
                  </a:lnTo>
                  <a:lnTo>
                    <a:pt x="373245" y="212320"/>
                  </a:lnTo>
                  <a:lnTo>
                    <a:pt x="372500" y="213801"/>
                  </a:lnTo>
                  <a:lnTo>
                    <a:pt x="372593" y="214521"/>
                  </a:lnTo>
                  <a:lnTo>
                    <a:pt x="372412" y="214780"/>
                  </a:lnTo>
                  <a:lnTo>
                    <a:pt x="371810" y="214785"/>
                  </a:lnTo>
                  <a:lnTo>
                    <a:pt x="369903" y="211696"/>
                  </a:lnTo>
                  <a:lnTo>
                    <a:pt x="367753" y="209673"/>
                  </a:lnTo>
                  <a:lnTo>
                    <a:pt x="364022" y="206789"/>
                  </a:lnTo>
                  <a:lnTo>
                    <a:pt x="362283" y="205138"/>
                  </a:lnTo>
                  <a:lnTo>
                    <a:pt x="361595" y="204345"/>
                  </a:lnTo>
                  <a:lnTo>
                    <a:pt x="360623" y="203521"/>
                  </a:lnTo>
                  <a:lnTo>
                    <a:pt x="358733" y="202397"/>
                  </a:lnTo>
                  <a:lnTo>
                    <a:pt x="357375" y="201289"/>
                  </a:lnTo>
                  <a:lnTo>
                    <a:pt x="356874" y="200432"/>
                  </a:lnTo>
                  <a:lnTo>
                    <a:pt x="356453" y="199064"/>
                  </a:lnTo>
                  <a:lnTo>
                    <a:pt x="356729" y="198429"/>
                  </a:lnTo>
                  <a:lnTo>
                    <a:pt x="357651" y="196986"/>
                  </a:lnTo>
                  <a:lnTo>
                    <a:pt x="358243" y="195726"/>
                  </a:lnTo>
                  <a:lnTo>
                    <a:pt x="358881" y="194228"/>
                  </a:lnTo>
                  <a:lnTo>
                    <a:pt x="359815" y="191363"/>
                  </a:lnTo>
                  <a:lnTo>
                    <a:pt x="361119" y="185367"/>
                  </a:lnTo>
                  <a:lnTo>
                    <a:pt x="361548" y="182862"/>
                  </a:lnTo>
                  <a:lnTo>
                    <a:pt x="361818" y="181009"/>
                  </a:lnTo>
                  <a:lnTo>
                    <a:pt x="362562" y="172928"/>
                  </a:lnTo>
                  <a:lnTo>
                    <a:pt x="362501" y="169375"/>
                  </a:lnTo>
                  <a:lnTo>
                    <a:pt x="362363" y="168181"/>
                  </a:lnTo>
                  <a:lnTo>
                    <a:pt x="362068" y="166982"/>
                  </a:lnTo>
                  <a:lnTo>
                    <a:pt x="361354" y="165137"/>
                  </a:lnTo>
                  <a:lnTo>
                    <a:pt x="357244" y="157246"/>
                  </a:lnTo>
                  <a:lnTo>
                    <a:pt x="355074" y="149549"/>
                  </a:lnTo>
                  <a:lnTo>
                    <a:pt x="353855" y="145675"/>
                  </a:lnTo>
                  <a:lnTo>
                    <a:pt x="352429" y="141212"/>
                  </a:lnTo>
                  <a:lnTo>
                    <a:pt x="351584" y="139399"/>
                  </a:lnTo>
                  <a:lnTo>
                    <a:pt x="351078" y="137445"/>
                  </a:lnTo>
                  <a:lnTo>
                    <a:pt x="350926" y="136006"/>
                  </a:lnTo>
                  <a:lnTo>
                    <a:pt x="350155" y="133407"/>
                  </a:lnTo>
                  <a:lnTo>
                    <a:pt x="349230" y="131712"/>
                  </a:lnTo>
                  <a:lnTo>
                    <a:pt x="348679" y="130698"/>
                  </a:lnTo>
                  <a:lnTo>
                    <a:pt x="347844" y="129324"/>
                  </a:lnTo>
                  <a:lnTo>
                    <a:pt x="344932" y="125754"/>
                  </a:lnTo>
                  <a:lnTo>
                    <a:pt x="343290" y="124429"/>
                  </a:lnTo>
                  <a:lnTo>
                    <a:pt x="341900" y="122933"/>
                  </a:lnTo>
                  <a:lnTo>
                    <a:pt x="341635" y="122220"/>
                  </a:lnTo>
                  <a:lnTo>
                    <a:pt x="340816" y="120210"/>
                  </a:lnTo>
                  <a:lnTo>
                    <a:pt x="341057" y="118866"/>
                  </a:lnTo>
                  <a:lnTo>
                    <a:pt x="341287" y="116136"/>
                  </a:lnTo>
                  <a:lnTo>
                    <a:pt x="340771" y="112914"/>
                  </a:lnTo>
                  <a:lnTo>
                    <a:pt x="339743" y="110197"/>
                  </a:lnTo>
                  <a:lnTo>
                    <a:pt x="337660" y="106757"/>
                  </a:lnTo>
                  <a:lnTo>
                    <a:pt x="335740" y="104438"/>
                  </a:lnTo>
                  <a:lnTo>
                    <a:pt x="333124" y="101999"/>
                  </a:lnTo>
                  <a:lnTo>
                    <a:pt x="330069" y="100888"/>
                  </a:lnTo>
                  <a:lnTo>
                    <a:pt x="331426" y="100330"/>
                  </a:lnTo>
                  <a:lnTo>
                    <a:pt x="333715" y="100166"/>
                  </a:lnTo>
                  <a:lnTo>
                    <a:pt x="341632" y="100343"/>
                  </a:lnTo>
                  <a:lnTo>
                    <a:pt x="342048" y="100266"/>
                  </a:lnTo>
                  <a:lnTo>
                    <a:pt x="342669" y="100007"/>
                  </a:lnTo>
                  <a:lnTo>
                    <a:pt x="343195" y="99662"/>
                  </a:lnTo>
                  <a:lnTo>
                    <a:pt x="344226" y="98766"/>
                  </a:lnTo>
                  <a:lnTo>
                    <a:pt x="344371" y="98609"/>
                  </a:lnTo>
                  <a:lnTo>
                    <a:pt x="344576" y="98294"/>
                  </a:lnTo>
                  <a:lnTo>
                    <a:pt x="345958" y="96038"/>
                  </a:lnTo>
                  <a:lnTo>
                    <a:pt x="348267" y="94046"/>
                  </a:lnTo>
                  <a:lnTo>
                    <a:pt x="348793" y="93550"/>
                  </a:lnTo>
                  <a:lnTo>
                    <a:pt x="349310" y="92938"/>
                  </a:lnTo>
                  <a:lnTo>
                    <a:pt x="349407" y="92781"/>
                  </a:lnTo>
                  <a:lnTo>
                    <a:pt x="349552" y="92250"/>
                  </a:lnTo>
                  <a:lnTo>
                    <a:pt x="350402" y="90752"/>
                  </a:lnTo>
                  <a:lnTo>
                    <a:pt x="352276" y="88006"/>
                  </a:lnTo>
                  <a:lnTo>
                    <a:pt x="352980" y="87317"/>
                  </a:lnTo>
                  <a:lnTo>
                    <a:pt x="353382" y="86683"/>
                  </a:lnTo>
                  <a:lnTo>
                    <a:pt x="356311" y="81694"/>
                  </a:lnTo>
                  <a:lnTo>
                    <a:pt x="356628" y="81000"/>
                  </a:lnTo>
                  <a:lnTo>
                    <a:pt x="356950" y="80178"/>
                  </a:lnTo>
                  <a:lnTo>
                    <a:pt x="357232" y="79287"/>
                  </a:lnTo>
                  <a:lnTo>
                    <a:pt x="358187" y="76701"/>
                  </a:lnTo>
                  <a:lnTo>
                    <a:pt x="358550" y="75957"/>
                  </a:lnTo>
                  <a:lnTo>
                    <a:pt x="358932" y="75682"/>
                  </a:lnTo>
                  <a:lnTo>
                    <a:pt x="366040" y="80161"/>
                  </a:lnTo>
                  <a:lnTo>
                    <a:pt x="368597" y="81988"/>
                  </a:lnTo>
                  <a:lnTo>
                    <a:pt x="370317" y="82965"/>
                  </a:lnTo>
                  <a:lnTo>
                    <a:pt x="371362" y="83243"/>
                  </a:lnTo>
                  <a:lnTo>
                    <a:pt x="375163" y="84835"/>
                  </a:lnTo>
                  <a:lnTo>
                    <a:pt x="382798" y="86537"/>
                  </a:lnTo>
                  <a:lnTo>
                    <a:pt x="384662" y="86765"/>
                  </a:lnTo>
                  <a:lnTo>
                    <a:pt x="386083" y="87269"/>
                  </a:lnTo>
                  <a:lnTo>
                    <a:pt x="389575" y="87706"/>
                  </a:lnTo>
                  <a:lnTo>
                    <a:pt x="392296" y="88308"/>
                  </a:lnTo>
                  <a:lnTo>
                    <a:pt x="396965" y="89679"/>
                  </a:lnTo>
                  <a:lnTo>
                    <a:pt x="397948" y="89871"/>
                  </a:lnTo>
                  <a:lnTo>
                    <a:pt x="400124" y="89842"/>
                  </a:lnTo>
                  <a:lnTo>
                    <a:pt x="400894" y="89737"/>
                  </a:lnTo>
                  <a:lnTo>
                    <a:pt x="402621" y="89170"/>
                  </a:lnTo>
                  <a:lnTo>
                    <a:pt x="404913" y="89074"/>
                  </a:lnTo>
                  <a:lnTo>
                    <a:pt x="407232" y="88176"/>
                  </a:lnTo>
                  <a:lnTo>
                    <a:pt x="408411" y="87492"/>
                  </a:lnTo>
                  <a:lnTo>
                    <a:pt x="409342" y="87062"/>
                  </a:lnTo>
                  <a:lnTo>
                    <a:pt x="412083" y="86398"/>
                  </a:lnTo>
                  <a:lnTo>
                    <a:pt x="414085" y="85573"/>
                  </a:lnTo>
                  <a:lnTo>
                    <a:pt x="416623" y="84295"/>
                  </a:lnTo>
                  <a:lnTo>
                    <a:pt x="417872" y="83588"/>
                  </a:lnTo>
                  <a:lnTo>
                    <a:pt x="420978" y="81181"/>
                  </a:lnTo>
                  <a:lnTo>
                    <a:pt x="426234" y="77770"/>
                  </a:lnTo>
                  <a:lnTo>
                    <a:pt x="427291" y="77077"/>
                  </a:lnTo>
                  <a:lnTo>
                    <a:pt x="428148" y="76373"/>
                  </a:lnTo>
                  <a:lnTo>
                    <a:pt x="430032" y="74517"/>
                  </a:lnTo>
                  <a:lnTo>
                    <a:pt x="431841" y="72368"/>
                  </a:lnTo>
                  <a:lnTo>
                    <a:pt x="432894" y="70835"/>
                  </a:lnTo>
                  <a:lnTo>
                    <a:pt x="433468" y="69893"/>
                  </a:lnTo>
                  <a:lnTo>
                    <a:pt x="434280" y="68643"/>
                  </a:lnTo>
                  <a:lnTo>
                    <a:pt x="434325" y="68265"/>
                  </a:lnTo>
                  <a:lnTo>
                    <a:pt x="436175" y="64646"/>
                  </a:lnTo>
                  <a:lnTo>
                    <a:pt x="436737" y="63478"/>
                  </a:lnTo>
                  <a:lnTo>
                    <a:pt x="438673" y="59292"/>
                  </a:lnTo>
                  <a:lnTo>
                    <a:pt x="439544" y="57907"/>
                  </a:lnTo>
                  <a:lnTo>
                    <a:pt x="440878" y="56323"/>
                  </a:lnTo>
                  <a:lnTo>
                    <a:pt x="441304" y="55956"/>
                  </a:lnTo>
                  <a:lnTo>
                    <a:pt x="443734" y="52648"/>
                  </a:lnTo>
                  <a:lnTo>
                    <a:pt x="444187" y="52125"/>
                  </a:lnTo>
                  <a:lnTo>
                    <a:pt x="445457" y="50489"/>
                  </a:lnTo>
                  <a:lnTo>
                    <a:pt x="447041" y="48766"/>
                  </a:lnTo>
                  <a:lnTo>
                    <a:pt x="447784" y="48195"/>
                  </a:lnTo>
                  <a:lnTo>
                    <a:pt x="450244" y="46548"/>
                  </a:lnTo>
                  <a:lnTo>
                    <a:pt x="452302" y="45209"/>
                  </a:lnTo>
                  <a:lnTo>
                    <a:pt x="453028" y="44943"/>
                  </a:lnTo>
                  <a:lnTo>
                    <a:pt x="454486" y="43699"/>
                  </a:lnTo>
                  <a:lnTo>
                    <a:pt x="457159" y="41904"/>
                  </a:lnTo>
                  <a:lnTo>
                    <a:pt x="459137" y="40326"/>
                  </a:lnTo>
                  <a:lnTo>
                    <a:pt x="460933" y="38815"/>
                  </a:lnTo>
                  <a:lnTo>
                    <a:pt x="461736" y="38007"/>
                  </a:lnTo>
                  <a:lnTo>
                    <a:pt x="462806" y="37083"/>
                  </a:lnTo>
                  <a:lnTo>
                    <a:pt x="463881" y="36490"/>
                  </a:lnTo>
                  <a:lnTo>
                    <a:pt x="464611" y="35877"/>
                  </a:lnTo>
                  <a:lnTo>
                    <a:pt x="465801" y="34712"/>
                  </a:lnTo>
                  <a:lnTo>
                    <a:pt x="466795" y="34002"/>
                  </a:lnTo>
                  <a:lnTo>
                    <a:pt x="468588" y="32911"/>
                  </a:lnTo>
                  <a:lnTo>
                    <a:pt x="470114" y="31848"/>
                  </a:lnTo>
                  <a:lnTo>
                    <a:pt x="471249" y="31325"/>
                  </a:lnTo>
                  <a:lnTo>
                    <a:pt x="473592" y="30445"/>
                  </a:lnTo>
                  <a:lnTo>
                    <a:pt x="477309" y="29119"/>
                  </a:lnTo>
                  <a:lnTo>
                    <a:pt x="477932" y="28982"/>
                  </a:lnTo>
                  <a:lnTo>
                    <a:pt x="478105" y="28744"/>
                  </a:lnTo>
                  <a:lnTo>
                    <a:pt x="479469" y="28305"/>
                  </a:lnTo>
                  <a:lnTo>
                    <a:pt x="480822" y="27956"/>
                  </a:lnTo>
                  <a:lnTo>
                    <a:pt x="481190" y="27667"/>
                  </a:lnTo>
                  <a:lnTo>
                    <a:pt x="482529" y="27121"/>
                  </a:lnTo>
                  <a:lnTo>
                    <a:pt x="483074" y="27589"/>
                  </a:lnTo>
                  <a:lnTo>
                    <a:pt x="484280" y="28453"/>
                  </a:lnTo>
                  <a:lnTo>
                    <a:pt x="486159" y="29979"/>
                  </a:lnTo>
                  <a:lnTo>
                    <a:pt x="488063" y="31367"/>
                  </a:lnTo>
                  <a:lnTo>
                    <a:pt x="489590" y="32245"/>
                  </a:lnTo>
                  <a:lnTo>
                    <a:pt x="490362" y="32543"/>
                  </a:lnTo>
                  <a:lnTo>
                    <a:pt x="491340" y="32837"/>
                  </a:lnTo>
                  <a:lnTo>
                    <a:pt x="492241" y="33357"/>
                  </a:lnTo>
                  <a:lnTo>
                    <a:pt x="492553" y="33242"/>
                  </a:lnTo>
                  <a:lnTo>
                    <a:pt x="493733" y="33144"/>
                  </a:lnTo>
                  <a:lnTo>
                    <a:pt x="497030" y="32938"/>
                  </a:lnTo>
                  <a:lnTo>
                    <a:pt x="498049" y="32981"/>
                  </a:lnTo>
                  <a:lnTo>
                    <a:pt x="498954" y="32789"/>
                  </a:lnTo>
                  <a:lnTo>
                    <a:pt x="503516" y="31867"/>
                  </a:lnTo>
                  <a:lnTo>
                    <a:pt x="508647" y="30279"/>
                  </a:lnTo>
                  <a:lnTo>
                    <a:pt x="512051" y="28891"/>
                  </a:lnTo>
                  <a:lnTo>
                    <a:pt x="519406" y="25191"/>
                  </a:lnTo>
                  <a:lnTo>
                    <a:pt x="524251" y="21896"/>
                  </a:lnTo>
                  <a:lnTo>
                    <a:pt x="528388" y="19425"/>
                  </a:lnTo>
                  <a:lnTo>
                    <a:pt x="531559" y="17784"/>
                  </a:lnTo>
                  <a:lnTo>
                    <a:pt x="535945" y="15029"/>
                  </a:lnTo>
                  <a:lnTo>
                    <a:pt x="537483" y="14539"/>
                  </a:lnTo>
                  <a:lnTo>
                    <a:pt x="538820" y="14231"/>
                  </a:lnTo>
                  <a:lnTo>
                    <a:pt x="541764" y="13894"/>
                  </a:lnTo>
                  <a:lnTo>
                    <a:pt x="546743" y="13278"/>
                  </a:lnTo>
                  <a:lnTo>
                    <a:pt x="546118" y="15834"/>
                  </a:lnTo>
                  <a:lnTo>
                    <a:pt x="546323" y="17043"/>
                  </a:lnTo>
                  <a:lnTo>
                    <a:pt x="547224" y="17341"/>
                  </a:lnTo>
                  <a:lnTo>
                    <a:pt x="548846" y="19291"/>
                  </a:lnTo>
                  <a:lnTo>
                    <a:pt x="552063" y="20949"/>
                  </a:lnTo>
                  <a:lnTo>
                    <a:pt x="553962" y="21721"/>
                  </a:lnTo>
                  <a:lnTo>
                    <a:pt x="555734" y="21706"/>
                  </a:lnTo>
                  <a:lnTo>
                    <a:pt x="556621" y="22162"/>
                  </a:lnTo>
                  <a:lnTo>
                    <a:pt x="557991" y="21913"/>
                  </a:lnTo>
                  <a:lnTo>
                    <a:pt x="558862" y="22442"/>
                  </a:lnTo>
                  <a:lnTo>
                    <a:pt x="559694" y="22195"/>
                  </a:lnTo>
                  <a:lnTo>
                    <a:pt x="560183" y="21494"/>
                  </a:lnTo>
                  <a:lnTo>
                    <a:pt x="562280" y="22307"/>
                  </a:lnTo>
                  <a:lnTo>
                    <a:pt x="564069" y="22677"/>
                  </a:lnTo>
                  <a:lnTo>
                    <a:pt x="566669" y="22739"/>
                  </a:lnTo>
                  <a:lnTo>
                    <a:pt x="569930" y="22352"/>
                  </a:lnTo>
                  <a:lnTo>
                    <a:pt x="570911" y="22155"/>
                  </a:lnTo>
                  <a:lnTo>
                    <a:pt x="572612" y="21698"/>
                  </a:lnTo>
                  <a:lnTo>
                    <a:pt x="574090" y="21120"/>
                  </a:lnTo>
                  <a:lnTo>
                    <a:pt x="579277" y="18901"/>
                  </a:lnTo>
                  <a:lnTo>
                    <a:pt x="581452" y="17691"/>
                  </a:lnTo>
                  <a:lnTo>
                    <a:pt x="582237" y="17190"/>
                  </a:lnTo>
                  <a:lnTo>
                    <a:pt x="586418" y="14154"/>
                  </a:lnTo>
                  <a:lnTo>
                    <a:pt x="590595" y="10343"/>
                  </a:lnTo>
                  <a:lnTo>
                    <a:pt x="592068" y="9065"/>
                  </a:lnTo>
                  <a:lnTo>
                    <a:pt x="595429" y="6254"/>
                  </a:lnTo>
                  <a:lnTo>
                    <a:pt x="599977" y="2618"/>
                  </a:lnTo>
                  <a:lnTo>
                    <a:pt x="600923" y="2060"/>
                  </a:lnTo>
                  <a:lnTo>
                    <a:pt x="604158" y="455"/>
                  </a:lnTo>
                  <a:lnTo>
                    <a:pt x="604766" y="222"/>
                  </a:lnTo>
                  <a:lnTo>
                    <a:pt x="605898" y="0"/>
                  </a:lnTo>
                  <a:lnTo>
                    <a:pt x="605511" y="1118"/>
                  </a:lnTo>
                  <a:lnTo>
                    <a:pt x="605203" y="2171"/>
                  </a:lnTo>
                  <a:lnTo>
                    <a:pt x="605179" y="2497"/>
                  </a:lnTo>
                  <a:lnTo>
                    <a:pt x="605286" y="3555"/>
                  </a:lnTo>
                  <a:lnTo>
                    <a:pt x="605364" y="3702"/>
                  </a:lnTo>
                  <a:lnTo>
                    <a:pt x="606986" y="5935"/>
                  </a:lnTo>
                  <a:lnTo>
                    <a:pt x="607675" y="6577"/>
                  </a:lnTo>
                  <a:lnTo>
                    <a:pt x="608283" y="6906"/>
                  </a:lnTo>
                  <a:lnTo>
                    <a:pt x="608665" y="6909"/>
                  </a:lnTo>
                  <a:lnTo>
                    <a:pt x="610248" y="7442"/>
                  </a:lnTo>
                  <a:lnTo>
                    <a:pt x="612435" y="9185"/>
                  </a:lnTo>
                  <a:lnTo>
                    <a:pt x="612382" y="11769"/>
                  </a:lnTo>
                  <a:lnTo>
                    <a:pt x="612067" y="12124"/>
                  </a:lnTo>
                  <a:lnTo>
                    <a:pt x="611681" y="12796"/>
                  </a:lnTo>
                  <a:lnTo>
                    <a:pt x="611877" y="13689"/>
                  </a:lnTo>
                  <a:lnTo>
                    <a:pt x="613315" y="13157"/>
                  </a:lnTo>
                  <a:lnTo>
                    <a:pt x="614482" y="12100"/>
                  </a:lnTo>
                  <a:lnTo>
                    <a:pt x="614648" y="13023"/>
                  </a:lnTo>
                  <a:lnTo>
                    <a:pt x="614764" y="13309"/>
                  </a:lnTo>
                  <a:lnTo>
                    <a:pt x="615828" y="13473"/>
                  </a:lnTo>
                  <a:lnTo>
                    <a:pt x="616390" y="13343"/>
                  </a:lnTo>
                  <a:lnTo>
                    <a:pt x="617147" y="13670"/>
                  </a:lnTo>
                  <a:lnTo>
                    <a:pt x="618793" y="14930"/>
                  </a:lnTo>
                  <a:lnTo>
                    <a:pt x="619860" y="15878"/>
                  </a:lnTo>
                  <a:lnTo>
                    <a:pt x="620082" y="16429"/>
                  </a:lnTo>
                  <a:lnTo>
                    <a:pt x="619537" y="17863"/>
                  </a:lnTo>
                  <a:lnTo>
                    <a:pt x="619369" y="18652"/>
                  </a:lnTo>
                  <a:lnTo>
                    <a:pt x="619560" y="20418"/>
                  </a:lnTo>
                  <a:lnTo>
                    <a:pt x="619560" y="20793"/>
                  </a:lnTo>
                  <a:lnTo>
                    <a:pt x="619472" y="21194"/>
                  </a:lnTo>
                  <a:lnTo>
                    <a:pt x="619279" y="21747"/>
                  </a:lnTo>
                  <a:lnTo>
                    <a:pt x="618560" y="22439"/>
                  </a:lnTo>
                  <a:lnTo>
                    <a:pt x="618128" y="22782"/>
                  </a:lnTo>
                  <a:lnTo>
                    <a:pt x="616033" y="23416"/>
                  </a:lnTo>
                  <a:lnTo>
                    <a:pt x="614301" y="24404"/>
                  </a:lnTo>
                  <a:lnTo>
                    <a:pt x="614013" y="24831"/>
                  </a:lnTo>
                  <a:lnTo>
                    <a:pt x="612480" y="26179"/>
                  </a:lnTo>
                  <a:lnTo>
                    <a:pt x="610749" y="27022"/>
                  </a:lnTo>
                  <a:lnTo>
                    <a:pt x="609897" y="26646"/>
                  </a:lnTo>
                  <a:lnTo>
                    <a:pt x="608467" y="26434"/>
                  </a:lnTo>
                  <a:lnTo>
                    <a:pt x="607916" y="26454"/>
                  </a:lnTo>
                  <a:lnTo>
                    <a:pt x="607271" y="27225"/>
                  </a:lnTo>
                  <a:lnTo>
                    <a:pt x="606923" y="29063"/>
                  </a:lnTo>
                  <a:lnTo>
                    <a:pt x="605914" y="29797"/>
                  </a:lnTo>
                  <a:lnTo>
                    <a:pt x="605820" y="30067"/>
                  </a:lnTo>
                  <a:lnTo>
                    <a:pt x="605778" y="30231"/>
                  </a:lnTo>
                  <a:lnTo>
                    <a:pt x="606826" y="30722"/>
                  </a:lnTo>
                  <a:lnTo>
                    <a:pt x="606474" y="33287"/>
                  </a:lnTo>
                  <a:lnTo>
                    <a:pt x="605935" y="34152"/>
                  </a:lnTo>
                  <a:lnTo>
                    <a:pt x="607012" y="34979"/>
                  </a:lnTo>
                  <a:lnTo>
                    <a:pt x="609630" y="35589"/>
                  </a:lnTo>
                  <a:lnTo>
                    <a:pt x="611141" y="36464"/>
                  </a:lnTo>
                  <a:lnTo>
                    <a:pt x="613540" y="35606"/>
                  </a:lnTo>
                  <a:lnTo>
                    <a:pt x="614559" y="35019"/>
                  </a:lnTo>
                  <a:lnTo>
                    <a:pt x="615080" y="34407"/>
                  </a:lnTo>
                  <a:lnTo>
                    <a:pt x="615192" y="34203"/>
                  </a:lnTo>
                  <a:lnTo>
                    <a:pt x="615463" y="33577"/>
                  </a:lnTo>
                  <a:lnTo>
                    <a:pt x="615799" y="32563"/>
                  </a:lnTo>
                  <a:lnTo>
                    <a:pt x="616017" y="31654"/>
                  </a:lnTo>
                  <a:lnTo>
                    <a:pt x="616145" y="30159"/>
                  </a:lnTo>
                  <a:lnTo>
                    <a:pt x="616911" y="30172"/>
                  </a:lnTo>
                  <a:lnTo>
                    <a:pt x="617390" y="30043"/>
                  </a:lnTo>
                  <a:lnTo>
                    <a:pt x="618779" y="29102"/>
                  </a:lnTo>
                  <a:lnTo>
                    <a:pt x="619434" y="28522"/>
                  </a:lnTo>
                  <a:lnTo>
                    <a:pt x="620113" y="27703"/>
                  </a:lnTo>
                  <a:lnTo>
                    <a:pt x="620716" y="27191"/>
                  </a:lnTo>
                  <a:lnTo>
                    <a:pt x="622520" y="26966"/>
                  </a:lnTo>
                  <a:lnTo>
                    <a:pt x="622433" y="27203"/>
                  </a:lnTo>
                  <a:lnTo>
                    <a:pt x="622365" y="27614"/>
                  </a:lnTo>
                  <a:lnTo>
                    <a:pt x="622625" y="29443"/>
                  </a:lnTo>
                  <a:lnTo>
                    <a:pt x="622731" y="29716"/>
                  </a:lnTo>
                  <a:lnTo>
                    <a:pt x="622899" y="29777"/>
                  </a:lnTo>
                  <a:lnTo>
                    <a:pt x="623167" y="29574"/>
                  </a:lnTo>
                  <a:lnTo>
                    <a:pt x="623637" y="29060"/>
                  </a:lnTo>
                  <a:lnTo>
                    <a:pt x="623939" y="28630"/>
                  </a:lnTo>
                  <a:lnTo>
                    <a:pt x="624126" y="28215"/>
                  </a:lnTo>
                  <a:lnTo>
                    <a:pt x="624289" y="27533"/>
                  </a:lnTo>
                  <a:lnTo>
                    <a:pt x="624339" y="26649"/>
                  </a:lnTo>
                  <a:lnTo>
                    <a:pt x="623338" y="23928"/>
                  </a:lnTo>
                  <a:lnTo>
                    <a:pt x="623350" y="23779"/>
                  </a:lnTo>
                  <a:lnTo>
                    <a:pt x="623421" y="23573"/>
                  </a:lnTo>
                  <a:lnTo>
                    <a:pt x="623860" y="23119"/>
                  </a:lnTo>
                  <a:lnTo>
                    <a:pt x="624010" y="23030"/>
                  </a:lnTo>
                  <a:lnTo>
                    <a:pt x="626706" y="21788"/>
                  </a:lnTo>
                  <a:lnTo>
                    <a:pt x="626545" y="22238"/>
                  </a:lnTo>
                  <a:lnTo>
                    <a:pt x="626486" y="22630"/>
                  </a:lnTo>
                  <a:lnTo>
                    <a:pt x="626374" y="23900"/>
                  </a:lnTo>
                  <a:lnTo>
                    <a:pt x="626392" y="24173"/>
                  </a:lnTo>
                  <a:lnTo>
                    <a:pt x="626549" y="24408"/>
                  </a:lnTo>
                  <a:lnTo>
                    <a:pt x="627203" y="24478"/>
                  </a:lnTo>
                  <a:lnTo>
                    <a:pt x="627671" y="23822"/>
                  </a:lnTo>
                  <a:lnTo>
                    <a:pt x="627893" y="23350"/>
                  </a:lnTo>
                  <a:lnTo>
                    <a:pt x="628179" y="22373"/>
                  </a:lnTo>
                  <a:lnTo>
                    <a:pt x="628205" y="21094"/>
                  </a:lnTo>
                  <a:lnTo>
                    <a:pt x="629056" y="20146"/>
                  </a:lnTo>
                  <a:lnTo>
                    <a:pt x="629620" y="20226"/>
                  </a:lnTo>
                  <a:lnTo>
                    <a:pt x="630842" y="21876"/>
                  </a:lnTo>
                  <a:lnTo>
                    <a:pt x="633017" y="25269"/>
                  </a:lnTo>
                  <a:lnTo>
                    <a:pt x="634834" y="29479"/>
                  </a:lnTo>
                  <a:lnTo>
                    <a:pt x="634954" y="29816"/>
                  </a:lnTo>
                  <a:lnTo>
                    <a:pt x="635093" y="30781"/>
                  </a:lnTo>
                  <a:lnTo>
                    <a:pt x="634982" y="31892"/>
                  </a:lnTo>
                  <a:lnTo>
                    <a:pt x="634212" y="32543"/>
                  </a:lnTo>
                  <a:lnTo>
                    <a:pt x="633622" y="33392"/>
                  </a:lnTo>
                  <a:lnTo>
                    <a:pt x="632510" y="36568"/>
                  </a:lnTo>
                  <a:lnTo>
                    <a:pt x="631755" y="39062"/>
                  </a:lnTo>
                  <a:lnTo>
                    <a:pt x="631449" y="41731"/>
                  </a:lnTo>
                  <a:lnTo>
                    <a:pt x="632398" y="42179"/>
                  </a:lnTo>
                  <a:lnTo>
                    <a:pt x="632703" y="42324"/>
                  </a:lnTo>
                  <a:lnTo>
                    <a:pt x="633084" y="42189"/>
                  </a:lnTo>
                  <a:lnTo>
                    <a:pt x="634262" y="42098"/>
                  </a:lnTo>
                  <a:lnTo>
                    <a:pt x="635812" y="42255"/>
                  </a:lnTo>
                  <a:lnTo>
                    <a:pt x="637151" y="43877"/>
                  </a:lnTo>
                  <a:lnTo>
                    <a:pt x="637501" y="44797"/>
                  </a:lnTo>
                  <a:lnTo>
                    <a:pt x="637455" y="45255"/>
                  </a:lnTo>
                  <a:lnTo>
                    <a:pt x="636774" y="46285"/>
                  </a:lnTo>
                  <a:lnTo>
                    <a:pt x="637692" y="47072"/>
                  </a:lnTo>
                  <a:lnTo>
                    <a:pt x="637931" y="47113"/>
                  </a:lnTo>
                  <a:lnTo>
                    <a:pt x="638931" y="46738"/>
                  </a:lnTo>
                  <a:lnTo>
                    <a:pt x="640348" y="46071"/>
                  </a:lnTo>
                  <a:lnTo>
                    <a:pt x="642343" y="44723"/>
                  </a:lnTo>
                  <a:lnTo>
                    <a:pt x="642961" y="44088"/>
                  </a:lnTo>
                  <a:lnTo>
                    <a:pt x="643840" y="42991"/>
                  </a:lnTo>
                  <a:lnTo>
                    <a:pt x="644463" y="42119"/>
                  </a:lnTo>
                  <a:lnTo>
                    <a:pt x="644601" y="41861"/>
                  </a:lnTo>
                  <a:lnTo>
                    <a:pt x="644693" y="41591"/>
                  </a:lnTo>
                  <a:lnTo>
                    <a:pt x="645643" y="41364"/>
                  </a:lnTo>
                  <a:lnTo>
                    <a:pt x="647275" y="41740"/>
                  </a:lnTo>
                  <a:lnTo>
                    <a:pt x="648388" y="41831"/>
                  </a:lnTo>
                  <a:lnTo>
                    <a:pt x="649100" y="41990"/>
                  </a:lnTo>
                  <a:lnTo>
                    <a:pt x="649863" y="42530"/>
                  </a:lnTo>
                  <a:lnTo>
                    <a:pt x="650858" y="42677"/>
                  </a:lnTo>
                  <a:lnTo>
                    <a:pt x="652579" y="43044"/>
                  </a:lnTo>
                  <a:lnTo>
                    <a:pt x="653348" y="43202"/>
                  </a:lnTo>
                  <a:lnTo>
                    <a:pt x="654572" y="43213"/>
                  </a:lnTo>
                  <a:lnTo>
                    <a:pt x="656014" y="43021"/>
                  </a:lnTo>
                  <a:lnTo>
                    <a:pt x="656757" y="42816"/>
                  </a:lnTo>
                  <a:lnTo>
                    <a:pt x="658474" y="42134"/>
                  </a:lnTo>
                  <a:lnTo>
                    <a:pt x="658791" y="42097"/>
                  </a:lnTo>
                  <a:lnTo>
                    <a:pt x="660447" y="42731"/>
                  </a:lnTo>
                  <a:lnTo>
                    <a:pt x="662218" y="43495"/>
                  </a:lnTo>
                  <a:lnTo>
                    <a:pt x="662286" y="44309"/>
                  </a:lnTo>
                  <a:lnTo>
                    <a:pt x="662811" y="44827"/>
                  </a:lnTo>
                  <a:lnTo>
                    <a:pt x="664042" y="45351"/>
                  </a:lnTo>
                  <a:lnTo>
                    <a:pt x="664420" y="45891"/>
                  </a:lnTo>
                  <a:lnTo>
                    <a:pt x="665867" y="45277"/>
                  </a:lnTo>
                  <a:lnTo>
                    <a:pt x="666731" y="46572"/>
                  </a:lnTo>
                  <a:lnTo>
                    <a:pt x="668356" y="46890"/>
                  </a:lnTo>
                  <a:lnTo>
                    <a:pt x="670148" y="47305"/>
                  </a:lnTo>
                  <a:lnTo>
                    <a:pt x="671809" y="48574"/>
                  </a:lnTo>
                  <a:lnTo>
                    <a:pt x="673823" y="49896"/>
                  </a:lnTo>
                  <a:lnTo>
                    <a:pt x="674222" y="50641"/>
                  </a:lnTo>
                  <a:lnTo>
                    <a:pt x="675216" y="51317"/>
                  </a:lnTo>
                  <a:lnTo>
                    <a:pt x="676373" y="52357"/>
                  </a:lnTo>
                  <a:lnTo>
                    <a:pt x="676635" y="53901"/>
                  </a:lnTo>
                  <a:lnTo>
                    <a:pt x="676544" y="54101"/>
                  </a:lnTo>
                  <a:lnTo>
                    <a:pt x="676417" y="54258"/>
                  </a:lnTo>
                  <a:lnTo>
                    <a:pt x="675477" y="54178"/>
                  </a:lnTo>
                  <a:lnTo>
                    <a:pt x="674965" y="54238"/>
                  </a:lnTo>
                  <a:lnTo>
                    <a:pt x="674474" y="54467"/>
                  </a:lnTo>
                  <a:lnTo>
                    <a:pt x="671751" y="57467"/>
                  </a:lnTo>
                  <a:lnTo>
                    <a:pt x="671337" y="58372"/>
                  </a:lnTo>
                  <a:lnTo>
                    <a:pt x="669026" y="59540"/>
                  </a:lnTo>
                  <a:lnTo>
                    <a:pt x="668893" y="59845"/>
                  </a:lnTo>
                  <a:lnTo>
                    <a:pt x="668435" y="62174"/>
                  </a:lnTo>
                  <a:lnTo>
                    <a:pt x="668405" y="64053"/>
                  </a:lnTo>
                  <a:lnTo>
                    <a:pt x="668509" y="64589"/>
                  </a:lnTo>
                  <a:lnTo>
                    <a:pt x="669435" y="65290"/>
                  </a:lnTo>
                  <a:lnTo>
                    <a:pt x="669679" y="65178"/>
                  </a:lnTo>
                  <a:lnTo>
                    <a:pt x="670110" y="64728"/>
                  </a:lnTo>
                  <a:lnTo>
                    <a:pt x="670298" y="64725"/>
                  </a:lnTo>
                  <a:lnTo>
                    <a:pt x="671256" y="66236"/>
                  </a:lnTo>
                  <a:lnTo>
                    <a:pt x="672370" y="66900"/>
                  </a:lnTo>
                  <a:lnTo>
                    <a:pt x="672953" y="67079"/>
                  </a:lnTo>
                  <a:lnTo>
                    <a:pt x="673445" y="67084"/>
                  </a:lnTo>
                  <a:lnTo>
                    <a:pt x="674338" y="67240"/>
                  </a:lnTo>
                  <a:lnTo>
                    <a:pt x="674721" y="67499"/>
                  </a:lnTo>
                  <a:lnTo>
                    <a:pt x="674896" y="68153"/>
                  </a:lnTo>
                  <a:lnTo>
                    <a:pt x="674703" y="68525"/>
                  </a:lnTo>
                  <a:lnTo>
                    <a:pt x="674579" y="68851"/>
                  </a:lnTo>
                  <a:lnTo>
                    <a:pt x="675286" y="69241"/>
                  </a:lnTo>
                  <a:lnTo>
                    <a:pt x="676340" y="69212"/>
                  </a:lnTo>
                  <a:lnTo>
                    <a:pt x="678058" y="70108"/>
                  </a:lnTo>
                  <a:lnTo>
                    <a:pt x="679134" y="70921"/>
                  </a:lnTo>
                  <a:lnTo>
                    <a:pt x="679997" y="70956"/>
                  </a:lnTo>
                  <a:lnTo>
                    <a:pt x="680688" y="70704"/>
                  </a:lnTo>
                  <a:lnTo>
                    <a:pt x="681236" y="70736"/>
                  </a:lnTo>
                  <a:lnTo>
                    <a:pt x="681527" y="70929"/>
                  </a:lnTo>
                  <a:lnTo>
                    <a:pt x="681511" y="71278"/>
                  </a:lnTo>
                  <a:lnTo>
                    <a:pt x="681249" y="71305"/>
                  </a:lnTo>
                  <a:lnTo>
                    <a:pt x="680901" y="71548"/>
                  </a:lnTo>
                  <a:lnTo>
                    <a:pt x="680019" y="72494"/>
                  </a:lnTo>
                  <a:lnTo>
                    <a:pt x="679715" y="72908"/>
                  </a:lnTo>
                  <a:lnTo>
                    <a:pt x="679986" y="73814"/>
                  </a:lnTo>
                  <a:lnTo>
                    <a:pt x="679951" y="74330"/>
                  </a:lnTo>
                  <a:lnTo>
                    <a:pt x="678848" y="74748"/>
                  </a:lnTo>
                  <a:lnTo>
                    <a:pt x="677869" y="74633"/>
                  </a:lnTo>
                  <a:lnTo>
                    <a:pt x="675795" y="74933"/>
                  </a:lnTo>
                  <a:lnTo>
                    <a:pt x="675283" y="75414"/>
                  </a:lnTo>
                  <a:lnTo>
                    <a:pt x="674893" y="76045"/>
                  </a:lnTo>
                  <a:lnTo>
                    <a:pt x="675470" y="77350"/>
                  </a:lnTo>
                  <a:lnTo>
                    <a:pt x="675879" y="77652"/>
                  </a:lnTo>
                  <a:lnTo>
                    <a:pt x="676581" y="77527"/>
                  </a:lnTo>
                  <a:lnTo>
                    <a:pt x="677773" y="77645"/>
                  </a:lnTo>
                  <a:lnTo>
                    <a:pt x="680345" y="78308"/>
                  </a:lnTo>
                  <a:lnTo>
                    <a:pt x="681329" y="78345"/>
                  </a:lnTo>
                  <a:lnTo>
                    <a:pt x="682307" y="78635"/>
                  </a:lnTo>
                  <a:lnTo>
                    <a:pt x="684286" y="79707"/>
                  </a:lnTo>
                  <a:lnTo>
                    <a:pt x="686003" y="81111"/>
                  </a:lnTo>
                  <a:lnTo>
                    <a:pt x="686762" y="81783"/>
                  </a:lnTo>
                  <a:lnTo>
                    <a:pt x="687283" y="83701"/>
                  </a:lnTo>
                  <a:lnTo>
                    <a:pt x="689323" y="83823"/>
                  </a:lnTo>
                  <a:lnTo>
                    <a:pt x="689854" y="82975"/>
                  </a:lnTo>
                  <a:lnTo>
                    <a:pt x="690983" y="82503"/>
                  </a:lnTo>
                  <a:lnTo>
                    <a:pt x="692200" y="81102"/>
                  </a:lnTo>
                  <a:lnTo>
                    <a:pt x="692823" y="80841"/>
                  </a:lnTo>
                  <a:lnTo>
                    <a:pt x="693749" y="79974"/>
                  </a:lnTo>
                  <a:lnTo>
                    <a:pt x="694648" y="79542"/>
                  </a:lnTo>
                  <a:lnTo>
                    <a:pt x="695598" y="79637"/>
                  </a:lnTo>
                  <a:lnTo>
                    <a:pt x="696400" y="80377"/>
                  </a:lnTo>
                  <a:lnTo>
                    <a:pt x="697045" y="80372"/>
                  </a:lnTo>
                  <a:lnTo>
                    <a:pt x="697960" y="79934"/>
                  </a:lnTo>
                  <a:lnTo>
                    <a:pt x="698796" y="80219"/>
                  </a:lnTo>
                  <a:lnTo>
                    <a:pt x="699436" y="81204"/>
                  </a:lnTo>
                  <a:lnTo>
                    <a:pt x="700359" y="80384"/>
                  </a:lnTo>
                  <a:lnTo>
                    <a:pt x="700672" y="79527"/>
                  </a:lnTo>
                  <a:lnTo>
                    <a:pt x="703587" y="79712"/>
                  </a:lnTo>
                  <a:lnTo>
                    <a:pt x="703833" y="80520"/>
                  </a:lnTo>
                  <a:lnTo>
                    <a:pt x="705264" y="81518"/>
                  </a:lnTo>
                  <a:lnTo>
                    <a:pt x="705684" y="82947"/>
                  </a:lnTo>
                  <a:lnTo>
                    <a:pt x="705281" y="83530"/>
                  </a:lnTo>
                  <a:lnTo>
                    <a:pt x="705481" y="84788"/>
                  </a:lnTo>
                  <a:lnTo>
                    <a:pt x="708827" y="83912"/>
                  </a:lnTo>
                  <a:lnTo>
                    <a:pt x="710778" y="84319"/>
                  </a:lnTo>
                  <a:lnTo>
                    <a:pt x="710959" y="84305"/>
                  </a:lnTo>
                  <a:lnTo>
                    <a:pt x="711673" y="83969"/>
                  </a:lnTo>
                  <a:lnTo>
                    <a:pt x="716962" y="80339"/>
                  </a:lnTo>
                  <a:lnTo>
                    <a:pt x="717580" y="81679"/>
                  </a:lnTo>
                  <a:lnTo>
                    <a:pt x="717739" y="81767"/>
                  </a:lnTo>
                  <a:lnTo>
                    <a:pt x="718158" y="81794"/>
                  </a:lnTo>
                  <a:lnTo>
                    <a:pt x="719267" y="81541"/>
                  </a:lnTo>
                  <a:lnTo>
                    <a:pt x="719579" y="81298"/>
                  </a:lnTo>
                  <a:lnTo>
                    <a:pt x="719855" y="81207"/>
                  </a:lnTo>
                  <a:lnTo>
                    <a:pt x="721092" y="81179"/>
                  </a:lnTo>
                  <a:lnTo>
                    <a:pt x="721172" y="81445"/>
                  </a:lnTo>
                  <a:lnTo>
                    <a:pt x="722385" y="82214"/>
                  </a:lnTo>
                  <a:lnTo>
                    <a:pt x="722713" y="82234"/>
                  </a:lnTo>
                  <a:lnTo>
                    <a:pt x="723324" y="82149"/>
                  </a:lnTo>
                  <a:lnTo>
                    <a:pt x="723619" y="82025"/>
                  </a:lnTo>
                  <a:lnTo>
                    <a:pt x="724010" y="81669"/>
                  </a:lnTo>
                  <a:lnTo>
                    <a:pt x="725116" y="81248"/>
                  </a:lnTo>
                  <a:lnTo>
                    <a:pt x="725476" y="82231"/>
                  </a:lnTo>
                  <a:lnTo>
                    <a:pt x="725560" y="82976"/>
                  </a:lnTo>
                  <a:lnTo>
                    <a:pt x="725883" y="83178"/>
                  </a:lnTo>
                  <a:lnTo>
                    <a:pt x="727681" y="83131"/>
                  </a:lnTo>
                  <a:lnTo>
                    <a:pt x="730225" y="84158"/>
                  </a:lnTo>
                  <a:lnTo>
                    <a:pt x="731837" y="85739"/>
                  </a:lnTo>
                  <a:lnTo>
                    <a:pt x="733657" y="88628"/>
                  </a:lnTo>
                  <a:lnTo>
                    <a:pt x="734311" y="88548"/>
                  </a:lnTo>
                  <a:lnTo>
                    <a:pt x="735669" y="89010"/>
                  </a:lnTo>
                  <a:lnTo>
                    <a:pt x="736735" y="90455"/>
                  </a:lnTo>
                  <a:lnTo>
                    <a:pt x="738122" y="90018"/>
                  </a:lnTo>
                  <a:lnTo>
                    <a:pt x="738902" y="89324"/>
                  </a:lnTo>
                  <a:lnTo>
                    <a:pt x="738991" y="89129"/>
                  </a:lnTo>
                  <a:lnTo>
                    <a:pt x="739601" y="89164"/>
                  </a:lnTo>
                  <a:lnTo>
                    <a:pt x="740619" y="89795"/>
                  </a:lnTo>
                  <a:lnTo>
                    <a:pt x="740947" y="90202"/>
                  </a:lnTo>
                  <a:lnTo>
                    <a:pt x="741074" y="90500"/>
                  </a:lnTo>
                  <a:lnTo>
                    <a:pt x="742354" y="94081"/>
                  </a:lnTo>
                  <a:lnTo>
                    <a:pt x="742326" y="95274"/>
                  </a:lnTo>
                  <a:lnTo>
                    <a:pt x="741790" y="96415"/>
                  </a:lnTo>
                  <a:lnTo>
                    <a:pt x="741901" y="96891"/>
                  </a:lnTo>
                  <a:lnTo>
                    <a:pt x="742138" y="97254"/>
                  </a:lnTo>
                  <a:lnTo>
                    <a:pt x="742846" y="97728"/>
                  </a:lnTo>
                  <a:lnTo>
                    <a:pt x="743816" y="97871"/>
                  </a:lnTo>
                  <a:lnTo>
                    <a:pt x="744080" y="97795"/>
                  </a:lnTo>
                  <a:lnTo>
                    <a:pt x="746093" y="96499"/>
                  </a:lnTo>
                  <a:lnTo>
                    <a:pt x="746434" y="96082"/>
                  </a:lnTo>
                  <a:lnTo>
                    <a:pt x="747699" y="95559"/>
                  </a:lnTo>
                  <a:lnTo>
                    <a:pt x="746794" y="96973"/>
                  </a:lnTo>
                  <a:lnTo>
                    <a:pt x="746548" y="98258"/>
                  </a:lnTo>
                  <a:lnTo>
                    <a:pt x="746955" y="98871"/>
                  </a:lnTo>
                  <a:lnTo>
                    <a:pt x="747816" y="98313"/>
                  </a:lnTo>
                  <a:lnTo>
                    <a:pt x="748608" y="97339"/>
                  </a:lnTo>
                  <a:lnTo>
                    <a:pt x="748863" y="96388"/>
                  </a:lnTo>
                  <a:lnTo>
                    <a:pt x="749561" y="96169"/>
                  </a:lnTo>
                  <a:lnTo>
                    <a:pt x="749810" y="96671"/>
                  </a:lnTo>
                  <a:lnTo>
                    <a:pt x="749755" y="96943"/>
                  </a:lnTo>
                  <a:lnTo>
                    <a:pt x="749953" y="97192"/>
                  </a:lnTo>
                  <a:lnTo>
                    <a:pt x="752091" y="98338"/>
                  </a:lnTo>
                  <a:lnTo>
                    <a:pt x="753770" y="99893"/>
                  </a:lnTo>
                  <a:lnTo>
                    <a:pt x="754471" y="101025"/>
                  </a:lnTo>
                  <a:lnTo>
                    <a:pt x="754636" y="102876"/>
                  </a:lnTo>
                  <a:lnTo>
                    <a:pt x="754733" y="104668"/>
                  </a:lnTo>
                  <a:lnTo>
                    <a:pt x="756149" y="106115"/>
                  </a:lnTo>
                  <a:lnTo>
                    <a:pt x="756882" y="106004"/>
                  </a:lnTo>
                  <a:lnTo>
                    <a:pt x="758150" y="106170"/>
                  </a:lnTo>
                  <a:lnTo>
                    <a:pt x="759744" y="106574"/>
                  </a:lnTo>
                  <a:lnTo>
                    <a:pt x="761087" y="107482"/>
                  </a:lnTo>
                  <a:lnTo>
                    <a:pt x="761634" y="107778"/>
                  </a:lnTo>
                  <a:lnTo>
                    <a:pt x="761980" y="107825"/>
                  </a:lnTo>
                  <a:lnTo>
                    <a:pt x="762729" y="107770"/>
                  </a:lnTo>
                  <a:lnTo>
                    <a:pt x="765312" y="106137"/>
                  </a:lnTo>
                  <a:lnTo>
                    <a:pt x="765378" y="106864"/>
                  </a:lnTo>
                  <a:lnTo>
                    <a:pt x="765261" y="107614"/>
                  </a:lnTo>
                  <a:lnTo>
                    <a:pt x="765278" y="108660"/>
                  </a:lnTo>
                  <a:lnTo>
                    <a:pt x="765786" y="109889"/>
                  </a:lnTo>
                  <a:lnTo>
                    <a:pt x="766142" y="110233"/>
                  </a:lnTo>
                  <a:lnTo>
                    <a:pt x="769519" y="111165"/>
                  </a:lnTo>
                  <a:lnTo>
                    <a:pt x="769941" y="110950"/>
                  </a:lnTo>
                  <a:lnTo>
                    <a:pt x="771525" y="109801"/>
                  </a:lnTo>
                  <a:lnTo>
                    <a:pt x="772176" y="109086"/>
                  </a:lnTo>
                  <a:lnTo>
                    <a:pt x="775140" y="110106"/>
                  </a:lnTo>
                  <a:lnTo>
                    <a:pt x="775567" y="110162"/>
                  </a:lnTo>
                  <a:lnTo>
                    <a:pt x="777462" y="109950"/>
                  </a:lnTo>
                  <a:lnTo>
                    <a:pt x="779893" y="110010"/>
                  </a:lnTo>
                  <a:lnTo>
                    <a:pt x="781072" y="110314"/>
                  </a:lnTo>
                  <a:lnTo>
                    <a:pt x="781736" y="110714"/>
                  </a:lnTo>
                  <a:lnTo>
                    <a:pt x="783308" y="111023"/>
                  </a:lnTo>
                  <a:lnTo>
                    <a:pt x="783865" y="110919"/>
                  </a:lnTo>
                  <a:lnTo>
                    <a:pt x="784590" y="111125"/>
                  </a:lnTo>
                  <a:lnTo>
                    <a:pt x="786506" y="112034"/>
                  </a:lnTo>
                  <a:lnTo>
                    <a:pt x="787303" y="112559"/>
                  </a:lnTo>
                  <a:lnTo>
                    <a:pt x="787571" y="112839"/>
                  </a:lnTo>
                  <a:lnTo>
                    <a:pt x="787804" y="113480"/>
                  </a:lnTo>
                  <a:lnTo>
                    <a:pt x="789602" y="113976"/>
                  </a:lnTo>
                  <a:lnTo>
                    <a:pt x="790651" y="114103"/>
                  </a:lnTo>
                  <a:lnTo>
                    <a:pt x="791450" y="114044"/>
                  </a:lnTo>
                  <a:lnTo>
                    <a:pt x="792445" y="113756"/>
                  </a:lnTo>
                  <a:lnTo>
                    <a:pt x="792953" y="112736"/>
                  </a:lnTo>
                  <a:lnTo>
                    <a:pt x="793251" y="112886"/>
                  </a:lnTo>
                  <a:lnTo>
                    <a:pt x="794137" y="113953"/>
                  </a:lnTo>
                  <a:lnTo>
                    <a:pt x="794172" y="114528"/>
                  </a:lnTo>
                  <a:lnTo>
                    <a:pt x="794377" y="115222"/>
                  </a:lnTo>
                  <a:lnTo>
                    <a:pt x="794482" y="115396"/>
                  </a:lnTo>
                  <a:lnTo>
                    <a:pt x="796808" y="118252"/>
                  </a:lnTo>
                  <a:lnTo>
                    <a:pt x="797612" y="118808"/>
                  </a:lnTo>
                  <a:lnTo>
                    <a:pt x="798808" y="118889"/>
                  </a:lnTo>
                  <a:lnTo>
                    <a:pt x="799118" y="119104"/>
                  </a:lnTo>
                  <a:lnTo>
                    <a:pt x="799684" y="120124"/>
                  </a:lnTo>
                  <a:lnTo>
                    <a:pt x="799572" y="120788"/>
                  </a:lnTo>
                  <a:lnTo>
                    <a:pt x="800143" y="121555"/>
                  </a:lnTo>
                  <a:lnTo>
                    <a:pt x="800631" y="121943"/>
                  </a:lnTo>
                  <a:lnTo>
                    <a:pt x="802112" y="122651"/>
                  </a:lnTo>
                  <a:lnTo>
                    <a:pt x="803805" y="123111"/>
                  </a:lnTo>
                  <a:lnTo>
                    <a:pt x="804276" y="123820"/>
                  </a:lnTo>
                  <a:lnTo>
                    <a:pt x="804576" y="124619"/>
                  </a:lnTo>
                  <a:lnTo>
                    <a:pt x="805001" y="124863"/>
                  </a:lnTo>
                  <a:lnTo>
                    <a:pt x="808272" y="125832"/>
                  </a:lnTo>
                  <a:lnTo>
                    <a:pt x="808681" y="126087"/>
                  </a:lnTo>
                  <a:lnTo>
                    <a:pt x="809018" y="126950"/>
                  </a:lnTo>
                  <a:lnTo>
                    <a:pt x="809234" y="127288"/>
                  </a:lnTo>
                  <a:lnTo>
                    <a:pt x="810359" y="127064"/>
                  </a:lnTo>
                  <a:lnTo>
                    <a:pt x="811274" y="126585"/>
                  </a:lnTo>
                  <a:lnTo>
                    <a:pt x="811594" y="125813"/>
                  </a:lnTo>
                  <a:lnTo>
                    <a:pt x="812808" y="126332"/>
                  </a:lnTo>
                  <a:lnTo>
                    <a:pt x="813817" y="127027"/>
                  </a:lnTo>
                  <a:lnTo>
                    <a:pt x="815168" y="127348"/>
                  </a:lnTo>
                  <a:lnTo>
                    <a:pt x="816310" y="127296"/>
                  </a:lnTo>
                  <a:lnTo>
                    <a:pt x="817013" y="126840"/>
                  </a:lnTo>
                  <a:lnTo>
                    <a:pt x="818901" y="125328"/>
                  </a:lnTo>
                  <a:lnTo>
                    <a:pt x="819600" y="124178"/>
                  </a:lnTo>
                  <a:lnTo>
                    <a:pt x="820410" y="123539"/>
                  </a:lnTo>
                  <a:lnTo>
                    <a:pt x="821896" y="123305"/>
                  </a:lnTo>
                  <a:lnTo>
                    <a:pt x="823997" y="123496"/>
                  </a:lnTo>
                  <a:lnTo>
                    <a:pt x="824298" y="123023"/>
                  </a:lnTo>
                  <a:lnTo>
                    <a:pt x="824873" y="122492"/>
                  </a:lnTo>
                  <a:lnTo>
                    <a:pt x="826578" y="122312"/>
                  </a:lnTo>
                  <a:lnTo>
                    <a:pt x="827641" y="121373"/>
                  </a:lnTo>
                  <a:lnTo>
                    <a:pt x="828504" y="121096"/>
                  </a:lnTo>
                  <a:lnTo>
                    <a:pt x="829935" y="121036"/>
                  </a:lnTo>
                  <a:lnTo>
                    <a:pt x="831552" y="120407"/>
                  </a:lnTo>
                  <a:lnTo>
                    <a:pt x="832465" y="119500"/>
                  </a:lnTo>
                  <a:lnTo>
                    <a:pt x="833069" y="119240"/>
                  </a:lnTo>
                  <a:lnTo>
                    <a:pt x="834207" y="120138"/>
                  </a:lnTo>
                  <a:lnTo>
                    <a:pt x="835360" y="119809"/>
                  </a:lnTo>
                  <a:lnTo>
                    <a:pt x="835541" y="119112"/>
                  </a:lnTo>
                  <a:lnTo>
                    <a:pt x="836804" y="118823"/>
                  </a:lnTo>
                  <a:lnTo>
                    <a:pt x="837890" y="118749"/>
                  </a:lnTo>
                  <a:lnTo>
                    <a:pt x="838747" y="118791"/>
                  </a:lnTo>
                  <a:lnTo>
                    <a:pt x="839739" y="118131"/>
                  </a:lnTo>
                  <a:lnTo>
                    <a:pt x="840911" y="118706"/>
                  </a:lnTo>
                  <a:lnTo>
                    <a:pt x="842688" y="119667"/>
                  </a:lnTo>
                  <a:lnTo>
                    <a:pt x="844149" y="119305"/>
                  </a:lnTo>
                  <a:lnTo>
                    <a:pt x="845908" y="118263"/>
                  </a:lnTo>
                  <a:lnTo>
                    <a:pt x="846515" y="118228"/>
                  </a:lnTo>
                  <a:lnTo>
                    <a:pt x="847028" y="119224"/>
                  </a:lnTo>
                  <a:lnTo>
                    <a:pt x="847596" y="119559"/>
                  </a:lnTo>
                  <a:lnTo>
                    <a:pt x="848353" y="120142"/>
                  </a:lnTo>
                  <a:lnTo>
                    <a:pt x="850519" y="121954"/>
                  </a:lnTo>
                  <a:lnTo>
                    <a:pt x="852297" y="123429"/>
                  </a:lnTo>
                  <a:lnTo>
                    <a:pt x="856023" y="125626"/>
                  </a:lnTo>
                  <a:lnTo>
                    <a:pt x="860612" y="130155"/>
                  </a:lnTo>
                  <a:lnTo>
                    <a:pt x="861422" y="131157"/>
                  </a:lnTo>
                  <a:lnTo>
                    <a:pt x="862112" y="132710"/>
                  </a:lnTo>
                  <a:lnTo>
                    <a:pt x="862082" y="133770"/>
                  </a:lnTo>
                  <a:lnTo>
                    <a:pt x="864779" y="134495"/>
                  </a:lnTo>
                  <a:lnTo>
                    <a:pt x="865369" y="135172"/>
                  </a:lnTo>
                  <a:lnTo>
                    <a:pt x="867758" y="137420"/>
                  </a:lnTo>
                  <a:lnTo>
                    <a:pt x="868357" y="137861"/>
                  </a:lnTo>
                  <a:lnTo>
                    <a:pt x="868467" y="138001"/>
                  </a:lnTo>
                  <a:lnTo>
                    <a:pt x="870689" y="139957"/>
                  </a:lnTo>
                  <a:lnTo>
                    <a:pt x="873045" y="140770"/>
                  </a:lnTo>
                  <a:lnTo>
                    <a:pt x="875605" y="142267"/>
                  </a:lnTo>
                  <a:lnTo>
                    <a:pt x="877658" y="144069"/>
                  </a:lnTo>
                  <a:lnTo>
                    <a:pt x="879116" y="145713"/>
                  </a:lnTo>
                  <a:lnTo>
                    <a:pt x="880874" y="148306"/>
                  </a:lnTo>
                  <a:lnTo>
                    <a:pt x="883505" y="149028"/>
                  </a:lnTo>
                  <a:lnTo>
                    <a:pt x="885483" y="149146"/>
                  </a:lnTo>
                  <a:lnTo>
                    <a:pt x="887349" y="149865"/>
                  </a:lnTo>
                  <a:lnTo>
                    <a:pt x="889635" y="151661"/>
                  </a:lnTo>
                  <a:lnTo>
                    <a:pt x="886273" y="181217"/>
                  </a:lnTo>
                  <a:lnTo>
                    <a:pt x="881743" y="222251"/>
                  </a:lnTo>
                  <a:lnTo>
                    <a:pt x="877762" y="259559"/>
                  </a:lnTo>
                  <a:lnTo>
                    <a:pt x="873912" y="296891"/>
                  </a:lnTo>
                  <a:lnTo>
                    <a:pt x="869972" y="336502"/>
                  </a:lnTo>
                  <a:lnTo>
                    <a:pt x="865261" y="385997"/>
                  </a:lnTo>
                  <a:lnTo>
                    <a:pt x="859668" y="448198"/>
                  </a:lnTo>
                  <a:lnTo>
                    <a:pt x="854602" y="508409"/>
                  </a:lnTo>
                  <a:lnTo>
                    <a:pt x="850073" y="566084"/>
                  </a:lnTo>
                  <a:lnTo>
                    <a:pt x="846488" y="614887"/>
                  </a:lnTo>
                  <a:lnTo>
                    <a:pt x="846413" y="615790"/>
                  </a:lnTo>
                  <a:lnTo>
                    <a:pt x="845516" y="628612"/>
                  </a:lnTo>
                  <a:lnTo>
                    <a:pt x="844896" y="637626"/>
                  </a:lnTo>
                  <a:lnTo>
                    <a:pt x="844773" y="639283"/>
                  </a:lnTo>
                  <a:lnTo>
                    <a:pt x="844570" y="642365"/>
                  </a:lnTo>
                  <a:lnTo>
                    <a:pt x="843559" y="657292"/>
                  </a:lnTo>
                  <a:lnTo>
                    <a:pt x="842193" y="679907"/>
                  </a:lnTo>
                  <a:lnTo>
                    <a:pt x="839778" y="716176"/>
                  </a:lnTo>
                  <a:lnTo>
                    <a:pt x="839444" y="721642"/>
                  </a:lnTo>
                  <a:lnTo>
                    <a:pt x="839124" y="726913"/>
                  </a:lnTo>
                  <a:lnTo>
                    <a:pt x="853069" y="732131"/>
                  </a:lnTo>
                  <a:lnTo>
                    <a:pt x="855263" y="726830"/>
                  </a:lnTo>
                  <a:lnTo>
                    <a:pt x="869640" y="734611"/>
                  </a:lnTo>
                  <a:lnTo>
                    <a:pt x="877631" y="726408"/>
                  </a:lnTo>
                  <a:lnTo>
                    <a:pt x="878923" y="725051"/>
                  </a:lnTo>
                  <a:lnTo>
                    <a:pt x="897597" y="723848"/>
                  </a:lnTo>
                  <a:lnTo>
                    <a:pt x="897666" y="725927"/>
                  </a:lnTo>
                  <a:lnTo>
                    <a:pt x="893603" y="740307"/>
                  </a:lnTo>
                  <a:lnTo>
                    <a:pt x="897742" y="745159"/>
                  </a:lnTo>
                  <a:lnTo>
                    <a:pt x="897855" y="745412"/>
                  </a:lnTo>
                  <a:lnTo>
                    <a:pt x="897952" y="745716"/>
                  </a:lnTo>
                  <a:lnTo>
                    <a:pt x="898167" y="745936"/>
                  </a:lnTo>
                  <a:lnTo>
                    <a:pt x="898614" y="746209"/>
                  </a:lnTo>
                  <a:lnTo>
                    <a:pt x="905776" y="750095"/>
                  </a:lnTo>
                  <a:lnTo>
                    <a:pt x="908654" y="751179"/>
                  </a:lnTo>
                  <a:lnTo>
                    <a:pt x="909737" y="757089"/>
                  </a:lnTo>
                  <a:lnTo>
                    <a:pt x="909726" y="757304"/>
                  </a:lnTo>
                  <a:lnTo>
                    <a:pt x="910309" y="758382"/>
                  </a:lnTo>
                  <a:lnTo>
                    <a:pt x="910683" y="759007"/>
                  </a:lnTo>
                  <a:lnTo>
                    <a:pt x="910979" y="759717"/>
                  </a:lnTo>
                  <a:lnTo>
                    <a:pt x="912077" y="760808"/>
                  </a:lnTo>
                  <a:lnTo>
                    <a:pt x="912827" y="761483"/>
                  </a:lnTo>
                  <a:lnTo>
                    <a:pt x="930018" y="778807"/>
                  </a:lnTo>
                  <a:lnTo>
                    <a:pt x="942426" y="791244"/>
                  </a:lnTo>
                  <a:lnTo>
                    <a:pt x="945588" y="805918"/>
                  </a:lnTo>
                  <a:lnTo>
                    <a:pt x="945764" y="806856"/>
                  </a:lnTo>
                  <a:lnTo>
                    <a:pt x="944916" y="811785"/>
                  </a:lnTo>
                  <a:lnTo>
                    <a:pt x="947400" y="811531"/>
                  </a:lnTo>
                  <a:lnTo>
                    <a:pt x="953196" y="805608"/>
                  </a:lnTo>
                  <a:lnTo>
                    <a:pt x="965859" y="796713"/>
                  </a:lnTo>
                  <a:lnTo>
                    <a:pt x="967027" y="795437"/>
                  </a:lnTo>
                  <a:lnTo>
                    <a:pt x="974780" y="794664"/>
                  </a:lnTo>
                  <a:lnTo>
                    <a:pt x="977697" y="788616"/>
                  </a:lnTo>
                  <a:lnTo>
                    <a:pt x="977450" y="787900"/>
                  </a:lnTo>
                  <a:lnTo>
                    <a:pt x="978300" y="787166"/>
                  </a:lnTo>
                  <a:lnTo>
                    <a:pt x="977906" y="776149"/>
                  </a:lnTo>
                  <a:lnTo>
                    <a:pt x="981326" y="776965"/>
                  </a:lnTo>
                  <a:lnTo>
                    <a:pt x="981565" y="776842"/>
                  </a:lnTo>
                  <a:lnTo>
                    <a:pt x="983318" y="775870"/>
                  </a:lnTo>
                  <a:lnTo>
                    <a:pt x="985375" y="772042"/>
                  </a:lnTo>
                  <a:lnTo>
                    <a:pt x="985289" y="771216"/>
                  </a:lnTo>
                  <a:lnTo>
                    <a:pt x="985242" y="769964"/>
                  </a:lnTo>
                  <a:lnTo>
                    <a:pt x="981661" y="767666"/>
                  </a:lnTo>
                  <a:lnTo>
                    <a:pt x="984565" y="766019"/>
                  </a:lnTo>
                  <a:lnTo>
                    <a:pt x="986626" y="764913"/>
                  </a:lnTo>
                  <a:lnTo>
                    <a:pt x="994226" y="763014"/>
                  </a:lnTo>
                  <a:lnTo>
                    <a:pt x="996903" y="761246"/>
                  </a:lnTo>
                  <a:lnTo>
                    <a:pt x="997050" y="761127"/>
                  </a:lnTo>
                  <a:lnTo>
                    <a:pt x="1001099" y="758571"/>
                  </a:lnTo>
                  <a:lnTo>
                    <a:pt x="1008610" y="753797"/>
                  </a:lnTo>
                  <a:lnTo>
                    <a:pt x="1015734" y="759349"/>
                  </a:lnTo>
                  <a:lnTo>
                    <a:pt x="1016063" y="759534"/>
                  </a:lnTo>
                  <a:lnTo>
                    <a:pt x="1016458" y="759555"/>
                  </a:lnTo>
                  <a:lnTo>
                    <a:pt x="1017046" y="761528"/>
                  </a:lnTo>
                  <a:lnTo>
                    <a:pt x="1018596" y="763389"/>
                  </a:lnTo>
                  <a:lnTo>
                    <a:pt x="1018724" y="763478"/>
                  </a:lnTo>
                  <a:lnTo>
                    <a:pt x="1019036" y="763792"/>
                  </a:lnTo>
                  <a:lnTo>
                    <a:pt x="1020243" y="763815"/>
                  </a:lnTo>
                  <a:lnTo>
                    <a:pt x="1023093" y="767274"/>
                  </a:lnTo>
                  <a:lnTo>
                    <a:pt x="1023188" y="768981"/>
                  </a:lnTo>
                  <a:lnTo>
                    <a:pt x="1023322" y="772717"/>
                  </a:lnTo>
                  <a:lnTo>
                    <a:pt x="1021959" y="774123"/>
                  </a:lnTo>
                  <a:lnTo>
                    <a:pt x="1022150" y="776038"/>
                  </a:lnTo>
                  <a:lnTo>
                    <a:pt x="1023816" y="777541"/>
                  </a:lnTo>
                  <a:lnTo>
                    <a:pt x="1024042" y="778390"/>
                  </a:lnTo>
                  <a:lnTo>
                    <a:pt x="1023893" y="779644"/>
                  </a:lnTo>
                  <a:lnTo>
                    <a:pt x="1023517" y="780630"/>
                  </a:lnTo>
                  <a:lnTo>
                    <a:pt x="1024394" y="782154"/>
                  </a:lnTo>
                  <a:lnTo>
                    <a:pt x="1025786" y="784450"/>
                  </a:lnTo>
                  <a:lnTo>
                    <a:pt x="1034061" y="785826"/>
                  </a:lnTo>
                  <a:lnTo>
                    <a:pt x="1034856" y="789259"/>
                  </a:lnTo>
                  <a:lnTo>
                    <a:pt x="1038673" y="792798"/>
                  </a:lnTo>
                  <a:lnTo>
                    <a:pt x="1041382" y="792595"/>
                  </a:lnTo>
                  <a:lnTo>
                    <a:pt x="1042748" y="795248"/>
                  </a:lnTo>
                  <a:lnTo>
                    <a:pt x="1044871" y="798022"/>
                  </a:lnTo>
                  <a:lnTo>
                    <a:pt x="1044331" y="800425"/>
                  </a:lnTo>
                  <a:lnTo>
                    <a:pt x="1044367" y="801664"/>
                  </a:lnTo>
                  <a:lnTo>
                    <a:pt x="1046732" y="802255"/>
                  </a:lnTo>
                  <a:lnTo>
                    <a:pt x="1047432" y="802454"/>
                  </a:lnTo>
                  <a:lnTo>
                    <a:pt x="1046833" y="804934"/>
                  </a:lnTo>
                  <a:lnTo>
                    <a:pt x="1049526" y="808484"/>
                  </a:lnTo>
                  <a:lnTo>
                    <a:pt x="1058064" y="812872"/>
                  </a:lnTo>
                  <a:lnTo>
                    <a:pt x="1063087" y="815284"/>
                  </a:lnTo>
                  <a:lnTo>
                    <a:pt x="1067205" y="821164"/>
                  </a:lnTo>
                  <a:lnTo>
                    <a:pt x="1067538" y="821616"/>
                  </a:lnTo>
                  <a:lnTo>
                    <a:pt x="1068040" y="822235"/>
                  </a:lnTo>
                  <a:lnTo>
                    <a:pt x="1070941" y="825125"/>
                  </a:lnTo>
                  <a:lnTo>
                    <a:pt x="1072869" y="826997"/>
                  </a:lnTo>
                  <a:lnTo>
                    <a:pt x="1074931" y="828767"/>
                  </a:lnTo>
                  <a:lnTo>
                    <a:pt x="1079058" y="832197"/>
                  </a:lnTo>
                  <a:lnTo>
                    <a:pt x="1076632" y="835146"/>
                  </a:lnTo>
                  <a:lnTo>
                    <a:pt x="1079347" y="839337"/>
                  </a:lnTo>
                  <a:lnTo>
                    <a:pt x="1080299" y="840853"/>
                  </a:lnTo>
                  <a:lnTo>
                    <a:pt x="1080875" y="841648"/>
                  </a:lnTo>
                  <a:lnTo>
                    <a:pt x="1085162" y="846412"/>
                  </a:lnTo>
                  <a:lnTo>
                    <a:pt x="1085507" y="846854"/>
                  </a:lnTo>
                  <a:lnTo>
                    <a:pt x="1086287" y="847776"/>
                  </a:lnTo>
                  <a:lnTo>
                    <a:pt x="1086831" y="848467"/>
                  </a:lnTo>
                  <a:lnTo>
                    <a:pt x="1087911" y="850850"/>
                  </a:lnTo>
                  <a:lnTo>
                    <a:pt x="1090762" y="857294"/>
                  </a:lnTo>
                  <a:lnTo>
                    <a:pt x="1098277" y="866139"/>
                  </a:lnTo>
                  <a:lnTo>
                    <a:pt x="1102643" y="874133"/>
                  </a:lnTo>
                  <a:lnTo>
                    <a:pt x="1106325" y="878990"/>
                  </a:lnTo>
                  <a:lnTo>
                    <a:pt x="1106626" y="879512"/>
                  </a:lnTo>
                  <a:lnTo>
                    <a:pt x="1110186" y="885659"/>
                  </a:lnTo>
                  <a:lnTo>
                    <a:pt x="1117354" y="894389"/>
                  </a:lnTo>
                  <a:lnTo>
                    <a:pt x="1120117" y="898937"/>
                  </a:lnTo>
                  <a:lnTo>
                    <a:pt x="1121938" y="902032"/>
                  </a:lnTo>
                  <a:lnTo>
                    <a:pt x="1120352" y="905724"/>
                  </a:lnTo>
                  <a:lnTo>
                    <a:pt x="1118605" y="909795"/>
                  </a:lnTo>
                  <a:lnTo>
                    <a:pt x="1123922" y="910494"/>
                  </a:lnTo>
                  <a:lnTo>
                    <a:pt x="1129599" y="911241"/>
                  </a:lnTo>
                  <a:lnTo>
                    <a:pt x="1129181" y="914042"/>
                  </a:lnTo>
                  <a:lnTo>
                    <a:pt x="1128224" y="921209"/>
                  </a:lnTo>
                  <a:lnTo>
                    <a:pt x="1128086" y="922242"/>
                  </a:lnTo>
                  <a:lnTo>
                    <a:pt x="1137078" y="925462"/>
                  </a:lnTo>
                  <a:lnTo>
                    <a:pt x="1136750" y="927273"/>
                  </a:lnTo>
                  <a:lnTo>
                    <a:pt x="1136501" y="928305"/>
                  </a:lnTo>
                  <a:lnTo>
                    <a:pt x="1136370" y="928725"/>
                  </a:lnTo>
                  <a:lnTo>
                    <a:pt x="1138008" y="931537"/>
                  </a:lnTo>
                  <a:lnTo>
                    <a:pt x="1138678" y="934089"/>
                  </a:lnTo>
                  <a:lnTo>
                    <a:pt x="1138983" y="935418"/>
                  </a:lnTo>
                  <a:lnTo>
                    <a:pt x="1139538" y="937629"/>
                  </a:lnTo>
                  <a:lnTo>
                    <a:pt x="1142037" y="937198"/>
                  </a:lnTo>
                  <a:lnTo>
                    <a:pt x="1148093" y="935884"/>
                  </a:lnTo>
                  <a:lnTo>
                    <a:pt x="1151293" y="938416"/>
                  </a:lnTo>
                  <a:lnTo>
                    <a:pt x="1152567" y="939339"/>
                  </a:lnTo>
                  <a:lnTo>
                    <a:pt x="1156122" y="940867"/>
                  </a:lnTo>
                  <a:lnTo>
                    <a:pt x="1161045" y="943097"/>
                  </a:lnTo>
                  <a:lnTo>
                    <a:pt x="1162365" y="943745"/>
                  </a:lnTo>
                  <a:lnTo>
                    <a:pt x="1163229" y="944088"/>
                  </a:lnTo>
                  <a:lnTo>
                    <a:pt x="1164651" y="945120"/>
                  </a:lnTo>
                  <a:lnTo>
                    <a:pt x="1166317" y="946253"/>
                  </a:lnTo>
                  <a:lnTo>
                    <a:pt x="1166959" y="946337"/>
                  </a:lnTo>
                  <a:lnTo>
                    <a:pt x="1168751" y="946461"/>
                  </a:lnTo>
                  <a:lnTo>
                    <a:pt x="1173471" y="946917"/>
                  </a:lnTo>
                  <a:lnTo>
                    <a:pt x="1175220" y="947047"/>
                  </a:lnTo>
                  <a:lnTo>
                    <a:pt x="1175952" y="947151"/>
                  </a:lnTo>
                  <a:lnTo>
                    <a:pt x="1176950" y="947234"/>
                  </a:lnTo>
                  <a:lnTo>
                    <a:pt x="1178546" y="948526"/>
                  </a:lnTo>
                  <a:lnTo>
                    <a:pt x="1182285" y="951816"/>
                  </a:lnTo>
                  <a:lnTo>
                    <a:pt x="1183127" y="952507"/>
                  </a:lnTo>
                  <a:lnTo>
                    <a:pt x="1184323" y="952806"/>
                  </a:lnTo>
                  <a:lnTo>
                    <a:pt x="1186057" y="953326"/>
                  </a:lnTo>
                  <a:lnTo>
                    <a:pt x="1188663" y="953469"/>
                  </a:lnTo>
                  <a:lnTo>
                    <a:pt x="1190817" y="959256"/>
                  </a:lnTo>
                  <a:lnTo>
                    <a:pt x="1193731" y="959675"/>
                  </a:lnTo>
                  <a:lnTo>
                    <a:pt x="1197335" y="961023"/>
                  </a:lnTo>
                  <a:lnTo>
                    <a:pt x="1202090" y="959120"/>
                  </a:lnTo>
                  <a:lnTo>
                    <a:pt x="1203891" y="961820"/>
                  </a:lnTo>
                  <a:lnTo>
                    <a:pt x="1204985" y="963404"/>
                  </a:lnTo>
                  <a:lnTo>
                    <a:pt x="1205162" y="963584"/>
                  </a:lnTo>
                  <a:lnTo>
                    <a:pt x="1205821" y="964684"/>
                  </a:lnTo>
                  <a:lnTo>
                    <a:pt x="1206445" y="966065"/>
                  </a:lnTo>
                  <a:lnTo>
                    <a:pt x="1206131" y="966647"/>
                  </a:lnTo>
                  <a:lnTo>
                    <a:pt x="1206122" y="967896"/>
                  </a:lnTo>
                  <a:lnTo>
                    <a:pt x="1206287" y="969943"/>
                  </a:lnTo>
                  <a:lnTo>
                    <a:pt x="1206308" y="970841"/>
                  </a:lnTo>
                  <a:lnTo>
                    <a:pt x="1206466" y="970840"/>
                  </a:lnTo>
                  <a:lnTo>
                    <a:pt x="1206745" y="970754"/>
                  </a:lnTo>
                  <a:lnTo>
                    <a:pt x="1205008" y="976685"/>
                  </a:lnTo>
                  <a:lnTo>
                    <a:pt x="1203783" y="977906"/>
                  </a:lnTo>
                  <a:lnTo>
                    <a:pt x="1203655" y="978225"/>
                  </a:lnTo>
                  <a:lnTo>
                    <a:pt x="1203570" y="978945"/>
                  </a:lnTo>
                  <a:lnTo>
                    <a:pt x="1203351" y="979690"/>
                  </a:lnTo>
                  <a:lnTo>
                    <a:pt x="1203166" y="980454"/>
                  </a:lnTo>
                  <a:lnTo>
                    <a:pt x="1203298" y="981725"/>
                  </a:lnTo>
                  <a:lnTo>
                    <a:pt x="1203497" y="982860"/>
                  </a:lnTo>
                  <a:lnTo>
                    <a:pt x="1203662" y="983577"/>
                  </a:lnTo>
                  <a:lnTo>
                    <a:pt x="1204425" y="984402"/>
                  </a:lnTo>
                  <a:lnTo>
                    <a:pt x="1205184" y="985383"/>
                  </a:lnTo>
                  <a:lnTo>
                    <a:pt x="1205311" y="987916"/>
                  </a:lnTo>
                  <a:lnTo>
                    <a:pt x="1205379" y="990228"/>
                  </a:lnTo>
                  <a:lnTo>
                    <a:pt x="1205456" y="991536"/>
                  </a:lnTo>
                  <a:lnTo>
                    <a:pt x="1205824" y="992550"/>
                  </a:lnTo>
                  <a:lnTo>
                    <a:pt x="1206316" y="993637"/>
                  </a:lnTo>
                  <a:lnTo>
                    <a:pt x="1207098" y="995604"/>
                  </a:lnTo>
                  <a:lnTo>
                    <a:pt x="1207610" y="996739"/>
                  </a:lnTo>
                  <a:lnTo>
                    <a:pt x="1209362" y="998914"/>
                  </a:lnTo>
                  <a:lnTo>
                    <a:pt x="1209696" y="1000250"/>
                  </a:lnTo>
                  <a:lnTo>
                    <a:pt x="1210534" y="1003921"/>
                  </a:lnTo>
                  <a:lnTo>
                    <a:pt x="1211003" y="1005661"/>
                  </a:lnTo>
                  <a:lnTo>
                    <a:pt x="1212328" y="1007101"/>
                  </a:lnTo>
                  <a:lnTo>
                    <a:pt x="1212741" y="1007629"/>
                  </a:lnTo>
                  <a:lnTo>
                    <a:pt x="1212853" y="1007966"/>
                  </a:lnTo>
                  <a:lnTo>
                    <a:pt x="1212966" y="1008540"/>
                  </a:lnTo>
                  <a:lnTo>
                    <a:pt x="1212967" y="1008693"/>
                  </a:lnTo>
                  <a:lnTo>
                    <a:pt x="1212863" y="1008919"/>
                  </a:lnTo>
                  <a:lnTo>
                    <a:pt x="1212832" y="1009110"/>
                  </a:lnTo>
                  <a:lnTo>
                    <a:pt x="1212523" y="1009660"/>
                  </a:lnTo>
                  <a:lnTo>
                    <a:pt x="1212365" y="1009991"/>
                  </a:lnTo>
                  <a:lnTo>
                    <a:pt x="1211512" y="1011220"/>
                  </a:lnTo>
                  <a:lnTo>
                    <a:pt x="1211128" y="1011956"/>
                  </a:lnTo>
                  <a:lnTo>
                    <a:pt x="1210468" y="1012997"/>
                  </a:lnTo>
                  <a:lnTo>
                    <a:pt x="1210073" y="1013770"/>
                  </a:lnTo>
                  <a:lnTo>
                    <a:pt x="1209571" y="1014493"/>
                  </a:lnTo>
                  <a:lnTo>
                    <a:pt x="1209355" y="1015076"/>
                  </a:lnTo>
                  <a:lnTo>
                    <a:pt x="1208960" y="1015927"/>
                  </a:lnTo>
                  <a:lnTo>
                    <a:pt x="1208543" y="1017081"/>
                  </a:lnTo>
                  <a:lnTo>
                    <a:pt x="1208292" y="1017869"/>
                  </a:lnTo>
                  <a:lnTo>
                    <a:pt x="1208176" y="1019207"/>
                  </a:lnTo>
                  <a:lnTo>
                    <a:pt x="1208052" y="1019682"/>
                  </a:lnTo>
                  <a:lnTo>
                    <a:pt x="1207752" y="1020443"/>
                  </a:lnTo>
                  <a:lnTo>
                    <a:pt x="1207376" y="1021248"/>
                  </a:lnTo>
                  <a:lnTo>
                    <a:pt x="1207499" y="1022079"/>
                  </a:lnTo>
                  <a:lnTo>
                    <a:pt x="1207434" y="1022993"/>
                  </a:lnTo>
                  <a:lnTo>
                    <a:pt x="1206849" y="1024543"/>
                  </a:lnTo>
                  <a:lnTo>
                    <a:pt x="1206544" y="1025498"/>
                  </a:lnTo>
                  <a:lnTo>
                    <a:pt x="1206246" y="1026180"/>
                  </a:lnTo>
                  <a:lnTo>
                    <a:pt x="1205935" y="1026733"/>
                  </a:lnTo>
                  <a:lnTo>
                    <a:pt x="1205798" y="1027058"/>
                  </a:lnTo>
                  <a:lnTo>
                    <a:pt x="1205521" y="1028001"/>
                  </a:lnTo>
                  <a:lnTo>
                    <a:pt x="1205055" y="1028972"/>
                  </a:lnTo>
                  <a:lnTo>
                    <a:pt x="1204108" y="1030665"/>
                  </a:lnTo>
                  <a:lnTo>
                    <a:pt x="1203200" y="1032404"/>
                  </a:lnTo>
                  <a:lnTo>
                    <a:pt x="1201026" y="1035182"/>
                  </a:lnTo>
                  <a:lnTo>
                    <a:pt x="1199062" y="1038106"/>
                  </a:lnTo>
                  <a:lnTo>
                    <a:pt x="1196062" y="1041427"/>
                  </a:lnTo>
                  <a:lnTo>
                    <a:pt x="1194436" y="1042226"/>
                  </a:lnTo>
                  <a:lnTo>
                    <a:pt x="1193761" y="1042510"/>
                  </a:lnTo>
                  <a:lnTo>
                    <a:pt x="1193141" y="1043616"/>
                  </a:lnTo>
                  <a:lnTo>
                    <a:pt x="1194371" y="1044827"/>
                  </a:lnTo>
                  <a:lnTo>
                    <a:pt x="1193805" y="1045055"/>
                  </a:lnTo>
                  <a:lnTo>
                    <a:pt x="1192483" y="1046270"/>
                  </a:lnTo>
                  <a:lnTo>
                    <a:pt x="1192473" y="1046467"/>
                  </a:lnTo>
                  <a:lnTo>
                    <a:pt x="1192111" y="1046367"/>
                  </a:lnTo>
                  <a:lnTo>
                    <a:pt x="1190368" y="1044507"/>
                  </a:lnTo>
                  <a:lnTo>
                    <a:pt x="1189874" y="1043405"/>
                  </a:lnTo>
                  <a:lnTo>
                    <a:pt x="1190320" y="1042914"/>
                  </a:lnTo>
                  <a:lnTo>
                    <a:pt x="1190333" y="1042727"/>
                  </a:lnTo>
                  <a:lnTo>
                    <a:pt x="1190094" y="1042012"/>
                  </a:lnTo>
                  <a:lnTo>
                    <a:pt x="1189826" y="1041612"/>
                  </a:lnTo>
                  <a:lnTo>
                    <a:pt x="1188570" y="1040622"/>
                  </a:lnTo>
                  <a:lnTo>
                    <a:pt x="1188063" y="1040565"/>
                  </a:lnTo>
                  <a:lnTo>
                    <a:pt x="1188236" y="1042276"/>
                  </a:lnTo>
                  <a:lnTo>
                    <a:pt x="1188184" y="1042889"/>
                  </a:lnTo>
                  <a:lnTo>
                    <a:pt x="1187721" y="1043438"/>
                  </a:lnTo>
                  <a:lnTo>
                    <a:pt x="1186738" y="1044273"/>
                  </a:lnTo>
                  <a:lnTo>
                    <a:pt x="1186087" y="1044306"/>
                  </a:lnTo>
                  <a:lnTo>
                    <a:pt x="1185643" y="1044199"/>
                  </a:lnTo>
                  <a:lnTo>
                    <a:pt x="1184311" y="1043654"/>
                  </a:lnTo>
                  <a:lnTo>
                    <a:pt x="1183743" y="1043195"/>
                  </a:lnTo>
                  <a:lnTo>
                    <a:pt x="1183027" y="1042228"/>
                  </a:lnTo>
                  <a:lnTo>
                    <a:pt x="1182364" y="1041144"/>
                  </a:lnTo>
                  <a:lnTo>
                    <a:pt x="1182465" y="1040177"/>
                  </a:lnTo>
                  <a:lnTo>
                    <a:pt x="1181907" y="1037481"/>
                  </a:lnTo>
                  <a:lnTo>
                    <a:pt x="1181232" y="1035611"/>
                  </a:lnTo>
                  <a:lnTo>
                    <a:pt x="1181098" y="1034708"/>
                  </a:lnTo>
                  <a:lnTo>
                    <a:pt x="1181247" y="1032591"/>
                  </a:lnTo>
                  <a:lnTo>
                    <a:pt x="1181060" y="1032355"/>
                  </a:lnTo>
                  <a:lnTo>
                    <a:pt x="1180277" y="1032291"/>
                  </a:lnTo>
                  <a:lnTo>
                    <a:pt x="1178997" y="1031452"/>
                  </a:lnTo>
                  <a:lnTo>
                    <a:pt x="1178810" y="1031174"/>
                  </a:lnTo>
                  <a:lnTo>
                    <a:pt x="1178844" y="1029122"/>
                  </a:lnTo>
                  <a:lnTo>
                    <a:pt x="1179200" y="1026888"/>
                  </a:lnTo>
                  <a:lnTo>
                    <a:pt x="1179281" y="1026649"/>
                  </a:lnTo>
                  <a:lnTo>
                    <a:pt x="1179153" y="1025717"/>
                  </a:lnTo>
                  <a:lnTo>
                    <a:pt x="1178086" y="1025512"/>
                  </a:lnTo>
                  <a:lnTo>
                    <a:pt x="1177436" y="1025021"/>
                  </a:lnTo>
                  <a:lnTo>
                    <a:pt x="1176503" y="1023998"/>
                  </a:lnTo>
                  <a:lnTo>
                    <a:pt x="1175710" y="1022877"/>
                  </a:lnTo>
                  <a:lnTo>
                    <a:pt x="1175442" y="1022419"/>
                  </a:lnTo>
                  <a:lnTo>
                    <a:pt x="1175040" y="1021732"/>
                  </a:lnTo>
                  <a:lnTo>
                    <a:pt x="1174938" y="1021451"/>
                  </a:lnTo>
                  <a:lnTo>
                    <a:pt x="1174546" y="1019681"/>
                  </a:lnTo>
                  <a:lnTo>
                    <a:pt x="1177930" y="1015883"/>
                  </a:lnTo>
                  <a:lnTo>
                    <a:pt x="1178880" y="1014172"/>
                  </a:lnTo>
                  <a:lnTo>
                    <a:pt x="1178794" y="1013044"/>
                  </a:lnTo>
                  <a:lnTo>
                    <a:pt x="1179659" y="1012372"/>
                  </a:lnTo>
                  <a:lnTo>
                    <a:pt x="1180197" y="1012351"/>
                  </a:lnTo>
                  <a:lnTo>
                    <a:pt x="1181598" y="1012536"/>
                  </a:lnTo>
                  <a:lnTo>
                    <a:pt x="1181789" y="1012229"/>
                  </a:lnTo>
                  <a:lnTo>
                    <a:pt x="1181708" y="1011558"/>
                  </a:lnTo>
                  <a:lnTo>
                    <a:pt x="1181431" y="1011318"/>
                  </a:lnTo>
                  <a:lnTo>
                    <a:pt x="1180742" y="1008658"/>
                  </a:lnTo>
                  <a:lnTo>
                    <a:pt x="1178880" y="1004618"/>
                  </a:lnTo>
                  <a:lnTo>
                    <a:pt x="1178757" y="1004242"/>
                  </a:lnTo>
                  <a:lnTo>
                    <a:pt x="1178772" y="1003567"/>
                  </a:lnTo>
                  <a:lnTo>
                    <a:pt x="1179006" y="1002682"/>
                  </a:lnTo>
                  <a:lnTo>
                    <a:pt x="1179373" y="1002007"/>
                  </a:lnTo>
                  <a:lnTo>
                    <a:pt x="1179777" y="1000393"/>
                  </a:lnTo>
                  <a:lnTo>
                    <a:pt x="1179876" y="998035"/>
                  </a:lnTo>
                  <a:lnTo>
                    <a:pt x="1179073" y="994141"/>
                  </a:lnTo>
                  <a:lnTo>
                    <a:pt x="1177604" y="988296"/>
                  </a:lnTo>
                  <a:lnTo>
                    <a:pt x="1175903" y="984996"/>
                  </a:lnTo>
                  <a:lnTo>
                    <a:pt x="1173999" y="982517"/>
                  </a:lnTo>
                  <a:lnTo>
                    <a:pt x="1169542" y="977192"/>
                  </a:lnTo>
                  <a:lnTo>
                    <a:pt x="1166538" y="974683"/>
                  </a:lnTo>
                  <a:lnTo>
                    <a:pt x="1165895" y="973965"/>
                  </a:lnTo>
                  <a:lnTo>
                    <a:pt x="1164699" y="972381"/>
                  </a:lnTo>
                  <a:lnTo>
                    <a:pt x="1164233" y="972441"/>
                  </a:lnTo>
                  <a:lnTo>
                    <a:pt x="1164006" y="972596"/>
                  </a:lnTo>
                  <a:lnTo>
                    <a:pt x="1163838" y="973146"/>
                  </a:lnTo>
                  <a:lnTo>
                    <a:pt x="1163806" y="973628"/>
                  </a:lnTo>
                  <a:lnTo>
                    <a:pt x="1164026" y="974265"/>
                  </a:lnTo>
                  <a:lnTo>
                    <a:pt x="1167329" y="977146"/>
                  </a:lnTo>
                  <a:lnTo>
                    <a:pt x="1170834" y="981143"/>
                  </a:lnTo>
                  <a:lnTo>
                    <a:pt x="1171622" y="982801"/>
                  </a:lnTo>
                  <a:lnTo>
                    <a:pt x="1172189" y="984743"/>
                  </a:lnTo>
                  <a:lnTo>
                    <a:pt x="1172307" y="984983"/>
                  </a:lnTo>
                  <a:lnTo>
                    <a:pt x="1174054" y="987164"/>
                  </a:lnTo>
                  <a:lnTo>
                    <a:pt x="1175434" y="989102"/>
                  </a:lnTo>
                  <a:lnTo>
                    <a:pt x="1176374" y="991325"/>
                  </a:lnTo>
                  <a:lnTo>
                    <a:pt x="1177574" y="995716"/>
                  </a:lnTo>
                  <a:lnTo>
                    <a:pt x="1177098" y="996937"/>
                  </a:lnTo>
                  <a:lnTo>
                    <a:pt x="1175970" y="997511"/>
                  </a:lnTo>
                  <a:lnTo>
                    <a:pt x="1175762" y="998211"/>
                  </a:lnTo>
                  <a:lnTo>
                    <a:pt x="1175991" y="1002323"/>
                  </a:lnTo>
                  <a:lnTo>
                    <a:pt x="1177427" y="1006988"/>
                  </a:lnTo>
                  <a:lnTo>
                    <a:pt x="1178291" y="1007637"/>
                  </a:lnTo>
                  <a:lnTo>
                    <a:pt x="1179269" y="1010048"/>
                  </a:lnTo>
                  <a:lnTo>
                    <a:pt x="1179140" y="1010526"/>
                  </a:lnTo>
                  <a:lnTo>
                    <a:pt x="1178746" y="1011163"/>
                  </a:lnTo>
                  <a:lnTo>
                    <a:pt x="1178331" y="1011618"/>
                  </a:lnTo>
                  <a:lnTo>
                    <a:pt x="1178025" y="1011614"/>
                  </a:lnTo>
                  <a:lnTo>
                    <a:pt x="1178058" y="1010625"/>
                  </a:lnTo>
                  <a:lnTo>
                    <a:pt x="1176307" y="1006847"/>
                  </a:lnTo>
                  <a:lnTo>
                    <a:pt x="1175973" y="1006474"/>
                  </a:lnTo>
                  <a:lnTo>
                    <a:pt x="1175236" y="1006352"/>
                  </a:lnTo>
                  <a:lnTo>
                    <a:pt x="1175204" y="1007294"/>
                  </a:lnTo>
                  <a:lnTo>
                    <a:pt x="1175263" y="1008131"/>
                  </a:lnTo>
                  <a:lnTo>
                    <a:pt x="1175409" y="1008261"/>
                  </a:lnTo>
                  <a:lnTo>
                    <a:pt x="1175561" y="1008580"/>
                  </a:lnTo>
                  <a:lnTo>
                    <a:pt x="1175990" y="1009965"/>
                  </a:lnTo>
                  <a:lnTo>
                    <a:pt x="1176040" y="1013832"/>
                  </a:lnTo>
                  <a:lnTo>
                    <a:pt x="1174821" y="1015894"/>
                  </a:lnTo>
                  <a:lnTo>
                    <a:pt x="1172120" y="1019707"/>
                  </a:lnTo>
                  <a:lnTo>
                    <a:pt x="1171159" y="1020124"/>
                  </a:lnTo>
                  <a:lnTo>
                    <a:pt x="1170369" y="1020249"/>
                  </a:lnTo>
                  <a:lnTo>
                    <a:pt x="1169477" y="1020047"/>
                  </a:lnTo>
                  <a:lnTo>
                    <a:pt x="1168430" y="1019523"/>
                  </a:lnTo>
                  <a:lnTo>
                    <a:pt x="1167044" y="1018062"/>
                  </a:lnTo>
                  <a:lnTo>
                    <a:pt x="1166744" y="1017170"/>
                  </a:lnTo>
                  <a:lnTo>
                    <a:pt x="1167531" y="1016449"/>
                  </a:lnTo>
                  <a:lnTo>
                    <a:pt x="1168684" y="1014652"/>
                  </a:lnTo>
                  <a:lnTo>
                    <a:pt x="1168952" y="1013964"/>
                  </a:lnTo>
                  <a:lnTo>
                    <a:pt x="1169876" y="1009995"/>
                  </a:lnTo>
                  <a:lnTo>
                    <a:pt x="1169810" y="1009524"/>
                  </a:lnTo>
                  <a:lnTo>
                    <a:pt x="1169456" y="1008176"/>
                  </a:lnTo>
                  <a:lnTo>
                    <a:pt x="1169268" y="1008091"/>
                  </a:lnTo>
                  <a:lnTo>
                    <a:pt x="1166851" y="1008716"/>
                  </a:lnTo>
                  <a:lnTo>
                    <a:pt x="1166188" y="1009036"/>
                  </a:lnTo>
                  <a:lnTo>
                    <a:pt x="1166192" y="1009358"/>
                  </a:lnTo>
                  <a:lnTo>
                    <a:pt x="1166544" y="1010566"/>
                  </a:lnTo>
                  <a:lnTo>
                    <a:pt x="1167418" y="1011228"/>
                  </a:lnTo>
                  <a:lnTo>
                    <a:pt x="1167886" y="1012145"/>
                  </a:lnTo>
                  <a:lnTo>
                    <a:pt x="1167916" y="1012608"/>
                  </a:lnTo>
                  <a:lnTo>
                    <a:pt x="1167115" y="1014900"/>
                  </a:lnTo>
                  <a:lnTo>
                    <a:pt x="1166929" y="1015211"/>
                  </a:lnTo>
                  <a:lnTo>
                    <a:pt x="1165780" y="1016331"/>
                  </a:lnTo>
                  <a:lnTo>
                    <a:pt x="1163300" y="1018357"/>
                  </a:lnTo>
                  <a:lnTo>
                    <a:pt x="1162536" y="1018412"/>
                  </a:lnTo>
                  <a:lnTo>
                    <a:pt x="1162400" y="1018389"/>
                  </a:lnTo>
                  <a:lnTo>
                    <a:pt x="1162000" y="1017888"/>
                  </a:lnTo>
                  <a:lnTo>
                    <a:pt x="1161646" y="1016947"/>
                  </a:lnTo>
                  <a:lnTo>
                    <a:pt x="1160859" y="1015887"/>
                  </a:lnTo>
                  <a:lnTo>
                    <a:pt x="1160299" y="1014739"/>
                  </a:lnTo>
                  <a:lnTo>
                    <a:pt x="1160680" y="1014115"/>
                  </a:lnTo>
                  <a:lnTo>
                    <a:pt x="1160290" y="1013505"/>
                  </a:lnTo>
                  <a:lnTo>
                    <a:pt x="1159451" y="1013064"/>
                  </a:lnTo>
                  <a:lnTo>
                    <a:pt x="1158901" y="1013133"/>
                  </a:lnTo>
                  <a:lnTo>
                    <a:pt x="1158740" y="1013422"/>
                  </a:lnTo>
                  <a:lnTo>
                    <a:pt x="1158504" y="1015450"/>
                  </a:lnTo>
                  <a:lnTo>
                    <a:pt x="1158232" y="1015668"/>
                  </a:lnTo>
                  <a:lnTo>
                    <a:pt x="1157750" y="1015665"/>
                  </a:lnTo>
                  <a:lnTo>
                    <a:pt x="1157080" y="1014972"/>
                  </a:lnTo>
                  <a:lnTo>
                    <a:pt x="1156418" y="1014838"/>
                  </a:lnTo>
                  <a:lnTo>
                    <a:pt x="1154316" y="1013267"/>
                  </a:lnTo>
                  <a:lnTo>
                    <a:pt x="1152118" y="1012594"/>
                  </a:lnTo>
                  <a:lnTo>
                    <a:pt x="1150787" y="1011367"/>
                  </a:lnTo>
                  <a:lnTo>
                    <a:pt x="1150636" y="1011119"/>
                  </a:lnTo>
                  <a:lnTo>
                    <a:pt x="1150543" y="1010498"/>
                  </a:lnTo>
                  <a:lnTo>
                    <a:pt x="1150323" y="1010165"/>
                  </a:lnTo>
                  <a:lnTo>
                    <a:pt x="1146983" y="1007681"/>
                  </a:lnTo>
                  <a:lnTo>
                    <a:pt x="1146359" y="1007050"/>
                  </a:lnTo>
                  <a:lnTo>
                    <a:pt x="1145893" y="1003097"/>
                  </a:lnTo>
                  <a:lnTo>
                    <a:pt x="1145998" y="1002800"/>
                  </a:lnTo>
                  <a:lnTo>
                    <a:pt x="1147579" y="1001692"/>
                  </a:lnTo>
                  <a:lnTo>
                    <a:pt x="1148544" y="1001674"/>
                  </a:lnTo>
                  <a:lnTo>
                    <a:pt x="1149654" y="1001017"/>
                  </a:lnTo>
                  <a:lnTo>
                    <a:pt x="1151828" y="998727"/>
                  </a:lnTo>
                  <a:lnTo>
                    <a:pt x="1152122" y="998022"/>
                  </a:lnTo>
                  <a:lnTo>
                    <a:pt x="1151426" y="997240"/>
                  </a:lnTo>
                  <a:lnTo>
                    <a:pt x="1151004" y="997052"/>
                  </a:lnTo>
                  <a:lnTo>
                    <a:pt x="1150347" y="996937"/>
                  </a:lnTo>
                  <a:lnTo>
                    <a:pt x="1149414" y="995894"/>
                  </a:lnTo>
                  <a:lnTo>
                    <a:pt x="1149324" y="995698"/>
                  </a:lnTo>
                  <a:lnTo>
                    <a:pt x="1149281" y="995392"/>
                  </a:lnTo>
                  <a:lnTo>
                    <a:pt x="1149467" y="994800"/>
                  </a:lnTo>
                  <a:lnTo>
                    <a:pt x="1149626" y="993829"/>
                  </a:lnTo>
                  <a:lnTo>
                    <a:pt x="1149806" y="991895"/>
                  </a:lnTo>
                  <a:lnTo>
                    <a:pt x="1149551" y="991345"/>
                  </a:lnTo>
                  <a:lnTo>
                    <a:pt x="1148772" y="990558"/>
                  </a:lnTo>
                  <a:lnTo>
                    <a:pt x="1148466" y="989981"/>
                  </a:lnTo>
                  <a:lnTo>
                    <a:pt x="1148839" y="988815"/>
                  </a:lnTo>
                  <a:lnTo>
                    <a:pt x="1149298" y="988364"/>
                  </a:lnTo>
                  <a:lnTo>
                    <a:pt x="1151133" y="987328"/>
                  </a:lnTo>
                  <a:lnTo>
                    <a:pt x="1151350" y="986287"/>
                  </a:lnTo>
                  <a:lnTo>
                    <a:pt x="1151329" y="986039"/>
                  </a:lnTo>
                  <a:lnTo>
                    <a:pt x="1150837" y="985708"/>
                  </a:lnTo>
                  <a:lnTo>
                    <a:pt x="1149940" y="985567"/>
                  </a:lnTo>
                  <a:lnTo>
                    <a:pt x="1149509" y="985760"/>
                  </a:lnTo>
                  <a:lnTo>
                    <a:pt x="1149319" y="986016"/>
                  </a:lnTo>
                  <a:lnTo>
                    <a:pt x="1149220" y="986322"/>
                  </a:lnTo>
                  <a:lnTo>
                    <a:pt x="1149065" y="986282"/>
                  </a:lnTo>
                  <a:lnTo>
                    <a:pt x="1148778" y="985294"/>
                  </a:lnTo>
                  <a:lnTo>
                    <a:pt x="1148365" y="982483"/>
                  </a:lnTo>
                  <a:lnTo>
                    <a:pt x="1148740" y="981966"/>
                  </a:lnTo>
                  <a:lnTo>
                    <a:pt x="1149078" y="981032"/>
                  </a:lnTo>
                  <a:lnTo>
                    <a:pt x="1149065" y="980341"/>
                  </a:lnTo>
                  <a:lnTo>
                    <a:pt x="1148967" y="980141"/>
                  </a:lnTo>
                  <a:lnTo>
                    <a:pt x="1147870" y="980004"/>
                  </a:lnTo>
                  <a:lnTo>
                    <a:pt x="1146020" y="981204"/>
                  </a:lnTo>
                  <a:lnTo>
                    <a:pt x="1144247" y="981511"/>
                  </a:lnTo>
                  <a:lnTo>
                    <a:pt x="1143955" y="981658"/>
                  </a:lnTo>
                  <a:lnTo>
                    <a:pt x="1144295" y="982773"/>
                  </a:lnTo>
                  <a:lnTo>
                    <a:pt x="1144910" y="983874"/>
                  </a:lnTo>
                  <a:lnTo>
                    <a:pt x="1146361" y="984568"/>
                  </a:lnTo>
                  <a:lnTo>
                    <a:pt x="1146646" y="985346"/>
                  </a:lnTo>
                  <a:lnTo>
                    <a:pt x="1146461" y="986480"/>
                  </a:lnTo>
                  <a:lnTo>
                    <a:pt x="1145635" y="990295"/>
                  </a:lnTo>
                  <a:lnTo>
                    <a:pt x="1145319" y="991116"/>
                  </a:lnTo>
                  <a:lnTo>
                    <a:pt x="1145373" y="993394"/>
                  </a:lnTo>
                  <a:lnTo>
                    <a:pt x="1145551" y="994243"/>
                  </a:lnTo>
                  <a:lnTo>
                    <a:pt x="1144510" y="996606"/>
                  </a:lnTo>
                  <a:lnTo>
                    <a:pt x="1143562" y="998361"/>
                  </a:lnTo>
                  <a:lnTo>
                    <a:pt x="1141975" y="997329"/>
                  </a:lnTo>
                  <a:lnTo>
                    <a:pt x="1141199" y="997948"/>
                  </a:lnTo>
                  <a:lnTo>
                    <a:pt x="1141257" y="998344"/>
                  </a:lnTo>
                  <a:lnTo>
                    <a:pt x="1142089" y="1000468"/>
                  </a:lnTo>
                  <a:lnTo>
                    <a:pt x="1142624" y="1002691"/>
                  </a:lnTo>
                  <a:lnTo>
                    <a:pt x="1141628" y="1005071"/>
                  </a:lnTo>
                  <a:lnTo>
                    <a:pt x="1141099" y="1004991"/>
                  </a:lnTo>
                  <a:lnTo>
                    <a:pt x="1140025" y="1004222"/>
                  </a:lnTo>
                  <a:lnTo>
                    <a:pt x="1138878" y="1003101"/>
                  </a:lnTo>
                  <a:lnTo>
                    <a:pt x="1138248" y="1002728"/>
                  </a:lnTo>
                  <a:lnTo>
                    <a:pt x="1136876" y="1002461"/>
                  </a:lnTo>
                  <a:lnTo>
                    <a:pt x="1136309" y="1002491"/>
                  </a:lnTo>
                  <a:lnTo>
                    <a:pt x="1135333" y="1002091"/>
                  </a:lnTo>
                  <a:lnTo>
                    <a:pt x="1135058" y="1001910"/>
                  </a:lnTo>
                  <a:lnTo>
                    <a:pt x="1133686" y="1000497"/>
                  </a:lnTo>
                  <a:lnTo>
                    <a:pt x="1132981" y="998887"/>
                  </a:lnTo>
                  <a:lnTo>
                    <a:pt x="1132817" y="998253"/>
                  </a:lnTo>
                  <a:lnTo>
                    <a:pt x="1132898" y="997778"/>
                  </a:lnTo>
                  <a:lnTo>
                    <a:pt x="1132811" y="997505"/>
                  </a:lnTo>
                  <a:lnTo>
                    <a:pt x="1131996" y="994921"/>
                  </a:lnTo>
                  <a:lnTo>
                    <a:pt x="1131574" y="993774"/>
                  </a:lnTo>
                  <a:lnTo>
                    <a:pt x="1131052" y="993247"/>
                  </a:lnTo>
                  <a:lnTo>
                    <a:pt x="1130141" y="992068"/>
                  </a:lnTo>
                  <a:lnTo>
                    <a:pt x="1129151" y="990374"/>
                  </a:lnTo>
                  <a:lnTo>
                    <a:pt x="1129238" y="990129"/>
                  </a:lnTo>
                  <a:lnTo>
                    <a:pt x="1129792" y="990276"/>
                  </a:lnTo>
                  <a:lnTo>
                    <a:pt x="1130291" y="990582"/>
                  </a:lnTo>
                  <a:lnTo>
                    <a:pt x="1131152" y="991449"/>
                  </a:lnTo>
                  <a:lnTo>
                    <a:pt x="1131963" y="991570"/>
                  </a:lnTo>
                  <a:lnTo>
                    <a:pt x="1132502" y="991169"/>
                  </a:lnTo>
                  <a:lnTo>
                    <a:pt x="1132612" y="990503"/>
                  </a:lnTo>
                  <a:lnTo>
                    <a:pt x="1132476" y="988948"/>
                  </a:lnTo>
                  <a:lnTo>
                    <a:pt x="1132348" y="988544"/>
                  </a:lnTo>
                  <a:lnTo>
                    <a:pt x="1132407" y="987603"/>
                  </a:lnTo>
                  <a:lnTo>
                    <a:pt x="1134174" y="986748"/>
                  </a:lnTo>
                  <a:lnTo>
                    <a:pt x="1134758" y="986600"/>
                  </a:lnTo>
                  <a:lnTo>
                    <a:pt x="1135586" y="985294"/>
                  </a:lnTo>
                  <a:lnTo>
                    <a:pt x="1135973" y="982633"/>
                  </a:lnTo>
                  <a:lnTo>
                    <a:pt x="1136352" y="977455"/>
                  </a:lnTo>
                  <a:lnTo>
                    <a:pt x="1134835" y="972240"/>
                  </a:lnTo>
                  <a:lnTo>
                    <a:pt x="1135669" y="969408"/>
                  </a:lnTo>
                  <a:lnTo>
                    <a:pt x="1135815" y="969129"/>
                  </a:lnTo>
                  <a:lnTo>
                    <a:pt x="1136686" y="970143"/>
                  </a:lnTo>
                  <a:lnTo>
                    <a:pt x="1137875" y="967752"/>
                  </a:lnTo>
                  <a:lnTo>
                    <a:pt x="1138680" y="963782"/>
                  </a:lnTo>
                  <a:lnTo>
                    <a:pt x="1138323" y="962883"/>
                  </a:lnTo>
                  <a:lnTo>
                    <a:pt x="1137779" y="962812"/>
                  </a:lnTo>
                  <a:lnTo>
                    <a:pt x="1136583" y="963041"/>
                  </a:lnTo>
                  <a:lnTo>
                    <a:pt x="1135812" y="963757"/>
                  </a:lnTo>
                  <a:lnTo>
                    <a:pt x="1135536" y="966840"/>
                  </a:lnTo>
                  <a:lnTo>
                    <a:pt x="1134661" y="967193"/>
                  </a:lnTo>
                  <a:lnTo>
                    <a:pt x="1133307" y="968654"/>
                  </a:lnTo>
                  <a:lnTo>
                    <a:pt x="1131104" y="972124"/>
                  </a:lnTo>
                  <a:lnTo>
                    <a:pt x="1133319" y="977868"/>
                  </a:lnTo>
                  <a:lnTo>
                    <a:pt x="1133216" y="978875"/>
                  </a:lnTo>
                  <a:lnTo>
                    <a:pt x="1132514" y="980126"/>
                  </a:lnTo>
                  <a:lnTo>
                    <a:pt x="1132149" y="980373"/>
                  </a:lnTo>
                  <a:lnTo>
                    <a:pt x="1131383" y="980309"/>
                  </a:lnTo>
                  <a:lnTo>
                    <a:pt x="1130212" y="979911"/>
                  </a:lnTo>
                  <a:lnTo>
                    <a:pt x="1128317" y="980471"/>
                  </a:lnTo>
                  <a:lnTo>
                    <a:pt x="1127131" y="982887"/>
                  </a:lnTo>
                  <a:lnTo>
                    <a:pt x="1127232" y="983691"/>
                  </a:lnTo>
                  <a:lnTo>
                    <a:pt x="1127650" y="984213"/>
                  </a:lnTo>
                  <a:lnTo>
                    <a:pt x="1127644" y="984382"/>
                  </a:lnTo>
                  <a:lnTo>
                    <a:pt x="1127244" y="985067"/>
                  </a:lnTo>
                  <a:lnTo>
                    <a:pt x="1125552" y="985353"/>
                  </a:lnTo>
                  <a:lnTo>
                    <a:pt x="1125388" y="985186"/>
                  </a:lnTo>
                  <a:lnTo>
                    <a:pt x="1124520" y="983721"/>
                  </a:lnTo>
                  <a:lnTo>
                    <a:pt x="1124454" y="983411"/>
                  </a:lnTo>
                  <a:lnTo>
                    <a:pt x="1124374" y="982102"/>
                  </a:lnTo>
                  <a:lnTo>
                    <a:pt x="1125127" y="981271"/>
                  </a:lnTo>
                  <a:lnTo>
                    <a:pt x="1124659" y="980152"/>
                  </a:lnTo>
                  <a:lnTo>
                    <a:pt x="1123340" y="979652"/>
                  </a:lnTo>
                  <a:lnTo>
                    <a:pt x="1122258" y="979235"/>
                  </a:lnTo>
                  <a:lnTo>
                    <a:pt x="1121884" y="977104"/>
                  </a:lnTo>
                  <a:lnTo>
                    <a:pt x="1121370" y="975512"/>
                  </a:lnTo>
                  <a:lnTo>
                    <a:pt x="1120732" y="974842"/>
                  </a:lnTo>
                  <a:lnTo>
                    <a:pt x="1120151" y="972712"/>
                  </a:lnTo>
                  <a:lnTo>
                    <a:pt x="1119081" y="972181"/>
                  </a:lnTo>
                  <a:lnTo>
                    <a:pt x="1118417" y="973687"/>
                  </a:lnTo>
                  <a:lnTo>
                    <a:pt x="1117338" y="972762"/>
                  </a:lnTo>
                  <a:lnTo>
                    <a:pt x="1116596" y="972981"/>
                  </a:lnTo>
                  <a:lnTo>
                    <a:pt x="1116232" y="974022"/>
                  </a:lnTo>
                  <a:lnTo>
                    <a:pt x="1116879" y="975167"/>
                  </a:lnTo>
                  <a:lnTo>
                    <a:pt x="1116899" y="975805"/>
                  </a:lnTo>
                  <a:lnTo>
                    <a:pt x="1116497" y="976529"/>
                  </a:lnTo>
                  <a:lnTo>
                    <a:pt x="1115254" y="975290"/>
                  </a:lnTo>
                  <a:lnTo>
                    <a:pt x="1113448" y="972475"/>
                  </a:lnTo>
                  <a:lnTo>
                    <a:pt x="1112457" y="970756"/>
                  </a:lnTo>
                  <a:lnTo>
                    <a:pt x="1111769" y="968765"/>
                  </a:lnTo>
                  <a:lnTo>
                    <a:pt x="1111555" y="964381"/>
                  </a:lnTo>
                  <a:lnTo>
                    <a:pt x="1112419" y="962998"/>
                  </a:lnTo>
                  <a:lnTo>
                    <a:pt x="1113014" y="962891"/>
                  </a:lnTo>
                  <a:lnTo>
                    <a:pt x="1113314" y="963048"/>
                  </a:lnTo>
                  <a:lnTo>
                    <a:pt x="1114019" y="963188"/>
                  </a:lnTo>
                  <a:lnTo>
                    <a:pt x="1114988" y="962998"/>
                  </a:lnTo>
                  <a:lnTo>
                    <a:pt x="1115447" y="962586"/>
                  </a:lnTo>
                  <a:lnTo>
                    <a:pt x="1115901" y="960161"/>
                  </a:lnTo>
                  <a:lnTo>
                    <a:pt x="1115866" y="959757"/>
                  </a:lnTo>
                  <a:lnTo>
                    <a:pt x="1116046" y="959062"/>
                  </a:lnTo>
                  <a:lnTo>
                    <a:pt x="1116944" y="956768"/>
                  </a:lnTo>
                  <a:lnTo>
                    <a:pt x="1117379" y="956335"/>
                  </a:lnTo>
                  <a:lnTo>
                    <a:pt x="1120290" y="955065"/>
                  </a:lnTo>
                  <a:lnTo>
                    <a:pt x="1120649" y="955136"/>
                  </a:lnTo>
                  <a:lnTo>
                    <a:pt x="1120993" y="955271"/>
                  </a:lnTo>
                  <a:lnTo>
                    <a:pt x="1121703" y="956082"/>
                  </a:lnTo>
                  <a:lnTo>
                    <a:pt x="1122589" y="957457"/>
                  </a:lnTo>
                  <a:lnTo>
                    <a:pt x="1122647" y="957633"/>
                  </a:lnTo>
                  <a:lnTo>
                    <a:pt x="1122620" y="958162"/>
                  </a:lnTo>
                  <a:lnTo>
                    <a:pt x="1123333" y="958822"/>
                  </a:lnTo>
                  <a:lnTo>
                    <a:pt x="1123493" y="958579"/>
                  </a:lnTo>
                  <a:lnTo>
                    <a:pt x="1123743" y="957713"/>
                  </a:lnTo>
                  <a:lnTo>
                    <a:pt x="1123821" y="955417"/>
                  </a:lnTo>
                  <a:lnTo>
                    <a:pt x="1122901" y="953138"/>
                  </a:lnTo>
                  <a:lnTo>
                    <a:pt x="1121180" y="946895"/>
                  </a:lnTo>
                  <a:lnTo>
                    <a:pt x="1121315" y="946525"/>
                  </a:lnTo>
                  <a:lnTo>
                    <a:pt x="1121550" y="946462"/>
                  </a:lnTo>
                  <a:lnTo>
                    <a:pt x="1122249" y="946633"/>
                  </a:lnTo>
                  <a:lnTo>
                    <a:pt x="1126190" y="948537"/>
                  </a:lnTo>
                  <a:lnTo>
                    <a:pt x="1126508" y="949012"/>
                  </a:lnTo>
                  <a:lnTo>
                    <a:pt x="1127043" y="950452"/>
                  </a:lnTo>
                  <a:lnTo>
                    <a:pt x="1126785" y="950670"/>
                  </a:lnTo>
                  <a:lnTo>
                    <a:pt x="1126991" y="951563"/>
                  </a:lnTo>
                  <a:lnTo>
                    <a:pt x="1127600" y="952394"/>
                  </a:lnTo>
                  <a:lnTo>
                    <a:pt x="1128311" y="953044"/>
                  </a:lnTo>
                  <a:lnTo>
                    <a:pt x="1128491" y="953087"/>
                  </a:lnTo>
                  <a:lnTo>
                    <a:pt x="1129017" y="952040"/>
                  </a:lnTo>
                  <a:lnTo>
                    <a:pt x="1129058" y="951809"/>
                  </a:lnTo>
                  <a:lnTo>
                    <a:pt x="1128930" y="951301"/>
                  </a:lnTo>
                  <a:lnTo>
                    <a:pt x="1127676" y="947902"/>
                  </a:lnTo>
                  <a:lnTo>
                    <a:pt x="1126524" y="946835"/>
                  </a:lnTo>
                  <a:lnTo>
                    <a:pt x="1125760" y="946250"/>
                  </a:lnTo>
                  <a:lnTo>
                    <a:pt x="1125084" y="946435"/>
                  </a:lnTo>
                  <a:lnTo>
                    <a:pt x="1124712" y="946408"/>
                  </a:lnTo>
                  <a:lnTo>
                    <a:pt x="1122188" y="944119"/>
                  </a:lnTo>
                  <a:lnTo>
                    <a:pt x="1122032" y="943816"/>
                  </a:lnTo>
                  <a:lnTo>
                    <a:pt x="1121609" y="941389"/>
                  </a:lnTo>
                  <a:lnTo>
                    <a:pt x="1120147" y="940910"/>
                  </a:lnTo>
                  <a:lnTo>
                    <a:pt x="1118819" y="942345"/>
                  </a:lnTo>
                  <a:lnTo>
                    <a:pt x="1117657" y="942368"/>
                  </a:lnTo>
                  <a:lnTo>
                    <a:pt x="1118189" y="941201"/>
                  </a:lnTo>
                  <a:lnTo>
                    <a:pt x="1117397" y="939933"/>
                  </a:lnTo>
                  <a:lnTo>
                    <a:pt x="1114367" y="938608"/>
                  </a:lnTo>
                  <a:lnTo>
                    <a:pt x="1113869" y="937036"/>
                  </a:lnTo>
                  <a:lnTo>
                    <a:pt x="1113545" y="935670"/>
                  </a:lnTo>
                  <a:lnTo>
                    <a:pt x="1114941" y="934324"/>
                  </a:lnTo>
                  <a:lnTo>
                    <a:pt x="1114612" y="933625"/>
                  </a:lnTo>
                  <a:lnTo>
                    <a:pt x="1113938" y="932187"/>
                  </a:lnTo>
                  <a:lnTo>
                    <a:pt x="1114174" y="931015"/>
                  </a:lnTo>
                  <a:lnTo>
                    <a:pt x="1111316" y="929876"/>
                  </a:lnTo>
                  <a:lnTo>
                    <a:pt x="1106526" y="926923"/>
                  </a:lnTo>
                  <a:lnTo>
                    <a:pt x="1105698" y="925866"/>
                  </a:lnTo>
                  <a:lnTo>
                    <a:pt x="1105595" y="925251"/>
                  </a:lnTo>
                  <a:lnTo>
                    <a:pt x="1105598" y="924926"/>
                  </a:lnTo>
                  <a:lnTo>
                    <a:pt x="1105422" y="924569"/>
                  </a:lnTo>
                  <a:lnTo>
                    <a:pt x="1104620" y="923483"/>
                  </a:lnTo>
                  <a:lnTo>
                    <a:pt x="1104200" y="923118"/>
                  </a:lnTo>
                  <a:lnTo>
                    <a:pt x="1103578" y="922751"/>
                  </a:lnTo>
                  <a:lnTo>
                    <a:pt x="1102706" y="921920"/>
                  </a:lnTo>
                  <a:lnTo>
                    <a:pt x="1101099" y="919577"/>
                  </a:lnTo>
                  <a:lnTo>
                    <a:pt x="1100730" y="917959"/>
                  </a:lnTo>
                  <a:lnTo>
                    <a:pt x="1101628" y="917905"/>
                  </a:lnTo>
                  <a:lnTo>
                    <a:pt x="1102870" y="917019"/>
                  </a:lnTo>
                  <a:lnTo>
                    <a:pt x="1104089" y="915365"/>
                  </a:lnTo>
                  <a:lnTo>
                    <a:pt x="1103264" y="912987"/>
                  </a:lnTo>
                  <a:lnTo>
                    <a:pt x="1102509" y="912474"/>
                  </a:lnTo>
                  <a:lnTo>
                    <a:pt x="1101952" y="912634"/>
                  </a:lnTo>
                  <a:lnTo>
                    <a:pt x="1101825" y="913190"/>
                  </a:lnTo>
                  <a:lnTo>
                    <a:pt x="1100584" y="915128"/>
                  </a:lnTo>
                  <a:lnTo>
                    <a:pt x="1099837" y="914701"/>
                  </a:lnTo>
                  <a:lnTo>
                    <a:pt x="1098233" y="914468"/>
                  </a:lnTo>
                  <a:lnTo>
                    <a:pt x="1098018" y="915869"/>
                  </a:lnTo>
                  <a:lnTo>
                    <a:pt x="1096852" y="914458"/>
                  </a:lnTo>
                  <a:lnTo>
                    <a:pt x="1095008" y="913151"/>
                  </a:lnTo>
                  <a:lnTo>
                    <a:pt x="1093335" y="912882"/>
                  </a:lnTo>
                  <a:lnTo>
                    <a:pt x="1092134" y="913165"/>
                  </a:lnTo>
                  <a:lnTo>
                    <a:pt x="1091227" y="913090"/>
                  </a:lnTo>
                  <a:lnTo>
                    <a:pt x="1090438" y="911899"/>
                  </a:lnTo>
                  <a:lnTo>
                    <a:pt x="1090345" y="911372"/>
                  </a:lnTo>
                  <a:lnTo>
                    <a:pt x="1090441" y="911032"/>
                  </a:lnTo>
                  <a:lnTo>
                    <a:pt x="1089779" y="910321"/>
                  </a:lnTo>
                  <a:lnTo>
                    <a:pt x="1089430" y="910269"/>
                  </a:lnTo>
                  <a:lnTo>
                    <a:pt x="1089015" y="910380"/>
                  </a:lnTo>
                  <a:lnTo>
                    <a:pt x="1086611" y="912094"/>
                  </a:lnTo>
                  <a:lnTo>
                    <a:pt x="1081556" y="909729"/>
                  </a:lnTo>
                  <a:lnTo>
                    <a:pt x="1079791" y="908770"/>
                  </a:lnTo>
                  <a:lnTo>
                    <a:pt x="1078588" y="904913"/>
                  </a:lnTo>
                  <a:lnTo>
                    <a:pt x="1078628" y="904412"/>
                  </a:lnTo>
                  <a:lnTo>
                    <a:pt x="1079167" y="902651"/>
                  </a:lnTo>
                  <a:lnTo>
                    <a:pt x="1080158" y="900924"/>
                  </a:lnTo>
                  <a:lnTo>
                    <a:pt x="1080608" y="900710"/>
                  </a:lnTo>
                  <a:lnTo>
                    <a:pt x="1081291" y="900890"/>
                  </a:lnTo>
                  <a:lnTo>
                    <a:pt x="1081685" y="901235"/>
                  </a:lnTo>
                  <a:lnTo>
                    <a:pt x="1081803" y="901698"/>
                  </a:lnTo>
                  <a:lnTo>
                    <a:pt x="1082371" y="901887"/>
                  </a:lnTo>
                  <a:lnTo>
                    <a:pt x="1084183" y="901667"/>
                  </a:lnTo>
                  <a:lnTo>
                    <a:pt x="1086306" y="901254"/>
                  </a:lnTo>
                  <a:lnTo>
                    <a:pt x="1086932" y="900403"/>
                  </a:lnTo>
                  <a:lnTo>
                    <a:pt x="1087215" y="898676"/>
                  </a:lnTo>
                  <a:lnTo>
                    <a:pt x="1086914" y="898553"/>
                  </a:lnTo>
                  <a:lnTo>
                    <a:pt x="1084945" y="898522"/>
                  </a:lnTo>
                  <a:lnTo>
                    <a:pt x="1084539" y="898779"/>
                  </a:lnTo>
                  <a:lnTo>
                    <a:pt x="1082859" y="898365"/>
                  </a:lnTo>
                  <a:lnTo>
                    <a:pt x="1081520" y="897872"/>
                  </a:lnTo>
                  <a:lnTo>
                    <a:pt x="1081136" y="897701"/>
                  </a:lnTo>
                  <a:lnTo>
                    <a:pt x="1080618" y="897262"/>
                  </a:lnTo>
                  <a:lnTo>
                    <a:pt x="1080474" y="897004"/>
                  </a:lnTo>
                  <a:lnTo>
                    <a:pt x="1080291" y="896302"/>
                  </a:lnTo>
                  <a:lnTo>
                    <a:pt x="1080374" y="895800"/>
                  </a:lnTo>
                  <a:lnTo>
                    <a:pt x="1080723" y="895391"/>
                  </a:lnTo>
                  <a:lnTo>
                    <a:pt x="1079075" y="891935"/>
                  </a:lnTo>
                  <a:lnTo>
                    <a:pt x="1078187" y="889763"/>
                  </a:lnTo>
                  <a:lnTo>
                    <a:pt x="1078116" y="889069"/>
                  </a:lnTo>
                  <a:lnTo>
                    <a:pt x="1078239" y="886474"/>
                  </a:lnTo>
                  <a:lnTo>
                    <a:pt x="1078418" y="886198"/>
                  </a:lnTo>
                  <a:lnTo>
                    <a:pt x="1078894" y="886114"/>
                  </a:lnTo>
                  <a:lnTo>
                    <a:pt x="1079154" y="885929"/>
                  </a:lnTo>
                  <a:lnTo>
                    <a:pt x="1079445" y="885267"/>
                  </a:lnTo>
                  <a:lnTo>
                    <a:pt x="1079300" y="884683"/>
                  </a:lnTo>
                  <a:lnTo>
                    <a:pt x="1078450" y="884336"/>
                  </a:lnTo>
                  <a:lnTo>
                    <a:pt x="1077729" y="884682"/>
                  </a:lnTo>
                  <a:lnTo>
                    <a:pt x="1077629" y="884966"/>
                  </a:lnTo>
                  <a:lnTo>
                    <a:pt x="1077441" y="885117"/>
                  </a:lnTo>
                  <a:lnTo>
                    <a:pt x="1076543" y="885460"/>
                  </a:lnTo>
                  <a:lnTo>
                    <a:pt x="1076089" y="885380"/>
                  </a:lnTo>
                  <a:lnTo>
                    <a:pt x="1074646" y="884669"/>
                  </a:lnTo>
                  <a:lnTo>
                    <a:pt x="1073067" y="882806"/>
                  </a:lnTo>
                  <a:lnTo>
                    <a:pt x="1072614" y="882022"/>
                  </a:lnTo>
                  <a:lnTo>
                    <a:pt x="1072371" y="880630"/>
                  </a:lnTo>
                  <a:lnTo>
                    <a:pt x="1072871" y="876927"/>
                  </a:lnTo>
                  <a:lnTo>
                    <a:pt x="1072980" y="876563"/>
                  </a:lnTo>
                  <a:lnTo>
                    <a:pt x="1075361" y="876253"/>
                  </a:lnTo>
                  <a:lnTo>
                    <a:pt x="1076701" y="877269"/>
                  </a:lnTo>
                  <a:lnTo>
                    <a:pt x="1077169" y="877810"/>
                  </a:lnTo>
                  <a:lnTo>
                    <a:pt x="1077471" y="877980"/>
                  </a:lnTo>
                  <a:lnTo>
                    <a:pt x="1078574" y="878275"/>
                  </a:lnTo>
                  <a:lnTo>
                    <a:pt x="1080196" y="878433"/>
                  </a:lnTo>
                  <a:lnTo>
                    <a:pt x="1081429" y="878819"/>
                  </a:lnTo>
                  <a:lnTo>
                    <a:pt x="1087304" y="881616"/>
                  </a:lnTo>
                  <a:lnTo>
                    <a:pt x="1088906" y="882663"/>
                  </a:lnTo>
                  <a:lnTo>
                    <a:pt x="1089239" y="882748"/>
                  </a:lnTo>
                  <a:lnTo>
                    <a:pt x="1089732" y="881923"/>
                  </a:lnTo>
                  <a:lnTo>
                    <a:pt x="1089302" y="881336"/>
                  </a:lnTo>
                  <a:lnTo>
                    <a:pt x="1086574" y="879162"/>
                  </a:lnTo>
                  <a:lnTo>
                    <a:pt x="1085626" y="878526"/>
                  </a:lnTo>
                  <a:lnTo>
                    <a:pt x="1085186" y="878355"/>
                  </a:lnTo>
                  <a:lnTo>
                    <a:pt x="1084144" y="878429"/>
                  </a:lnTo>
                  <a:lnTo>
                    <a:pt x="1078457" y="874514"/>
                  </a:lnTo>
                  <a:lnTo>
                    <a:pt x="1076369" y="872917"/>
                  </a:lnTo>
                  <a:lnTo>
                    <a:pt x="1076087" y="872633"/>
                  </a:lnTo>
                  <a:lnTo>
                    <a:pt x="1075841" y="872385"/>
                  </a:lnTo>
                  <a:lnTo>
                    <a:pt x="1075919" y="871680"/>
                  </a:lnTo>
                  <a:lnTo>
                    <a:pt x="1075180" y="867426"/>
                  </a:lnTo>
                  <a:lnTo>
                    <a:pt x="1074116" y="867463"/>
                  </a:lnTo>
                  <a:lnTo>
                    <a:pt x="1073847" y="867472"/>
                  </a:lnTo>
                  <a:lnTo>
                    <a:pt x="1073209" y="868384"/>
                  </a:lnTo>
                  <a:lnTo>
                    <a:pt x="1073157" y="868924"/>
                  </a:lnTo>
                  <a:lnTo>
                    <a:pt x="1073000" y="870582"/>
                  </a:lnTo>
                  <a:lnTo>
                    <a:pt x="1073134" y="871054"/>
                  </a:lnTo>
                  <a:lnTo>
                    <a:pt x="1073257" y="871252"/>
                  </a:lnTo>
                  <a:lnTo>
                    <a:pt x="1073160" y="871846"/>
                  </a:lnTo>
                  <a:lnTo>
                    <a:pt x="1072569" y="872146"/>
                  </a:lnTo>
                  <a:lnTo>
                    <a:pt x="1071932" y="872191"/>
                  </a:lnTo>
                  <a:lnTo>
                    <a:pt x="1071261" y="871734"/>
                  </a:lnTo>
                  <a:lnTo>
                    <a:pt x="1071065" y="871931"/>
                  </a:lnTo>
                  <a:lnTo>
                    <a:pt x="1070863" y="871914"/>
                  </a:lnTo>
                  <a:lnTo>
                    <a:pt x="1065721" y="863636"/>
                  </a:lnTo>
                  <a:lnTo>
                    <a:pt x="1058680" y="856501"/>
                  </a:lnTo>
                  <a:lnTo>
                    <a:pt x="1057014" y="849295"/>
                  </a:lnTo>
                  <a:lnTo>
                    <a:pt x="1057903" y="845752"/>
                  </a:lnTo>
                  <a:lnTo>
                    <a:pt x="1057541" y="843086"/>
                  </a:lnTo>
                  <a:lnTo>
                    <a:pt x="1059092" y="842269"/>
                  </a:lnTo>
                  <a:lnTo>
                    <a:pt x="1060464" y="840663"/>
                  </a:lnTo>
                  <a:lnTo>
                    <a:pt x="1059511" y="838651"/>
                  </a:lnTo>
                  <a:lnTo>
                    <a:pt x="1058651" y="835541"/>
                  </a:lnTo>
                  <a:lnTo>
                    <a:pt x="1057781" y="835739"/>
                  </a:lnTo>
                  <a:lnTo>
                    <a:pt x="1057015" y="840246"/>
                  </a:lnTo>
                  <a:lnTo>
                    <a:pt x="1054774" y="842015"/>
                  </a:lnTo>
                  <a:lnTo>
                    <a:pt x="1054863" y="844237"/>
                  </a:lnTo>
                  <a:lnTo>
                    <a:pt x="1056291" y="845263"/>
                  </a:lnTo>
                  <a:lnTo>
                    <a:pt x="1055420" y="846343"/>
                  </a:lnTo>
                  <a:lnTo>
                    <a:pt x="1055033" y="848415"/>
                  </a:lnTo>
                  <a:lnTo>
                    <a:pt x="1053753" y="847951"/>
                  </a:lnTo>
                  <a:lnTo>
                    <a:pt x="1051293" y="849233"/>
                  </a:lnTo>
                  <a:lnTo>
                    <a:pt x="1048331" y="848895"/>
                  </a:lnTo>
                  <a:lnTo>
                    <a:pt x="1046563" y="847901"/>
                  </a:lnTo>
                  <a:lnTo>
                    <a:pt x="1044008" y="847449"/>
                  </a:lnTo>
                  <a:lnTo>
                    <a:pt x="1043251" y="848328"/>
                  </a:lnTo>
                  <a:lnTo>
                    <a:pt x="1039113" y="846762"/>
                  </a:lnTo>
                  <a:lnTo>
                    <a:pt x="1033973" y="837972"/>
                  </a:lnTo>
                  <a:lnTo>
                    <a:pt x="1033192" y="832234"/>
                  </a:lnTo>
                  <a:lnTo>
                    <a:pt x="1028061" y="825253"/>
                  </a:lnTo>
                  <a:lnTo>
                    <a:pt x="1026380" y="821256"/>
                  </a:lnTo>
                  <a:lnTo>
                    <a:pt x="1028568" y="821021"/>
                  </a:lnTo>
                  <a:lnTo>
                    <a:pt x="1027970" y="818061"/>
                  </a:lnTo>
                  <a:lnTo>
                    <a:pt x="1027631" y="814813"/>
                  </a:lnTo>
                  <a:lnTo>
                    <a:pt x="1026905" y="811976"/>
                  </a:lnTo>
                  <a:lnTo>
                    <a:pt x="1025744" y="812687"/>
                  </a:lnTo>
                  <a:lnTo>
                    <a:pt x="1024893" y="815059"/>
                  </a:lnTo>
                  <a:lnTo>
                    <a:pt x="1025162" y="818100"/>
                  </a:lnTo>
                  <a:lnTo>
                    <a:pt x="1020779" y="811449"/>
                  </a:lnTo>
                  <a:lnTo>
                    <a:pt x="1019705" y="803678"/>
                  </a:lnTo>
                  <a:lnTo>
                    <a:pt x="1019513" y="802220"/>
                  </a:lnTo>
                  <a:lnTo>
                    <a:pt x="1018436" y="797455"/>
                  </a:lnTo>
                  <a:lnTo>
                    <a:pt x="1017380" y="794259"/>
                  </a:lnTo>
                  <a:lnTo>
                    <a:pt x="1015804" y="790542"/>
                  </a:lnTo>
                  <a:lnTo>
                    <a:pt x="1012996" y="786395"/>
                  </a:lnTo>
                  <a:lnTo>
                    <a:pt x="1012047" y="784671"/>
                  </a:lnTo>
                  <a:lnTo>
                    <a:pt x="1007854" y="783034"/>
                  </a:lnTo>
                  <a:lnTo>
                    <a:pt x="1007354" y="783899"/>
                  </a:lnTo>
                  <a:lnTo>
                    <a:pt x="1009084" y="785495"/>
                  </a:lnTo>
                  <a:lnTo>
                    <a:pt x="1010563" y="785673"/>
                  </a:lnTo>
                  <a:lnTo>
                    <a:pt x="1011100" y="787782"/>
                  </a:lnTo>
                  <a:lnTo>
                    <a:pt x="1013110" y="789721"/>
                  </a:lnTo>
                  <a:lnTo>
                    <a:pt x="1014379" y="793165"/>
                  </a:lnTo>
                  <a:lnTo>
                    <a:pt x="1015627" y="796450"/>
                  </a:lnTo>
                  <a:lnTo>
                    <a:pt x="1015478" y="797324"/>
                  </a:lnTo>
                  <a:lnTo>
                    <a:pt x="1014830" y="796975"/>
                  </a:lnTo>
                  <a:lnTo>
                    <a:pt x="1013861" y="795993"/>
                  </a:lnTo>
                  <a:lnTo>
                    <a:pt x="1013068" y="794626"/>
                  </a:lnTo>
                  <a:lnTo>
                    <a:pt x="1011942" y="792200"/>
                  </a:lnTo>
                  <a:lnTo>
                    <a:pt x="1009749" y="788896"/>
                  </a:lnTo>
                  <a:lnTo>
                    <a:pt x="1007178" y="787171"/>
                  </a:lnTo>
                  <a:lnTo>
                    <a:pt x="1004656" y="786774"/>
                  </a:lnTo>
                  <a:lnTo>
                    <a:pt x="1007628" y="789460"/>
                  </a:lnTo>
                  <a:lnTo>
                    <a:pt x="1009485" y="791339"/>
                  </a:lnTo>
                  <a:lnTo>
                    <a:pt x="1010440" y="794458"/>
                  </a:lnTo>
                  <a:lnTo>
                    <a:pt x="1011107" y="795723"/>
                  </a:lnTo>
                  <a:lnTo>
                    <a:pt x="1012683" y="796119"/>
                  </a:lnTo>
                  <a:lnTo>
                    <a:pt x="1013084" y="797075"/>
                  </a:lnTo>
                  <a:lnTo>
                    <a:pt x="1012585" y="799936"/>
                  </a:lnTo>
                  <a:lnTo>
                    <a:pt x="1012997" y="800491"/>
                  </a:lnTo>
                  <a:lnTo>
                    <a:pt x="1013145" y="801299"/>
                  </a:lnTo>
                  <a:lnTo>
                    <a:pt x="1012519" y="802237"/>
                  </a:lnTo>
                  <a:lnTo>
                    <a:pt x="1012871" y="803126"/>
                  </a:lnTo>
                  <a:lnTo>
                    <a:pt x="1012788" y="804299"/>
                  </a:lnTo>
                  <a:lnTo>
                    <a:pt x="1013693" y="806805"/>
                  </a:lnTo>
                  <a:lnTo>
                    <a:pt x="1015131" y="807933"/>
                  </a:lnTo>
                  <a:lnTo>
                    <a:pt x="1015182" y="808479"/>
                  </a:lnTo>
                  <a:lnTo>
                    <a:pt x="1014653" y="809233"/>
                  </a:lnTo>
                  <a:lnTo>
                    <a:pt x="1016571" y="813445"/>
                  </a:lnTo>
                  <a:lnTo>
                    <a:pt x="1016917" y="813727"/>
                  </a:lnTo>
                  <a:lnTo>
                    <a:pt x="1017773" y="815032"/>
                  </a:lnTo>
                  <a:lnTo>
                    <a:pt x="1017975" y="815494"/>
                  </a:lnTo>
                  <a:lnTo>
                    <a:pt x="1018380" y="818385"/>
                  </a:lnTo>
                  <a:lnTo>
                    <a:pt x="1021596" y="825461"/>
                  </a:lnTo>
                  <a:lnTo>
                    <a:pt x="1021871" y="827167"/>
                  </a:lnTo>
                  <a:lnTo>
                    <a:pt x="1021842" y="827806"/>
                  </a:lnTo>
                  <a:lnTo>
                    <a:pt x="1021583" y="827794"/>
                  </a:lnTo>
                  <a:lnTo>
                    <a:pt x="1021296" y="827306"/>
                  </a:lnTo>
                  <a:lnTo>
                    <a:pt x="1021106" y="826773"/>
                  </a:lnTo>
                  <a:lnTo>
                    <a:pt x="1020222" y="826698"/>
                  </a:lnTo>
                  <a:lnTo>
                    <a:pt x="1020100" y="827035"/>
                  </a:lnTo>
                  <a:lnTo>
                    <a:pt x="1020176" y="828021"/>
                  </a:lnTo>
                  <a:lnTo>
                    <a:pt x="1021003" y="829780"/>
                  </a:lnTo>
                  <a:lnTo>
                    <a:pt x="1022207" y="832763"/>
                  </a:lnTo>
                  <a:lnTo>
                    <a:pt x="1023786" y="837156"/>
                  </a:lnTo>
                  <a:lnTo>
                    <a:pt x="1024972" y="841581"/>
                  </a:lnTo>
                  <a:lnTo>
                    <a:pt x="1025366" y="844013"/>
                  </a:lnTo>
                  <a:lnTo>
                    <a:pt x="1025176" y="845289"/>
                  </a:lnTo>
                  <a:lnTo>
                    <a:pt x="1025045" y="845198"/>
                  </a:lnTo>
                  <a:lnTo>
                    <a:pt x="1024711" y="844465"/>
                  </a:lnTo>
                  <a:lnTo>
                    <a:pt x="1023879" y="844860"/>
                  </a:lnTo>
                  <a:lnTo>
                    <a:pt x="1023716" y="845156"/>
                  </a:lnTo>
                  <a:lnTo>
                    <a:pt x="1023574" y="846856"/>
                  </a:lnTo>
                  <a:lnTo>
                    <a:pt x="1023904" y="848054"/>
                  </a:lnTo>
                  <a:lnTo>
                    <a:pt x="1025441" y="851327"/>
                  </a:lnTo>
                  <a:lnTo>
                    <a:pt x="1024884" y="851325"/>
                  </a:lnTo>
                  <a:lnTo>
                    <a:pt x="1024384" y="850779"/>
                  </a:lnTo>
                  <a:lnTo>
                    <a:pt x="1023566" y="850748"/>
                  </a:lnTo>
                  <a:lnTo>
                    <a:pt x="1022041" y="850328"/>
                  </a:lnTo>
                  <a:lnTo>
                    <a:pt x="1019986" y="848917"/>
                  </a:lnTo>
                  <a:lnTo>
                    <a:pt x="1019741" y="848853"/>
                  </a:lnTo>
                  <a:lnTo>
                    <a:pt x="1019125" y="848929"/>
                  </a:lnTo>
                  <a:lnTo>
                    <a:pt x="1018140" y="849166"/>
                  </a:lnTo>
                  <a:lnTo>
                    <a:pt x="1017795" y="849110"/>
                  </a:lnTo>
                  <a:lnTo>
                    <a:pt x="1017164" y="848664"/>
                  </a:lnTo>
                  <a:lnTo>
                    <a:pt x="1015853" y="847046"/>
                  </a:lnTo>
                  <a:lnTo>
                    <a:pt x="1013990" y="843686"/>
                  </a:lnTo>
                  <a:lnTo>
                    <a:pt x="1013639" y="842771"/>
                  </a:lnTo>
                  <a:lnTo>
                    <a:pt x="1012704" y="839346"/>
                  </a:lnTo>
                  <a:lnTo>
                    <a:pt x="1012240" y="839378"/>
                  </a:lnTo>
                  <a:lnTo>
                    <a:pt x="1011790" y="839408"/>
                  </a:lnTo>
                  <a:lnTo>
                    <a:pt x="1011646" y="839758"/>
                  </a:lnTo>
                  <a:lnTo>
                    <a:pt x="1010165" y="840382"/>
                  </a:lnTo>
                  <a:lnTo>
                    <a:pt x="1009863" y="840053"/>
                  </a:lnTo>
                  <a:lnTo>
                    <a:pt x="1008705" y="839131"/>
                  </a:lnTo>
                  <a:lnTo>
                    <a:pt x="1006527" y="838019"/>
                  </a:lnTo>
                  <a:lnTo>
                    <a:pt x="1006257" y="838012"/>
                  </a:lnTo>
                  <a:lnTo>
                    <a:pt x="1003159" y="840142"/>
                  </a:lnTo>
                  <a:lnTo>
                    <a:pt x="999997" y="840757"/>
                  </a:lnTo>
                  <a:lnTo>
                    <a:pt x="997383" y="841493"/>
                  </a:lnTo>
                  <a:lnTo>
                    <a:pt x="997039" y="841490"/>
                  </a:lnTo>
                  <a:lnTo>
                    <a:pt x="996927" y="841218"/>
                  </a:lnTo>
                  <a:lnTo>
                    <a:pt x="996948" y="841014"/>
                  </a:lnTo>
                  <a:lnTo>
                    <a:pt x="997647" y="839313"/>
                  </a:lnTo>
                  <a:lnTo>
                    <a:pt x="997592" y="837241"/>
                  </a:lnTo>
                  <a:lnTo>
                    <a:pt x="996956" y="836429"/>
                  </a:lnTo>
                  <a:lnTo>
                    <a:pt x="996726" y="836501"/>
                  </a:lnTo>
                  <a:lnTo>
                    <a:pt x="996380" y="837194"/>
                  </a:lnTo>
                  <a:lnTo>
                    <a:pt x="996207" y="837226"/>
                  </a:lnTo>
                  <a:lnTo>
                    <a:pt x="994646" y="836533"/>
                  </a:lnTo>
                  <a:lnTo>
                    <a:pt x="994318" y="836187"/>
                  </a:lnTo>
                  <a:lnTo>
                    <a:pt x="994233" y="835585"/>
                  </a:lnTo>
                  <a:lnTo>
                    <a:pt x="994499" y="835138"/>
                  </a:lnTo>
                  <a:lnTo>
                    <a:pt x="995225" y="834644"/>
                  </a:lnTo>
                  <a:lnTo>
                    <a:pt x="995631" y="834737"/>
                  </a:lnTo>
                  <a:lnTo>
                    <a:pt x="995966" y="834590"/>
                  </a:lnTo>
                  <a:lnTo>
                    <a:pt x="997180" y="833844"/>
                  </a:lnTo>
                  <a:lnTo>
                    <a:pt x="997612" y="833320"/>
                  </a:lnTo>
                  <a:lnTo>
                    <a:pt x="997515" y="832091"/>
                  </a:lnTo>
                  <a:lnTo>
                    <a:pt x="996894" y="831729"/>
                  </a:lnTo>
                  <a:lnTo>
                    <a:pt x="996371" y="829778"/>
                  </a:lnTo>
                  <a:lnTo>
                    <a:pt x="996822" y="826938"/>
                  </a:lnTo>
                  <a:lnTo>
                    <a:pt x="993460" y="821409"/>
                  </a:lnTo>
                  <a:lnTo>
                    <a:pt x="993331" y="820781"/>
                  </a:lnTo>
                  <a:lnTo>
                    <a:pt x="993535" y="820199"/>
                  </a:lnTo>
                  <a:lnTo>
                    <a:pt x="993430" y="819508"/>
                  </a:lnTo>
                  <a:lnTo>
                    <a:pt x="992267" y="817214"/>
                  </a:lnTo>
                  <a:lnTo>
                    <a:pt x="991052" y="815654"/>
                  </a:lnTo>
                  <a:lnTo>
                    <a:pt x="990828" y="815216"/>
                  </a:lnTo>
                  <a:lnTo>
                    <a:pt x="991209" y="814627"/>
                  </a:lnTo>
                  <a:lnTo>
                    <a:pt x="992216" y="813889"/>
                  </a:lnTo>
                  <a:lnTo>
                    <a:pt x="991943" y="809161"/>
                  </a:lnTo>
                  <a:lnTo>
                    <a:pt x="991592" y="808314"/>
                  </a:lnTo>
                  <a:lnTo>
                    <a:pt x="989638" y="805922"/>
                  </a:lnTo>
                  <a:lnTo>
                    <a:pt x="988831" y="805459"/>
                  </a:lnTo>
                  <a:lnTo>
                    <a:pt x="988275" y="805456"/>
                  </a:lnTo>
                  <a:lnTo>
                    <a:pt x="988251" y="805706"/>
                  </a:lnTo>
                  <a:lnTo>
                    <a:pt x="988373" y="806387"/>
                  </a:lnTo>
                  <a:lnTo>
                    <a:pt x="988711" y="807281"/>
                  </a:lnTo>
                  <a:lnTo>
                    <a:pt x="989563" y="808616"/>
                  </a:lnTo>
                  <a:lnTo>
                    <a:pt x="990204" y="812265"/>
                  </a:lnTo>
                  <a:lnTo>
                    <a:pt x="988952" y="818908"/>
                  </a:lnTo>
                  <a:lnTo>
                    <a:pt x="988601" y="819240"/>
                  </a:lnTo>
                  <a:lnTo>
                    <a:pt x="986946" y="819395"/>
                  </a:lnTo>
                  <a:lnTo>
                    <a:pt x="985864" y="819346"/>
                  </a:lnTo>
                  <a:lnTo>
                    <a:pt x="980990" y="815925"/>
                  </a:lnTo>
                  <a:lnTo>
                    <a:pt x="979905" y="815651"/>
                  </a:lnTo>
                  <a:lnTo>
                    <a:pt x="978495" y="814966"/>
                  </a:lnTo>
                  <a:lnTo>
                    <a:pt x="977880" y="814497"/>
                  </a:lnTo>
                  <a:lnTo>
                    <a:pt x="976690" y="809068"/>
                  </a:lnTo>
                  <a:lnTo>
                    <a:pt x="976717" y="807469"/>
                  </a:lnTo>
                  <a:lnTo>
                    <a:pt x="976120" y="806715"/>
                  </a:lnTo>
                  <a:lnTo>
                    <a:pt x="975648" y="806978"/>
                  </a:lnTo>
                  <a:lnTo>
                    <a:pt x="975261" y="807373"/>
                  </a:lnTo>
                  <a:lnTo>
                    <a:pt x="975164" y="808034"/>
                  </a:lnTo>
                  <a:lnTo>
                    <a:pt x="975180" y="809116"/>
                  </a:lnTo>
                  <a:lnTo>
                    <a:pt x="974855" y="810333"/>
                  </a:lnTo>
                  <a:lnTo>
                    <a:pt x="973462" y="811574"/>
                  </a:lnTo>
                  <a:lnTo>
                    <a:pt x="972186" y="811455"/>
                  </a:lnTo>
                  <a:lnTo>
                    <a:pt x="971978" y="811358"/>
                  </a:lnTo>
                  <a:lnTo>
                    <a:pt x="971406" y="810827"/>
                  </a:lnTo>
                  <a:lnTo>
                    <a:pt x="971070" y="810211"/>
                  </a:lnTo>
                  <a:lnTo>
                    <a:pt x="970421" y="809683"/>
                  </a:lnTo>
                  <a:lnTo>
                    <a:pt x="969605" y="809297"/>
                  </a:lnTo>
                  <a:lnTo>
                    <a:pt x="968565" y="808965"/>
                  </a:lnTo>
                  <a:lnTo>
                    <a:pt x="968380" y="808995"/>
                  </a:lnTo>
                  <a:lnTo>
                    <a:pt x="967940" y="809825"/>
                  </a:lnTo>
                  <a:lnTo>
                    <a:pt x="966726" y="810089"/>
                  </a:lnTo>
                  <a:lnTo>
                    <a:pt x="966111" y="809366"/>
                  </a:lnTo>
                  <a:lnTo>
                    <a:pt x="966174" y="808696"/>
                  </a:lnTo>
                  <a:lnTo>
                    <a:pt x="965524" y="807529"/>
                  </a:lnTo>
                  <a:lnTo>
                    <a:pt x="964237" y="808518"/>
                  </a:lnTo>
                  <a:lnTo>
                    <a:pt x="964323" y="809056"/>
                  </a:lnTo>
                  <a:lnTo>
                    <a:pt x="963736" y="810434"/>
                  </a:lnTo>
                  <a:lnTo>
                    <a:pt x="963785" y="810910"/>
                  </a:lnTo>
                  <a:lnTo>
                    <a:pt x="963944" y="811420"/>
                  </a:lnTo>
                  <a:lnTo>
                    <a:pt x="965882" y="812244"/>
                  </a:lnTo>
                  <a:lnTo>
                    <a:pt x="969092" y="812992"/>
                  </a:lnTo>
                  <a:lnTo>
                    <a:pt x="969835" y="812587"/>
                  </a:lnTo>
                  <a:lnTo>
                    <a:pt x="972027" y="813725"/>
                  </a:lnTo>
                  <a:lnTo>
                    <a:pt x="974067" y="814245"/>
                  </a:lnTo>
                  <a:lnTo>
                    <a:pt x="975013" y="814651"/>
                  </a:lnTo>
                  <a:lnTo>
                    <a:pt x="976483" y="815745"/>
                  </a:lnTo>
                  <a:lnTo>
                    <a:pt x="978915" y="817960"/>
                  </a:lnTo>
                  <a:lnTo>
                    <a:pt x="982430" y="823234"/>
                  </a:lnTo>
                  <a:lnTo>
                    <a:pt x="982522" y="823736"/>
                  </a:lnTo>
                  <a:lnTo>
                    <a:pt x="981947" y="824803"/>
                  </a:lnTo>
                  <a:lnTo>
                    <a:pt x="981214" y="825639"/>
                  </a:lnTo>
                  <a:lnTo>
                    <a:pt x="980777" y="825979"/>
                  </a:lnTo>
                  <a:lnTo>
                    <a:pt x="980379" y="826113"/>
                  </a:lnTo>
                  <a:lnTo>
                    <a:pt x="979506" y="826747"/>
                  </a:lnTo>
                  <a:lnTo>
                    <a:pt x="978483" y="828093"/>
                  </a:lnTo>
                  <a:lnTo>
                    <a:pt x="979231" y="828597"/>
                  </a:lnTo>
                  <a:lnTo>
                    <a:pt x="981653" y="827113"/>
                  </a:lnTo>
                  <a:lnTo>
                    <a:pt x="982937" y="826122"/>
                  </a:lnTo>
                  <a:lnTo>
                    <a:pt x="983282" y="824968"/>
                  </a:lnTo>
                  <a:lnTo>
                    <a:pt x="983728" y="824473"/>
                  </a:lnTo>
                  <a:lnTo>
                    <a:pt x="986013" y="824841"/>
                  </a:lnTo>
                  <a:lnTo>
                    <a:pt x="986524" y="824073"/>
                  </a:lnTo>
                  <a:lnTo>
                    <a:pt x="986925" y="824226"/>
                  </a:lnTo>
                  <a:lnTo>
                    <a:pt x="987802" y="829736"/>
                  </a:lnTo>
                  <a:lnTo>
                    <a:pt x="989425" y="831307"/>
                  </a:lnTo>
                  <a:lnTo>
                    <a:pt x="989857" y="832683"/>
                  </a:lnTo>
                  <a:lnTo>
                    <a:pt x="990927" y="833672"/>
                  </a:lnTo>
                  <a:lnTo>
                    <a:pt x="990948" y="834526"/>
                  </a:lnTo>
                  <a:lnTo>
                    <a:pt x="991825" y="836362"/>
                  </a:lnTo>
                  <a:lnTo>
                    <a:pt x="991907" y="837174"/>
                  </a:lnTo>
                  <a:lnTo>
                    <a:pt x="992280" y="838427"/>
                  </a:lnTo>
                  <a:lnTo>
                    <a:pt x="992605" y="839537"/>
                  </a:lnTo>
                  <a:lnTo>
                    <a:pt x="993027" y="841794"/>
                  </a:lnTo>
                  <a:lnTo>
                    <a:pt x="991430" y="843798"/>
                  </a:lnTo>
                  <a:lnTo>
                    <a:pt x="990815" y="844230"/>
                  </a:lnTo>
                  <a:lnTo>
                    <a:pt x="985862" y="846228"/>
                  </a:lnTo>
                  <a:lnTo>
                    <a:pt x="985511" y="846285"/>
                  </a:lnTo>
                  <a:lnTo>
                    <a:pt x="985135" y="846167"/>
                  </a:lnTo>
                  <a:lnTo>
                    <a:pt x="984871" y="846041"/>
                  </a:lnTo>
                  <a:lnTo>
                    <a:pt x="984609" y="845749"/>
                  </a:lnTo>
                  <a:lnTo>
                    <a:pt x="984570" y="845429"/>
                  </a:lnTo>
                  <a:lnTo>
                    <a:pt x="984625" y="844961"/>
                  </a:lnTo>
                  <a:lnTo>
                    <a:pt x="984758" y="844545"/>
                  </a:lnTo>
                  <a:lnTo>
                    <a:pt x="985027" y="844009"/>
                  </a:lnTo>
                  <a:lnTo>
                    <a:pt x="985298" y="843893"/>
                  </a:lnTo>
                  <a:lnTo>
                    <a:pt x="985533" y="843248"/>
                  </a:lnTo>
                  <a:lnTo>
                    <a:pt x="985247" y="843027"/>
                  </a:lnTo>
                  <a:lnTo>
                    <a:pt x="985040" y="842892"/>
                  </a:lnTo>
                  <a:lnTo>
                    <a:pt x="983479" y="842492"/>
                  </a:lnTo>
                  <a:lnTo>
                    <a:pt x="982031" y="843482"/>
                  </a:lnTo>
                  <a:lnTo>
                    <a:pt x="982599" y="844435"/>
                  </a:lnTo>
                  <a:lnTo>
                    <a:pt x="982756" y="844585"/>
                  </a:lnTo>
                  <a:lnTo>
                    <a:pt x="982884" y="845512"/>
                  </a:lnTo>
                  <a:lnTo>
                    <a:pt x="982470" y="847202"/>
                  </a:lnTo>
                  <a:lnTo>
                    <a:pt x="982296" y="847396"/>
                  </a:lnTo>
                  <a:lnTo>
                    <a:pt x="981860" y="847515"/>
                  </a:lnTo>
                  <a:lnTo>
                    <a:pt x="979184" y="847088"/>
                  </a:lnTo>
                  <a:lnTo>
                    <a:pt x="977807" y="846936"/>
                  </a:lnTo>
                  <a:lnTo>
                    <a:pt x="976811" y="846579"/>
                  </a:lnTo>
                  <a:lnTo>
                    <a:pt x="975984" y="846972"/>
                  </a:lnTo>
                  <a:lnTo>
                    <a:pt x="975506" y="847871"/>
                  </a:lnTo>
                  <a:lnTo>
                    <a:pt x="975816" y="849004"/>
                  </a:lnTo>
                  <a:lnTo>
                    <a:pt x="976053" y="849559"/>
                  </a:lnTo>
                  <a:lnTo>
                    <a:pt x="976142" y="850998"/>
                  </a:lnTo>
                  <a:lnTo>
                    <a:pt x="975394" y="852708"/>
                  </a:lnTo>
                  <a:lnTo>
                    <a:pt x="975226" y="852893"/>
                  </a:lnTo>
                  <a:lnTo>
                    <a:pt x="974495" y="853244"/>
                  </a:lnTo>
                  <a:lnTo>
                    <a:pt x="973235" y="853465"/>
                  </a:lnTo>
                  <a:lnTo>
                    <a:pt x="971836" y="852793"/>
                  </a:lnTo>
                  <a:lnTo>
                    <a:pt x="971089" y="851265"/>
                  </a:lnTo>
                  <a:lnTo>
                    <a:pt x="970834" y="850568"/>
                  </a:lnTo>
                  <a:lnTo>
                    <a:pt x="971264" y="849504"/>
                  </a:lnTo>
                  <a:lnTo>
                    <a:pt x="970825" y="848750"/>
                  </a:lnTo>
                  <a:lnTo>
                    <a:pt x="969786" y="848763"/>
                  </a:lnTo>
                  <a:lnTo>
                    <a:pt x="969064" y="848569"/>
                  </a:lnTo>
                  <a:lnTo>
                    <a:pt x="966663" y="847097"/>
                  </a:lnTo>
                  <a:lnTo>
                    <a:pt x="966931" y="846310"/>
                  </a:lnTo>
                  <a:lnTo>
                    <a:pt x="963714" y="842523"/>
                  </a:lnTo>
                  <a:lnTo>
                    <a:pt x="962420" y="841915"/>
                  </a:lnTo>
                  <a:lnTo>
                    <a:pt x="961671" y="841652"/>
                  </a:lnTo>
                  <a:lnTo>
                    <a:pt x="961380" y="841649"/>
                  </a:lnTo>
                  <a:lnTo>
                    <a:pt x="959456" y="842450"/>
                  </a:lnTo>
                  <a:lnTo>
                    <a:pt x="958369" y="842796"/>
                  </a:lnTo>
                  <a:lnTo>
                    <a:pt x="957628" y="841969"/>
                  </a:lnTo>
                  <a:lnTo>
                    <a:pt x="956141" y="840601"/>
                  </a:lnTo>
                  <a:lnTo>
                    <a:pt x="954211" y="839257"/>
                  </a:lnTo>
                  <a:lnTo>
                    <a:pt x="953779" y="839080"/>
                  </a:lnTo>
                  <a:lnTo>
                    <a:pt x="952941" y="838922"/>
                  </a:lnTo>
                  <a:lnTo>
                    <a:pt x="952383" y="838534"/>
                  </a:lnTo>
                  <a:lnTo>
                    <a:pt x="948720" y="835634"/>
                  </a:lnTo>
                  <a:lnTo>
                    <a:pt x="945866" y="833172"/>
                  </a:lnTo>
                  <a:lnTo>
                    <a:pt x="943569" y="831400"/>
                  </a:lnTo>
                  <a:lnTo>
                    <a:pt x="942262" y="830635"/>
                  </a:lnTo>
                  <a:lnTo>
                    <a:pt x="941487" y="830739"/>
                  </a:lnTo>
                  <a:lnTo>
                    <a:pt x="940239" y="829830"/>
                  </a:lnTo>
                  <a:lnTo>
                    <a:pt x="939946" y="829452"/>
                  </a:lnTo>
                  <a:lnTo>
                    <a:pt x="940073" y="827918"/>
                  </a:lnTo>
                  <a:lnTo>
                    <a:pt x="939859" y="827097"/>
                  </a:lnTo>
                  <a:lnTo>
                    <a:pt x="939727" y="826812"/>
                  </a:lnTo>
                  <a:lnTo>
                    <a:pt x="936287" y="823255"/>
                  </a:lnTo>
                  <a:lnTo>
                    <a:pt x="933721" y="821351"/>
                  </a:lnTo>
                  <a:lnTo>
                    <a:pt x="932880" y="820881"/>
                  </a:lnTo>
                  <a:lnTo>
                    <a:pt x="932037" y="819974"/>
                  </a:lnTo>
                  <a:lnTo>
                    <a:pt x="931604" y="819141"/>
                  </a:lnTo>
                  <a:lnTo>
                    <a:pt x="931529" y="818651"/>
                  </a:lnTo>
                  <a:lnTo>
                    <a:pt x="931507" y="818510"/>
                  </a:lnTo>
                  <a:lnTo>
                    <a:pt x="931689" y="817948"/>
                  </a:lnTo>
                  <a:lnTo>
                    <a:pt x="931940" y="817568"/>
                  </a:lnTo>
                  <a:lnTo>
                    <a:pt x="932068" y="817110"/>
                  </a:lnTo>
                  <a:lnTo>
                    <a:pt x="932169" y="816079"/>
                  </a:lnTo>
                  <a:lnTo>
                    <a:pt x="931922" y="814579"/>
                  </a:lnTo>
                  <a:lnTo>
                    <a:pt x="931309" y="813521"/>
                  </a:lnTo>
                  <a:lnTo>
                    <a:pt x="930259" y="812111"/>
                  </a:lnTo>
                  <a:lnTo>
                    <a:pt x="927696" y="809264"/>
                  </a:lnTo>
                  <a:lnTo>
                    <a:pt x="925489" y="807369"/>
                  </a:lnTo>
                  <a:lnTo>
                    <a:pt x="924299" y="806501"/>
                  </a:lnTo>
                  <a:lnTo>
                    <a:pt x="924047" y="805885"/>
                  </a:lnTo>
                  <a:lnTo>
                    <a:pt x="922717" y="804792"/>
                  </a:lnTo>
                  <a:lnTo>
                    <a:pt x="920676" y="803497"/>
                  </a:lnTo>
                  <a:lnTo>
                    <a:pt x="909733" y="799055"/>
                  </a:lnTo>
                  <a:lnTo>
                    <a:pt x="907580" y="797134"/>
                  </a:lnTo>
                  <a:lnTo>
                    <a:pt x="905795" y="795400"/>
                  </a:lnTo>
                  <a:lnTo>
                    <a:pt x="903185" y="793388"/>
                  </a:lnTo>
                  <a:lnTo>
                    <a:pt x="900938" y="791969"/>
                  </a:lnTo>
                  <a:lnTo>
                    <a:pt x="897051" y="790074"/>
                  </a:lnTo>
                  <a:lnTo>
                    <a:pt x="890021" y="786654"/>
                  </a:lnTo>
                  <a:lnTo>
                    <a:pt x="887793" y="785497"/>
                  </a:lnTo>
                  <a:lnTo>
                    <a:pt x="885415" y="784096"/>
                  </a:lnTo>
                  <a:lnTo>
                    <a:pt x="881706" y="781461"/>
                  </a:lnTo>
                  <a:lnTo>
                    <a:pt x="880059" y="780098"/>
                  </a:lnTo>
                  <a:lnTo>
                    <a:pt x="875452" y="776553"/>
                  </a:lnTo>
                  <a:lnTo>
                    <a:pt x="872122" y="774518"/>
                  </a:lnTo>
                  <a:lnTo>
                    <a:pt x="871922" y="774051"/>
                  </a:lnTo>
                  <a:lnTo>
                    <a:pt x="871966" y="773902"/>
                  </a:lnTo>
                  <a:lnTo>
                    <a:pt x="872430" y="773247"/>
                  </a:lnTo>
                  <a:lnTo>
                    <a:pt x="872735" y="772959"/>
                  </a:lnTo>
                  <a:lnTo>
                    <a:pt x="873673" y="773427"/>
                  </a:lnTo>
                  <a:lnTo>
                    <a:pt x="874385" y="772828"/>
                  </a:lnTo>
                  <a:lnTo>
                    <a:pt x="874090" y="772169"/>
                  </a:lnTo>
                  <a:lnTo>
                    <a:pt x="874026" y="771525"/>
                  </a:lnTo>
                  <a:lnTo>
                    <a:pt x="874919" y="770644"/>
                  </a:lnTo>
                  <a:lnTo>
                    <a:pt x="876401" y="768239"/>
                  </a:lnTo>
                  <a:lnTo>
                    <a:pt x="878606" y="768697"/>
                  </a:lnTo>
                  <a:lnTo>
                    <a:pt x="879040" y="768988"/>
                  </a:lnTo>
                  <a:lnTo>
                    <a:pt x="878727" y="769458"/>
                  </a:lnTo>
                  <a:lnTo>
                    <a:pt x="878044" y="769637"/>
                  </a:lnTo>
                  <a:lnTo>
                    <a:pt x="877882" y="769911"/>
                  </a:lnTo>
                  <a:lnTo>
                    <a:pt x="877985" y="770424"/>
                  </a:lnTo>
                  <a:lnTo>
                    <a:pt x="878530" y="770722"/>
                  </a:lnTo>
                  <a:lnTo>
                    <a:pt x="879506" y="770846"/>
                  </a:lnTo>
                  <a:lnTo>
                    <a:pt x="879777" y="770769"/>
                  </a:lnTo>
                  <a:lnTo>
                    <a:pt x="880649" y="770222"/>
                  </a:lnTo>
                  <a:lnTo>
                    <a:pt x="880833" y="770023"/>
                  </a:lnTo>
                  <a:lnTo>
                    <a:pt x="880809" y="769754"/>
                  </a:lnTo>
                  <a:lnTo>
                    <a:pt x="880606" y="769440"/>
                  </a:lnTo>
                  <a:lnTo>
                    <a:pt x="880490" y="769094"/>
                  </a:lnTo>
                  <a:lnTo>
                    <a:pt x="880769" y="767957"/>
                  </a:lnTo>
                  <a:lnTo>
                    <a:pt x="882968" y="765173"/>
                  </a:lnTo>
                  <a:lnTo>
                    <a:pt x="883237" y="764260"/>
                  </a:lnTo>
                  <a:lnTo>
                    <a:pt x="882568" y="764058"/>
                  </a:lnTo>
                  <a:lnTo>
                    <a:pt x="882019" y="764230"/>
                  </a:lnTo>
                  <a:lnTo>
                    <a:pt x="880819" y="763886"/>
                  </a:lnTo>
                  <a:lnTo>
                    <a:pt x="880633" y="763301"/>
                  </a:lnTo>
                  <a:lnTo>
                    <a:pt x="880891" y="762848"/>
                  </a:lnTo>
                  <a:lnTo>
                    <a:pt x="881200" y="762303"/>
                  </a:lnTo>
                  <a:lnTo>
                    <a:pt x="881169" y="759845"/>
                  </a:lnTo>
                  <a:lnTo>
                    <a:pt x="880739" y="757857"/>
                  </a:lnTo>
                  <a:lnTo>
                    <a:pt x="880106" y="755811"/>
                  </a:lnTo>
                  <a:lnTo>
                    <a:pt x="879772" y="753705"/>
                  </a:lnTo>
                  <a:lnTo>
                    <a:pt x="880103" y="751889"/>
                  </a:lnTo>
                  <a:lnTo>
                    <a:pt x="880723" y="751827"/>
                  </a:lnTo>
                  <a:lnTo>
                    <a:pt x="881638" y="751009"/>
                  </a:lnTo>
                  <a:lnTo>
                    <a:pt x="882951" y="749956"/>
                  </a:lnTo>
                  <a:lnTo>
                    <a:pt x="883222" y="749659"/>
                  </a:lnTo>
                  <a:lnTo>
                    <a:pt x="883138" y="748422"/>
                  </a:lnTo>
                  <a:lnTo>
                    <a:pt x="882740" y="747887"/>
                  </a:lnTo>
                  <a:lnTo>
                    <a:pt x="883180" y="747547"/>
                  </a:lnTo>
                  <a:lnTo>
                    <a:pt x="883922" y="746859"/>
                  </a:lnTo>
                  <a:lnTo>
                    <a:pt x="884537" y="746269"/>
                  </a:lnTo>
                  <a:lnTo>
                    <a:pt x="883549" y="744722"/>
                  </a:lnTo>
                  <a:lnTo>
                    <a:pt x="883191" y="743315"/>
                  </a:lnTo>
                  <a:lnTo>
                    <a:pt x="882456" y="743414"/>
                  </a:lnTo>
                  <a:lnTo>
                    <a:pt x="882315" y="744269"/>
                  </a:lnTo>
                  <a:lnTo>
                    <a:pt x="881583" y="745698"/>
                  </a:lnTo>
                  <a:lnTo>
                    <a:pt x="880964" y="746008"/>
                  </a:lnTo>
                  <a:lnTo>
                    <a:pt x="880826" y="747934"/>
                  </a:lnTo>
                  <a:lnTo>
                    <a:pt x="880621" y="749131"/>
                  </a:lnTo>
                  <a:lnTo>
                    <a:pt x="879960" y="749457"/>
                  </a:lnTo>
                  <a:lnTo>
                    <a:pt x="879094" y="750091"/>
                  </a:lnTo>
                  <a:lnTo>
                    <a:pt x="877846" y="750280"/>
                  </a:lnTo>
                  <a:lnTo>
                    <a:pt x="877110" y="751377"/>
                  </a:lnTo>
                  <a:lnTo>
                    <a:pt x="876070" y="752898"/>
                  </a:lnTo>
                  <a:lnTo>
                    <a:pt x="875384" y="754102"/>
                  </a:lnTo>
                  <a:lnTo>
                    <a:pt x="875469" y="755511"/>
                  </a:lnTo>
                  <a:lnTo>
                    <a:pt x="875152" y="756680"/>
                  </a:lnTo>
                  <a:lnTo>
                    <a:pt x="873128" y="757832"/>
                  </a:lnTo>
                  <a:lnTo>
                    <a:pt x="870571" y="758806"/>
                  </a:lnTo>
                  <a:lnTo>
                    <a:pt x="868368" y="759741"/>
                  </a:lnTo>
                  <a:lnTo>
                    <a:pt x="865677" y="761005"/>
                  </a:lnTo>
                  <a:lnTo>
                    <a:pt x="863085" y="761965"/>
                  </a:lnTo>
                  <a:lnTo>
                    <a:pt x="862326" y="762464"/>
                  </a:lnTo>
                  <a:lnTo>
                    <a:pt x="861664" y="763421"/>
                  </a:lnTo>
                  <a:lnTo>
                    <a:pt x="860111" y="764312"/>
                  </a:lnTo>
                  <a:lnTo>
                    <a:pt x="858505" y="764888"/>
                  </a:lnTo>
                  <a:lnTo>
                    <a:pt x="856284" y="764579"/>
                  </a:lnTo>
                  <a:lnTo>
                    <a:pt x="851003" y="763938"/>
                  </a:lnTo>
                  <a:lnTo>
                    <a:pt x="849436" y="763688"/>
                  </a:lnTo>
                  <a:lnTo>
                    <a:pt x="847917" y="763682"/>
                  </a:lnTo>
                  <a:lnTo>
                    <a:pt x="843522" y="762563"/>
                  </a:lnTo>
                  <a:lnTo>
                    <a:pt x="840526" y="761699"/>
                  </a:lnTo>
                  <a:lnTo>
                    <a:pt x="837796" y="759957"/>
                  </a:lnTo>
                  <a:lnTo>
                    <a:pt x="832557" y="757164"/>
                  </a:lnTo>
                  <a:lnTo>
                    <a:pt x="830765" y="756288"/>
                  </a:lnTo>
                  <a:lnTo>
                    <a:pt x="824573" y="753079"/>
                  </a:lnTo>
                  <a:lnTo>
                    <a:pt x="823272" y="751753"/>
                  </a:lnTo>
                  <a:lnTo>
                    <a:pt x="822852" y="750100"/>
                  </a:lnTo>
                  <a:lnTo>
                    <a:pt x="823299" y="749992"/>
                  </a:lnTo>
                  <a:lnTo>
                    <a:pt x="824868" y="750672"/>
                  </a:lnTo>
                  <a:lnTo>
                    <a:pt x="828612" y="749458"/>
                  </a:lnTo>
                  <a:lnTo>
                    <a:pt x="828993" y="747587"/>
                  </a:lnTo>
                  <a:lnTo>
                    <a:pt x="830086" y="745726"/>
                  </a:lnTo>
                  <a:lnTo>
                    <a:pt x="829353" y="744660"/>
                  </a:lnTo>
                  <a:lnTo>
                    <a:pt x="829299" y="743499"/>
                  </a:lnTo>
                  <a:lnTo>
                    <a:pt x="826962" y="738736"/>
                  </a:lnTo>
                  <a:lnTo>
                    <a:pt x="827379" y="736495"/>
                  </a:lnTo>
                  <a:lnTo>
                    <a:pt x="827020" y="735765"/>
                  </a:lnTo>
                  <a:lnTo>
                    <a:pt x="826288" y="735946"/>
                  </a:lnTo>
                  <a:lnTo>
                    <a:pt x="825126" y="737352"/>
                  </a:lnTo>
                  <a:lnTo>
                    <a:pt x="822967" y="735471"/>
                  </a:lnTo>
                  <a:lnTo>
                    <a:pt x="821897" y="734950"/>
                  </a:lnTo>
                  <a:lnTo>
                    <a:pt x="821725" y="735974"/>
                  </a:lnTo>
                  <a:lnTo>
                    <a:pt x="822364" y="737610"/>
                  </a:lnTo>
                  <a:lnTo>
                    <a:pt x="824047" y="740331"/>
                  </a:lnTo>
                  <a:lnTo>
                    <a:pt x="826042" y="742269"/>
                  </a:lnTo>
                  <a:lnTo>
                    <a:pt x="826846" y="744081"/>
                  </a:lnTo>
                  <a:lnTo>
                    <a:pt x="825751" y="745173"/>
                  </a:lnTo>
                  <a:lnTo>
                    <a:pt x="821680" y="746827"/>
                  </a:lnTo>
                  <a:lnTo>
                    <a:pt x="819615" y="747749"/>
                  </a:lnTo>
                  <a:lnTo>
                    <a:pt x="815287" y="747641"/>
                  </a:lnTo>
                  <a:lnTo>
                    <a:pt x="811348" y="745255"/>
                  </a:lnTo>
                  <a:lnTo>
                    <a:pt x="810095" y="744543"/>
                  </a:lnTo>
                  <a:lnTo>
                    <a:pt x="808482" y="743919"/>
                  </a:lnTo>
                  <a:lnTo>
                    <a:pt x="807498" y="743675"/>
                  </a:lnTo>
                  <a:lnTo>
                    <a:pt x="805553" y="743543"/>
                  </a:lnTo>
                  <a:lnTo>
                    <a:pt x="804414" y="743322"/>
                  </a:lnTo>
                  <a:lnTo>
                    <a:pt x="803512" y="743074"/>
                  </a:lnTo>
                  <a:lnTo>
                    <a:pt x="800078" y="741760"/>
                  </a:lnTo>
                  <a:lnTo>
                    <a:pt x="791305" y="739332"/>
                  </a:lnTo>
                  <a:lnTo>
                    <a:pt x="789734" y="739010"/>
                  </a:lnTo>
                  <a:lnTo>
                    <a:pt x="786439" y="738560"/>
                  </a:lnTo>
                  <a:lnTo>
                    <a:pt x="783046" y="738303"/>
                  </a:lnTo>
                  <a:lnTo>
                    <a:pt x="781034" y="738390"/>
                  </a:lnTo>
                  <a:lnTo>
                    <a:pt x="779996" y="738475"/>
                  </a:lnTo>
                  <a:lnTo>
                    <a:pt x="774995" y="739594"/>
                  </a:lnTo>
                  <a:lnTo>
                    <a:pt x="772915" y="739901"/>
                  </a:lnTo>
                  <a:lnTo>
                    <a:pt x="771123" y="739821"/>
                  </a:lnTo>
                  <a:lnTo>
                    <a:pt x="764373" y="740110"/>
                  </a:lnTo>
                  <a:lnTo>
                    <a:pt x="757849" y="740674"/>
                  </a:lnTo>
                  <a:lnTo>
                    <a:pt x="755506" y="741134"/>
                  </a:lnTo>
                  <a:lnTo>
                    <a:pt x="749564" y="743237"/>
                  </a:lnTo>
                  <a:lnTo>
                    <a:pt x="749194" y="743367"/>
                  </a:lnTo>
                  <a:lnTo>
                    <a:pt x="745199" y="741006"/>
                  </a:lnTo>
                  <a:lnTo>
                    <a:pt x="740139" y="742111"/>
                  </a:lnTo>
                  <a:lnTo>
                    <a:pt x="732465" y="747995"/>
                  </a:lnTo>
                  <a:lnTo>
                    <a:pt x="731493" y="749348"/>
                  </a:lnTo>
                  <a:lnTo>
                    <a:pt x="726679" y="753750"/>
                  </a:lnTo>
                  <a:lnTo>
                    <a:pt x="726371" y="753611"/>
                  </a:lnTo>
                  <a:lnTo>
                    <a:pt x="727798" y="750340"/>
                  </a:lnTo>
                  <a:lnTo>
                    <a:pt x="732311" y="745149"/>
                  </a:lnTo>
                  <a:lnTo>
                    <a:pt x="736213" y="742156"/>
                  </a:lnTo>
                  <a:lnTo>
                    <a:pt x="739785" y="739432"/>
                  </a:lnTo>
                  <a:lnTo>
                    <a:pt x="744805" y="739645"/>
                  </a:lnTo>
                  <a:lnTo>
                    <a:pt x="745035" y="738573"/>
                  </a:lnTo>
                  <a:lnTo>
                    <a:pt x="743419" y="736014"/>
                  </a:lnTo>
                  <a:lnTo>
                    <a:pt x="738370" y="733141"/>
                  </a:lnTo>
                  <a:lnTo>
                    <a:pt x="737709" y="731739"/>
                  </a:lnTo>
                  <a:lnTo>
                    <a:pt x="736458" y="732651"/>
                  </a:lnTo>
                  <a:lnTo>
                    <a:pt x="737087" y="734091"/>
                  </a:lnTo>
                  <a:lnTo>
                    <a:pt x="736845" y="735006"/>
                  </a:lnTo>
                  <a:lnTo>
                    <a:pt x="736105" y="736031"/>
                  </a:lnTo>
                  <a:lnTo>
                    <a:pt x="734053" y="732368"/>
                  </a:lnTo>
                  <a:lnTo>
                    <a:pt x="733772" y="731415"/>
                  </a:lnTo>
                  <a:lnTo>
                    <a:pt x="733427" y="731210"/>
                  </a:lnTo>
                  <a:lnTo>
                    <a:pt x="732518" y="730923"/>
                  </a:lnTo>
                  <a:lnTo>
                    <a:pt x="731136" y="729601"/>
                  </a:lnTo>
                  <a:lnTo>
                    <a:pt x="730809" y="729729"/>
                  </a:lnTo>
                  <a:lnTo>
                    <a:pt x="730510" y="730024"/>
                  </a:lnTo>
                  <a:lnTo>
                    <a:pt x="730348" y="730269"/>
                  </a:lnTo>
                  <a:lnTo>
                    <a:pt x="729220" y="729951"/>
                  </a:lnTo>
                  <a:lnTo>
                    <a:pt x="727608" y="728397"/>
                  </a:lnTo>
                  <a:lnTo>
                    <a:pt x="720036" y="726832"/>
                  </a:lnTo>
                  <a:lnTo>
                    <a:pt x="719469" y="726357"/>
                  </a:lnTo>
                  <a:lnTo>
                    <a:pt x="721165" y="725467"/>
                  </a:lnTo>
                  <a:lnTo>
                    <a:pt x="725497" y="724509"/>
                  </a:lnTo>
                  <a:lnTo>
                    <a:pt x="723617" y="723371"/>
                  </a:lnTo>
                  <a:lnTo>
                    <a:pt x="721051" y="722461"/>
                  </a:lnTo>
                  <a:lnTo>
                    <a:pt x="720323" y="723146"/>
                  </a:lnTo>
                  <a:lnTo>
                    <a:pt x="719053" y="722603"/>
                  </a:lnTo>
                  <a:lnTo>
                    <a:pt x="718959" y="721285"/>
                  </a:lnTo>
                  <a:lnTo>
                    <a:pt x="720974" y="718082"/>
                  </a:lnTo>
                  <a:lnTo>
                    <a:pt x="722545" y="715457"/>
                  </a:lnTo>
                  <a:lnTo>
                    <a:pt x="723097" y="714900"/>
                  </a:lnTo>
                  <a:lnTo>
                    <a:pt x="723939" y="713292"/>
                  </a:lnTo>
                  <a:lnTo>
                    <a:pt x="723585" y="712554"/>
                  </a:lnTo>
                  <a:lnTo>
                    <a:pt x="722826" y="712367"/>
                  </a:lnTo>
                  <a:lnTo>
                    <a:pt x="722430" y="712416"/>
                  </a:lnTo>
                  <a:lnTo>
                    <a:pt x="721850" y="713210"/>
                  </a:lnTo>
                  <a:lnTo>
                    <a:pt x="720810" y="714182"/>
                  </a:lnTo>
                  <a:lnTo>
                    <a:pt x="718898" y="714741"/>
                  </a:lnTo>
                  <a:lnTo>
                    <a:pt x="717480" y="715152"/>
                  </a:lnTo>
                  <a:lnTo>
                    <a:pt x="717176" y="717580"/>
                  </a:lnTo>
                  <a:lnTo>
                    <a:pt x="717047" y="718162"/>
                  </a:lnTo>
                  <a:lnTo>
                    <a:pt x="715331" y="720339"/>
                  </a:lnTo>
                  <a:lnTo>
                    <a:pt x="714440" y="721455"/>
                  </a:lnTo>
                  <a:lnTo>
                    <a:pt x="713714" y="721695"/>
                  </a:lnTo>
                  <a:lnTo>
                    <a:pt x="711275" y="721030"/>
                  </a:lnTo>
                  <a:lnTo>
                    <a:pt x="710272" y="720477"/>
                  </a:lnTo>
                  <a:lnTo>
                    <a:pt x="708042" y="718641"/>
                  </a:lnTo>
                  <a:lnTo>
                    <a:pt x="703379" y="714762"/>
                  </a:lnTo>
                  <a:lnTo>
                    <a:pt x="703347" y="713842"/>
                  </a:lnTo>
                  <a:lnTo>
                    <a:pt x="703556" y="713759"/>
                  </a:lnTo>
                  <a:lnTo>
                    <a:pt x="703678" y="713384"/>
                  </a:lnTo>
                  <a:lnTo>
                    <a:pt x="703686" y="713134"/>
                  </a:lnTo>
                  <a:lnTo>
                    <a:pt x="702726" y="712449"/>
                  </a:lnTo>
                  <a:lnTo>
                    <a:pt x="702090" y="711611"/>
                  </a:lnTo>
                  <a:lnTo>
                    <a:pt x="701182" y="710992"/>
                  </a:lnTo>
                  <a:lnTo>
                    <a:pt x="699054" y="709964"/>
                  </a:lnTo>
                  <a:lnTo>
                    <a:pt x="697120" y="709221"/>
                  </a:lnTo>
                  <a:lnTo>
                    <a:pt x="695116" y="709833"/>
                  </a:lnTo>
                  <a:lnTo>
                    <a:pt x="693357" y="710700"/>
                  </a:lnTo>
                  <a:lnTo>
                    <a:pt x="692484" y="710685"/>
                  </a:lnTo>
                  <a:lnTo>
                    <a:pt x="690640" y="709849"/>
                  </a:lnTo>
                  <a:lnTo>
                    <a:pt x="690373" y="709469"/>
                  </a:lnTo>
                  <a:lnTo>
                    <a:pt x="690297" y="709218"/>
                  </a:lnTo>
                  <a:lnTo>
                    <a:pt x="690335" y="709066"/>
                  </a:lnTo>
                  <a:lnTo>
                    <a:pt x="691925" y="707660"/>
                  </a:lnTo>
                  <a:lnTo>
                    <a:pt x="693540" y="707214"/>
                  </a:lnTo>
                  <a:lnTo>
                    <a:pt x="695510" y="706244"/>
                  </a:lnTo>
                  <a:lnTo>
                    <a:pt x="698709" y="702593"/>
                  </a:lnTo>
                  <a:lnTo>
                    <a:pt x="698104" y="701795"/>
                  </a:lnTo>
                  <a:lnTo>
                    <a:pt x="697252" y="701946"/>
                  </a:lnTo>
                  <a:lnTo>
                    <a:pt x="696653" y="702667"/>
                  </a:lnTo>
                  <a:lnTo>
                    <a:pt x="695965" y="703682"/>
                  </a:lnTo>
                  <a:lnTo>
                    <a:pt x="695214" y="704356"/>
                  </a:lnTo>
                  <a:lnTo>
                    <a:pt x="694973" y="704353"/>
                  </a:lnTo>
                  <a:lnTo>
                    <a:pt x="690605" y="706219"/>
                  </a:lnTo>
                  <a:lnTo>
                    <a:pt x="688197" y="707284"/>
                  </a:lnTo>
                  <a:lnTo>
                    <a:pt x="687033" y="707980"/>
                  </a:lnTo>
                  <a:lnTo>
                    <a:pt x="685893" y="708483"/>
                  </a:lnTo>
                  <a:lnTo>
                    <a:pt x="682514" y="709422"/>
                  </a:lnTo>
                  <a:lnTo>
                    <a:pt x="681613" y="709277"/>
                  </a:lnTo>
                  <a:lnTo>
                    <a:pt x="679711" y="708706"/>
                  </a:lnTo>
                  <a:lnTo>
                    <a:pt x="679595" y="708497"/>
                  </a:lnTo>
                  <a:lnTo>
                    <a:pt x="678524" y="708788"/>
                  </a:lnTo>
                  <a:lnTo>
                    <a:pt x="678360" y="709081"/>
                  </a:lnTo>
                  <a:lnTo>
                    <a:pt x="678121" y="710545"/>
                  </a:lnTo>
                  <a:lnTo>
                    <a:pt x="678149" y="711656"/>
                  </a:lnTo>
                  <a:lnTo>
                    <a:pt x="678741" y="711755"/>
                  </a:lnTo>
                  <a:lnTo>
                    <a:pt x="679444" y="711376"/>
                  </a:lnTo>
                  <a:lnTo>
                    <a:pt x="680210" y="711237"/>
                  </a:lnTo>
                  <a:lnTo>
                    <a:pt x="684832" y="710806"/>
                  </a:lnTo>
                  <a:lnTo>
                    <a:pt x="685033" y="710869"/>
                  </a:lnTo>
                  <a:lnTo>
                    <a:pt x="685112" y="711050"/>
                  </a:lnTo>
                  <a:lnTo>
                    <a:pt x="685002" y="711273"/>
                  </a:lnTo>
                  <a:lnTo>
                    <a:pt x="685827" y="712222"/>
                  </a:lnTo>
                  <a:lnTo>
                    <a:pt x="685634" y="715031"/>
                  </a:lnTo>
                  <a:lnTo>
                    <a:pt x="683869" y="714728"/>
                  </a:lnTo>
                  <a:lnTo>
                    <a:pt x="682214" y="715754"/>
                  </a:lnTo>
                  <a:lnTo>
                    <a:pt x="680615" y="716426"/>
                  </a:lnTo>
                  <a:lnTo>
                    <a:pt x="678649" y="715901"/>
                  </a:lnTo>
                  <a:lnTo>
                    <a:pt x="676144" y="716476"/>
                  </a:lnTo>
                  <a:lnTo>
                    <a:pt x="673998" y="717530"/>
                  </a:lnTo>
                  <a:lnTo>
                    <a:pt x="672925" y="718194"/>
                  </a:lnTo>
                  <a:lnTo>
                    <a:pt x="671222" y="719523"/>
                  </a:lnTo>
                  <a:lnTo>
                    <a:pt x="668927" y="721156"/>
                  </a:lnTo>
                  <a:lnTo>
                    <a:pt x="668290" y="721189"/>
                  </a:lnTo>
                  <a:lnTo>
                    <a:pt x="667909" y="721072"/>
                  </a:lnTo>
                  <a:lnTo>
                    <a:pt x="667644" y="720915"/>
                  </a:lnTo>
                  <a:lnTo>
                    <a:pt x="666738" y="719055"/>
                  </a:lnTo>
                  <a:lnTo>
                    <a:pt x="666678" y="718529"/>
                  </a:lnTo>
                  <a:lnTo>
                    <a:pt x="666739" y="718224"/>
                  </a:lnTo>
                  <a:lnTo>
                    <a:pt x="667159" y="717788"/>
                  </a:lnTo>
                  <a:lnTo>
                    <a:pt x="668225" y="717095"/>
                  </a:lnTo>
                  <a:lnTo>
                    <a:pt x="670019" y="716266"/>
                  </a:lnTo>
                  <a:lnTo>
                    <a:pt x="670725" y="716302"/>
                  </a:lnTo>
                  <a:lnTo>
                    <a:pt x="671819" y="715345"/>
                  </a:lnTo>
                  <a:lnTo>
                    <a:pt x="672409" y="714663"/>
                  </a:lnTo>
                  <a:lnTo>
                    <a:pt x="671919" y="714158"/>
                  </a:lnTo>
                  <a:lnTo>
                    <a:pt x="670931" y="714104"/>
                  </a:lnTo>
                  <a:lnTo>
                    <a:pt x="669933" y="714354"/>
                  </a:lnTo>
                  <a:lnTo>
                    <a:pt x="669324" y="714934"/>
                  </a:lnTo>
                  <a:lnTo>
                    <a:pt x="668366" y="714897"/>
                  </a:lnTo>
                  <a:lnTo>
                    <a:pt x="666612" y="714149"/>
                  </a:lnTo>
                  <a:lnTo>
                    <a:pt x="666468" y="713488"/>
                  </a:lnTo>
                  <a:lnTo>
                    <a:pt x="666765" y="711789"/>
                  </a:lnTo>
                  <a:lnTo>
                    <a:pt x="666923" y="711254"/>
                  </a:lnTo>
                  <a:lnTo>
                    <a:pt x="670075" y="707151"/>
                  </a:lnTo>
                  <a:lnTo>
                    <a:pt x="671048" y="706097"/>
                  </a:lnTo>
                  <a:lnTo>
                    <a:pt x="671688" y="705823"/>
                  </a:lnTo>
                  <a:lnTo>
                    <a:pt x="673543" y="705939"/>
                  </a:lnTo>
                  <a:lnTo>
                    <a:pt x="673649" y="706249"/>
                  </a:lnTo>
                  <a:lnTo>
                    <a:pt x="674106" y="706942"/>
                  </a:lnTo>
                  <a:lnTo>
                    <a:pt x="675508" y="707807"/>
                  </a:lnTo>
                  <a:lnTo>
                    <a:pt x="678247" y="707115"/>
                  </a:lnTo>
                  <a:lnTo>
                    <a:pt x="679939" y="706227"/>
                  </a:lnTo>
                  <a:lnTo>
                    <a:pt x="680896" y="705183"/>
                  </a:lnTo>
                  <a:lnTo>
                    <a:pt x="684985" y="704907"/>
                  </a:lnTo>
                  <a:lnTo>
                    <a:pt x="687398" y="704086"/>
                  </a:lnTo>
                  <a:lnTo>
                    <a:pt x="691526" y="702360"/>
                  </a:lnTo>
                  <a:lnTo>
                    <a:pt x="693536" y="701983"/>
                  </a:lnTo>
                  <a:lnTo>
                    <a:pt x="693945" y="702074"/>
                  </a:lnTo>
                  <a:lnTo>
                    <a:pt x="694805" y="702047"/>
                  </a:lnTo>
                  <a:lnTo>
                    <a:pt x="696175" y="701701"/>
                  </a:lnTo>
                  <a:lnTo>
                    <a:pt x="696404" y="701151"/>
                  </a:lnTo>
                  <a:lnTo>
                    <a:pt x="695872" y="700539"/>
                  </a:lnTo>
                  <a:lnTo>
                    <a:pt x="695398" y="700333"/>
                  </a:lnTo>
                  <a:lnTo>
                    <a:pt x="694658" y="700511"/>
                  </a:lnTo>
                  <a:lnTo>
                    <a:pt x="693690" y="700464"/>
                  </a:lnTo>
                  <a:lnTo>
                    <a:pt x="693437" y="700232"/>
                  </a:lnTo>
                  <a:lnTo>
                    <a:pt x="693645" y="699281"/>
                  </a:lnTo>
                  <a:lnTo>
                    <a:pt x="693775" y="697921"/>
                  </a:lnTo>
                  <a:lnTo>
                    <a:pt x="694228" y="697527"/>
                  </a:lnTo>
                  <a:lnTo>
                    <a:pt x="694781" y="697040"/>
                  </a:lnTo>
                  <a:lnTo>
                    <a:pt x="695729" y="695933"/>
                  </a:lnTo>
                  <a:lnTo>
                    <a:pt x="695671" y="695661"/>
                  </a:lnTo>
                  <a:lnTo>
                    <a:pt x="695453" y="695661"/>
                  </a:lnTo>
                  <a:lnTo>
                    <a:pt x="695251" y="695729"/>
                  </a:lnTo>
                  <a:lnTo>
                    <a:pt x="694683" y="695992"/>
                  </a:lnTo>
                  <a:lnTo>
                    <a:pt x="694056" y="696515"/>
                  </a:lnTo>
                  <a:lnTo>
                    <a:pt x="693883" y="696689"/>
                  </a:lnTo>
                  <a:lnTo>
                    <a:pt x="693041" y="697808"/>
                  </a:lnTo>
                  <a:lnTo>
                    <a:pt x="692928" y="697989"/>
                  </a:lnTo>
                  <a:lnTo>
                    <a:pt x="692410" y="699090"/>
                  </a:lnTo>
                  <a:lnTo>
                    <a:pt x="691495" y="699490"/>
                  </a:lnTo>
                  <a:lnTo>
                    <a:pt x="690247" y="699744"/>
                  </a:lnTo>
                  <a:lnTo>
                    <a:pt x="690214" y="699561"/>
                  </a:lnTo>
                  <a:lnTo>
                    <a:pt x="690260" y="699217"/>
                  </a:lnTo>
                  <a:lnTo>
                    <a:pt x="690648" y="698285"/>
                  </a:lnTo>
                  <a:lnTo>
                    <a:pt x="691790" y="696680"/>
                  </a:lnTo>
                  <a:lnTo>
                    <a:pt x="692858" y="695867"/>
                  </a:lnTo>
                  <a:lnTo>
                    <a:pt x="693047" y="695718"/>
                  </a:lnTo>
                  <a:lnTo>
                    <a:pt x="693734" y="695084"/>
                  </a:lnTo>
                  <a:lnTo>
                    <a:pt x="694178" y="694563"/>
                  </a:lnTo>
                  <a:lnTo>
                    <a:pt x="694198" y="693958"/>
                  </a:lnTo>
                  <a:lnTo>
                    <a:pt x="694071" y="693967"/>
                  </a:lnTo>
                  <a:lnTo>
                    <a:pt x="691652" y="695640"/>
                  </a:lnTo>
                  <a:lnTo>
                    <a:pt x="690363" y="696613"/>
                  </a:lnTo>
                  <a:lnTo>
                    <a:pt x="690090" y="696707"/>
                  </a:lnTo>
                  <a:lnTo>
                    <a:pt x="689121" y="697031"/>
                  </a:lnTo>
                  <a:lnTo>
                    <a:pt x="688152" y="697357"/>
                  </a:lnTo>
                  <a:lnTo>
                    <a:pt x="687166" y="697809"/>
                  </a:lnTo>
                  <a:lnTo>
                    <a:pt x="686712" y="698025"/>
                  </a:lnTo>
                  <a:lnTo>
                    <a:pt x="686299" y="698318"/>
                  </a:lnTo>
                  <a:lnTo>
                    <a:pt x="686159" y="698458"/>
                  </a:lnTo>
                  <a:lnTo>
                    <a:pt x="684895" y="698770"/>
                  </a:lnTo>
                  <a:lnTo>
                    <a:pt x="682929" y="698721"/>
                  </a:lnTo>
                  <a:lnTo>
                    <a:pt x="682806" y="698462"/>
                  </a:lnTo>
                  <a:lnTo>
                    <a:pt x="682714" y="698101"/>
                  </a:lnTo>
                  <a:lnTo>
                    <a:pt x="682631" y="697512"/>
                  </a:lnTo>
                  <a:lnTo>
                    <a:pt x="682617" y="697280"/>
                  </a:lnTo>
                  <a:lnTo>
                    <a:pt x="682645" y="697089"/>
                  </a:lnTo>
                  <a:lnTo>
                    <a:pt x="682892" y="696892"/>
                  </a:lnTo>
                  <a:lnTo>
                    <a:pt x="685432" y="694900"/>
                  </a:lnTo>
                  <a:lnTo>
                    <a:pt x="685750" y="694671"/>
                  </a:lnTo>
                  <a:lnTo>
                    <a:pt x="687022" y="693781"/>
                  </a:lnTo>
                  <a:lnTo>
                    <a:pt x="687555" y="693534"/>
                  </a:lnTo>
                  <a:lnTo>
                    <a:pt x="688298" y="693175"/>
                  </a:lnTo>
                  <a:lnTo>
                    <a:pt x="690212" y="691832"/>
                  </a:lnTo>
                  <a:lnTo>
                    <a:pt x="690255" y="691187"/>
                  </a:lnTo>
                  <a:lnTo>
                    <a:pt x="690239" y="690579"/>
                  </a:lnTo>
                  <a:lnTo>
                    <a:pt x="689884" y="689724"/>
                  </a:lnTo>
                  <a:lnTo>
                    <a:pt x="689778" y="689903"/>
                  </a:lnTo>
                  <a:lnTo>
                    <a:pt x="689642" y="690075"/>
                  </a:lnTo>
                  <a:lnTo>
                    <a:pt x="689136" y="690646"/>
                  </a:lnTo>
                  <a:lnTo>
                    <a:pt x="688972" y="690812"/>
                  </a:lnTo>
                  <a:lnTo>
                    <a:pt x="687923" y="691723"/>
                  </a:lnTo>
                  <a:lnTo>
                    <a:pt x="686605" y="692573"/>
                  </a:lnTo>
                  <a:lnTo>
                    <a:pt x="686363" y="692615"/>
                  </a:lnTo>
                  <a:lnTo>
                    <a:pt x="685736" y="692142"/>
                  </a:lnTo>
                  <a:lnTo>
                    <a:pt x="685451" y="691870"/>
                  </a:lnTo>
                  <a:lnTo>
                    <a:pt x="685568" y="691434"/>
                  </a:lnTo>
                  <a:lnTo>
                    <a:pt x="685324" y="691329"/>
                  </a:lnTo>
                  <a:lnTo>
                    <a:pt x="685061" y="691472"/>
                  </a:lnTo>
                  <a:lnTo>
                    <a:pt x="684668" y="691813"/>
                  </a:lnTo>
                  <a:lnTo>
                    <a:pt x="684474" y="692645"/>
                  </a:lnTo>
                  <a:lnTo>
                    <a:pt x="684168" y="692936"/>
                  </a:lnTo>
                  <a:lnTo>
                    <a:pt x="683595" y="693120"/>
                  </a:lnTo>
                  <a:lnTo>
                    <a:pt x="682239" y="692981"/>
                  </a:lnTo>
                  <a:lnTo>
                    <a:pt x="681971" y="692661"/>
                  </a:lnTo>
                  <a:lnTo>
                    <a:pt x="681897" y="692454"/>
                  </a:lnTo>
                  <a:lnTo>
                    <a:pt x="681902" y="692286"/>
                  </a:lnTo>
                  <a:lnTo>
                    <a:pt x="682165" y="691651"/>
                  </a:lnTo>
                  <a:lnTo>
                    <a:pt x="681160" y="691470"/>
                  </a:lnTo>
                  <a:lnTo>
                    <a:pt x="679774" y="692656"/>
                  </a:lnTo>
                  <a:lnTo>
                    <a:pt x="679106" y="693935"/>
                  </a:lnTo>
                  <a:lnTo>
                    <a:pt x="678796" y="694069"/>
                  </a:lnTo>
                  <a:lnTo>
                    <a:pt x="676886" y="694438"/>
                  </a:lnTo>
                  <a:lnTo>
                    <a:pt x="676110" y="694449"/>
                  </a:lnTo>
                  <a:lnTo>
                    <a:pt x="675648" y="693906"/>
                  </a:lnTo>
                  <a:lnTo>
                    <a:pt x="675232" y="693761"/>
                  </a:lnTo>
                  <a:lnTo>
                    <a:pt x="673859" y="693595"/>
                  </a:lnTo>
                  <a:lnTo>
                    <a:pt x="672982" y="693747"/>
                  </a:lnTo>
                  <a:lnTo>
                    <a:pt x="672449" y="694065"/>
                  </a:lnTo>
                  <a:lnTo>
                    <a:pt x="671712" y="693802"/>
                  </a:lnTo>
                  <a:lnTo>
                    <a:pt x="671243" y="693172"/>
                  </a:lnTo>
                  <a:lnTo>
                    <a:pt x="670676" y="690650"/>
                  </a:lnTo>
                  <a:lnTo>
                    <a:pt x="670637" y="690038"/>
                  </a:lnTo>
                  <a:lnTo>
                    <a:pt x="673711" y="689306"/>
                  </a:lnTo>
                  <a:lnTo>
                    <a:pt x="674776" y="689876"/>
                  </a:lnTo>
                  <a:lnTo>
                    <a:pt x="676923" y="688783"/>
                  </a:lnTo>
                  <a:lnTo>
                    <a:pt x="677972" y="688974"/>
                  </a:lnTo>
                  <a:lnTo>
                    <a:pt x="681256" y="688329"/>
                  </a:lnTo>
                  <a:lnTo>
                    <a:pt x="682965" y="687755"/>
                  </a:lnTo>
                  <a:lnTo>
                    <a:pt x="684523" y="687159"/>
                  </a:lnTo>
                  <a:lnTo>
                    <a:pt x="686988" y="685083"/>
                  </a:lnTo>
                  <a:lnTo>
                    <a:pt x="687461" y="684138"/>
                  </a:lnTo>
                  <a:lnTo>
                    <a:pt x="687453" y="683935"/>
                  </a:lnTo>
                  <a:lnTo>
                    <a:pt x="687038" y="683690"/>
                  </a:lnTo>
                  <a:lnTo>
                    <a:pt x="684827" y="683578"/>
                  </a:lnTo>
                  <a:lnTo>
                    <a:pt x="684612" y="683804"/>
                  </a:lnTo>
                  <a:lnTo>
                    <a:pt x="683786" y="685045"/>
                  </a:lnTo>
                  <a:lnTo>
                    <a:pt x="682957" y="685893"/>
                  </a:lnTo>
                  <a:lnTo>
                    <a:pt x="682322" y="686201"/>
                  </a:lnTo>
                  <a:lnTo>
                    <a:pt x="680433" y="686620"/>
                  </a:lnTo>
                  <a:lnTo>
                    <a:pt x="675788" y="686341"/>
                  </a:lnTo>
                  <a:lnTo>
                    <a:pt x="675635" y="686284"/>
                  </a:lnTo>
                  <a:lnTo>
                    <a:pt x="674276" y="682463"/>
                  </a:lnTo>
                  <a:lnTo>
                    <a:pt x="672996" y="682218"/>
                  </a:lnTo>
                  <a:lnTo>
                    <a:pt x="671713" y="683494"/>
                  </a:lnTo>
                  <a:lnTo>
                    <a:pt x="671082" y="684222"/>
                  </a:lnTo>
                  <a:lnTo>
                    <a:pt x="670989" y="684556"/>
                  </a:lnTo>
                  <a:lnTo>
                    <a:pt x="671039" y="685173"/>
                  </a:lnTo>
                  <a:lnTo>
                    <a:pt x="670835" y="685522"/>
                  </a:lnTo>
                  <a:lnTo>
                    <a:pt x="670663" y="685651"/>
                  </a:lnTo>
                  <a:lnTo>
                    <a:pt x="669737" y="685821"/>
                  </a:lnTo>
                  <a:lnTo>
                    <a:pt x="668360" y="685849"/>
                  </a:lnTo>
                  <a:lnTo>
                    <a:pt x="667921" y="685103"/>
                  </a:lnTo>
                  <a:lnTo>
                    <a:pt x="668160" y="683551"/>
                  </a:lnTo>
                  <a:lnTo>
                    <a:pt x="668373" y="682694"/>
                  </a:lnTo>
                  <a:lnTo>
                    <a:pt x="669318" y="682169"/>
                  </a:lnTo>
                  <a:lnTo>
                    <a:pt x="669810" y="681555"/>
                  </a:lnTo>
                  <a:lnTo>
                    <a:pt x="670336" y="681470"/>
                  </a:lnTo>
                  <a:lnTo>
                    <a:pt x="671100" y="682310"/>
                  </a:lnTo>
                  <a:lnTo>
                    <a:pt x="672029" y="682014"/>
                  </a:lnTo>
                  <a:lnTo>
                    <a:pt x="671853" y="680500"/>
                  </a:lnTo>
                  <a:lnTo>
                    <a:pt x="671254" y="679573"/>
                  </a:lnTo>
                  <a:lnTo>
                    <a:pt x="671174" y="677992"/>
                  </a:lnTo>
                  <a:lnTo>
                    <a:pt x="671419" y="676634"/>
                  </a:lnTo>
                  <a:lnTo>
                    <a:pt x="672994" y="674956"/>
                  </a:lnTo>
                  <a:lnTo>
                    <a:pt x="674971" y="671360"/>
                  </a:lnTo>
                  <a:lnTo>
                    <a:pt x="674856" y="670534"/>
                  </a:lnTo>
                  <a:lnTo>
                    <a:pt x="675567" y="669716"/>
                  </a:lnTo>
                  <a:lnTo>
                    <a:pt x="676669" y="669174"/>
                  </a:lnTo>
                  <a:lnTo>
                    <a:pt x="681717" y="669679"/>
                  </a:lnTo>
                  <a:lnTo>
                    <a:pt x="686839" y="669881"/>
                  </a:lnTo>
                  <a:lnTo>
                    <a:pt x="687083" y="669369"/>
                  </a:lnTo>
                  <a:lnTo>
                    <a:pt x="686850" y="668455"/>
                  </a:lnTo>
                  <a:lnTo>
                    <a:pt x="686378" y="667816"/>
                  </a:lnTo>
                  <a:lnTo>
                    <a:pt x="683087" y="667317"/>
                  </a:lnTo>
                  <a:lnTo>
                    <a:pt x="682489" y="666782"/>
                  </a:lnTo>
                  <a:lnTo>
                    <a:pt x="680359" y="667225"/>
                  </a:lnTo>
                  <a:lnTo>
                    <a:pt x="676814" y="667106"/>
                  </a:lnTo>
                  <a:lnTo>
                    <a:pt x="675724" y="667947"/>
                  </a:lnTo>
                  <a:lnTo>
                    <a:pt x="674036" y="670244"/>
                  </a:lnTo>
                  <a:lnTo>
                    <a:pt x="671105" y="671263"/>
                  </a:lnTo>
                  <a:lnTo>
                    <a:pt x="668813" y="673673"/>
                  </a:lnTo>
                  <a:lnTo>
                    <a:pt x="668212" y="674739"/>
                  </a:lnTo>
                  <a:lnTo>
                    <a:pt x="668174" y="675132"/>
                  </a:lnTo>
                  <a:lnTo>
                    <a:pt x="667927" y="675402"/>
                  </a:lnTo>
                  <a:lnTo>
                    <a:pt x="667543" y="675755"/>
                  </a:lnTo>
                  <a:lnTo>
                    <a:pt x="665875" y="676886"/>
                  </a:lnTo>
                  <a:lnTo>
                    <a:pt x="664512" y="677331"/>
                  </a:lnTo>
                  <a:lnTo>
                    <a:pt x="662645" y="676678"/>
                  </a:lnTo>
                  <a:lnTo>
                    <a:pt x="662185" y="676416"/>
                  </a:lnTo>
                  <a:lnTo>
                    <a:pt x="663359" y="675648"/>
                  </a:lnTo>
                  <a:lnTo>
                    <a:pt x="664639" y="674793"/>
                  </a:lnTo>
                  <a:lnTo>
                    <a:pt x="664979" y="673553"/>
                  </a:lnTo>
                  <a:lnTo>
                    <a:pt x="664518" y="672382"/>
                  </a:lnTo>
                  <a:lnTo>
                    <a:pt x="664757" y="670707"/>
                  </a:lnTo>
                  <a:lnTo>
                    <a:pt x="664512" y="668693"/>
                  </a:lnTo>
                  <a:lnTo>
                    <a:pt x="663926" y="667281"/>
                  </a:lnTo>
                  <a:lnTo>
                    <a:pt x="663701" y="665740"/>
                  </a:lnTo>
                  <a:lnTo>
                    <a:pt x="664921" y="665268"/>
                  </a:lnTo>
                  <a:lnTo>
                    <a:pt x="665819" y="664366"/>
                  </a:lnTo>
                  <a:lnTo>
                    <a:pt x="665209" y="663895"/>
                  </a:lnTo>
                  <a:lnTo>
                    <a:pt x="663655" y="663569"/>
                  </a:lnTo>
                  <a:lnTo>
                    <a:pt x="662608" y="663738"/>
                  </a:lnTo>
                  <a:lnTo>
                    <a:pt x="661919" y="664651"/>
                  </a:lnTo>
                  <a:lnTo>
                    <a:pt x="662462" y="665846"/>
                  </a:lnTo>
                  <a:lnTo>
                    <a:pt x="661812" y="666864"/>
                  </a:lnTo>
                  <a:lnTo>
                    <a:pt x="661352" y="667328"/>
                  </a:lnTo>
                  <a:lnTo>
                    <a:pt x="661951" y="668064"/>
                  </a:lnTo>
                  <a:lnTo>
                    <a:pt x="662090" y="669446"/>
                  </a:lnTo>
                  <a:lnTo>
                    <a:pt x="662151" y="670775"/>
                  </a:lnTo>
                  <a:lnTo>
                    <a:pt x="661668" y="672308"/>
                  </a:lnTo>
                  <a:lnTo>
                    <a:pt x="661077" y="672695"/>
                  </a:lnTo>
                  <a:lnTo>
                    <a:pt x="660149" y="673972"/>
                  </a:lnTo>
                  <a:lnTo>
                    <a:pt x="659750" y="675022"/>
                  </a:lnTo>
                  <a:lnTo>
                    <a:pt x="659847" y="676113"/>
                  </a:lnTo>
                  <a:lnTo>
                    <a:pt x="659557" y="676483"/>
                  </a:lnTo>
                  <a:lnTo>
                    <a:pt x="658657" y="676820"/>
                  </a:lnTo>
                  <a:lnTo>
                    <a:pt x="658376" y="676775"/>
                  </a:lnTo>
                  <a:lnTo>
                    <a:pt x="657774" y="676110"/>
                  </a:lnTo>
                  <a:lnTo>
                    <a:pt x="657524" y="675743"/>
                  </a:lnTo>
                  <a:lnTo>
                    <a:pt x="657411" y="675415"/>
                  </a:lnTo>
                  <a:lnTo>
                    <a:pt x="657334" y="674840"/>
                  </a:lnTo>
                  <a:lnTo>
                    <a:pt x="657609" y="674410"/>
                  </a:lnTo>
                  <a:lnTo>
                    <a:pt x="657688" y="673540"/>
                  </a:lnTo>
                  <a:lnTo>
                    <a:pt x="656729" y="673679"/>
                  </a:lnTo>
                  <a:lnTo>
                    <a:pt x="656073" y="673921"/>
                  </a:lnTo>
                  <a:lnTo>
                    <a:pt x="655811" y="674739"/>
                  </a:lnTo>
                  <a:lnTo>
                    <a:pt x="655302" y="677445"/>
                  </a:lnTo>
                  <a:lnTo>
                    <a:pt x="652041" y="679530"/>
                  </a:lnTo>
                  <a:lnTo>
                    <a:pt x="650045" y="678277"/>
                  </a:lnTo>
                  <a:lnTo>
                    <a:pt x="650037" y="678079"/>
                  </a:lnTo>
                  <a:lnTo>
                    <a:pt x="650360" y="676329"/>
                  </a:lnTo>
                  <a:lnTo>
                    <a:pt x="650467" y="675364"/>
                  </a:lnTo>
                  <a:lnTo>
                    <a:pt x="650052" y="674309"/>
                  </a:lnTo>
                  <a:lnTo>
                    <a:pt x="649515" y="674219"/>
                  </a:lnTo>
                  <a:lnTo>
                    <a:pt x="648742" y="676059"/>
                  </a:lnTo>
                  <a:lnTo>
                    <a:pt x="648817" y="676494"/>
                  </a:lnTo>
                  <a:lnTo>
                    <a:pt x="648987" y="677018"/>
                  </a:lnTo>
                  <a:lnTo>
                    <a:pt x="648115" y="678019"/>
                  </a:lnTo>
                  <a:lnTo>
                    <a:pt x="647903" y="677917"/>
                  </a:lnTo>
                  <a:lnTo>
                    <a:pt x="647450" y="677408"/>
                  </a:lnTo>
                  <a:lnTo>
                    <a:pt x="647299" y="677098"/>
                  </a:lnTo>
                  <a:lnTo>
                    <a:pt x="648813" y="670292"/>
                  </a:lnTo>
                  <a:lnTo>
                    <a:pt x="649014" y="669579"/>
                  </a:lnTo>
                  <a:lnTo>
                    <a:pt x="649857" y="667775"/>
                  </a:lnTo>
                  <a:lnTo>
                    <a:pt x="650359" y="667165"/>
                  </a:lnTo>
                  <a:lnTo>
                    <a:pt x="650270" y="665646"/>
                  </a:lnTo>
                  <a:lnTo>
                    <a:pt x="649991" y="665297"/>
                  </a:lnTo>
                  <a:lnTo>
                    <a:pt x="649011" y="665270"/>
                  </a:lnTo>
                  <a:lnTo>
                    <a:pt x="649038" y="665779"/>
                  </a:lnTo>
                  <a:lnTo>
                    <a:pt x="648851" y="666405"/>
                  </a:lnTo>
                  <a:lnTo>
                    <a:pt x="647191" y="670276"/>
                  </a:lnTo>
                  <a:lnTo>
                    <a:pt x="645907" y="673046"/>
                  </a:lnTo>
                  <a:lnTo>
                    <a:pt x="645862" y="674204"/>
                  </a:lnTo>
                  <a:lnTo>
                    <a:pt x="645950" y="676571"/>
                  </a:lnTo>
                  <a:lnTo>
                    <a:pt x="645854" y="679034"/>
                  </a:lnTo>
                  <a:lnTo>
                    <a:pt x="645161" y="680488"/>
                  </a:lnTo>
                  <a:lnTo>
                    <a:pt x="644399" y="680708"/>
                  </a:lnTo>
                  <a:lnTo>
                    <a:pt x="643127" y="680779"/>
                  </a:lnTo>
                  <a:lnTo>
                    <a:pt x="643067" y="680538"/>
                  </a:lnTo>
                  <a:lnTo>
                    <a:pt x="643163" y="679002"/>
                  </a:lnTo>
                  <a:lnTo>
                    <a:pt x="643635" y="678744"/>
                  </a:lnTo>
                  <a:lnTo>
                    <a:pt x="643641" y="678191"/>
                  </a:lnTo>
                  <a:lnTo>
                    <a:pt x="642029" y="676277"/>
                  </a:lnTo>
                  <a:lnTo>
                    <a:pt x="641156" y="676050"/>
                  </a:lnTo>
                  <a:lnTo>
                    <a:pt x="639972" y="678401"/>
                  </a:lnTo>
                  <a:lnTo>
                    <a:pt x="640085" y="679047"/>
                  </a:lnTo>
                  <a:lnTo>
                    <a:pt x="640357" y="679700"/>
                  </a:lnTo>
                  <a:lnTo>
                    <a:pt x="640835" y="679845"/>
                  </a:lnTo>
                  <a:lnTo>
                    <a:pt x="641084" y="681595"/>
                  </a:lnTo>
                  <a:lnTo>
                    <a:pt x="640971" y="682067"/>
                  </a:lnTo>
                  <a:lnTo>
                    <a:pt x="640645" y="682222"/>
                  </a:lnTo>
                  <a:lnTo>
                    <a:pt x="639617" y="682280"/>
                  </a:lnTo>
                  <a:lnTo>
                    <a:pt x="638149" y="681795"/>
                  </a:lnTo>
                  <a:lnTo>
                    <a:pt x="637402" y="681396"/>
                  </a:lnTo>
                  <a:lnTo>
                    <a:pt x="635755" y="680929"/>
                  </a:lnTo>
                  <a:lnTo>
                    <a:pt x="635640" y="681304"/>
                  </a:lnTo>
                  <a:lnTo>
                    <a:pt x="635415" y="681686"/>
                  </a:lnTo>
                  <a:lnTo>
                    <a:pt x="631766" y="683077"/>
                  </a:lnTo>
                  <a:lnTo>
                    <a:pt x="629912" y="682637"/>
                  </a:lnTo>
                  <a:lnTo>
                    <a:pt x="628908" y="682216"/>
                  </a:lnTo>
                  <a:lnTo>
                    <a:pt x="628665" y="681820"/>
                  </a:lnTo>
                  <a:lnTo>
                    <a:pt x="628677" y="680500"/>
                  </a:lnTo>
                  <a:lnTo>
                    <a:pt x="628887" y="679862"/>
                  </a:lnTo>
                  <a:lnTo>
                    <a:pt x="631007" y="675688"/>
                  </a:lnTo>
                  <a:lnTo>
                    <a:pt x="631700" y="674563"/>
                  </a:lnTo>
                  <a:lnTo>
                    <a:pt x="632495" y="673446"/>
                  </a:lnTo>
                  <a:lnTo>
                    <a:pt x="634257" y="671538"/>
                  </a:lnTo>
                  <a:lnTo>
                    <a:pt x="636816" y="668247"/>
                  </a:lnTo>
                  <a:lnTo>
                    <a:pt x="637019" y="667555"/>
                  </a:lnTo>
                  <a:lnTo>
                    <a:pt x="637183" y="665804"/>
                  </a:lnTo>
                  <a:lnTo>
                    <a:pt x="637327" y="665463"/>
                  </a:lnTo>
                  <a:lnTo>
                    <a:pt x="639484" y="663633"/>
                  </a:lnTo>
                  <a:lnTo>
                    <a:pt x="643616" y="659582"/>
                  </a:lnTo>
                  <a:lnTo>
                    <a:pt x="644291" y="657520"/>
                  </a:lnTo>
                  <a:lnTo>
                    <a:pt x="645987" y="655512"/>
                  </a:lnTo>
                  <a:lnTo>
                    <a:pt x="645863" y="654422"/>
                  </a:lnTo>
                  <a:lnTo>
                    <a:pt x="645494" y="654438"/>
                  </a:lnTo>
                  <a:lnTo>
                    <a:pt x="643531" y="656354"/>
                  </a:lnTo>
                  <a:lnTo>
                    <a:pt x="642579" y="657793"/>
                  </a:lnTo>
                  <a:lnTo>
                    <a:pt x="639078" y="661552"/>
                  </a:lnTo>
                  <a:lnTo>
                    <a:pt x="636816" y="663666"/>
                  </a:lnTo>
                  <a:lnTo>
                    <a:pt x="635985" y="664700"/>
                  </a:lnTo>
                  <a:lnTo>
                    <a:pt x="635654" y="666164"/>
                  </a:lnTo>
                  <a:lnTo>
                    <a:pt x="635541" y="666546"/>
                  </a:lnTo>
                  <a:lnTo>
                    <a:pt x="633190" y="669385"/>
                  </a:lnTo>
                  <a:lnTo>
                    <a:pt x="632483" y="669227"/>
                  </a:lnTo>
                  <a:lnTo>
                    <a:pt x="632407" y="668823"/>
                  </a:lnTo>
                  <a:lnTo>
                    <a:pt x="632359" y="667326"/>
                  </a:lnTo>
                  <a:lnTo>
                    <a:pt x="632166" y="665066"/>
                  </a:lnTo>
                  <a:lnTo>
                    <a:pt x="631534" y="664612"/>
                  </a:lnTo>
                  <a:lnTo>
                    <a:pt x="630960" y="665005"/>
                  </a:lnTo>
                  <a:lnTo>
                    <a:pt x="630716" y="666646"/>
                  </a:lnTo>
                  <a:lnTo>
                    <a:pt x="629866" y="669246"/>
                  </a:lnTo>
                  <a:lnTo>
                    <a:pt x="628939" y="670890"/>
                  </a:lnTo>
                  <a:lnTo>
                    <a:pt x="628160" y="671924"/>
                  </a:lnTo>
                  <a:lnTo>
                    <a:pt x="627324" y="672814"/>
                  </a:lnTo>
                  <a:lnTo>
                    <a:pt x="626608" y="672812"/>
                  </a:lnTo>
                  <a:lnTo>
                    <a:pt x="625948" y="673893"/>
                  </a:lnTo>
                  <a:lnTo>
                    <a:pt x="624963" y="677228"/>
                  </a:lnTo>
                  <a:lnTo>
                    <a:pt x="624244" y="678709"/>
                  </a:lnTo>
                  <a:lnTo>
                    <a:pt x="623022" y="680355"/>
                  </a:lnTo>
                  <a:lnTo>
                    <a:pt x="622680" y="680631"/>
                  </a:lnTo>
                  <a:lnTo>
                    <a:pt x="621941" y="680569"/>
                  </a:lnTo>
                  <a:lnTo>
                    <a:pt x="621550" y="680383"/>
                  </a:lnTo>
                  <a:lnTo>
                    <a:pt x="621430" y="679860"/>
                  </a:lnTo>
                  <a:lnTo>
                    <a:pt x="620698" y="678922"/>
                  </a:lnTo>
                  <a:lnTo>
                    <a:pt x="619916" y="679979"/>
                  </a:lnTo>
                  <a:lnTo>
                    <a:pt x="619668" y="680720"/>
                  </a:lnTo>
                  <a:lnTo>
                    <a:pt x="619570" y="681143"/>
                  </a:lnTo>
                  <a:lnTo>
                    <a:pt x="619714" y="681887"/>
                  </a:lnTo>
                  <a:lnTo>
                    <a:pt x="619959" y="682303"/>
                  </a:lnTo>
                  <a:lnTo>
                    <a:pt x="620801" y="681879"/>
                  </a:lnTo>
                  <a:lnTo>
                    <a:pt x="621077" y="681953"/>
                  </a:lnTo>
                  <a:lnTo>
                    <a:pt x="621445" y="682247"/>
                  </a:lnTo>
                  <a:lnTo>
                    <a:pt x="621795" y="682917"/>
                  </a:lnTo>
                  <a:lnTo>
                    <a:pt x="621557" y="684449"/>
                  </a:lnTo>
                  <a:lnTo>
                    <a:pt x="620425" y="687650"/>
                  </a:lnTo>
                  <a:lnTo>
                    <a:pt x="620558" y="688617"/>
                  </a:lnTo>
                  <a:lnTo>
                    <a:pt x="621412" y="688243"/>
                  </a:lnTo>
                  <a:lnTo>
                    <a:pt x="622364" y="686528"/>
                  </a:lnTo>
                  <a:lnTo>
                    <a:pt x="624199" y="684008"/>
                  </a:lnTo>
                  <a:lnTo>
                    <a:pt x="624555" y="683799"/>
                  </a:lnTo>
                  <a:lnTo>
                    <a:pt x="625799" y="683532"/>
                  </a:lnTo>
                  <a:lnTo>
                    <a:pt x="628156" y="684179"/>
                  </a:lnTo>
                  <a:lnTo>
                    <a:pt x="628858" y="684868"/>
                  </a:lnTo>
                  <a:lnTo>
                    <a:pt x="629154" y="685482"/>
                  </a:lnTo>
                  <a:lnTo>
                    <a:pt x="628942" y="689445"/>
                  </a:lnTo>
                  <a:lnTo>
                    <a:pt x="628715" y="690341"/>
                  </a:lnTo>
                  <a:lnTo>
                    <a:pt x="626858" y="692554"/>
                  </a:lnTo>
                  <a:lnTo>
                    <a:pt x="623979" y="693927"/>
                  </a:lnTo>
                  <a:lnTo>
                    <a:pt x="623801" y="693581"/>
                  </a:lnTo>
                  <a:lnTo>
                    <a:pt x="623243" y="693830"/>
                  </a:lnTo>
                  <a:lnTo>
                    <a:pt x="621801" y="695510"/>
                  </a:lnTo>
                  <a:lnTo>
                    <a:pt x="621248" y="696370"/>
                  </a:lnTo>
                  <a:lnTo>
                    <a:pt x="620393" y="697442"/>
                  </a:lnTo>
                  <a:lnTo>
                    <a:pt x="620227" y="697512"/>
                  </a:lnTo>
                  <a:lnTo>
                    <a:pt x="619563" y="699156"/>
                  </a:lnTo>
                  <a:lnTo>
                    <a:pt x="619388" y="700028"/>
                  </a:lnTo>
                  <a:lnTo>
                    <a:pt x="619769" y="700865"/>
                  </a:lnTo>
                  <a:lnTo>
                    <a:pt x="620895" y="700580"/>
                  </a:lnTo>
                  <a:lnTo>
                    <a:pt x="622138" y="700082"/>
                  </a:lnTo>
                  <a:lnTo>
                    <a:pt x="622438" y="699674"/>
                  </a:lnTo>
                  <a:lnTo>
                    <a:pt x="622447" y="699231"/>
                  </a:lnTo>
                  <a:lnTo>
                    <a:pt x="622938" y="698421"/>
                  </a:lnTo>
                  <a:lnTo>
                    <a:pt x="624700" y="696385"/>
                  </a:lnTo>
                  <a:lnTo>
                    <a:pt x="627399" y="694293"/>
                  </a:lnTo>
                  <a:lnTo>
                    <a:pt x="627776" y="694214"/>
                  </a:lnTo>
                  <a:lnTo>
                    <a:pt x="628235" y="694428"/>
                  </a:lnTo>
                  <a:lnTo>
                    <a:pt x="630617" y="699514"/>
                  </a:lnTo>
                  <a:lnTo>
                    <a:pt x="630904" y="700578"/>
                  </a:lnTo>
                  <a:lnTo>
                    <a:pt x="630509" y="701552"/>
                  </a:lnTo>
                  <a:lnTo>
                    <a:pt x="630272" y="701871"/>
                  </a:lnTo>
                  <a:lnTo>
                    <a:pt x="630946" y="704269"/>
                  </a:lnTo>
                  <a:lnTo>
                    <a:pt x="628471" y="709707"/>
                  </a:lnTo>
                  <a:lnTo>
                    <a:pt x="626732" y="714113"/>
                  </a:lnTo>
                  <a:lnTo>
                    <a:pt x="625540" y="714143"/>
                  </a:lnTo>
                  <a:lnTo>
                    <a:pt x="624037" y="713752"/>
                  </a:lnTo>
                  <a:lnTo>
                    <a:pt x="623188" y="712599"/>
                  </a:lnTo>
                  <a:lnTo>
                    <a:pt x="623170" y="712167"/>
                  </a:lnTo>
                  <a:lnTo>
                    <a:pt x="623245" y="711640"/>
                  </a:lnTo>
                  <a:lnTo>
                    <a:pt x="623446" y="711091"/>
                  </a:lnTo>
                  <a:lnTo>
                    <a:pt x="623478" y="710879"/>
                  </a:lnTo>
                  <a:lnTo>
                    <a:pt x="622978" y="710121"/>
                  </a:lnTo>
                  <a:lnTo>
                    <a:pt x="622369" y="709804"/>
                  </a:lnTo>
                  <a:lnTo>
                    <a:pt x="621565" y="710175"/>
                  </a:lnTo>
                  <a:lnTo>
                    <a:pt x="621457" y="710999"/>
                  </a:lnTo>
                  <a:lnTo>
                    <a:pt x="621476" y="711711"/>
                  </a:lnTo>
                  <a:lnTo>
                    <a:pt x="621295" y="712062"/>
                  </a:lnTo>
                  <a:lnTo>
                    <a:pt x="618895" y="713649"/>
                  </a:lnTo>
                  <a:lnTo>
                    <a:pt x="617980" y="714029"/>
                  </a:lnTo>
                  <a:lnTo>
                    <a:pt x="617898" y="714937"/>
                  </a:lnTo>
                  <a:lnTo>
                    <a:pt x="620978" y="714583"/>
                  </a:lnTo>
                  <a:lnTo>
                    <a:pt x="623226" y="716328"/>
                  </a:lnTo>
                  <a:lnTo>
                    <a:pt x="624239" y="717879"/>
                  </a:lnTo>
                  <a:lnTo>
                    <a:pt x="625190" y="718803"/>
                  </a:lnTo>
                  <a:lnTo>
                    <a:pt x="626274" y="720400"/>
                  </a:lnTo>
                  <a:lnTo>
                    <a:pt x="627181" y="721990"/>
                  </a:lnTo>
                  <a:lnTo>
                    <a:pt x="628685" y="723633"/>
                  </a:lnTo>
                  <a:lnTo>
                    <a:pt x="629124" y="724859"/>
                  </a:lnTo>
                  <a:lnTo>
                    <a:pt x="629924" y="727042"/>
                  </a:lnTo>
                  <a:lnTo>
                    <a:pt x="630607" y="727770"/>
                  </a:lnTo>
                  <a:lnTo>
                    <a:pt x="630790" y="728483"/>
                  </a:lnTo>
                  <a:lnTo>
                    <a:pt x="630174" y="729430"/>
                  </a:lnTo>
                  <a:lnTo>
                    <a:pt x="629034" y="730985"/>
                  </a:lnTo>
                  <a:lnTo>
                    <a:pt x="628463" y="732370"/>
                  </a:lnTo>
                  <a:lnTo>
                    <a:pt x="626793" y="733573"/>
                  </a:lnTo>
                  <a:lnTo>
                    <a:pt x="622829" y="734985"/>
                  </a:lnTo>
                  <a:lnTo>
                    <a:pt x="621097" y="733900"/>
                  </a:lnTo>
                  <a:lnTo>
                    <a:pt x="619497" y="734652"/>
                  </a:lnTo>
                  <a:lnTo>
                    <a:pt x="617133" y="734749"/>
                  </a:lnTo>
                  <a:lnTo>
                    <a:pt x="616266" y="734586"/>
                  </a:lnTo>
                  <a:lnTo>
                    <a:pt x="617737" y="732007"/>
                  </a:lnTo>
                  <a:lnTo>
                    <a:pt x="616570" y="729596"/>
                  </a:lnTo>
                  <a:lnTo>
                    <a:pt x="615524" y="728119"/>
                  </a:lnTo>
                  <a:lnTo>
                    <a:pt x="616101" y="726934"/>
                  </a:lnTo>
                  <a:lnTo>
                    <a:pt x="616997" y="725089"/>
                  </a:lnTo>
                  <a:lnTo>
                    <a:pt x="616717" y="722981"/>
                  </a:lnTo>
                  <a:lnTo>
                    <a:pt x="615712" y="721531"/>
                  </a:lnTo>
                  <a:lnTo>
                    <a:pt x="614493" y="722782"/>
                  </a:lnTo>
                  <a:lnTo>
                    <a:pt x="614526" y="724685"/>
                  </a:lnTo>
                  <a:lnTo>
                    <a:pt x="612860" y="727980"/>
                  </a:lnTo>
                  <a:lnTo>
                    <a:pt x="612288" y="731229"/>
                  </a:lnTo>
                  <a:lnTo>
                    <a:pt x="611352" y="732629"/>
                  </a:lnTo>
                  <a:lnTo>
                    <a:pt x="610620" y="733230"/>
                  </a:lnTo>
                  <a:lnTo>
                    <a:pt x="609702" y="732136"/>
                  </a:lnTo>
                  <a:lnTo>
                    <a:pt x="609596" y="730848"/>
                  </a:lnTo>
                  <a:lnTo>
                    <a:pt x="609233" y="729315"/>
                  </a:lnTo>
                  <a:lnTo>
                    <a:pt x="608143" y="729622"/>
                  </a:lnTo>
                  <a:lnTo>
                    <a:pt x="607768" y="731267"/>
                  </a:lnTo>
                  <a:lnTo>
                    <a:pt x="606891" y="732629"/>
                  </a:lnTo>
                  <a:lnTo>
                    <a:pt x="604589" y="734140"/>
                  </a:lnTo>
                  <a:lnTo>
                    <a:pt x="603428" y="733555"/>
                  </a:lnTo>
                  <a:lnTo>
                    <a:pt x="603269" y="732289"/>
                  </a:lnTo>
                  <a:lnTo>
                    <a:pt x="603251" y="732144"/>
                  </a:lnTo>
                  <a:lnTo>
                    <a:pt x="601350" y="731014"/>
                  </a:lnTo>
                  <a:lnTo>
                    <a:pt x="599967" y="731201"/>
                  </a:lnTo>
                  <a:lnTo>
                    <a:pt x="599072" y="732456"/>
                  </a:lnTo>
                  <a:lnTo>
                    <a:pt x="597899" y="732711"/>
                  </a:lnTo>
                  <a:lnTo>
                    <a:pt x="597485" y="731869"/>
                  </a:lnTo>
                  <a:lnTo>
                    <a:pt x="596732" y="729751"/>
                  </a:lnTo>
                  <a:lnTo>
                    <a:pt x="595283" y="729335"/>
                  </a:lnTo>
                  <a:lnTo>
                    <a:pt x="593603" y="730470"/>
                  </a:lnTo>
                  <a:lnTo>
                    <a:pt x="592899" y="729280"/>
                  </a:lnTo>
                  <a:lnTo>
                    <a:pt x="591305" y="729855"/>
                  </a:lnTo>
                  <a:lnTo>
                    <a:pt x="590447" y="728916"/>
                  </a:lnTo>
                  <a:lnTo>
                    <a:pt x="590606" y="728249"/>
                  </a:lnTo>
                  <a:lnTo>
                    <a:pt x="592076" y="726567"/>
                  </a:lnTo>
                  <a:lnTo>
                    <a:pt x="593869" y="724710"/>
                  </a:lnTo>
                  <a:lnTo>
                    <a:pt x="593004" y="723799"/>
                  </a:lnTo>
                  <a:lnTo>
                    <a:pt x="591893" y="724374"/>
                  </a:lnTo>
                  <a:lnTo>
                    <a:pt x="589773" y="725453"/>
                  </a:lnTo>
                  <a:lnTo>
                    <a:pt x="588294" y="727347"/>
                  </a:lnTo>
                  <a:lnTo>
                    <a:pt x="587165" y="730338"/>
                  </a:lnTo>
                  <a:lnTo>
                    <a:pt x="584913" y="734225"/>
                  </a:lnTo>
                  <a:lnTo>
                    <a:pt x="581302" y="735996"/>
                  </a:lnTo>
                  <a:lnTo>
                    <a:pt x="580422" y="734915"/>
                  </a:lnTo>
                  <a:lnTo>
                    <a:pt x="581611" y="733097"/>
                  </a:lnTo>
                  <a:lnTo>
                    <a:pt x="582559" y="732194"/>
                  </a:lnTo>
                  <a:lnTo>
                    <a:pt x="583229" y="730009"/>
                  </a:lnTo>
                  <a:lnTo>
                    <a:pt x="584720" y="727958"/>
                  </a:lnTo>
                  <a:lnTo>
                    <a:pt x="584825" y="725553"/>
                  </a:lnTo>
                  <a:lnTo>
                    <a:pt x="584865" y="723249"/>
                  </a:lnTo>
                  <a:lnTo>
                    <a:pt x="584781" y="720560"/>
                  </a:lnTo>
                  <a:lnTo>
                    <a:pt x="584886" y="718681"/>
                  </a:lnTo>
                  <a:lnTo>
                    <a:pt x="583183" y="718169"/>
                  </a:lnTo>
                  <a:lnTo>
                    <a:pt x="582338" y="719583"/>
                  </a:lnTo>
                  <a:lnTo>
                    <a:pt x="581906" y="721976"/>
                  </a:lnTo>
                  <a:lnTo>
                    <a:pt x="581707" y="723861"/>
                  </a:lnTo>
                  <a:lnTo>
                    <a:pt x="582377" y="724954"/>
                  </a:lnTo>
                  <a:lnTo>
                    <a:pt x="582584" y="726849"/>
                  </a:lnTo>
                  <a:lnTo>
                    <a:pt x="581448" y="726889"/>
                  </a:lnTo>
                  <a:lnTo>
                    <a:pt x="581010" y="727847"/>
                  </a:lnTo>
                  <a:lnTo>
                    <a:pt x="579614" y="730541"/>
                  </a:lnTo>
                  <a:lnTo>
                    <a:pt x="579249" y="729847"/>
                  </a:lnTo>
                  <a:lnTo>
                    <a:pt x="577947" y="729729"/>
                  </a:lnTo>
                  <a:lnTo>
                    <a:pt x="576796" y="730639"/>
                  </a:lnTo>
                  <a:lnTo>
                    <a:pt x="576609" y="731894"/>
                  </a:lnTo>
                  <a:lnTo>
                    <a:pt x="575576" y="734138"/>
                  </a:lnTo>
                  <a:lnTo>
                    <a:pt x="574277" y="734868"/>
                  </a:lnTo>
                  <a:lnTo>
                    <a:pt x="574251" y="737390"/>
                  </a:lnTo>
                  <a:lnTo>
                    <a:pt x="575590" y="738538"/>
                  </a:lnTo>
                  <a:lnTo>
                    <a:pt x="576622" y="739423"/>
                  </a:lnTo>
                  <a:lnTo>
                    <a:pt x="575974" y="741395"/>
                  </a:lnTo>
                  <a:lnTo>
                    <a:pt x="575245" y="743266"/>
                  </a:lnTo>
                  <a:lnTo>
                    <a:pt x="573644" y="742230"/>
                  </a:lnTo>
                  <a:lnTo>
                    <a:pt x="572582" y="741142"/>
                  </a:lnTo>
                  <a:lnTo>
                    <a:pt x="572422" y="738916"/>
                  </a:lnTo>
                  <a:lnTo>
                    <a:pt x="572548" y="736746"/>
                  </a:lnTo>
                  <a:lnTo>
                    <a:pt x="572578" y="734258"/>
                  </a:lnTo>
                  <a:lnTo>
                    <a:pt x="573810" y="732412"/>
                  </a:lnTo>
                  <a:lnTo>
                    <a:pt x="573976" y="731236"/>
                  </a:lnTo>
                  <a:lnTo>
                    <a:pt x="573452" y="728121"/>
                  </a:lnTo>
                  <a:lnTo>
                    <a:pt x="572488" y="727293"/>
                  </a:lnTo>
                  <a:lnTo>
                    <a:pt x="571620" y="727547"/>
                  </a:lnTo>
                  <a:lnTo>
                    <a:pt x="571638" y="728808"/>
                  </a:lnTo>
                  <a:lnTo>
                    <a:pt x="571821" y="730393"/>
                  </a:lnTo>
                  <a:lnTo>
                    <a:pt x="570443" y="732845"/>
                  </a:lnTo>
                  <a:lnTo>
                    <a:pt x="569150" y="740776"/>
                  </a:lnTo>
                  <a:lnTo>
                    <a:pt x="569013" y="743246"/>
                  </a:lnTo>
                  <a:lnTo>
                    <a:pt x="567817" y="746554"/>
                  </a:lnTo>
                  <a:lnTo>
                    <a:pt x="566712" y="744889"/>
                  </a:lnTo>
                  <a:lnTo>
                    <a:pt x="565647" y="742210"/>
                  </a:lnTo>
                  <a:lnTo>
                    <a:pt x="565882" y="739923"/>
                  </a:lnTo>
                  <a:lnTo>
                    <a:pt x="564511" y="738189"/>
                  </a:lnTo>
                  <a:lnTo>
                    <a:pt x="561084" y="736004"/>
                  </a:lnTo>
                  <a:lnTo>
                    <a:pt x="560447" y="736942"/>
                  </a:lnTo>
                  <a:lnTo>
                    <a:pt x="561052" y="738185"/>
                  </a:lnTo>
                  <a:lnTo>
                    <a:pt x="562041" y="738910"/>
                  </a:lnTo>
                  <a:lnTo>
                    <a:pt x="563298" y="740472"/>
                  </a:lnTo>
                  <a:lnTo>
                    <a:pt x="563211" y="742443"/>
                  </a:lnTo>
                  <a:lnTo>
                    <a:pt x="562507" y="743780"/>
                  </a:lnTo>
                  <a:lnTo>
                    <a:pt x="558873" y="746709"/>
                  </a:lnTo>
                  <a:lnTo>
                    <a:pt x="556000" y="749108"/>
                  </a:lnTo>
                  <a:lnTo>
                    <a:pt x="553407" y="750936"/>
                  </a:lnTo>
                  <a:lnTo>
                    <a:pt x="550603" y="753512"/>
                  </a:lnTo>
                  <a:lnTo>
                    <a:pt x="548930" y="755178"/>
                  </a:lnTo>
                  <a:lnTo>
                    <a:pt x="548529" y="757079"/>
                  </a:lnTo>
                  <a:lnTo>
                    <a:pt x="546701" y="757348"/>
                  </a:lnTo>
                  <a:lnTo>
                    <a:pt x="545954" y="759351"/>
                  </a:lnTo>
                  <a:lnTo>
                    <a:pt x="544829" y="761737"/>
                  </a:lnTo>
                  <a:lnTo>
                    <a:pt x="543478" y="761437"/>
                  </a:lnTo>
                  <a:lnTo>
                    <a:pt x="543915" y="757668"/>
                  </a:lnTo>
                  <a:lnTo>
                    <a:pt x="547487" y="751039"/>
                  </a:lnTo>
                  <a:lnTo>
                    <a:pt x="549885" y="747136"/>
                  </a:lnTo>
                  <a:lnTo>
                    <a:pt x="550141" y="745586"/>
                  </a:lnTo>
                  <a:lnTo>
                    <a:pt x="548878" y="746148"/>
                  </a:lnTo>
                  <a:lnTo>
                    <a:pt x="546613" y="748562"/>
                  </a:lnTo>
                  <a:lnTo>
                    <a:pt x="545537" y="750946"/>
                  </a:lnTo>
                  <a:lnTo>
                    <a:pt x="543414" y="754140"/>
                  </a:lnTo>
                  <a:lnTo>
                    <a:pt x="542774" y="754178"/>
                  </a:lnTo>
                  <a:lnTo>
                    <a:pt x="542319" y="753724"/>
                  </a:lnTo>
                  <a:lnTo>
                    <a:pt x="542230" y="753355"/>
                  </a:lnTo>
                  <a:lnTo>
                    <a:pt x="542310" y="752941"/>
                  </a:lnTo>
                  <a:lnTo>
                    <a:pt x="542440" y="752806"/>
                  </a:lnTo>
                  <a:lnTo>
                    <a:pt x="542578" y="752509"/>
                  </a:lnTo>
                  <a:lnTo>
                    <a:pt x="542623" y="752225"/>
                  </a:lnTo>
                  <a:lnTo>
                    <a:pt x="542518" y="751703"/>
                  </a:lnTo>
                  <a:lnTo>
                    <a:pt x="542165" y="751412"/>
                  </a:lnTo>
                  <a:lnTo>
                    <a:pt x="542087" y="750653"/>
                  </a:lnTo>
                  <a:lnTo>
                    <a:pt x="542092" y="749592"/>
                  </a:lnTo>
                  <a:lnTo>
                    <a:pt x="542251" y="748874"/>
                  </a:lnTo>
                  <a:lnTo>
                    <a:pt x="543062" y="747464"/>
                  </a:lnTo>
                  <a:lnTo>
                    <a:pt x="543159" y="746338"/>
                  </a:lnTo>
                  <a:lnTo>
                    <a:pt x="543092" y="745956"/>
                  </a:lnTo>
                  <a:lnTo>
                    <a:pt x="542957" y="745721"/>
                  </a:lnTo>
                  <a:lnTo>
                    <a:pt x="542703" y="745681"/>
                  </a:lnTo>
                  <a:lnTo>
                    <a:pt x="541970" y="746254"/>
                  </a:lnTo>
                  <a:lnTo>
                    <a:pt x="541383" y="747064"/>
                  </a:lnTo>
                  <a:lnTo>
                    <a:pt x="541075" y="747773"/>
                  </a:lnTo>
                  <a:lnTo>
                    <a:pt x="540751" y="748182"/>
                  </a:lnTo>
                  <a:lnTo>
                    <a:pt x="540364" y="748146"/>
                  </a:lnTo>
                  <a:lnTo>
                    <a:pt x="539916" y="747835"/>
                  </a:lnTo>
                  <a:lnTo>
                    <a:pt x="539636" y="747923"/>
                  </a:lnTo>
                  <a:lnTo>
                    <a:pt x="539472" y="748852"/>
                  </a:lnTo>
                  <a:lnTo>
                    <a:pt x="539557" y="749530"/>
                  </a:lnTo>
                  <a:lnTo>
                    <a:pt x="539913" y="750308"/>
                  </a:lnTo>
                  <a:lnTo>
                    <a:pt x="540392" y="751045"/>
                  </a:lnTo>
                  <a:lnTo>
                    <a:pt x="540561" y="751052"/>
                  </a:lnTo>
                  <a:lnTo>
                    <a:pt x="540643" y="751419"/>
                  </a:lnTo>
                  <a:lnTo>
                    <a:pt x="540610" y="752361"/>
                  </a:lnTo>
                  <a:lnTo>
                    <a:pt x="540554" y="752595"/>
                  </a:lnTo>
                  <a:lnTo>
                    <a:pt x="540318" y="753063"/>
                  </a:lnTo>
                  <a:lnTo>
                    <a:pt x="540061" y="754140"/>
                  </a:lnTo>
                  <a:lnTo>
                    <a:pt x="540134" y="754457"/>
                  </a:lnTo>
                  <a:lnTo>
                    <a:pt x="539283" y="755560"/>
                  </a:lnTo>
                  <a:lnTo>
                    <a:pt x="537700" y="755553"/>
                  </a:lnTo>
                  <a:lnTo>
                    <a:pt x="536342" y="754624"/>
                  </a:lnTo>
                  <a:lnTo>
                    <a:pt x="535056" y="754906"/>
                  </a:lnTo>
                  <a:lnTo>
                    <a:pt x="534595" y="756382"/>
                  </a:lnTo>
                  <a:lnTo>
                    <a:pt x="533489" y="757961"/>
                  </a:lnTo>
                  <a:lnTo>
                    <a:pt x="532581" y="758454"/>
                  </a:lnTo>
                  <a:lnTo>
                    <a:pt x="531777" y="758675"/>
                  </a:lnTo>
                  <a:lnTo>
                    <a:pt x="531251" y="758925"/>
                  </a:lnTo>
                  <a:lnTo>
                    <a:pt x="529518" y="760786"/>
                  </a:lnTo>
                  <a:lnTo>
                    <a:pt x="528394" y="761013"/>
                  </a:lnTo>
                  <a:lnTo>
                    <a:pt x="528276" y="761400"/>
                  </a:lnTo>
                  <a:lnTo>
                    <a:pt x="528562" y="762650"/>
                  </a:lnTo>
                  <a:lnTo>
                    <a:pt x="528637" y="763468"/>
                  </a:lnTo>
                  <a:lnTo>
                    <a:pt x="528566" y="763811"/>
                  </a:lnTo>
                  <a:lnTo>
                    <a:pt x="528105" y="764513"/>
                  </a:lnTo>
                  <a:lnTo>
                    <a:pt x="526463" y="765669"/>
                  </a:lnTo>
                  <a:lnTo>
                    <a:pt x="525927" y="765618"/>
                  </a:lnTo>
                  <a:lnTo>
                    <a:pt x="525495" y="765318"/>
                  </a:lnTo>
                  <a:lnTo>
                    <a:pt x="525019" y="765594"/>
                  </a:lnTo>
                  <a:lnTo>
                    <a:pt x="524723" y="765951"/>
                  </a:lnTo>
                  <a:lnTo>
                    <a:pt x="524547" y="765921"/>
                  </a:lnTo>
                  <a:lnTo>
                    <a:pt x="524495" y="765333"/>
                  </a:lnTo>
                  <a:lnTo>
                    <a:pt x="524590" y="764556"/>
                  </a:lnTo>
                  <a:lnTo>
                    <a:pt x="524710" y="764209"/>
                  </a:lnTo>
                  <a:lnTo>
                    <a:pt x="525109" y="763885"/>
                  </a:lnTo>
                  <a:lnTo>
                    <a:pt x="525210" y="763055"/>
                  </a:lnTo>
                  <a:lnTo>
                    <a:pt x="524451" y="763058"/>
                  </a:lnTo>
                  <a:lnTo>
                    <a:pt x="524252" y="762599"/>
                  </a:lnTo>
                  <a:lnTo>
                    <a:pt x="524115" y="761444"/>
                  </a:lnTo>
                  <a:lnTo>
                    <a:pt x="524137" y="761083"/>
                  </a:lnTo>
                  <a:lnTo>
                    <a:pt x="523812" y="760879"/>
                  </a:lnTo>
                  <a:lnTo>
                    <a:pt x="523251" y="761665"/>
                  </a:lnTo>
                  <a:lnTo>
                    <a:pt x="523269" y="761905"/>
                  </a:lnTo>
                  <a:lnTo>
                    <a:pt x="523116" y="762073"/>
                  </a:lnTo>
                  <a:lnTo>
                    <a:pt x="522364" y="762700"/>
                  </a:lnTo>
                  <a:lnTo>
                    <a:pt x="521856" y="762998"/>
                  </a:lnTo>
                  <a:lnTo>
                    <a:pt x="521705" y="764402"/>
                  </a:lnTo>
                  <a:lnTo>
                    <a:pt x="521513" y="765124"/>
                  </a:lnTo>
                  <a:lnTo>
                    <a:pt x="521215" y="765767"/>
                  </a:lnTo>
                  <a:lnTo>
                    <a:pt x="520543" y="766153"/>
                  </a:lnTo>
                  <a:lnTo>
                    <a:pt x="519313" y="766408"/>
                  </a:lnTo>
                  <a:lnTo>
                    <a:pt x="518618" y="766279"/>
                  </a:lnTo>
                  <a:lnTo>
                    <a:pt x="518523" y="766021"/>
                  </a:lnTo>
                  <a:lnTo>
                    <a:pt x="518531" y="765732"/>
                  </a:lnTo>
                  <a:lnTo>
                    <a:pt x="518226" y="765166"/>
                  </a:lnTo>
                  <a:lnTo>
                    <a:pt x="517754" y="764766"/>
                  </a:lnTo>
                  <a:lnTo>
                    <a:pt x="516541" y="764817"/>
                  </a:lnTo>
                  <a:lnTo>
                    <a:pt x="516292" y="764180"/>
                  </a:lnTo>
                  <a:lnTo>
                    <a:pt x="516096" y="764095"/>
                  </a:lnTo>
                  <a:lnTo>
                    <a:pt x="515927" y="764249"/>
                  </a:lnTo>
                  <a:lnTo>
                    <a:pt x="515824" y="764409"/>
                  </a:lnTo>
                  <a:lnTo>
                    <a:pt x="515732" y="764735"/>
                  </a:lnTo>
                  <a:lnTo>
                    <a:pt x="515511" y="765023"/>
                  </a:lnTo>
                  <a:lnTo>
                    <a:pt x="515055" y="765246"/>
                  </a:lnTo>
                  <a:lnTo>
                    <a:pt x="514126" y="764281"/>
                  </a:lnTo>
                  <a:lnTo>
                    <a:pt x="513225" y="762868"/>
                  </a:lnTo>
                  <a:lnTo>
                    <a:pt x="513102" y="762312"/>
                  </a:lnTo>
                  <a:lnTo>
                    <a:pt x="513192" y="761409"/>
                  </a:lnTo>
                  <a:lnTo>
                    <a:pt x="513063" y="760682"/>
                  </a:lnTo>
                  <a:lnTo>
                    <a:pt x="512874" y="760437"/>
                  </a:lnTo>
                  <a:lnTo>
                    <a:pt x="512055" y="760981"/>
                  </a:lnTo>
                  <a:lnTo>
                    <a:pt x="511611" y="761829"/>
                  </a:lnTo>
                  <a:lnTo>
                    <a:pt x="511188" y="762107"/>
                  </a:lnTo>
                  <a:lnTo>
                    <a:pt x="509845" y="762556"/>
                  </a:lnTo>
                  <a:lnTo>
                    <a:pt x="509163" y="762648"/>
                  </a:lnTo>
                  <a:lnTo>
                    <a:pt x="508836" y="762851"/>
                  </a:lnTo>
                  <a:lnTo>
                    <a:pt x="508563" y="763144"/>
                  </a:lnTo>
                  <a:lnTo>
                    <a:pt x="508606" y="763661"/>
                  </a:lnTo>
                  <a:lnTo>
                    <a:pt x="509024" y="764003"/>
                  </a:lnTo>
                  <a:lnTo>
                    <a:pt x="509116" y="764328"/>
                  </a:lnTo>
                  <a:lnTo>
                    <a:pt x="509123" y="764556"/>
                  </a:lnTo>
                  <a:lnTo>
                    <a:pt x="509038" y="764801"/>
                  </a:lnTo>
                  <a:lnTo>
                    <a:pt x="508853" y="765093"/>
                  </a:lnTo>
                  <a:lnTo>
                    <a:pt x="508285" y="764968"/>
                  </a:lnTo>
                  <a:lnTo>
                    <a:pt x="507226" y="764490"/>
                  </a:lnTo>
                  <a:lnTo>
                    <a:pt x="506659" y="764693"/>
                  </a:lnTo>
                  <a:lnTo>
                    <a:pt x="506417" y="765138"/>
                  </a:lnTo>
                  <a:lnTo>
                    <a:pt x="506303" y="766076"/>
                  </a:lnTo>
                  <a:lnTo>
                    <a:pt x="506087" y="766506"/>
                  </a:lnTo>
                  <a:lnTo>
                    <a:pt x="505723" y="766665"/>
                  </a:lnTo>
                  <a:lnTo>
                    <a:pt x="502439" y="765999"/>
                  </a:lnTo>
                  <a:lnTo>
                    <a:pt x="502014" y="766240"/>
                  </a:lnTo>
                  <a:lnTo>
                    <a:pt x="501672" y="766308"/>
                  </a:lnTo>
                  <a:lnTo>
                    <a:pt x="501117" y="766214"/>
                  </a:lnTo>
                  <a:lnTo>
                    <a:pt x="500866" y="766004"/>
                  </a:lnTo>
                  <a:lnTo>
                    <a:pt x="500591" y="764879"/>
                  </a:lnTo>
                  <a:lnTo>
                    <a:pt x="501096" y="763078"/>
                  </a:lnTo>
                  <a:lnTo>
                    <a:pt x="501326" y="762451"/>
                  </a:lnTo>
                  <a:lnTo>
                    <a:pt x="501317" y="762094"/>
                  </a:lnTo>
                  <a:lnTo>
                    <a:pt x="498805" y="762420"/>
                  </a:lnTo>
                  <a:lnTo>
                    <a:pt x="497746" y="762051"/>
                  </a:lnTo>
                  <a:lnTo>
                    <a:pt x="496699" y="760869"/>
                  </a:lnTo>
                  <a:lnTo>
                    <a:pt x="496703" y="760632"/>
                  </a:lnTo>
                  <a:lnTo>
                    <a:pt x="496968" y="760333"/>
                  </a:lnTo>
                  <a:lnTo>
                    <a:pt x="497130" y="760283"/>
                  </a:lnTo>
                  <a:lnTo>
                    <a:pt x="497287" y="759731"/>
                  </a:lnTo>
                  <a:lnTo>
                    <a:pt x="496781" y="759171"/>
                  </a:lnTo>
                  <a:lnTo>
                    <a:pt x="495885" y="759262"/>
                  </a:lnTo>
                  <a:lnTo>
                    <a:pt x="495647" y="759398"/>
                  </a:lnTo>
                  <a:lnTo>
                    <a:pt x="495139" y="758914"/>
                  </a:lnTo>
                  <a:lnTo>
                    <a:pt x="495567" y="755181"/>
                  </a:lnTo>
                  <a:lnTo>
                    <a:pt x="496861" y="753420"/>
                  </a:lnTo>
                  <a:lnTo>
                    <a:pt x="497238" y="753205"/>
                  </a:lnTo>
                  <a:lnTo>
                    <a:pt x="498176" y="753057"/>
                  </a:lnTo>
                  <a:lnTo>
                    <a:pt x="498895" y="752803"/>
                  </a:lnTo>
                  <a:lnTo>
                    <a:pt x="499441" y="752093"/>
                  </a:lnTo>
                  <a:lnTo>
                    <a:pt x="499679" y="751539"/>
                  </a:lnTo>
                  <a:lnTo>
                    <a:pt x="499219" y="750644"/>
                  </a:lnTo>
                  <a:lnTo>
                    <a:pt x="499385" y="750307"/>
                  </a:lnTo>
                  <a:lnTo>
                    <a:pt x="500222" y="749186"/>
                  </a:lnTo>
                  <a:lnTo>
                    <a:pt x="502297" y="748413"/>
                  </a:lnTo>
                  <a:lnTo>
                    <a:pt x="504086" y="748170"/>
                  </a:lnTo>
                  <a:lnTo>
                    <a:pt x="504656" y="748359"/>
                  </a:lnTo>
                  <a:lnTo>
                    <a:pt x="504876" y="748915"/>
                  </a:lnTo>
                  <a:lnTo>
                    <a:pt x="505257" y="748904"/>
                  </a:lnTo>
                  <a:lnTo>
                    <a:pt x="505548" y="748737"/>
                  </a:lnTo>
                  <a:lnTo>
                    <a:pt x="506236" y="747607"/>
                  </a:lnTo>
                  <a:lnTo>
                    <a:pt x="506666" y="747329"/>
                  </a:lnTo>
                  <a:lnTo>
                    <a:pt x="508677" y="746791"/>
                  </a:lnTo>
                  <a:lnTo>
                    <a:pt x="509777" y="747397"/>
                  </a:lnTo>
                  <a:lnTo>
                    <a:pt x="510601" y="747061"/>
                  </a:lnTo>
                  <a:lnTo>
                    <a:pt x="511098" y="747938"/>
                  </a:lnTo>
                  <a:lnTo>
                    <a:pt x="512205" y="747286"/>
                  </a:lnTo>
                  <a:lnTo>
                    <a:pt x="512126" y="746038"/>
                  </a:lnTo>
                  <a:lnTo>
                    <a:pt x="512798" y="744905"/>
                  </a:lnTo>
                  <a:lnTo>
                    <a:pt x="514297" y="744220"/>
                  </a:lnTo>
                  <a:lnTo>
                    <a:pt x="515306" y="744910"/>
                  </a:lnTo>
                  <a:lnTo>
                    <a:pt x="515541" y="744082"/>
                  </a:lnTo>
                  <a:lnTo>
                    <a:pt x="516568" y="744429"/>
                  </a:lnTo>
                  <a:lnTo>
                    <a:pt x="518420" y="743097"/>
                  </a:lnTo>
                  <a:lnTo>
                    <a:pt x="520043" y="742574"/>
                  </a:lnTo>
                  <a:lnTo>
                    <a:pt x="520949" y="741820"/>
                  </a:lnTo>
                  <a:lnTo>
                    <a:pt x="522356" y="741847"/>
                  </a:lnTo>
                  <a:lnTo>
                    <a:pt x="524271" y="742851"/>
                  </a:lnTo>
                  <a:lnTo>
                    <a:pt x="524546" y="742445"/>
                  </a:lnTo>
                  <a:lnTo>
                    <a:pt x="524423" y="741968"/>
                  </a:lnTo>
                  <a:lnTo>
                    <a:pt x="523837" y="741401"/>
                  </a:lnTo>
                  <a:lnTo>
                    <a:pt x="523594" y="739988"/>
                  </a:lnTo>
                  <a:lnTo>
                    <a:pt x="523664" y="739341"/>
                  </a:lnTo>
                  <a:lnTo>
                    <a:pt x="523868" y="739038"/>
                  </a:lnTo>
                  <a:lnTo>
                    <a:pt x="524824" y="738832"/>
                  </a:lnTo>
                  <a:lnTo>
                    <a:pt x="526483" y="738063"/>
                  </a:lnTo>
                  <a:lnTo>
                    <a:pt x="526710" y="737695"/>
                  </a:lnTo>
                  <a:lnTo>
                    <a:pt x="526706" y="737501"/>
                  </a:lnTo>
                  <a:lnTo>
                    <a:pt x="527135" y="736409"/>
                  </a:lnTo>
                  <a:lnTo>
                    <a:pt x="527858" y="735686"/>
                  </a:lnTo>
                  <a:lnTo>
                    <a:pt x="530858" y="733199"/>
                  </a:lnTo>
                  <a:lnTo>
                    <a:pt x="534087" y="731401"/>
                  </a:lnTo>
                  <a:lnTo>
                    <a:pt x="533446" y="731373"/>
                  </a:lnTo>
                  <a:lnTo>
                    <a:pt x="532286" y="731728"/>
                  </a:lnTo>
                  <a:lnTo>
                    <a:pt x="531789" y="731337"/>
                  </a:lnTo>
                  <a:lnTo>
                    <a:pt x="531696" y="731030"/>
                  </a:lnTo>
                  <a:lnTo>
                    <a:pt x="531106" y="730727"/>
                  </a:lnTo>
                  <a:lnTo>
                    <a:pt x="529986" y="730732"/>
                  </a:lnTo>
                  <a:lnTo>
                    <a:pt x="528274" y="731453"/>
                  </a:lnTo>
                  <a:lnTo>
                    <a:pt x="526175" y="732740"/>
                  </a:lnTo>
                  <a:lnTo>
                    <a:pt x="524628" y="733841"/>
                  </a:lnTo>
                  <a:lnTo>
                    <a:pt x="520551" y="736076"/>
                  </a:lnTo>
                  <a:lnTo>
                    <a:pt x="519099" y="735973"/>
                  </a:lnTo>
                  <a:lnTo>
                    <a:pt x="517518" y="736384"/>
                  </a:lnTo>
                  <a:lnTo>
                    <a:pt x="517108" y="736577"/>
                  </a:lnTo>
                  <a:lnTo>
                    <a:pt x="516989" y="736754"/>
                  </a:lnTo>
                  <a:lnTo>
                    <a:pt x="516801" y="737339"/>
                  </a:lnTo>
                  <a:lnTo>
                    <a:pt x="516503" y="737628"/>
                  </a:lnTo>
                  <a:lnTo>
                    <a:pt x="516055" y="737876"/>
                  </a:lnTo>
                  <a:lnTo>
                    <a:pt x="514648" y="738226"/>
                  </a:lnTo>
                  <a:lnTo>
                    <a:pt x="510637" y="736672"/>
                  </a:lnTo>
                  <a:lnTo>
                    <a:pt x="509519" y="735589"/>
                  </a:lnTo>
                  <a:lnTo>
                    <a:pt x="508052" y="733711"/>
                  </a:lnTo>
                  <a:lnTo>
                    <a:pt x="506811" y="732347"/>
                  </a:lnTo>
                  <a:lnTo>
                    <a:pt x="506046" y="731190"/>
                  </a:lnTo>
                  <a:lnTo>
                    <a:pt x="505672" y="729920"/>
                  </a:lnTo>
                  <a:lnTo>
                    <a:pt x="505545" y="729226"/>
                  </a:lnTo>
                  <a:lnTo>
                    <a:pt x="505512" y="727972"/>
                  </a:lnTo>
                  <a:lnTo>
                    <a:pt x="505692" y="727415"/>
                  </a:lnTo>
                  <a:lnTo>
                    <a:pt x="506178" y="726692"/>
                  </a:lnTo>
                  <a:lnTo>
                    <a:pt x="507212" y="725415"/>
                  </a:lnTo>
                  <a:lnTo>
                    <a:pt x="508217" y="723675"/>
                  </a:lnTo>
                  <a:lnTo>
                    <a:pt x="509003" y="721637"/>
                  </a:lnTo>
                  <a:lnTo>
                    <a:pt x="509457" y="721064"/>
                  </a:lnTo>
                  <a:lnTo>
                    <a:pt x="510016" y="720612"/>
                  </a:lnTo>
                  <a:lnTo>
                    <a:pt x="510894" y="719487"/>
                  </a:lnTo>
                  <a:lnTo>
                    <a:pt x="511711" y="717916"/>
                  </a:lnTo>
                  <a:lnTo>
                    <a:pt x="513338" y="714078"/>
                  </a:lnTo>
                  <a:lnTo>
                    <a:pt x="514100" y="712765"/>
                  </a:lnTo>
                  <a:lnTo>
                    <a:pt x="515673" y="711462"/>
                  </a:lnTo>
                  <a:lnTo>
                    <a:pt x="517213" y="709770"/>
                  </a:lnTo>
                  <a:lnTo>
                    <a:pt x="517873" y="709154"/>
                  </a:lnTo>
                  <a:lnTo>
                    <a:pt x="520084" y="707711"/>
                  </a:lnTo>
                  <a:lnTo>
                    <a:pt x="521131" y="706839"/>
                  </a:lnTo>
                  <a:lnTo>
                    <a:pt x="522303" y="705607"/>
                  </a:lnTo>
                  <a:lnTo>
                    <a:pt x="524901" y="703181"/>
                  </a:lnTo>
                  <a:lnTo>
                    <a:pt x="525554" y="702325"/>
                  </a:lnTo>
                  <a:lnTo>
                    <a:pt x="526633" y="700040"/>
                  </a:lnTo>
                  <a:lnTo>
                    <a:pt x="527213" y="698241"/>
                  </a:lnTo>
                  <a:lnTo>
                    <a:pt x="527574" y="696434"/>
                  </a:lnTo>
                  <a:lnTo>
                    <a:pt x="528062" y="694459"/>
                  </a:lnTo>
                  <a:lnTo>
                    <a:pt x="528281" y="694066"/>
                  </a:lnTo>
                  <a:lnTo>
                    <a:pt x="528684" y="693682"/>
                  </a:lnTo>
                  <a:lnTo>
                    <a:pt x="530671" y="693100"/>
                  </a:lnTo>
                  <a:lnTo>
                    <a:pt x="530833" y="693241"/>
                  </a:lnTo>
                  <a:lnTo>
                    <a:pt x="531444" y="691396"/>
                  </a:lnTo>
                  <a:lnTo>
                    <a:pt x="531878" y="690296"/>
                  </a:lnTo>
                  <a:lnTo>
                    <a:pt x="532199" y="689236"/>
                  </a:lnTo>
                  <a:lnTo>
                    <a:pt x="533104" y="685549"/>
                  </a:lnTo>
                  <a:lnTo>
                    <a:pt x="533270" y="685102"/>
                  </a:lnTo>
                  <a:lnTo>
                    <a:pt x="534004" y="683757"/>
                  </a:lnTo>
                  <a:lnTo>
                    <a:pt x="533966" y="683387"/>
                  </a:lnTo>
                  <a:lnTo>
                    <a:pt x="533117" y="682454"/>
                  </a:lnTo>
                  <a:lnTo>
                    <a:pt x="532682" y="681563"/>
                  </a:lnTo>
                  <a:lnTo>
                    <a:pt x="532580" y="681138"/>
                  </a:lnTo>
                  <a:lnTo>
                    <a:pt x="532513" y="680254"/>
                  </a:lnTo>
                  <a:lnTo>
                    <a:pt x="532617" y="679050"/>
                  </a:lnTo>
                  <a:lnTo>
                    <a:pt x="532717" y="678463"/>
                  </a:lnTo>
                  <a:lnTo>
                    <a:pt x="532741" y="677723"/>
                  </a:lnTo>
                  <a:lnTo>
                    <a:pt x="532642" y="676505"/>
                  </a:lnTo>
                  <a:lnTo>
                    <a:pt x="532187" y="675090"/>
                  </a:lnTo>
                  <a:lnTo>
                    <a:pt x="531985" y="673749"/>
                  </a:lnTo>
                  <a:lnTo>
                    <a:pt x="532035" y="672738"/>
                  </a:lnTo>
                  <a:lnTo>
                    <a:pt x="532196" y="672160"/>
                  </a:lnTo>
                  <a:lnTo>
                    <a:pt x="533037" y="671710"/>
                  </a:lnTo>
                  <a:lnTo>
                    <a:pt x="533502" y="671561"/>
                  </a:lnTo>
                  <a:lnTo>
                    <a:pt x="535383" y="671436"/>
                  </a:lnTo>
                  <a:lnTo>
                    <a:pt x="536339" y="671160"/>
                  </a:lnTo>
                  <a:lnTo>
                    <a:pt x="536654" y="670985"/>
                  </a:lnTo>
                  <a:lnTo>
                    <a:pt x="537007" y="670635"/>
                  </a:lnTo>
                  <a:lnTo>
                    <a:pt x="537136" y="670331"/>
                  </a:lnTo>
                  <a:lnTo>
                    <a:pt x="537173" y="669898"/>
                  </a:lnTo>
                  <a:lnTo>
                    <a:pt x="537475" y="669684"/>
                  </a:lnTo>
                  <a:lnTo>
                    <a:pt x="538745" y="669500"/>
                  </a:lnTo>
                  <a:lnTo>
                    <a:pt x="541876" y="669824"/>
                  </a:lnTo>
                  <a:lnTo>
                    <a:pt x="543191" y="669815"/>
                  </a:lnTo>
                  <a:lnTo>
                    <a:pt x="544018" y="669561"/>
                  </a:lnTo>
                  <a:lnTo>
                    <a:pt x="544400" y="669381"/>
                  </a:lnTo>
                  <a:lnTo>
                    <a:pt x="544482" y="669122"/>
                  </a:lnTo>
                  <a:lnTo>
                    <a:pt x="544955" y="668723"/>
                  </a:lnTo>
                  <a:lnTo>
                    <a:pt x="548926" y="666610"/>
                  </a:lnTo>
                  <a:lnTo>
                    <a:pt x="549241" y="666344"/>
                  </a:lnTo>
                  <a:lnTo>
                    <a:pt x="549382" y="666135"/>
                  </a:lnTo>
                  <a:lnTo>
                    <a:pt x="550700" y="665338"/>
                  </a:lnTo>
                  <a:lnTo>
                    <a:pt x="551961" y="664695"/>
                  </a:lnTo>
                  <a:lnTo>
                    <a:pt x="553324" y="663651"/>
                  </a:lnTo>
                  <a:lnTo>
                    <a:pt x="555551" y="662342"/>
                  </a:lnTo>
                  <a:lnTo>
                    <a:pt x="556614" y="661218"/>
                  </a:lnTo>
                  <a:lnTo>
                    <a:pt x="559009" y="660587"/>
                  </a:lnTo>
                  <a:lnTo>
                    <a:pt x="559706" y="660215"/>
                  </a:lnTo>
                  <a:lnTo>
                    <a:pt x="561884" y="659469"/>
                  </a:lnTo>
                  <a:lnTo>
                    <a:pt x="562073" y="659138"/>
                  </a:lnTo>
                  <a:lnTo>
                    <a:pt x="562375" y="659009"/>
                  </a:lnTo>
                  <a:lnTo>
                    <a:pt x="563855" y="658703"/>
                  </a:lnTo>
                  <a:lnTo>
                    <a:pt x="564610" y="658357"/>
                  </a:lnTo>
                  <a:lnTo>
                    <a:pt x="565637" y="657743"/>
                  </a:lnTo>
                  <a:lnTo>
                    <a:pt x="566389" y="657679"/>
                  </a:lnTo>
                  <a:lnTo>
                    <a:pt x="566974" y="658237"/>
                  </a:lnTo>
                  <a:lnTo>
                    <a:pt x="567223" y="658760"/>
                  </a:lnTo>
                  <a:lnTo>
                    <a:pt x="567686" y="661030"/>
                  </a:lnTo>
                  <a:lnTo>
                    <a:pt x="568089" y="662542"/>
                  </a:lnTo>
                  <a:lnTo>
                    <a:pt x="568552" y="663811"/>
                  </a:lnTo>
                  <a:lnTo>
                    <a:pt x="569936" y="666974"/>
                  </a:lnTo>
                  <a:lnTo>
                    <a:pt x="571519" y="667186"/>
                  </a:lnTo>
                  <a:lnTo>
                    <a:pt x="572265" y="668034"/>
                  </a:lnTo>
                  <a:lnTo>
                    <a:pt x="573088" y="668411"/>
                  </a:lnTo>
                  <a:lnTo>
                    <a:pt x="574072" y="668520"/>
                  </a:lnTo>
                  <a:lnTo>
                    <a:pt x="574494" y="669742"/>
                  </a:lnTo>
                  <a:lnTo>
                    <a:pt x="575133" y="670148"/>
                  </a:lnTo>
                  <a:lnTo>
                    <a:pt x="576283" y="668495"/>
                  </a:lnTo>
                  <a:lnTo>
                    <a:pt x="577207" y="667966"/>
                  </a:lnTo>
                  <a:lnTo>
                    <a:pt x="579947" y="664795"/>
                  </a:lnTo>
                  <a:lnTo>
                    <a:pt x="580660" y="664451"/>
                  </a:lnTo>
                  <a:lnTo>
                    <a:pt x="581205" y="664442"/>
                  </a:lnTo>
                  <a:lnTo>
                    <a:pt x="581727" y="664641"/>
                  </a:lnTo>
                  <a:lnTo>
                    <a:pt x="583088" y="664805"/>
                  </a:lnTo>
                  <a:lnTo>
                    <a:pt x="586418" y="667766"/>
                  </a:lnTo>
                  <a:lnTo>
                    <a:pt x="588503" y="667546"/>
                  </a:lnTo>
                  <a:lnTo>
                    <a:pt x="594589" y="671016"/>
                  </a:lnTo>
                  <a:lnTo>
                    <a:pt x="601227" y="673038"/>
                  </a:lnTo>
                  <a:lnTo>
                    <a:pt x="601723" y="673847"/>
                  </a:lnTo>
                  <a:lnTo>
                    <a:pt x="602964" y="675358"/>
                  </a:lnTo>
                  <a:lnTo>
                    <a:pt x="603802" y="676376"/>
                  </a:lnTo>
                  <a:lnTo>
                    <a:pt x="604113" y="675916"/>
                  </a:lnTo>
                  <a:lnTo>
                    <a:pt x="603964" y="674943"/>
                  </a:lnTo>
                  <a:lnTo>
                    <a:pt x="602291" y="671276"/>
                  </a:lnTo>
                  <a:lnTo>
                    <a:pt x="599577" y="668964"/>
                  </a:lnTo>
                  <a:lnTo>
                    <a:pt x="595508" y="669136"/>
                  </a:lnTo>
                  <a:lnTo>
                    <a:pt x="590816" y="665060"/>
                  </a:lnTo>
                  <a:lnTo>
                    <a:pt x="588314" y="664752"/>
                  </a:lnTo>
                  <a:lnTo>
                    <a:pt x="584583" y="661909"/>
                  </a:lnTo>
                  <a:lnTo>
                    <a:pt x="584315" y="661420"/>
                  </a:lnTo>
                  <a:lnTo>
                    <a:pt x="583547" y="660414"/>
                  </a:lnTo>
                  <a:lnTo>
                    <a:pt x="583558" y="660248"/>
                  </a:lnTo>
                  <a:lnTo>
                    <a:pt x="583179" y="659062"/>
                  </a:lnTo>
                  <a:lnTo>
                    <a:pt x="582640" y="657870"/>
                  </a:lnTo>
                  <a:lnTo>
                    <a:pt x="581944" y="657586"/>
                  </a:lnTo>
                  <a:lnTo>
                    <a:pt x="580531" y="655952"/>
                  </a:lnTo>
                  <a:lnTo>
                    <a:pt x="579374" y="653806"/>
                  </a:lnTo>
                  <a:lnTo>
                    <a:pt x="577496" y="652771"/>
                  </a:lnTo>
                  <a:lnTo>
                    <a:pt x="576822" y="652236"/>
                  </a:lnTo>
                  <a:lnTo>
                    <a:pt x="576604" y="651874"/>
                  </a:lnTo>
                  <a:lnTo>
                    <a:pt x="576944" y="651302"/>
                  </a:lnTo>
                  <a:lnTo>
                    <a:pt x="579093" y="649261"/>
                  </a:lnTo>
                  <a:lnTo>
                    <a:pt x="581651" y="649182"/>
                  </a:lnTo>
                  <a:lnTo>
                    <a:pt x="586245" y="643139"/>
                  </a:lnTo>
                  <a:lnTo>
                    <a:pt x="588759" y="642556"/>
                  </a:lnTo>
                  <a:lnTo>
                    <a:pt x="590228" y="639467"/>
                  </a:lnTo>
                  <a:lnTo>
                    <a:pt x="592905" y="639278"/>
                  </a:lnTo>
                  <a:lnTo>
                    <a:pt x="594116" y="638631"/>
                  </a:lnTo>
                  <a:lnTo>
                    <a:pt x="595218" y="638791"/>
                  </a:lnTo>
                  <a:lnTo>
                    <a:pt x="596737" y="637718"/>
                  </a:lnTo>
                  <a:lnTo>
                    <a:pt x="598793" y="636827"/>
                  </a:lnTo>
                  <a:lnTo>
                    <a:pt x="598993" y="635533"/>
                  </a:lnTo>
                  <a:lnTo>
                    <a:pt x="597630" y="635333"/>
                  </a:lnTo>
                  <a:lnTo>
                    <a:pt x="596074" y="633720"/>
                  </a:lnTo>
                  <a:lnTo>
                    <a:pt x="594058" y="633215"/>
                  </a:lnTo>
                  <a:lnTo>
                    <a:pt x="590371" y="635154"/>
                  </a:lnTo>
                  <a:lnTo>
                    <a:pt x="588990" y="635925"/>
                  </a:lnTo>
                  <a:lnTo>
                    <a:pt x="587302" y="638362"/>
                  </a:lnTo>
                  <a:lnTo>
                    <a:pt x="585195" y="638763"/>
                  </a:lnTo>
                  <a:lnTo>
                    <a:pt x="584184" y="640610"/>
                  </a:lnTo>
                  <a:lnTo>
                    <a:pt x="583240" y="642316"/>
                  </a:lnTo>
                  <a:lnTo>
                    <a:pt x="582445" y="645991"/>
                  </a:lnTo>
                  <a:lnTo>
                    <a:pt x="580213" y="647290"/>
                  </a:lnTo>
                  <a:lnTo>
                    <a:pt x="577857" y="645912"/>
                  </a:lnTo>
                  <a:lnTo>
                    <a:pt x="576250" y="645381"/>
                  </a:lnTo>
                  <a:lnTo>
                    <a:pt x="574194" y="644953"/>
                  </a:lnTo>
                  <a:lnTo>
                    <a:pt x="572709" y="645038"/>
                  </a:lnTo>
                  <a:lnTo>
                    <a:pt x="572327" y="645184"/>
                  </a:lnTo>
                  <a:lnTo>
                    <a:pt x="572117" y="645130"/>
                  </a:lnTo>
                  <a:lnTo>
                    <a:pt x="571808" y="644708"/>
                  </a:lnTo>
                  <a:lnTo>
                    <a:pt x="571309" y="644728"/>
                  </a:lnTo>
                  <a:lnTo>
                    <a:pt x="571038" y="644801"/>
                  </a:lnTo>
                  <a:lnTo>
                    <a:pt x="570361" y="644866"/>
                  </a:lnTo>
                  <a:lnTo>
                    <a:pt x="568613" y="644724"/>
                  </a:lnTo>
                  <a:lnTo>
                    <a:pt x="567688" y="644800"/>
                  </a:lnTo>
                  <a:lnTo>
                    <a:pt x="566417" y="644653"/>
                  </a:lnTo>
                  <a:lnTo>
                    <a:pt x="566004" y="644419"/>
                  </a:lnTo>
                  <a:lnTo>
                    <a:pt x="565731" y="644122"/>
                  </a:lnTo>
                  <a:lnTo>
                    <a:pt x="564236" y="641959"/>
                  </a:lnTo>
                  <a:lnTo>
                    <a:pt x="563345" y="641939"/>
                  </a:lnTo>
                  <a:lnTo>
                    <a:pt x="562888" y="641975"/>
                  </a:lnTo>
                  <a:lnTo>
                    <a:pt x="562360" y="641465"/>
                  </a:lnTo>
                  <a:lnTo>
                    <a:pt x="562014" y="640628"/>
                  </a:lnTo>
                  <a:lnTo>
                    <a:pt x="561759" y="640491"/>
                  </a:lnTo>
                  <a:lnTo>
                    <a:pt x="561526" y="640632"/>
                  </a:lnTo>
                  <a:lnTo>
                    <a:pt x="560990" y="641921"/>
                  </a:lnTo>
                  <a:lnTo>
                    <a:pt x="560639" y="642356"/>
                  </a:lnTo>
                  <a:lnTo>
                    <a:pt x="560248" y="642709"/>
                  </a:lnTo>
                  <a:lnTo>
                    <a:pt x="559542" y="643113"/>
                  </a:lnTo>
                  <a:lnTo>
                    <a:pt x="555911" y="643948"/>
                  </a:lnTo>
                  <a:lnTo>
                    <a:pt x="555421" y="644131"/>
                  </a:lnTo>
                  <a:lnTo>
                    <a:pt x="555188" y="644322"/>
                  </a:lnTo>
                  <a:lnTo>
                    <a:pt x="553680" y="644809"/>
                  </a:lnTo>
                  <a:lnTo>
                    <a:pt x="552759" y="644817"/>
                  </a:lnTo>
                  <a:lnTo>
                    <a:pt x="552372" y="644522"/>
                  </a:lnTo>
                  <a:lnTo>
                    <a:pt x="552231" y="644581"/>
                  </a:lnTo>
                  <a:lnTo>
                    <a:pt x="552173" y="644720"/>
                  </a:lnTo>
                  <a:lnTo>
                    <a:pt x="552123" y="644913"/>
                  </a:lnTo>
                  <a:lnTo>
                    <a:pt x="551957" y="645162"/>
                  </a:lnTo>
                  <a:lnTo>
                    <a:pt x="551636" y="645408"/>
                  </a:lnTo>
                  <a:lnTo>
                    <a:pt x="551274" y="645474"/>
                  </a:lnTo>
                  <a:lnTo>
                    <a:pt x="550706" y="645576"/>
                  </a:lnTo>
                  <a:lnTo>
                    <a:pt x="549982" y="645812"/>
                  </a:lnTo>
                  <a:lnTo>
                    <a:pt x="549563" y="646049"/>
                  </a:lnTo>
                  <a:lnTo>
                    <a:pt x="547689" y="648063"/>
                  </a:lnTo>
                  <a:lnTo>
                    <a:pt x="547411" y="648543"/>
                  </a:lnTo>
                  <a:lnTo>
                    <a:pt x="545650" y="650927"/>
                  </a:lnTo>
                  <a:lnTo>
                    <a:pt x="545490" y="651379"/>
                  </a:lnTo>
                  <a:lnTo>
                    <a:pt x="545236" y="651760"/>
                  </a:lnTo>
                  <a:lnTo>
                    <a:pt x="544605" y="652549"/>
                  </a:lnTo>
                  <a:lnTo>
                    <a:pt x="543689" y="653433"/>
                  </a:lnTo>
                  <a:lnTo>
                    <a:pt x="542956" y="653539"/>
                  </a:lnTo>
                  <a:lnTo>
                    <a:pt x="541129" y="653397"/>
                  </a:lnTo>
                  <a:lnTo>
                    <a:pt x="539882" y="653450"/>
                  </a:lnTo>
                  <a:lnTo>
                    <a:pt x="539409" y="653666"/>
                  </a:lnTo>
                  <a:lnTo>
                    <a:pt x="539205" y="653926"/>
                  </a:lnTo>
                  <a:lnTo>
                    <a:pt x="538523" y="654522"/>
                  </a:lnTo>
                  <a:lnTo>
                    <a:pt x="537931" y="654744"/>
                  </a:lnTo>
                  <a:lnTo>
                    <a:pt x="537541" y="654713"/>
                  </a:lnTo>
                  <a:lnTo>
                    <a:pt x="535780" y="654166"/>
                  </a:lnTo>
                  <a:lnTo>
                    <a:pt x="534539" y="653989"/>
                  </a:lnTo>
                  <a:lnTo>
                    <a:pt x="534159" y="654019"/>
                  </a:lnTo>
                  <a:lnTo>
                    <a:pt x="532223" y="654888"/>
                  </a:lnTo>
                  <a:lnTo>
                    <a:pt x="530977" y="655681"/>
                  </a:lnTo>
                  <a:lnTo>
                    <a:pt x="529354" y="656563"/>
                  </a:lnTo>
                  <a:lnTo>
                    <a:pt x="528732" y="657135"/>
                  </a:lnTo>
                  <a:lnTo>
                    <a:pt x="528561" y="657394"/>
                  </a:lnTo>
                  <a:lnTo>
                    <a:pt x="527173" y="658398"/>
                  </a:lnTo>
                  <a:lnTo>
                    <a:pt x="526728" y="658620"/>
                  </a:lnTo>
                  <a:lnTo>
                    <a:pt x="526096" y="658582"/>
                  </a:lnTo>
                  <a:lnTo>
                    <a:pt x="525724" y="659298"/>
                  </a:lnTo>
                  <a:lnTo>
                    <a:pt x="525104" y="659998"/>
                  </a:lnTo>
                  <a:lnTo>
                    <a:pt x="523416" y="661144"/>
                  </a:lnTo>
                  <a:lnTo>
                    <a:pt x="523092" y="661445"/>
                  </a:lnTo>
                  <a:lnTo>
                    <a:pt x="522712" y="661974"/>
                  </a:lnTo>
                  <a:lnTo>
                    <a:pt x="522602" y="662907"/>
                  </a:lnTo>
                  <a:lnTo>
                    <a:pt x="522640" y="663961"/>
                  </a:lnTo>
                  <a:lnTo>
                    <a:pt x="522764" y="664740"/>
                  </a:lnTo>
                  <a:lnTo>
                    <a:pt x="523196" y="666204"/>
                  </a:lnTo>
                  <a:lnTo>
                    <a:pt x="523797" y="669906"/>
                  </a:lnTo>
                  <a:lnTo>
                    <a:pt x="523760" y="670192"/>
                  </a:lnTo>
                  <a:lnTo>
                    <a:pt x="523545" y="670773"/>
                  </a:lnTo>
                  <a:lnTo>
                    <a:pt x="523327" y="671078"/>
                  </a:lnTo>
                  <a:lnTo>
                    <a:pt x="523123" y="671184"/>
                  </a:lnTo>
                  <a:lnTo>
                    <a:pt x="522339" y="670915"/>
                  </a:lnTo>
                  <a:lnTo>
                    <a:pt x="522213" y="670779"/>
                  </a:lnTo>
                  <a:lnTo>
                    <a:pt x="522001" y="670277"/>
                  </a:lnTo>
                  <a:lnTo>
                    <a:pt x="521388" y="669823"/>
                  </a:lnTo>
                  <a:lnTo>
                    <a:pt x="520844" y="669584"/>
                  </a:lnTo>
                  <a:lnTo>
                    <a:pt x="520673" y="669347"/>
                  </a:lnTo>
                  <a:lnTo>
                    <a:pt x="520488" y="668667"/>
                  </a:lnTo>
                  <a:lnTo>
                    <a:pt x="520309" y="668319"/>
                  </a:lnTo>
                  <a:lnTo>
                    <a:pt x="519802" y="667794"/>
                  </a:lnTo>
                  <a:lnTo>
                    <a:pt x="519552" y="667799"/>
                  </a:lnTo>
                  <a:lnTo>
                    <a:pt x="519373" y="667946"/>
                  </a:lnTo>
                  <a:lnTo>
                    <a:pt x="519645" y="668772"/>
                  </a:lnTo>
                  <a:lnTo>
                    <a:pt x="519614" y="669041"/>
                  </a:lnTo>
                  <a:lnTo>
                    <a:pt x="518885" y="669334"/>
                  </a:lnTo>
                  <a:lnTo>
                    <a:pt x="517403" y="669659"/>
                  </a:lnTo>
                  <a:lnTo>
                    <a:pt x="513717" y="671819"/>
                  </a:lnTo>
                  <a:lnTo>
                    <a:pt x="512284" y="673253"/>
                  </a:lnTo>
                  <a:lnTo>
                    <a:pt x="510314" y="676227"/>
                  </a:lnTo>
                  <a:lnTo>
                    <a:pt x="509032" y="677002"/>
                  </a:lnTo>
                  <a:lnTo>
                    <a:pt x="508638" y="677087"/>
                  </a:lnTo>
                  <a:lnTo>
                    <a:pt x="508213" y="676946"/>
                  </a:lnTo>
                  <a:lnTo>
                    <a:pt x="507188" y="677217"/>
                  </a:lnTo>
                  <a:lnTo>
                    <a:pt x="504798" y="678773"/>
                  </a:lnTo>
                  <a:lnTo>
                    <a:pt x="502945" y="680456"/>
                  </a:lnTo>
                  <a:lnTo>
                    <a:pt x="502676" y="680824"/>
                  </a:lnTo>
                  <a:lnTo>
                    <a:pt x="501821" y="682341"/>
                  </a:lnTo>
                  <a:lnTo>
                    <a:pt x="501575" y="683118"/>
                  </a:lnTo>
                  <a:lnTo>
                    <a:pt x="501412" y="684206"/>
                  </a:lnTo>
                  <a:lnTo>
                    <a:pt x="501421" y="684740"/>
                  </a:lnTo>
                  <a:lnTo>
                    <a:pt x="501610" y="685696"/>
                  </a:lnTo>
                  <a:lnTo>
                    <a:pt x="501823" y="686125"/>
                  </a:lnTo>
                  <a:lnTo>
                    <a:pt x="503512" y="687751"/>
                  </a:lnTo>
                  <a:lnTo>
                    <a:pt x="501216" y="688867"/>
                  </a:lnTo>
                  <a:lnTo>
                    <a:pt x="500966" y="689018"/>
                  </a:lnTo>
                  <a:lnTo>
                    <a:pt x="500617" y="689426"/>
                  </a:lnTo>
                  <a:lnTo>
                    <a:pt x="499506" y="689404"/>
                  </a:lnTo>
                  <a:lnTo>
                    <a:pt x="499057" y="689497"/>
                  </a:lnTo>
                  <a:lnTo>
                    <a:pt x="498858" y="689659"/>
                  </a:lnTo>
                  <a:lnTo>
                    <a:pt x="498637" y="689908"/>
                  </a:lnTo>
                  <a:lnTo>
                    <a:pt x="498098" y="690938"/>
                  </a:lnTo>
                  <a:lnTo>
                    <a:pt x="497934" y="691677"/>
                  </a:lnTo>
                  <a:lnTo>
                    <a:pt x="497558" y="692483"/>
                  </a:lnTo>
                  <a:lnTo>
                    <a:pt x="496785" y="693245"/>
                  </a:lnTo>
                  <a:lnTo>
                    <a:pt x="496459" y="693344"/>
                  </a:lnTo>
                  <a:lnTo>
                    <a:pt x="495788" y="693191"/>
                  </a:lnTo>
                  <a:lnTo>
                    <a:pt x="495408" y="693225"/>
                  </a:lnTo>
                  <a:lnTo>
                    <a:pt x="494523" y="693653"/>
                  </a:lnTo>
                  <a:lnTo>
                    <a:pt x="492818" y="694816"/>
                  </a:lnTo>
                  <a:lnTo>
                    <a:pt x="492335" y="695343"/>
                  </a:lnTo>
                  <a:lnTo>
                    <a:pt x="491854" y="696146"/>
                  </a:lnTo>
                  <a:lnTo>
                    <a:pt x="491583" y="696312"/>
                  </a:lnTo>
                  <a:lnTo>
                    <a:pt x="489505" y="696262"/>
                  </a:lnTo>
                  <a:lnTo>
                    <a:pt x="489498" y="696002"/>
                  </a:lnTo>
                  <a:lnTo>
                    <a:pt x="489519" y="695816"/>
                  </a:lnTo>
                  <a:lnTo>
                    <a:pt x="489132" y="695544"/>
                  </a:lnTo>
                  <a:lnTo>
                    <a:pt x="488807" y="694633"/>
                  </a:lnTo>
                  <a:lnTo>
                    <a:pt x="488537" y="694432"/>
                  </a:lnTo>
                  <a:lnTo>
                    <a:pt x="487654" y="694493"/>
                  </a:lnTo>
                  <a:lnTo>
                    <a:pt x="487157" y="694357"/>
                  </a:lnTo>
                  <a:lnTo>
                    <a:pt x="486124" y="694663"/>
                  </a:lnTo>
                  <a:lnTo>
                    <a:pt x="486098" y="695233"/>
                  </a:lnTo>
                  <a:lnTo>
                    <a:pt x="485561" y="695986"/>
                  </a:lnTo>
                  <a:lnTo>
                    <a:pt x="485443" y="696476"/>
                  </a:lnTo>
                  <a:lnTo>
                    <a:pt x="485402" y="697322"/>
                  </a:lnTo>
                  <a:lnTo>
                    <a:pt x="485634" y="698312"/>
                  </a:lnTo>
                  <a:lnTo>
                    <a:pt x="486505" y="699093"/>
                  </a:lnTo>
                  <a:lnTo>
                    <a:pt x="486852" y="699126"/>
                  </a:lnTo>
                  <a:lnTo>
                    <a:pt x="487121" y="699327"/>
                  </a:lnTo>
                  <a:lnTo>
                    <a:pt x="487063" y="700069"/>
                  </a:lnTo>
                  <a:lnTo>
                    <a:pt x="486503" y="700690"/>
                  </a:lnTo>
                  <a:lnTo>
                    <a:pt x="486498" y="700855"/>
                  </a:lnTo>
                  <a:lnTo>
                    <a:pt x="487085" y="702001"/>
                  </a:lnTo>
                  <a:lnTo>
                    <a:pt x="487692" y="702490"/>
                  </a:lnTo>
                  <a:lnTo>
                    <a:pt x="488603" y="703609"/>
                  </a:lnTo>
                  <a:lnTo>
                    <a:pt x="488965" y="704876"/>
                  </a:lnTo>
                  <a:lnTo>
                    <a:pt x="488992" y="705560"/>
                  </a:lnTo>
                  <a:lnTo>
                    <a:pt x="488472" y="706961"/>
                  </a:lnTo>
                  <a:lnTo>
                    <a:pt x="487849" y="707626"/>
                  </a:lnTo>
                  <a:lnTo>
                    <a:pt x="487149" y="708165"/>
                  </a:lnTo>
                  <a:lnTo>
                    <a:pt x="486877" y="708772"/>
                  </a:lnTo>
                  <a:lnTo>
                    <a:pt x="486812" y="709181"/>
                  </a:lnTo>
                  <a:lnTo>
                    <a:pt x="485396" y="710202"/>
                  </a:lnTo>
                  <a:lnTo>
                    <a:pt x="484215" y="711263"/>
                  </a:lnTo>
                  <a:lnTo>
                    <a:pt x="483275" y="713337"/>
                  </a:lnTo>
                  <a:lnTo>
                    <a:pt x="482881" y="714057"/>
                  </a:lnTo>
                  <a:lnTo>
                    <a:pt x="482641" y="714331"/>
                  </a:lnTo>
                  <a:lnTo>
                    <a:pt x="481332" y="714782"/>
                  </a:lnTo>
                  <a:lnTo>
                    <a:pt x="479782" y="714958"/>
                  </a:lnTo>
                  <a:lnTo>
                    <a:pt x="479257" y="715411"/>
                  </a:lnTo>
                  <a:lnTo>
                    <a:pt x="479022" y="715986"/>
                  </a:lnTo>
                  <a:lnTo>
                    <a:pt x="477465" y="715889"/>
                  </a:lnTo>
                  <a:lnTo>
                    <a:pt x="477076" y="715656"/>
                  </a:lnTo>
                  <a:lnTo>
                    <a:pt x="476920" y="715336"/>
                  </a:lnTo>
                  <a:lnTo>
                    <a:pt x="476391" y="715242"/>
                  </a:lnTo>
                  <a:lnTo>
                    <a:pt x="475737" y="715372"/>
                  </a:lnTo>
                  <a:lnTo>
                    <a:pt x="474824" y="715254"/>
                  </a:lnTo>
                  <a:lnTo>
                    <a:pt x="474402" y="714866"/>
                  </a:lnTo>
                  <a:lnTo>
                    <a:pt x="473434" y="714337"/>
                  </a:lnTo>
                  <a:lnTo>
                    <a:pt x="472909" y="714264"/>
                  </a:lnTo>
                  <a:lnTo>
                    <a:pt x="472051" y="714335"/>
                  </a:lnTo>
                  <a:lnTo>
                    <a:pt x="470926" y="714834"/>
                  </a:lnTo>
                  <a:lnTo>
                    <a:pt x="468812" y="715130"/>
                  </a:lnTo>
                  <a:lnTo>
                    <a:pt x="466836" y="714539"/>
                  </a:lnTo>
                  <a:lnTo>
                    <a:pt x="466382" y="714731"/>
                  </a:lnTo>
                  <a:lnTo>
                    <a:pt x="466227" y="715019"/>
                  </a:lnTo>
                  <a:lnTo>
                    <a:pt x="465132" y="715877"/>
                  </a:lnTo>
                  <a:lnTo>
                    <a:pt x="464356" y="716259"/>
                  </a:lnTo>
                  <a:lnTo>
                    <a:pt x="464034" y="716676"/>
                  </a:lnTo>
                  <a:lnTo>
                    <a:pt x="463988" y="716909"/>
                  </a:lnTo>
                  <a:lnTo>
                    <a:pt x="464104" y="717307"/>
                  </a:lnTo>
                  <a:lnTo>
                    <a:pt x="464720" y="717440"/>
                  </a:lnTo>
                  <a:lnTo>
                    <a:pt x="465516" y="716894"/>
                  </a:lnTo>
                  <a:lnTo>
                    <a:pt x="466125" y="716835"/>
                  </a:lnTo>
                  <a:lnTo>
                    <a:pt x="466725" y="716950"/>
                  </a:lnTo>
                  <a:lnTo>
                    <a:pt x="467135" y="717190"/>
                  </a:lnTo>
                  <a:lnTo>
                    <a:pt x="468040" y="718320"/>
                  </a:lnTo>
                  <a:lnTo>
                    <a:pt x="469075" y="718016"/>
                  </a:lnTo>
                  <a:lnTo>
                    <a:pt x="470085" y="717082"/>
                  </a:lnTo>
                  <a:lnTo>
                    <a:pt x="472074" y="717434"/>
                  </a:lnTo>
                  <a:lnTo>
                    <a:pt x="472404" y="717724"/>
                  </a:lnTo>
                  <a:lnTo>
                    <a:pt x="472498" y="717992"/>
                  </a:lnTo>
                  <a:lnTo>
                    <a:pt x="472601" y="719084"/>
                  </a:lnTo>
                  <a:lnTo>
                    <a:pt x="472253" y="720216"/>
                  </a:lnTo>
                  <a:lnTo>
                    <a:pt x="470151" y="724127"/>
                  </a:lnTo>
                  <a:lnTo>
                    <a:pt x="469071" y="725965"/>
                  </a:lnTo>
                  <a:lnTo>
                    <a:pt x="467161" y="726429"/>
                  </a:lnTo>
                  <a:lnTo>
                    <a:pt x="466775" y="726371"/>
                  </a:lnTo>
                  <a:lnTo>
                    <a:pt x="465428" y="727615"/>
                  </a:lnTo>
                  <a:lnTo>
                    <a:pt x="463361" y="728483"/>
                  </a:lnTo>
                  <a:lnTo>
                    <a:pt x="462561" y="728439"/>
                  </a:lnTo>
                  <a:lnTo>
                    <a:pt x="462251" y="727991"/>
                  </a:lnTo>
                  <a:lnTo>
                    <a:pt x="462048" y="727629"/>
                  </a:lnTo>
                  <a:lnTo>
                    <a:pt x="462036" y="726095"/>
                  </a:lnTo>
                  <a:lnTo>
                    <a:pt x="461742" y="725846"/>
                  </a:lnTo>
                  <a:lnTo>
                    <a:pt x="461267" y="725847"/>
                  </a:lnTo>
                  <a:lnTo>
                    <a:pt x="460809" y="725998"/>
                  </a:lnTo>
                  <a:lnTo>
                    <a:pt x="460773" y="726145"/>
                  </a:lnTo>
                  <a:lnTo>
                    <a:pt x="460880" y="726715"/>
                  </a:lnTo>
                  <a:lnTo>
                    <a:pt x="460883" y="727845"/>
                  </a:lnTo>
                  <a:lnTo>
                    <a:pt x="460830" y="728080"/>
                  </a:lnTo>
                  <a:lnTo>
                    <a:pt x="460616" y="728346"/>
                  </a:lnTo>
                  <a:lnTo>
                    <a:pt x="460405" y="728429"/>
                  </a:lnTo>
                  <a:lnTo>
                    <a:pt x="459320" y="728489"/>
                  </a:lnTo>
                  <a:lnTo>
                    <a:pt x="458801" y="727585"/>
                  </a:lnTo>
                  <a:lnTo>
                    <a:pt x="458419" y="727231"/>
                  </a:lnTo>
                  <a:lnTo>
                    <a:pt x="458121" y="727116"/>
                  </a:lnTo>
                  <a:lnTo>
                    <a:pt x="457563" y="727164"/>
                  </a:lnTo>
                  <a:lnTo>
                    <a:pt x="457434" y="726991"/>
                  </a:lnTo>
                  <a:lnTo>
                    <a:pt x="457393" y="726755"/>
                  </a:lnTo>
                  <a:lnTo>
                    <a:pt x="457603" y="726236"/>
                  </a:lnTo>
                  <a:lnTo>
                    <a:pt x="458369" y="725885"/>
                  </a:lnTo>
                  <a:lnTo>
                    <a:pt x="458763" y="725431"/>
                  </a:lnTo>
                  <a:lnTo>
                    <a:pt x="459291" y="724144"/>
                  </a:lnTo>
                  <a:lnTo>
                    <a:pt x="460041" y="721562"/>
                  </a:lnTo>
                  <a:lnTo>
                    <a:pt x="458911" y="717923"/>
                  </a:lnTo>
                  <a:lnTo>
                    <a:pt x="458580" y="717376"/>
                  </a:lnTo>
                  <a:lnTo>
                    <a:pt x="458051" y="719040"/>
                  </a:lnTo>
                  <a:lnTo>
                    <a:pt x="458001" y="720356"/>
                  </a:lnTo>
                  <a:lnTo>
                    <a:pt x="457901" y="721295"/>
                  </a:lnTo>
                  <a:lnTo>
                    <a:pt x="457819" y="722012"/>
                  </a:lnTo>
                  <a:lnTo>
                    <a:pt x="457604" y="723001"/>
                  </a:lnTo>
                  <a:lnTo>
                    <a:pt x="457348" y="723677"/>
                  </a:lnTo>
                  <a:lnTo>
                    <a:pt x="456153" y="725884"/>
                  </a:lnTo>
                  <a:lnTo>
                    <a:pt x="455672" y="726361"/>
                  </a:lnTo>
                  <a:lnTo>
                    <a:pt x="453502" y="726712"/>
                  </a:lnTo>
                  <a:lnTo>
                    <a:pt x="452996" y="726050"/>
                  </a:lnTo>
                  <a:lnTo>
                    <a:pt x="452515" y="725137"/>
                  </a:lnTo>
                  <a:lnTo>
                    <a:pt x="451773" y="725805"/>
                  </a:lnTo>
                  <a:lnTo>
                    <a:pt x="451437" y="726402"/>
                  </a:lnTo>
                  <a:lnTo>
                    <a:pt x="451378" y="726820"/>
                  </a:lnTo>
                  <a:lnTo>
                    <a:pt x="451721" y="727585"/>
                  </a:lnTo>
                  <a:lnTo>
                    <a:pt x="452656" y="728105"/>
                  </a:lnTo>
                  <a:lnTo>
                    <a:pt x="452675" y="728670"/>
                  </a:lnTo>
                  <a:lnTo>
                    <a:pt x="452475" y="729219"/>
                  </a:lnTo>
                  <a:lnTo>
                    <a:pt x="451310" y="731022"/>
                  </a:lnTo>
                  <a:lnTo>
                    <a:pt x="451015" y="731250"/>
                  </a:lnTo>
                  <a:lnTo>
                    <a:pt x="450053" y="730978"/>
                  </a:lnTo>
                  <a:lnTo>
                    <a:pt x="449589" y="730680"/>
                  </a:lnTo>
                  <a:lnTo>
                    <a:pt x="449117" y="730598"/>
                  </a:lnTo>
                  <a:lnTo>
                    <a:pt x="446995" y="730483"/>
                  </a:lnTo>
                  <a:lnTo>
                    <a:pt x="445629" y="730634"/>
                  </a:lnTo>
                  <a:lnTo>
                    <a:pt x="445161" y="731889"/>
                  </a:lnTo>
                  <a:lnTo>
                    <a:pt x="445874" y="733106"/>
                  </a:lnTo>
                  <a:lnTo>
                    <a:pt x="446267" y="734972"/>
                  </a:lnTo>
                  <a:lnTo>
                    <a:pt x="446267" y="735897"/>
                  </a:lnTo>
                  <a:lnTo>
                    <a:pt x="444978" y="737440"/>
                  </a:lnTo>
                  <a:lnTo>
                    <a:pt x="444301" y="737663"/>
                  </a:lnTo>
                  <a:lnTo>
                    <a:pt x="442348" y="737904"/>
                  </a:lnTo>
                  <a:lnTo>
                    <a:pt x="441838" y="737887"/>
                  </a:lnTo>
                  <a:lnTo>
                    <a:pt x="440769" y="737268"/>
                  </a:lnTo>
                  <a:lnTo>
                    <a:pt x="439651" y="737392"/>
                  </a:lnTo>
                  <a:lnTo>
                    <a:pt x="439137" y="737587"/>
                  </a:lnTo>
                  <a:lnTo>
                    <a:pt x="438584" y="738014"/>
                  </a:lnTo>
                  <a:lnTo>
                    <a:pt x="437679" y="739054"/>
                  </a:lnTo>
                  <a:lnTo>
                    <a:pt x="437518" y="738958"/>
                  </a:lnTo>
                  <a:lnTo>
                    <a:pt x="437505" y="738601"/>
                  </a:lnTo>
                  <a:lnTo>
                    <a:pt x="437417" y="738304"/>
                  </a:lnTo>
                  <a:lnTo>
                    <a:pt x="436513" y="738114"/>
                  </a:lnTo>
                  <a:lnTo>
                    <a:pt x="436351" y="738255"/>
                  </a:lnTo>
                  <a:lnTo>
                    <a:pt x="436232" y="738437"/>
                  </a:lnTo>
                  <a:lnTo>
                    <a:pt x="436070" y="738794"/>
                  </a:lnTo>
                  <a:lnTo>
                    <a:pt x="435775" y="738872"/>
                  </a:lnTo>
                  <a:lnTo>
                    <a:pt x="435205" y="738814"/>
                  </a:lnTo>
                  <a:lnTo>
                    <a:pt x="434973" y="738452"/>
                  </a:lnTo>
                  <a:lnTo>
                    <a:pt x="434745" y="738278"/>
                  </a:lnTo>
                  <a:lnTo>
                    <a:pt x="434500" y="738300"/>
                  </a:lnTo>
                  <a:lnTo>
                    <a:pt x="434122" y="738500"/>
                  </a:lnTo>
                  <a:lnTo>
                    <a:pt x="433130" y="739237"/>
                  </a:lnTo>
                  <a:lnTo>
                    <a:pt x="432704" y="739270"/>
                  </a:lnTo>
                  <a:lnTo>
                    <a:pt x="432196" y="739192"/>
                  </a:lnTo>
                  <a:lnTo>
                    <a:pt x="431994" y="739468"/>
                  </a:lnTo>
                  <a:lnTo>
                    <a:pt x="431889" y="739924"/>
                  </a:lnTo>
                  <a:lnTo>
                    <a:pt x="432278" y="740677"/>
                  </a:lnTo>
                  <a:lnTo>
                    <a:pt x="434378" y="741049"/>
                  </a:lnTo>
                  <a:lnTo>
                    <a:pt x="434423" y="741485"/>
                  </a:lnTo>
                  <a:lnTo>
                    <a:pt x="434200" y="742102"/>
                  </a:lnTo>
                  <a:lnTo>
                    <a:pt x="432570" y="742629"/>
                  </a:lnTo>
                  <a:lnTo>
                    <a:pt x="431284" y="743235"/>
                  </a:lnTo>
                  <a:lnTo>
                    <a:pt x="430822" y="743907"/>
                  </a:lnTo>
                  <a:lnTo>
                    <a:pt x="430005" y="745335"/>
                  </a:lnTo>
                  <a:lnTo>
                    <a:pt x="429151" y="748115"/>
                  </a:lnTo>
                  <a:lnTo>
                    <a:pt x="429375" y="748556"/>
                  </a:lnTo>
                  <a:lnTo>
                    <a:pt x="427503" y="750595"/>
                  </a:lnTo>
                  <a:lnTo>
                    <a:pt x="425911" y="751595"/>
                  </a:lnTo>
                  <a:lnTo>
                    <a:pt x="424908" y="751852"/>
                  </a:lnTo>
                  <a:lnTo>
                    <a:pt x="424410" y="751816"/>
                  </a:lnTo>
                  <a:lnTo>
                    <a:pt x="424243" y="752073"/>
                  </a:lnTo>
                  <a:lnTo>
                    <a:pt x="424132" y="753337"/>
                  </a:lnTo>
                  <a:lnTo>
                    <a:pt x="424178" y="753812"/>
                  </a:lnTo>
                  <a:lnTo>
                    <a:pt x="424460" y="753640"/>
                  </a:lnTo>
                  <a:lnTo>
                    <a:pt x="424649" y="753395"/>
                  </a:lnTo>
                  <a:lnTo>
                    <a:pt x="425125" y="753107"/>
                  </a:lnTo>
                  <a:lnTo>
                    <a:pt x="426497" y="753546"/>
                  </a:lnTo>
                  <a:lnTo>
                    <a:pt x="426661" y="753778"/>
                  </a:lnTo>
                  <a:lnTo>
                    <a:pt x="426562" y="755021"/>
                  </a:lnTo>
                  <a:lnTo>
                    <a:pt x="426417" y="755631"/>
                  </a:lnTo>
                  <a:lnTo>
                    <a:pt x="426151" y="756033"/>
                  </a:lnTo>
                  <a:lnTo>
                    <a:pt x="425214" y="756726"/>
                  </a:lnTo>
                  <a:lnTo>
                    <a:pt x="425018" y="757220"/>
                  </a:lnTo>
                  <a:lnTo>
                    <a:pt x="424990" y="758305"/>
                  </a:lnTo>
                  <a:lnTo>
                    <a:pt x="425191" y="759780"/>
                  </a:lnTo>
                  <a:lnTo>
                    <a:pt x="425366" y="760549"/>
                  </a:lnTo>
                  <a:lnTo>
                    <a:pt x="425528" y="760118"/>
                  </a:lnTo>
                  <a:lnTo>
                    <a:pt x="426416" y="759867"/>
                  </a:lnTo>
                  <a:lnTo>
                    <a:pt x="427337" y="759289"/>
                  </a:lnTo>
                  <a:lnTo>
                    <a:pt x="429242" y="757429"/>
                  </a:lnTo>
                  <a:lnTo>
                    <a:pt x="430224" y="757542"/>
                  </a:lnTo>
                  <a:lnTo>
                    <a:pt x="430917" y="757741"/>
                  </a:lnTo>
                  <a:lnTo>
                    <a:pt x="432596" y="758495"/>
                  </a:lnTo>
                  <a:lnTo>
                    <a:pt x="433052" y="758856"/>
                  </a:lnTo>
                  <a:lnTo>
                    <a:pt x="435405" y="759984"/>
                  </a:lnTo>
                  <a:lnTo>
                    <a:pt x="435807" y="759917"/>
                  </a:lnTo>
                  <a:lnTo>
                    <a:pt x="436634" y="759478"/>
                  </a:lnTo>
                  <a:lnTo>
                    <a:pt x="436902" y="759153"/>
                  </a:lnTo>
                  <a:lnTo>
                    <a:pt x="437139" y="759112"/>
                  </a:lnTo>
                  <a:lnTo>
                    <a:pt x="437393" y="759217"/>
                  </a:lnTo>
                  <a:lnTo>
                    <a:pt x="438415" y="760626"/>
                  </a:lnTo>
                  <a:lnTo>
                    <a:pt x="438573" y="760281"/>
                  </a:lnTo>
                  <a:lnTo>
                    <a:pt x="438747" y="759902"/>
                  </a:lnTo>
                  <a:lnTo>
                    <a:pt x="440182" y="759524"/>
                  </a:lnTo>
                  <a:lnTo>
                    <a:pt x="440413" y="759688"/>
                  </a:lnTo>
                  <a:lnTo>
                    <a:pt x="441174" y="762740"/>
                  </a:lnTo>
                  <a:lnTo>
                    <a:pt x="441810" y="764296"/>
                  </a:lnTo>
                  <a:lnTo>
                    <a:pt x="443555" y="766136"/>
                  </a:lnTo>
                  <a:lnTo>
                    <a:pt x="444211" y="766560"/>
                  </a:lnTo>
                  <a:lnTo>
                    <a:pt x="444793" y="766519"/>
                  </a:lnTo>
                  <a:lnTo>
                    <a:pt x="445778" y="765853"/>
                  </a:lnTo>
                  <a:lnTo>
                    <a:pt x="446160" y="766469"/>
                  </a:lnTo>
                  <a:lnTo>
                    <a:pt x="446382" y="767206"/>
                  </a:lnTo>
                  <a:lnTo>
                    <a:pt x="446671" y="767663"/>
                  </a:lnTo>
                  <a:lnTo>
                    <a:pt x="447173" y="767719"/>
                  </a:lnTo>
                  <a:lnTo>
                    <a:pt x="447822" y="768146"/>
                  </a:lnTo>
                  <a:lnTo>
                    <a:pt x="447763" y="769093"/>
                  </a:lnTo>
                  <a:lnTo>
                    <a:pt x="447810" y="769472"/>
                  </a:lnTo>
                  <a:lnTo>
                    <a:pt x="448262" y="770691"/>
                  </a:lnTo>
                  <a:lnTo>
                    <a:pt x="448572" y="771142"/>
                  </a:lnTo>
                  <a:lnTo>
                    <a:pt x="449088" y="771323"/>
                  </a:lnTo>
                  <a:lnTo>
                    <a:pt x="449265" y="772171"/>
                  </a:lnTo>
                  <a:lnTo>
                    <a:pt x="449390" y="774049"/>
                  </a:lnTo>
                  <a:lnTo>
                    <a:pt x="449313" y="774308"/>
                  </a:lnTo>
                  <a:lnTo>
                    <a:pt x="449348" y="774534"/>
                  </a:lnTo>
                  <a:lnTo>
                    <a:pt x="449498" y="774935"/>
                  </a:lnTo>
                  <a:lnTo>
                    <a:pt x="449725" y="775132"/>
                  </a:lnTo>
                  <a:lnTo>
                    <a:pt x="450360" y="774995"/>
                  </a:lnTo>
                  <a:lnTo>
                    <a:pt x="450665" y="775407"/>
                  </a:lnTo>
                  <a:lnTo>
                    <a:pt x="450643" y="775784"/>
                  </a:lnTo>
                  <a:lnTo>
                    <a:pt x="448527" y="775890"/>
                  </a:lnTo>
                  <a:lnTo>
                    <a:pt x="448300" y="775724"/>
                  </a:lnTo>
                  <a:lnTo>
                    <a:pt x="447967" y="775685"/>
                  </a:lnTo>
                  <a:lnTo>
                    <a:pt x="447693" y="775752"/>
                  </a:lnTo>
                  <a:lnTo>
                    <a:pt x="447456" y="775922"/>
                  </a:lnTo>
                  <a:lnTo>
                    <a:pt x="447112" y="776287"/>
                  </a:lnTo>
                  <a:lnTo>
                    <a:pt x="446562" y="777168"/>
                  </a:lnTo>
                  <a:lnTo>
                    <a:pt x="446197" y="778500"/>
                  </a:lnTo>
                  <a:lnTo>
                    <a:pt x="445266" y="780433"/>
                  </a:lnTo>
                  <a:lnTo>
                    <a:pt x="444386" y="781763"/>
                  </a:lnTo>
                  <a:lnTo>
                    <a:pt x="443326" y="782923"/>
                  </a:lnTo>
                  <a:lnTo>
                    <a:pt x="442588" y="783529"/>
                  </a:lnTo>
                  <a:lnTo>
                    <a:pt x="442153" y="783488"/>
                  </a:lnTo>
                  <a:lnTo>
                    <a:pt x="441896" y="783200"/>
                  </a:lnTo>
                  <a:lnTo>
                    <a:pt x="441634" y="783112"/>
                  </a:lnTo>
                  <a:lnTo>
                    <a:pt x="438954" y="784201"/>
                  </a:lnTo>
                  <a:lnTo>
                    <a:pt x="437942" y="785059"/>
                  </a:lnTo>
                  <a:lnTo>
                    <a:pt x="437346" y="786141"/>
                  </a:lnTo>
                  <a:lnTo>
                    <a:pt x="437054" y="786828"/>
                  </a:lnTo>
                  <a:lnTo>
                    <a:pt x="436677" y="787099"/>
                  </a:lnTo>
                  <a:lnTo>
                    <a:pt x="433986" y="788017"/>
                  </a:lnTo>
                  <a:lnTo>
                    <a:pt x="431004" y="787776"/>
                  </a:lnTo>
                  <a:lnTo>
                    <a:pt x="429955" y="787494"/>
                  </a:lnTo>
                  <a:lnTo>
                    <a:pt x="429214" y="787013"/>
                  </a:lnTo>
                  <a:lnTo>
                    <a:pt x="428646" y="786880"/>
                  </a:lnTo>
                  <a:lnTo>
                    <a:pt x="427156" y="786926"/>
                  </a:lnTo>
                  <a:lnTo>
                    <a:pt x="426855" y="787431"/>
                  </a:lnTo>
                  <a:lnTo>
                    <a:pt x="425120" y="792247"/>
                  </a:lnTo>
                  <a:lnTo>
                    <a:pt x="425382" y="792437"/>
                  </a:lnTo>
                  <a:lnTo>
                    <a:pt x="424480" y="793342"/>
                  </a:lnTo>
                  <a:lnTo>
                    <a:pt x="424298" y="793501"/>
                  </a:lnTo>
                  <a:lnTo>
                    <a:pt x="423412" y="793735"/>
                  </a:lnTo>
                  <a:lnTo>
                    <a:pt x="422999" y="793614"/>
                  </a:lnTo>
                  <a:lnTo>
                    <a:pt x="422942" y="793372"/>
                  </a:lnTo>
                  <a:lnTo>
                    <a:pt x="422200" y="793187"/>
                  </a:lnTo>
                  <a:lnTo>
                    <a:pt x="420470" y="793018"/>
                  </a:lnTo>
                  <a:lnTo>
                    <a:pt x="420162" y="793131"/>
                  </a:lnTo>
                  <a:lnTo>
                    <a:pt x="419793" y="793577"/>
                  </a:lnTo>
                  <a:lnTo>
                    <a:pt x="419638" y="793934"/>
                  </a:lnTo>
                  <a:lnTo>
                    <a:pt x="419417" y="794792"/>
                  </a:lnTo>
                  <a:lnTo>
                    <a:pt x="419296" y="795488"/>
                  </a:lnTo>
                  <a:lnTo>
                    <a:pt x="419282" y="795925"/>
                  </a:lnTo>
                  <a:lnTo>
                    <a:pt x="419418" y="797318"/>
                  </a:lnTo>
                  <a:lnTo>
                    <a:pt x="419683" y="798306"/>
                  </a:lnTo>
                  <a:lnTo>
                    <a:pt x="419839" y="798446"/>
                  </a:lnTo>
                  <a:lnTo>
                    <a:pt x="420181" y="798434"/>
                  </a:lnTo>
                  <a:lnTo>
                    <a:pt x="420661" y="798650"/>
                  </a:lnTo>
                  <a:lnTo>
                    <a:pt x="421166" y="799484"/>
                  </a:lnTo>
                  <a:lnTo>
                    <a:pt x="420516" y="800277"/>
                  </a:lnTo>
                  <a:lnTo>
                    <a:pt x="417014" y="801523"/>
                  </a:lnTo>
                  <a:lnTo>
                    <a:pt x="415963" y="800956"/>
                  </a:lnTo>
                  <a:lnTo>
                    <a:pt x="415851" y="800708"/>
                  </a:lnTo>
                  <a:lnTo>
                    <a:pt x="415559" y="800422"/>
                  </a:lnTo>
                  <a:lnTo>
                    <a:pt x="415027" y="800256"/>
                  </a:lnTo>
                  <a:lnTo>
                    <a:pt x="414592" y="801053"/>
                  </a:lnTo>
                  <a:lnTo>
                    <a:pt x="414223" y="802543"/>
                  </a:lnTo>
                  <a:lnTo>
                    <a:pt x="414489" y="802570"/>
                  </a:lnTo>
                  <a:lnTo>
                    <a:pt x="414941" y="803055"/>
                  </a:lnTo>
                  <a:lnTo>
                    <a:pt x="415830" y="805455"/>
                  </a:lnTo>
                  <a:lnTo>
                    <a:pt x="413476" y="809398"/>
                  </a:lnTo>
                  <a:lnTo>
                    <a:pt x="412149" y="810468"/>
                  </a:lnTo>
                  <a:lnTo>
                    <a:pt x="410761" y="810502"/>
                  </a:lnTo>
                  <a:lnTo>
                    <a:pt x="409640" y="812079"/>
                  </a:lnTo>
                  <a:lnTo>
                    <a:pt x="410231" y="813073"/>
                  </a:lnTo>
                  <a:lnTo>
                    <a:pt x="410319" y="813529"/>
                  </a:lnTo>
                  <a:lnTo>
                    <a:pt x="409881" y="813658"/>
                  </a:lnTo>
                  <a:lnTo>
                    <a:pt x="408374" y="813576"/>
                  </a:lnTo>
                  <a:lnTo>
                    <a:pt x="407791" y="813005"/>
                  </a:lnTo>
                  <a:lnTo>
                    <a:pt x="405570" y="815400"/>
                  </a:lnTo>
                  <a:lnTo>
                    <a:pt x="404665" y="813279"/>
                  </a:lnTo>
                  <a:lnTo>
                    <a:pt x="403724" y="811524"/>
                  </a:lnTo>
                  <a:lnTo>
                    <a:pt x="403468" y="811249"/>
                  </a:lnTo>
                  <a:lnTo>
                    <a:pt x="402700" y="811224"/>
                  </a:lnTo>
                  <a:lnTo>
                    <a:pt x="402446" y="811409"/>
                  </a:lnTo>
                  <a:lnTo>
                    <a:pt x="402460" y="812264"/>
                  </a:lnTo>
                  <a:lnTo>
                    <a:pt x="402570" y="812771"/>
                  </a:lnTo>
                  <a:lnTo>
                    <a:pt x="402220" y="814519"/>
                  </a:lnTo>
                  <a:lnTo>
                    <a:pt x="401254" y="816550"/>
                  </a:lnTo>
                  <a:lnTo>
                    <a:pt x="400693" y="816811"/>
                  </a:lnTo>
                  <a:lnTo>
                    <a:pt x="399933" y="816789"/>
                  </a:lnTo>
                  <a:lnTo>
                    <a:pt x="398835" y="816175"/>
                  </a:lnTo>
                  <a:lnTo>
                    <a:pt x="397456" y="817807"/>
                  </a:lnTo>
                  <a:lnTo>
                    <a:pt x="396952" y="818114"/>
                  </a:lnTo>
                  <a:lnTo>
                    <a:pt x="395224" y="816837"/>
                  </a:lnTo>
                  <a:lnTo>
                    <a:pt x="395209" y="816045"/>
                  </a:lnTo>
                  <a:lnTo>
                    <a:pt x="395567" y="815414"/>
                  </a:lnTo>
                  <a:lnTo>
                    <a:pt x="395576" y="815177"/>
                  </a:lnTo>
                  <a:lnTo>
                    <a:pt x="395414" y="814890"/>
                  </a:lnTo>
                  <a:lnTo>
                    <a:pt x="394951" y="814707"/>
                  </a:lnTo>
                  <a:lnTo>
                    <a:pt x="394724" y="814667"/>
                  </a:lnTo>
                  <a:lnTo>
                    <a:pt x="393324" y="814988"/>
                  </a:lnTo>
                  <a:lnTo>
                    <a:pt x="393072" y="815235"/>
                  </a:lnTo>
                  <a:lnTo>
                    <a:pt x="392661" y="815922"/>
                  </a:lnTo>
                  <a:lnTo>
                    <a:pt x="392439" y="816517"/>
                  </a:lnTo>
                  <a:lnTo>
                    <a:pt x="392346" y="816922"/>
                  </a:lnTo>
                  <a:lnTo>
                    <a:pt x="391732" y="817404"/>
                  </a:lnTo>
                  <a:lnTo>
                    <a:pt x="390984" y="817784"/>
                  </a:lnTo>
                  <a:lnTo>
                    <a:pt x="390666" y="817812"/>
                  </a:lnTo>
                  <a:lnTo>
                    <a:pt x="389618" y="817655"/>
                  </a:lnTo>
                  <a:lnTo>
                    <a:pt x="389292" y="817417"/>
                  </a:lnTo>
                  <a:lnTo>
                    <a:pt x="389260" y="817033"/>
                  </a:lnTo>
                  <a:lnTo>
                    <a:pt x="389327" y="816581"/>
                  </a:lnTo>
                  <a:lnTo>
                    <a:pt x="389264" y="816421"/>
                  </a:lnTo>
                  <a:lnTo>
                    <a:pt x="387900" y="815540"/>
                  </a:lnTo>
                  <a:lnTo>
                    <a:pt x="387425" y="815435"/>
                  </a:lnTo>
                  <a:lnTo>
                    <a:pt x="384131" y="815604"/>
                  </a:lnTo>
                  <a:lnTo>
                    <a:pt x="382791" y="816209"/>
                  </a:lnTo>
                  <a:lnTo>
                    <a:pt x="379190" y="818310"/>
                  </a:lnTo>
                  <a:lnTo>
                    <a:pt x="379542" y="819981"/>
                  </a:lnTo>
                  <a:lnTo>
                    <a:pt x="379954" y="821193"/>
                  </a:lnTo>
                  <a:lnTo>
                    <a:pt x="380173" y="821416"/>
                  </a:lnTo>
                  <a:lnTo>
                    <a:pt x="380168" y="821735"/>
                  </a:lnTo>
                  <a:lnTo>
                    <a:pt x="379642" y="822941"/>
                  </a:lnTo>
                  <a:lnTo>
                    <a:pt x="379021" y="823542"/>
                  </a:lnTo>
                  <a:lnTo>
                    <a:pt x="378444" y="823854"/>
                  </a:lnTo>
                  <a:lnTo>
                    <a:pt x="376558" y="824064"/>
                  </a:lnTo>
                  <a:lnTo>
                    <a:pt x="373434" y="825164"/>
                  </a:lnTo>
                  <a:lnTo>
                    <a:pt x="372291" y="825101"/>
                  </a:lnTo>
                  <a:lnTo>
                    <a:pt x="371528" y="824792"/>
                  </a:lnTo>
                  <a:lnTo>
                    <a:pt x="371422" y="824610"/>
                  </a:lnTo>
                  <a:lnTo>
                    <a:pt x="370728" y="824313"/>
                  </a:lnTo>
                  <a:lnTo>
                    <a:pt x="370277" y="824541"/>
                  </a:lnTo>
                  <a:lnTo>
                    <a:pt x="370088" y="824867"/>
                  </a:lnTo>
                  <a:lnTo>
                    <a:pt x="369654" y="827283"/>
                  </a:lnTo>
                  <a:lnTo>
                    <a:pt x="370147" y="828424"/>
                  </a:lnTo>
                  <a:lnTo>
                    <a:pt x="370352" y="828675"/>
                  </a:lnTo>
                  <a:lnTo>
                    <a:pt x="370850" y="829067"/>
                  </a:lnTo>
                  <a:lnTo>
                    <a:pt x="370284" y="830329"/>
                  </a:lnTo>
                  <a:lnTo>
                    <a:pt x="369652" y="830941"/>
                  </a:lnTo>
                  <a:lnTo>
                    <a:pt x="367158" y="831216"/>
                  </a:lnTo>
                  <a:lnTo>
                    <a:pt x="364901" y="828497"/>
                  </a:lnTo>
                  <a:lnTo>
                    <a:pt x="363972" y="827221"/>
                  </a:lnTo>
                  <a:lnTo>
                    <a:pt x="363385" y="826053"/>
                  </a:lnTo>
                  <a:lnTo>
                    <a:pt x="363309" y="825578"/>
                  </a:lnTo>
                  <a:lnTo>
                    <a:pt x="363171" y="825363"/>
                  </a:lnTo>
                  <a:lnTo>
                    <a:pt x="362505" y="825027"/>
                  </a:lnTo>
                  <a:lnTo>
                    <a:pt x="361934" y="825055"/>
                  </a:lnTo>
                  <a:lnTo>
                    <a:pt x="361520" y="825179"/>
                  </a:lnTo>
                  <a:lnTo>
                    <a:pt x="361034" y="825441"/>
                  </a:lnTo>
                  <a:lnTo>
                    <a:pt x="360659" y="825868"/>
                  </a:lnTo>
                  <a:lnTo>
                    <a:pt x="359201" y="829033"/>
                  </a:lnTo>
                  <a:lnTo>
                    <a:pt x="359051" y="829687"/>
                  </a:lnTo>
                  <a:lnTo>
                    <a:pt x="359124" y="830426"/>
                  </a:lnTo>
                  <a:lnTo>
                    <a:pt x="359382" y="830846"/>
                  </a:lnTo>
                  <a:lnTo>
                    <a:pt x="358402" y="832664"/>
                  </a:lnTo>
                  <a:lnTo>
                    <a:pt x="355973" y="833008"/>
                  </a:lnTo>
                  <a:lnTo>
                    <a:pt x="355074" y="833351"/>
                  </a:lnTo>
                  <a:lnTo>
                    <a:pt x="354072" y="835654"/>
                  </a:lnTo>
                  <a:lnTo>
                    <a:pt x="354123" y="836028"/>
                  </a:lnTo>
                  <a:lnTo>
                    <a:pt x="353565" y="838031"/>
                  </a:lnTo>
                  <a:lnTo>
                    <a:pt x="353427" y="838374"/>
                  </a:lnTo>
                  <a:lnTo>
                    <a:pt x="351682" y="838131"/>
                  </a:lnTo>
                  <a:lnTo>
                    <a:pt x="348831" y="837432"/>
                  </a:lnTo>
                  <a:lnTo>
                    <a:pt x="347461" y="837867"/>
                  </a:lnTo>
                  <a:lnTo>
                    <a:pt x="346567" y="837396"/>
                  </a:lnTo>
                  <a:lnTo>
                    <a:pt x="345961" y="836912"/>
                  </a:lnTo>
                  <a:lnTo>
                    <a:pt x="345548" y="836209"/>
                  </a:lnTo>
                  <a:lnTo>
                    <a:pt x="345558" y="835913"/>
                  </a:lnTo>
                  <a:lnTo>
                    <a:pt x="345064" y="834947"/>
                  </a:lnTo>
                  <a:lnTo>
                    <a:pt x="344319" y="834861"/>
                  </a:lnTo>
                  <a:lnTo>
                    <a:pt x="343908" y="835112"/>
                  </a:lnTo>
                  <a:lnTo>
                    <a:pt x="342702" y="838943"/>
                  </a:lnTo>
                  <a:lnTo>
                    <a:pt x="342574" y="839804"/>
                  </a:lnTo>
                  <a:lnTo>
                    <a:pt x="342576" y="840848"/>
                  </a:lnTo>
                  <a:lnTo>
                    <a:pt x="343017" y="841971"/>
                  </a:lnTo>
                  <a:lnTo>
                    <a:pt x="343001" y="842219"/>
                  </a:lnTo>
                  <a:lnTo>
                    <a:pt x="342522" y="842862"/>
                  </a:lnTo>
                  <a:lnTo>
                    <a:pt x="340330" y="842314"/>
                  </a:lnTo>
                  <a:lnTo>
                    <a:pt x="340162" y="842023"/>
                  </a:lnTo>
                  <a:lnTo>
                    <a:pt x="339424" y="840023"/>
                  </a:lnTo>
                  <a:lnTo>
                    <a:pt x="338140" y="839032"/>
                  </a:lnTo>
                  <a:lnTo>
                    <a:pt x="337735" y="839065"/>
                  </a:lnTo>
                  <a:lnTo>
                    <a:pt x="337165" y="839291"/>
                  </a:lnTo>
                  <a:lnTo>
                    <a:pt x="336894" y="840193"/>
                  </a:lnTo>
                  <a:lnTo>
                    <a:pt x="336385" y="840987"/>
                  </a:lnTo>
                  <a:lnTo>
                    <a:pt x="336094" y="841215"/>
                  </a:lnTo>
                  <a:lnTo>
                    <a:pt x="335199" y="841103"/>
                  </a:lnTo>
                  <a:lnTo>
                    <a:pt x="332170" y="841733"/>
                  </a:lnTo>
                  <a:lnTo>
                    <a:pt x="331169" y="842597"/>
                  </a:lnTo>
                  <a:lnTo>
                    <a:pt x="330522" y="843059"/>
                  </a:lnTo>
                  <a:lnTo>
                    <a:pt x="326359" y="845401"/>
                  </a:lnTo>
                  <a:lnTo>
                    <a:pt x="325359" y="845389"/>
                  </a:lnTo>
                  <a:lnTo>
                    <a:pt x="324552" y="845607"/>
                  </a:lnTo>
                  <a:lnTo>
                    <a:pt x="324213" y="846071"/>
                  </a:lnTo>
                  <a:lnTo>
                    <a:pt x="323351" y="847755"/>
                  </a:lnTo>
                  <a:lnTo>
                    <a:pt x="323614" y="848325"/>
                  </a:lnTo>
                  <a:lnTo>
                    <a:pt x="324571" y="848689"/>
                  </a:lnTo>
                  <a:lnTo>
                    <a:pt x="327804" y="847555"/>
                  </a:lnTo>
                  <a:lnTo>
                    <a:pt x="330885" y="846707"/>
                  </a:lnTo>
                  <a:lnTo>
                    <a:pt x="330622" y="849413"/>
                  </a:lnTo>
                  <a:lnTo>
                    <a:pt x="329806" y="851039"/>
                  </a:lnTo>
                  <a:lnTo>
                    <a:pt x="329195" y="851999"/>
                  </a:lnTo>
                  <a:lnTo>
                    <a:pt x="328784" y="851628"/>
                  </a:lnTo>
                  <a:lnTo>
                    <a:pt x="328206" y="851477"/>
                  </a:lnTo>
                  <a:lnTo>
                    <a:pt x="327303" y="851943"/>
                  </a:lnTo>
                  <a:lnTo>
                    <a:pt x="327095" y="852440"/>
                  </a:lnTo>
                  <a:lnTo>
                    <a:pt x="326870" y="853579"/>
                  </a:lnTo>
                  <a:lnTo>
                    <a:pt x="327054" y="854154"/>
                  </a:lnTo>
                  <a:lnTo>
                    <a:pt x="327859" y="855249"/>
                  </a:lnTo>
                  <a:lnTo>
                    <a:pt x="328365" y="855538"/>
                  </a:lnTo>
                  <a:lnTo>
                    <a:pt x="328357" y="856057"/>
                  </a:lnTo>
                  <a:lnTo>
                    <a:pt x="327215" y="857377"/>
                  </a:lnTo>
                  <a:lnTo>
                    <a:pt x="326734" y="857750"/>
                  </a:lnTo>
                  <a:lnTo>
                    <a:pt x="324245" y="858591"/>
                  </a:lnTo>
                  <a:lnTo>
                    <a:pt x="323206" y="859719"/>
                  </a:lnTo>
                  <a:lnTo>
                    <a:pt x="323482" y="860175"/>
                  </a:lnTo>
                  <a:lnTo>
                    <a:pt x="323488" y="860526"/>
                  </a:lnTo>
                  <a:lnTo>
                    <a:pt x="323326" y="861105"/>
                  </a:lnTo>
                  <a:lnTo>
                    <a:pt x="320670" y="862402"/>
                  </a:lnTo>
                  <a:lnTo>
                    <a:pt x="319715" y="862617"/>
                  </a:lnTo>
                  <a:lnTo>
                    <a:pt x="318383" y="864073"/>
                  </a:lnTo>
                  <a:lnTo>
                    <a:pt x="318599" y="865146"/>
                  </a:lnTo>
                  <a:lnTo>
                    <a:pt x="318307" y="866250"/>
                  </a:lnTo>
                  <a:lnTo>
                    <a:pt x="318169" y="866338"/>
                  </a:lnTo>
                  <a:lnTo>
                    <a:pt x="318007" y="866365"/>
                  </a:lnTo>
                  <a:lnTo>
                    <a:pt x="315553" y="865072"/>
                  </a:lnTo>
                  <a:lnTo>
                    <a:pt x="314526" y="864671"/>
                  </a:lnTo>
                  <a:lnTo>
                    <a:pt x="312368" y="865175"/>
                  </a:lnTo>
                  <a:lnTo>
                    <a:pt x="311832" y="864298"/>
                  </a:lnTo>
                  <a:lnTo>
                    <a:pt x="311460" y="864521"/>
                  </a:lnTo>
                  <a:lnTo>
                    <a:pt x="310619" y="865246"/>
                  </a:lnTo>
                  <a:lnTo>
                    <a:pt x="310328" y="865616"/>
                  </a:lnTo>
                  <a:lnTo>
                    <a:pt x="310207" y="865868"/>
                  </a:lnTo>
                  <a:lnTo>
                    <a:pt x="309927" y="867048"/>
                  </a:lnTo>
                  <a:lnTo>
                    <a:pt x="309083" y="868765"/>
                  </a:lnTo>
                  <a:lnTo>
                    <a:pt x="308757" y="869061"/>
                  </a:lnTo>
                  <a:lnTo>
                    <a:pt x="307931" y="869383"/>
                  </a:lnTo>
                  <a:lnTo>
                    <a:pt x="307578" y="869020"/>
                  </a:lnTo>
                  <a:lnTo>
                    <a:pt x="307107" y="866234"/>
                  </a:lnTo>
                  <a:lnTo>
                    <a:pt x="307000" y="865526"/>
                  </a:lnTo>
                  <a:lnTo>
                    <a:pt x="307070" y="865239"/>
                  </a:lnTo>
                  <a:lnTo>
                    <a:pt x="307209" y="865138"/>
                  </a:lnTo>
                  <a:lnTo>
                    <a:pt x="307238" y="864982"/>
                  </a:lnTo>
                  <a:lnTo>
                    <a:pt x="307169" y="864816"/>
                  </a:lnTo>
                  <a:lnTo>
                    <a:pt x="306954" y="864689"/>
                  </a:lnTo>
                  <a:lnTo>
                    <a:pt x="306439" y="864581"/>
                  </a:lnTo>
                  <a:lnTo>
                    <a:pt x="306116" y="864627"/>
                  </a:lnTo>
                  <a:lnTo>
                    <a:pt x="305430" y="865017"/>
                  </a:lnTo>
                  <a:lnTo>
                    <a:pt x="304831" y="867126"/>
                  </a:lnTo>
                  <a:lnTo>
                    <a:pt x="303071" y="867253"/>
                  </a:lnTo>
                  <a:lnTo>
                    <a:pt x="302323" y="867509"/>
                  </a:lnTo>
                  <a:lnTo>
                    <a:pt x="301915" y="867776"/>
                  </a:lnTo>
                  <a:lnTo>
                    <a:pt x="301071" y="868468"/>
                  </a:lnTo>
                  <a:lnTo>
                    <a:pt x="299036" y="870943"/>
                  </a:lnTo>
                  <a:lnTo>
                    <a:pt x="296215" y="870522"/>
                  </a:lnTo>
                  <a:lnTo>
                    <a:pt x="295948" y="870935"/>
                  </a:lnTo>
                  <a:lnTo>
                    <a:pt x="295921" y="871093"/>
                  </a:lnTo>
                  <a:lnTo>
                    <a:pt x="296260" y="872567"/>
                  </a:lnTo>
                  <a:lnTo>
                    <a:pt x="296085" y="873264"/>
                  </a:lnTo>
                  <a:lnTo>
                    <a:pt x="295122" y="874102"/>
                  </a:lnTo>
                  <a:lnTo>
                    <a:pt x="294324" y="874222"/>
                  </a:lnTo>
                  <a:lnTo>
                    <a:pt x="293721" y="874166"/>
                  </a:lnTo>
                  <a:lnTo>
                    <a:pt x="291691" y="871464"/>
                  </a:lnTo>
                  <a:lnTo>
                    <a:pt x="291545" y="871168"/>
                  </a:lnTo>
                  <a:lnTo>
                    <a:pt x="291634" y="870776"/>
                  </a:lnTo>
                  <a:lnTo>
                    <a:pt x="291541" y="870263"/>
                  </a:lnTo>
                  <a:lnTo>
                    <a:pt x="290794" y="868772"/>
                  </a:lnTo>
                  <a:lnTo>
                    <a:pt x="289743" y="866973"/>
                  </a:lnTo>
                  <a:lnTo>
                    <a:pt x="289287" y="866674"/>
                  </a:lnTo>
                  <a:lnTo>
                    <a:pt x="288934" y="866593"/>
                  </a:lnTo>
                  <a:lnTo>
                    <a:pt x="287842" y="866674"/>
                  </a:lnTo>
                  <a:lnTo>
                    <a:pt x="287004" y="867123"/>
                  </a:lnTo>
                  <a:lnTo>
                    <a:pt x="286270" y="867896"/>
                  </a:lnTo>
                  <a:lnTo>
                    <a:pt x="286199" y="868430"/>
                  </a:lnTo>
                  <a:lnTo>
                    <a:pt x="286169" y="869420"/>
                  </a:lnTo>
                  <a:lnTo>
                    <a:pt x="286226" y="869781"/>
                  </a:lnTo>
                  <a:lnTo>
                    <a:pt x="286485" y="870049"/>
                  </a:lnTo>
                  <a:lnTo>
                    <a:pt x="286892" y="869993"/>
                  </a:lnTo>
                  <a:lnTo>
                    <a:pt x="287340" y="870248"/>
                  </a:lnTo>
                  <a:lnTo>
                    <a:pt x="287388" y="870383"/>
                  </a:lnTo>
                  <a:lnTo>
                    <a:pt x="287234" y="871743"/>
                  </a:lnTo>
                  <a:lnTo>
                    <a:pt x="287011" y="872282"/>
                  </a:lnTo>
                  <a:lnTo>
                    <a:pt x="283554" y="871903"/>
                  </a:lnTo>
                  <a:lnTo>
                    <a:pt x="283006" y="872217"/>
                  </a:lnTo>
                  <a:lnTo>
                    <a:pt x="282295" y="872994"/>
                  </a:lnTo>
                  <a:lnTo>
                    <a:pt x="281940" y="873463"/>
                  </a:lnTo>
                  <a:lnTo>
                    <a:pt x="281062" y="874982"/>
                  </a:lnTo>
                  <a:lnTo>
                    <a:pt x="281080" y="876449"/>
                  </a:lnTo>
                  <a:lnTo>
                    <a:pt x="281249" y="876868"/>
                  </a:lnTo>
                  <a:lnTo>
                    <a:pt x="282212" y="877657"/>
                  </a:lnTo>
                  <a:lnTo>
                    <a:pt x="282498" y="877726"/>
                  </a:lnTo>
                  <a:lnTo>
                    <a:pt x="283170" y="877724"/>
                  </a:lnTo>
                  <a:lnTo>
                    <a:pt x="283558" y="879580"/>
                  </a:lnTo>
                  <a:lnTo>
                    <a:pt x="283480" y="879843"/>
                  </a:lnTo>
                  <a:lnTo>
                    <a:pt x="283322" y="880070"/>
                  </a:lnTo>
                  <a:lnTo>
                    <a:pt x="282932" y="880557"/>
                  </a:lnTo>
                  <a:lnTo>
                    <a:pt x="282749" y="880666"/>
                  </a:lnTo>
                  <a:lnTo>
                    <a:pt x="281678" y="880795"/>
                  </a:lnTo>
                  <a:lnTo>
                    <a:pt x="280373" y="880549"/>
                  </a:lnTo>
                  <a:lnTo>
                    <a:pt x="280133" y="880243"/>
                  </a:lnTo>
                  <a:lnTo>
                    <a:pt x="278810" y="879676"/>
                  </a:lnTo>
                  <a:lnTo>
                    <a:pt x="278285" y="879597"/>
                  </a:lnTo>
                  <a:lnTo>
                    <a:pt x="277949" y="879591"/>
                  </a:lnTo>
                  <a:lnTo>
                    <a:pt x="277152" y="879845"/>
                  </a:lnTo>
                  <a:lnTo>
                    <a:pt x="275862" y="879714"/>
                  </a:lnTo>
                  <a:lnTo>
                    <a:pt x="275223" y="878282"/>
                  </a:lnTo>
                  <a:lnTo>
                    <a:pt x="275150" y="877492"/>
                  </a:lnTo>
                  <a:lnTo>
                    <a:pt x="275237" y="876998"/>
                  </a:lnTo>
                  <a:lnTo>
                    <a:pt x="275221" y="876693"/>
                  </a:lnTo>
                  <a:lnTo>
                    <a:pt x="275059" y="875177"/>
                  </a:lnTo>
                  <a:lnTo>
                    <a:pt x="274575" y="874794"/>
                  </a:lnTo>
                  <a:lnTo>
                    <a:pt x="274267" y="874724"/>
                  </a:lnTo>
                  <a:lnTo>
                    <a:pt x="271119" y="875545"/>
                  </a:lnTo>
                  <a:lnTo>
                    <a:pt x="268690" y="875561"/>
                  </a:lnTo>
                  <a:lnTo>
                    <a:pt x="267283" y="876491"/>
                  </a:lnTo>
                  <a:lnTo>
                    <a:pt x="265836" y="877634"/>
                  </a:lnTo>
                  <a:lnTo>
                    <a:pt x="263920" y="877282"/>
                  </a:lnTo>
                  <a:lnTo>
                    <a:pt x="263120" y="877911"/>
                  </a:lnTo>
                  <a:lnTo>
                    <a:pt x="262102" y="878310"/>
                  </a:lnTo>
                  <a:lnTo>
                    <a:pt x="262117" y="879570"/>
                  </a:lnTo>
                  <a:lnTo>
                    <a:pt x="264299" y="880221"/>
                  </a:lnTo>
                  <a:lnTo>
                    <a:pt x="267694" y="879758"/>
                  </a:lnTo>
                  <a:lnTo>
                    <a:pt x="269763" y="881242"/>
                  </a:lnTo>
                  <a:lnTo>
                    <a:pt x="269833" y="882205"/>
                  </a:lnTo>
                  <a:lnTo>
                    <a:pt x="269588" y="884238"/>
                  </a:lnTo>
                  <a:lnTo>
                    <a:pt x="269201" y="884932"/>
                  </a:lnTo>
                  <a:lnTo>
                    <a:pt x="267700" y="885719"/>
                  </a:lnTo>
                  <a:lnTo>
                    <a:pt x="267133" y="886198"/>
                  </a:lnTo>
                  <a:lnTo>
                    <a:pt x="266309" y="885713"/>
                  </a:lnTo>
                  <a:lnTo>
                    <a:pt x="263929" y="883675"/>
                  </a:lnTo>
                  <a:lnTo>
                    <a:pt x="262841" y="882545"/>
                  </a:lnTo>
                  <a:lnTo>
                    <a:pt x="260312" y="881220"/>
                  </a:lnTo>
                  <a:lnTo>
                    <a:pt x="260025" y="881335"/>
                  </a:lnTo>
                  <a:lnTo>
                    <a:pt x="259340" y="882219"/>
                  </a:lnTo>
                  <a:lnTo>
                    <a:pt x="259507" y="882625"/>
                  </a:lnTo>
                  <a:lnTo>
                    <a:pt x="259752" y="882919"/>
                  </a:lnTo>
                  <a:lnTo>
                    <a:pt x="259767" y="883113"/>
                  </a:lnTo>
                  <a:lnTo>
                    <a:pt x="259114" y="884474"/>
                  </a:lnTo>
                  <a:lnTo>
                    <a:pt x="258730" y="884744"/>
                  </a:lnTo>
                  <a:lnTo>
                    <a:pt x="255035" y="883365"/>
                  </a:lnTo>
                  <a:lnTo>
                    <a:pt x="254078" y="882116"/>
                  </a:lnTo>
                  <a:lnTo>
                    <a:pt x="252728" y="881532"/>
                  </a:lnTo>
                  <a:lnTo>
                    <a:pt x="249830" y="882617"/>
                  </a:lnTo>
                  <a:lnTo>
                    <a:pt x="245385" y="886284"/>
                  </a:lnTo>
                  <a:lnTo>
                    <a:pt x="245215" y="886515"/>
                  </a:lnTo>
                  <a:lnTo>
                    <a:pt x="245008" y="887157"/>
                  </a:lnTo>
                  <a:lnTo>
                    <a:pt x="244978" y="888678"/>
                  </a:lnTo>
                  <a:lnTo>
                    <a:pt x="246824" y="889094"/>
                  </a:lnTo>
                  <a:lnTo>
                    <a:pt x="247691" y="890295"/>
                  </a:lnTo>
                  <a:lnTo>
                    <a:pt x="249496" y="891131"/>
                  </a:lnTo>
                  <a:lnTo>
                    <a:pt x="249804" y="891080"/>
                  </a:lnTo>
                  <a:lnTo>
                    <a:pt x="250019" y="891192"/>
                  </a:lnTo>
                  <a:lnTo>
                    <a:pt x="253150" y="894091"/>
                  </a:lnTo>
                  <a:lnTo>
                    <a:pt x="253098" y="894766"/>
                  </a:lnTo>
                  <a:lnTo>
                    <a:pt x="252405" y="895515"/>
                  </a:lnTo>
                  <a:lnTo>
                    <a:pt x="250927" y="896171"/>
                  </a:lnTo>
                  <a:lnTo>
                    <a:pt x="250091" y="896228"/>
                  </a:lnTo>
                  <a:lnTo>
                    <a:pt x="247952" y="896661"/>
                  </a:lnTo>
                  <a:lnTo>
                    <a:pt x="247508" y="897527"/>
                  </a:lnTo>
                  <a:lnTo>
                    <a:pt x="247711" y="897860"/>
                  </a:lnTo>
                  <a:lnTo>
                    <a:pt x="249768" y="898699"/>
                  </a:lnTo>
                  <a:lnTo>
                    <a:pt x="252447" y="898345"/>
                  </a:lnTo>
                  <a:lnTo>
                    <a:pt x="253140" y="897895"/>
                  </a:lnTo>
                  <a:lnTo>
                    <a:pt x="255027" y="898041"/>
                  </a:lnTo>
                  <a:lnTo>
                    <a:pt x="255164" y="898072"/>
                  </a:lnTo>
                  <a:lnTo>
                    <a:pt x="255214" y="898205"/>
                  </a:lnTo>
                  <a:lnTo>
                    <a:pt x="254879" y="898736"/>
                  </a:lnTo>
                  <a:lnTo>
                    <a:pt x="250259" y="900290"/>
                  </a:lnTo>
                  <a:lnTo>
                    <a:pt x="247347" y="901028"/>
                  </a:lnTo>
                  <a:lnTo>
                    <a:pt x="244878" y="902247"/>
                  </a:lnTo>
                  <a:lnTo>
                    <a:pt x="243730" y="903542"/>
                  </a:lnTo>
                  <a:lnTo>
                    <a:pt x="243456" y="904637"/>
                  </a:lnTo>
                  <a:lnTo>
                    <a:pt x="242943" y="906277"/>
                  </a:lnTo>
                  <a:lnTo>
                    <a:pt x="242801" y="906352"/>
                  </a:lnTo>
                  <a:lnTo>
                    <a:pt x="242067" y="905756"/>
                  </a:lnTo>
                  <a:lnTo>
                    <a:pt x="242109" y="904011"/>
                  </a:lnTo>
                  <a:lnTo>
                    <a:pt x="242424" y="903801"/>
                  </a:lnTo>
                  <a:lnTo>
                    <a:pt x="242436" y="903633"/>
                  </a:lnTo>
                  <a:lnTo>
                    <a:pt x="242277" y="903267"/>
                  </a:lnTo>
                  <a:lnTo>
                    <a:pt x="241800" y="903069"/>
                  </a:lnTo>
                  <a:lnTo>
                    <a:pt x="241552" y="903136"/>
                  </a:lnTo>
                  <a:lnTo>
                    <a:pt x="240876" y="903813"/>
                  </a:lnTo>
                  <a:lnTo>
                    <a:pt x="240852" y="904188"/>
                  </a:lnTo>
                  <a:lnTo>
                    <a:pt x="241045" y="906361"/>
                  </a:lnTo>
                  <a:lnTo>
                    <a:pt x="241694" y="907755"/>
                  </a:lnTo>
                  <a:lnTo>
                    <a:pt x="241616" y="909193"/>
                  </a:lnTo>
                  <a:lnTo>
                    <a:pt x="241251" y="909717"/>
                  </a:lnTo>
                  <a:lnTo>
                    <a:pt x="240484" y="910189"/>
                  </a:lnTo>
                  <a:lnTo>
                    <a:pt x="240215" y="910168"/>
                  </a:lnTo>
                  <a:lnTo>
                    <a:pt x="240081" y="909871"/>
                  </a:lnTo>
                  <a:lnTo>
                    <a:pt x="239923" y="907883"/>
                  </a:lnTo>
                  <a:lnTo>
                    <a:pt x="239679" y="907739"/>
                  </a:lnTo>
                  <a:lnTo>
                    <a:pt x="238767" y="907691"/>
                  </a:lnTo>
                  <a:lnTo>
                    <a:pt x="238498" y="908246"/>
                  </a:lnTo>
                  <a:lnTo>
                    <a:pt x="238682" y="908622"/>
                  </a:lnTo>
                  <a:lnTo>
                    <a:pt x="238698" y="908842"/>
                  </a:lnTo>
                  <a:lnTo>
                    <a:pt x="238331" y="909925"/>
                  </a:lnTo>
                  <a:lnTo>
                    <a:pt x="238067" y="910344"/>
                  </a:lnTo>
                  <a:lnTo>
                    <a:pt x="237680" y="910370"/>
                  </a:lnTo>
                  <a:lnTo>
                    <a:pt x="236114" y="905620"/>
                  </a:lnTo>
                  <a:lnTo>
                    <a:pt x="236091" y="905379"/>
                  </a:lnTo>
                  <a:lnTo>
                    <a:pt x="237359" y="901697"/>
                  </a:lnTo>
                  <a:lnTo>
                    <a:pt x="237771" y="901472"/>
                  </a:lnTo>
                  <a:lnTo>
                    <a:pt x="238138" y="901381"/>
                  </a:lnTo>
                  <a:lnTo>
                    <a:pt x="238172" y="901227"/>
                  </a:lnTo>
                  <a:lnTo>
                    <a:pt x="237527" y="900433"/>
                  </a:lnTo>
                  <a:lnTo>
                    <a:pt x="236455" y="900750"/>
                  </a:lnTo>
                  <a:lnTo>
                    <a:pt x="235938" y="901053"/>
                  </a:lnTo>
                  <a:lnTo>
                    <a:pt x="235030" y="901813"/>
                  </a:lnTo>
                  <a:lnTo>
                    <a:pt x="234431" y="902963"/>
                  </a:lnTo>
                  <a:lnTo>
                    <a:pt x="233819" y="905643"/>
                  </a:lnTo>
                  <a:lnTo>
                    <a:pt x="234051" y="905943"/>
                  </a:lnTo>
                  <a:lnTo>
                    <a:pt x="234177" y="906501"/>
                  </a:lnTo>
                  <a:lnTo>
                    <a:pt x="234185" y="906994"/>
                  </a:lnTo>
                  <a:lnTo>
                    <a:pt x="234049" y="907672"/>
                  </a:lnTo>
                  <a:lnTo>
                    <a:pt x="233610" y="908790"/>
                  </a:lnTo>
                  <a:lnTo>
                    <a:pt x="232662" y="910321"/>
                  </a:lnTo>
                  <a:lnTo>
                    <a:pt x="231884" y="910566"/>
                  </a:lnTo>
                  <a:lnTo>
                    <a:pt x="229858" y="909866"/>
                  </a:lnTo>
                  <a:lnTo>
                    <a:pt x="229597" y="909394"/>
                  </a:lnTo>
                  <a:lnTo>
                    <a:pt x="229592" y="909104"/>
                  </a:lnTo>
                  <a:lnTo>
                    <a:pt x="230704" y="907292"/>
                  </a:lnTo>
                  <a:lnTo>
                    <a:pt x="231013" y="906945"/>
                  </a:lnTo>
                  <a:lnTo>
                    <a:pt x="230572" y="906355"/>
                  </a:lnTo>
                  <a:lnTo>
                    <a:pt x="227006" y="905758"/>
                  </a:lnTo>
                  <a:lnTo>
                    <a:pt x="224615" y="908503"/>
                  </a:lnTo>
                  <a:lnTo>
                    <a:pt x="223950" y="909372"/>
                  </a:lnTo>
                  <a:lnTo>
                    <a:pt x="220892" y="909001"/>
                  </a:lnTo>
                  <a:lnTo>
                    <a:pt x="216072" y="908754"/>
                  </a:lnTo>
                  <a:lnTo>
                    <a:pt x="211439" y="908613"/>
                  </a:lnTo>
                  <a:lnTo>
                    <a:pt x="208739" y="908661"/>
                  </a:lnTo>
                  <a:lnTo>
                    <a:pt x="207744" y="908779"/>
                  </a:lnTo>
                  <a:lnTo>
                    <a:pt x="206768" y="909460"/>
                  </a:lnTo>
                  <a:lnTo>
                    <a:pt x="206565" y="909691"/>
                  </a:lnTo>
                  <a:lnTo>
                    <a:pt x="205983" y="910862"/>
                  </a:lnTo>
                  <a:lnTo>
                    <a:pt x="205468" y="912127"/>
                  </a:lnTo>
                  <a:lnTo>
                    <a:pt x="205376" y="912985"/>
                  </a:lnTo>
                  <a:lnTo>
                    <a:pt x="204991" y="913403"/>
                  </a:lnTo>
                  <a:lnTo>
                    <a:pt x="204606" y="913281"/>
                  </a:lnTo>
                  <a:lnTo>
                    <a:pt x="204315" y="912938"/>
                  </a:lnTo>
                  <a:lnTo>
                    <a:pt x="203857" y="910427"/>
                  </a:lnTo>
                  <a:lnTo>
                    <a:pt x="203967" y="909791"/>
                  </a:lnTo>
                  <a:lnTo>
                    <a:pt x="204079" y="909531"/>
                  </a:lnTo>
                  <a:lnTo>
                    <a:pt x="204473" y="909033"/>
                  </a:lnTo>
                  <a:lnTo>
                    <a:pt x="205677" y="906493"/>
                  </a:lnTo>
                  <a:lnTo>
                    <a:pt x="204862" y="905919"/>
                  </a:lnTo>
                  <a:lnTo>
                    <a:pt x="204454" y="905910"/>
                  </a:lnTo>
                  <a:lnTo>
                    <a:pt x="203122" y="906278"/>
                  </a:lnTo>
                  <a:lnTo>
                    <a:pt x="202790" y="906650"/>
                  </a:lnTo>
                  <a:lnTo>
                    <a:pt x="203464" y="908569"/>
                  </a:lnTo>
                  <a:lnTo>
                    <a:pt x="201873" y="913994"/>
                  </a:lnTo>
                  <a:lnTo>
                    <a:pt x="201228" y="914983"/>
                  </a:lnTo>
                  <a:lnTo>
                    <a:pt x="200426" y="915524"/>
                  </a:lnTo>
                  <a:lnTo>
                    <a:pt x="199778" y="915829"/>
                  </a:lnTo>
                  <a:lnTo>
                    <a:pt x="198994" y="916709"/>
                  </a:lnTo>
                  <a:lnTo>
                    <a:pt x="198846" y="917110"/>
                  </a:lnTo>
                  <a:lnTo>
                    <a:pt x="199080" y="918167"/>
                  </a:lnTo>
                  <a:lnTo>
                    <a:pt x="198803" y="919696"/>
                  </a:lnTo>
                  <a:lnTo>
                    <a:pt x="197958" y="920687"/>
                  </a:lnTo>
                  <a:lnTo>
                    <a:pt x="197075" y="921310"/>
                  </a:lnTo>
                  <a:lnTo>
                    <a:pt x="194634" y="923032"/>
                  </a:lnTo>
                  <a:lnTo>
                    <a:pt x="191643" y="923613"/>
                  </a:lnTo>
                  <a:lnTo>
                    <a:pt x="190515" y="923512"/>
                  </a:lnTo>
                  <a:lnTo>
                    <a:pt x="190373" y="923447"/>
                  </a:lnTo>
                  <a:lnTo>
                    <a:pt x="190607" y="921535"/>
                  </a:lnTo>
                  <a:lnTo>
                    <a:pt x="190715" y="921330"/>
                  </a:lnTo>
                  <a:lnTo>
                    <a:pt x="191118" y="920969"/>
                  </a:lnTo>
                  <a:lnTo>
                    <a:pt x="191545" y="920860"/>
                  </a:lnTo>
                  <a:lnTo>
                    <a:pt x="193242" y="921190"/>
                  </a:lnTo>
                  <a:lnTo>
                    <a:pt x="193386" y="921400"/>
                  </a:lnTo>
                  <a:lnTo>
                    <a:pt x="194349" y="921487"/>
                  </a:lnTo>
                  <a:lnTo>
                    <a:pt x="194985" y="920920"/>
                  </a:lnTo>
                  <a:lnTo>
                    <a:pt x="194977" y="919929"/>
                  </a:lnTo>
                  <a:lnTo>
                    <a:pt x="194847" y="919357"/>
                  </a:lnTo>
                  <a:lnTo>
                    <a:pt x="193794" y="918812"/>
                  </a:lnTo>
                  <a:lnTo>
                    <a:pt x="194236" y="917266"/>
                  </a:lnTo>
                  <a:lnTo>
                    <a:pt x="195437" y="913932"/>
                  </a:lnTo>
                  <a:lnTo>
                    <a:pt x="195814" y="913148"/>
                  </a:lnTo>
                  <a:lnTo>
                    <a:pt x="198405" y="910384"/>
                  </a:lnTo>
                  <a:lnTo>
                    <a:pt x="199144" y="910587"/>
                  </a:lnTo>
                  <a:lnTo>
                    <a:pt x="199108" y="910055"/>
                  </a:lnTo>
                  <a:lnTo>
                    <a:pt x="198292" y="908651"/>
                  </a:lnTo>
                  <a:lnTo>
                    <a:pt x="196375" y="907016"/>
                  </a:lnTo>
                  <a:lnTo>
                    <a:pt x="193411" y="905439"/>
                  </a:lnTo>
                  <a:lnTo>
                    <a:pt x="192433" y="905415"/>
                  </a:lnTo>
                  <a:lnTo>
                    <a:pt x="191872" y="905590"/>
                  </a:lnTo>
                  <a:lnTo>
                    <a:pt x="191600" y="905862"/>
                  </a:lnTo>
                  <a:lnTo>
                    <a:pt x="191504" y="907004"/>
                  </a:lnTo>
                  <a:lnTo>
                    <a:pt x="191195" y="908334"/>
                  </a:lnTo>
                  <a:lnTo>
                    <a:pt x="190418" y="909081"/>
                  </a:lnTo>
                  <a:lnTo>
                    <a:pt x="189925" y="909130"/>
                  </a:lnTo>
                  <a:lnTo>
                    <a:pt x="189408" y="908939"/>
                  </a:lnTo>
                  <a:lnTo>
                    <a:pt x="188321" y="907401"/>
                  </a:lnTo>
                  <a:lnTo>
                    <a:pt x="185844" y="907048"/>
                  </a:lnTo>
                  <a:lnTo>
                    <a:pt x="185237" y="907177"/>
                  </a:lnTo>
                  <a:lnTo>
                    <a:pt x="184119" y="908171"/>
                  </a:lnTo>
                  <a:lnTo>
                    <a:pt x="183886" y="908471"/>
                  </a:lnTo>
                  <a:lnTo>
                    <a:pt x="183790" y="908828"/>
                  </a:lnTo>
                  <a:lnTo>
                    <a:pt x="183813" y="909034"/>
                  </a:lnTo>
                  <a:lnTo>
                    <a:pt x="182821" y="911100"/>
                  </a:lnTo>
                  <a:lnTo>
                    <a:pt x="179710" y="912804"/>
                  </a:lnTo>
                  <a:lnTo>
                    <a:pt x="177481" y="913618"/>
                  </a:lnTo>
                  <a:lnTo>
                    <a:pt x="174105" y="913707"/>
                  </a:lnTo>
                  <a:lnTo>
                    <a:pt x="172691" y="913076"/>
                  </a:lnTo>
                  <a:lnTo>
                    <a:pt x="171895" y="912459"/>
                  </a:lnTo>
                  <a:lnTo>
                    <a:pt x="170359" y="910937"/>
                  </a:lnTo>
                  <a:lnTo>
                    <a:pt x="170176" y="910884"/>
                  </a:lnTo>
                  <a:lnTo>
                    <a:pt x="169950" y="910986"/>
                  </a:lnTo>
                  <a:lnTo>
                    <a:pt x="169604" y="911185"/>
                  </a:lnTo>
                  <a:lnTo>
                    <a:pt x="169299" y="911690"/>
                  </a:lnTo>
                  <a:lnTo>
                    <a:pt x="169139" y="912237"/>
                  </a:lnTo>
                  <a:lnTo>
                    <a:pt x="169705" y="914884"/>
                  </a:lnTo>
                  <a:lnTo>
                    <a:pt x="167732" y="916190"/>
                  </a:lnTo>
                  <a:lnTo>
                    <a:pt x="167041" y="916943"/>
                  </a:lnTo>
                  <a:lnTo>
                    <a:pt x="166011" y="918329"/>
                  </a:lnTo>
                  <a:lnTo>
                    <a:pt x="165866" y="918673"/>
                  </a:lnTo>
                  <a:lnTo>
                    <a:pt x="165794" y="919471"/>
                  </a:lnTo>
                  <a:lnTo>
                    <a:pt x="165534" y="919942"/>
                  </a:lnTo>
                  <a:lnTo>
                    <a:pt x="164575" y="920805"/>
                  </a:lnTo>
                  <a:lnTo>
                    <a:pt x="163728" y="921237"/>
                  </a:lnTo>
                  <a:lnTo>
                    <a:pt x="163000" y="921278"/>
                  </a:lnTo>
                  <a:lnTo>
                    <a:pt x="162514" y="921089"/>
                  </a:lnTo>
                  <a:lnTo>
                    <a:pt x="162815" y="919365"/>
                  </a:lnTo>
                  <a:lnTo>
                    <a:pt x="162904" y="918025"/>
                  </a:lnTo>
                  <a:lnTo>
                    <a:pt x="162893" y="915272"/>
                  </a:lnTo>
                  <a:lnTo>
                    <a:pt x="162610" y="914441"/>
                  </a:lnTo>
                  <a:lnTo>
                    <a:pt x="161980" y="914242"/>
                  </a:lnTo>
                  <a:lnTo>
                    <a:pt x="160874" y="915090"/>
                  </a:lnTo>
                  <a:lnTo>
                    <a:pt x="160235" y="915467"/>
                  </a:lnTo>
                  <a:lnTo>
                    <a:pt x="159692" y="915576"/>
                  </a:lnTo>
                  <a:lnTo>
                    <a:pt x="158638" y="914464"/>
                  </a:lnTo>
                  <a:lnTo>
                    <a:pt x="157652" y="914189"/>
                  </a:lnTo>
                  <a:lnTo>
                    <a:pt x="157152" y="914197"/>
                  </a:lnTo>
                  <a:lnTo>
                    <a:pt x="156554" y="914360"/>
                  </a:lnTo>
                  <a:lnTo>
                    <a:pt x="156166" y="914804"/>
                  </a:lnTo>
                  <a:lnTo>
                    <a:pt x="156022" y="915394"/>
                  </a:lnTo>
                  <a:lnTo>
                    <a:pt x="157172" y="916152"/>
                  </a:lnTo>
                  <a:lnTo>
                    <a:pt x="159393" y="917204"/>
                  </a:lnTo>
                  <a:lnTo>
                    <a:pt x="159470" y="917619"/>
                  </a:lnTo>
                  <a:lnTo>
                    <a:pt x="159450" y="918392"/>
                  </a:lnTo>
                  <a:lnTo>
                    <a:pt x="159327" y="918885"/>
                  </a:lnTo>
                  <a:lnTo>
                    <a:pt x="158785" y="919952"/>
                  </a:lnTo>
                  <a:lnTo>
                    <a:pt x="158000" y="920657"/>
                  </a:lnTo>
                  <a:lnTo>
                    <a:pt x="154139" y="919950"/>
                  </a:lnTo>
                  <a:lnTo>
                    <a:pt x="153732" y="919608"/>
                  </a:lnTo>
                  <a:lnTo>
                    <a:pt x="152782" y="918093"/>
                  </a:lnTo>
                  <a:lnTo>
                    <a:pt x="152902" y="917024"/>
                  </a:lnTo>
                  <a:lnTo>
                    <a:pt x="153291" y="916653"/>
                  </a:lnTo>
                  <a:lnTo>
                    <a:pt x="153998" y="916168"/>
                  </a:lnTo>
                  <a:lnTo>
                    <a:pt x="153921" y="915602"/>
                  </a:lnTo>
                  <a:lnTo>
                    <a:pt x="153406" y="914917"/>
                  </a:lnTo>
                  <a:lnTo>
                    <a:pt x="152944" y="914564"/>
                  </a:lnTo>
                  <a:lnTo>
                    <a:pt x="151461" y="914272"/>
                  </a:lnTo>
                  <a:lnTo>
                    <a:pt x="150935" y="914423"/>
                  </a:lnTo>
                  <a:lnTo>
                    <a:pt x="150015" y="914888"/>
                  </a:lnTo>
                  <a:lnTo>
                    <a:pt x="148263" y="916654"/>
                  </a:lnTo>
                  <a:lnTo>
                    <a:pt x="148043" y="917013"/>
                  </a:lnTo>
                  <a:lnTo>
                    <a:pt x="148002" y="917338"/>
                  </a:lnTo>
                  <a:lnTo>
                    <a:pt x="147691" y="917694"/>
                  </a:lnTo>
                  <a:lnTo>
                    <a:pt x="146934" y="918383"/>
                  </a:lnTo>
                  <a:lnTo>
                    <a:pt x="146219" y="918767"/>
                  </a:lnTo>
                  <a:lnTo>
                    <a:pt x="137687" y="920870"/>
                  </a:lnTo>
                  <a:lnTo>
                    <a:pt x="136030" y="920550"/>
                  </a:lnTo>
                  <a:lnTo>
                    <a:pt x="134708" y="919725"/>
                  </a:lnTo>
                  <a:lnTo>
                    <a:pt x="135019" y="919634"/>
                  </a:lnTo>
                  <a:lnTo>
                    <a:pt x="135405" y="919090"/>
                  </a:lnTo>
                  <a:lnTo>
                    <a:pt x="135441" y="918675"/>
                  </a:lnTo>
                  <a:lnTo>
                    <a:pt x="134572" y="917950"/>
                  </a:lnTo>
                  <a:lnTo>
                    <a:pt x="133943" y="917847"/>
                  </a:lnTo>
                  <a:lnTo>
                    <a:pt x="131012" y="917945"/>
                  </a:lnTo>
                  <a:lnTo>
                    <a:pt x="130335" y="918322"/>
                  </a:lnTo>
                  <a:lnTo>
                    <a:pt x="129512" y="918030"/>
                  </a:lnTo>
                  <a:lnTo>
                    <a:pt x="128889" y="917591"/>
                  </a:lnTo>
                  <a:lnTo>
                    <a:pt x="129143" y="916175"/>
                  </a:lnTo>
                  <a:lnTo>
                    <a:pt x="129412" y="915906"/>
                  </a:lnTo>
                  <a:lnTo>
                    <a:pt x="129968" y="915668"/>
                  </a:lnTo>
                  <a:lnTo>
                    <a:pt x="130775" y="914534"/>
                  </a:lnTo>
                  <a:lnTo>
                    <a:pt x="131445" y="913248"/>
                  </a:lnTo>
                  <a:lnTo>
                    <a:pt x="132452" y="911047"/>
                  </a:lnTo>
                  <a:lnTo>
                    <a:pt x="132408" y="910590"/>
                  </a:lnTo>
                  <a:lnTo>
                    <a:pt x="132901" y="909978"/>
                  </a:lnTo>
                  <a:lnTo>
                    <a:pt x="137401" y="906607"/>
                  </a:lnTo>
                  <a:lnTo>
                    <a:pt x="137881" y="906119"/>
                  </a:lnTo>
                  <a:lnTo>
                    <a:pt x="138812" y="904634"/>
                  </a:lnTo>
                  <a:lnTo>
                    <a:pt x="138878" y="904240"/>
                  </a:lnTo>
                  <a:lnTo>
                    <a:pt x="138816" y="903827"/>
                  </a:lnTo>
                  <a:lnTo>
                    <a:pt x="138082" y="902932"/>
                  </a:lnTo>
                  <a:lnTo>
                    <a:pt x="137411" y="902433"/>
                  </a:lnTo>
                  <a:lnTo>
                    <a:pt x="135339" y="901630"/>
                  </a:lnTo>
                  <a:lnTo>
                    <a:pt x="133856" y="901365"/>
                  </a:lnTo>
                  <a:lnTo>
                    <a:pt x="131692" y="901334"/>
                  </a:lnTo>
                  <a:lnTo>
                    <a:pt x="131056" y="901538"/>
                  </a:lnTo>
                  <a:lnTo>
                    <a:pt x="130573" y="901887"/>
                  </a:lnTo>
                  <a:lnTo>
                    <a:pt x="126007" y="906148"/>
                  </a:lnTo>
                  <a:lnTo>
                    <a:pt x="125863" y="906435"/>
                  </a:lnTo>
                  <a:lnTo>
                    <a:pt x="124065" y="911920"/>
                  </a:lnTo>
                  <a:lnTo>
                    <a:pt x="124189" y="912426"/>
                  </a:lnTo>
                  <a:lnTo>
                    <a:pt x="124074" y="912945"/>
                  </a:lnTo>
                  <a:lnTo>
                    <a:pt x="122339" y="914455"/>
                  </a:lnTo>
                  <a:lnTo>
                    <a:pt x="117021" y="918594"/>
                  </a:lnTo>
                  <a:lnTo>
                    <a:pt x="116744" y="918732"/>
                  </a:lnTo>
                  <a:lnTo>
                    <a:pt x="116305" y="918793"/>
                  </a:lnTo>
                  <a:lnTo>
                    <a:pt x="115973" y="918922"/>
                  </a:lnTo>
                  <a:lnTo>
                    <a:pt x="115430" y="919450"/>
                  </a:lnTo>
                  <a:lnTo>
                    <a:pt x="114676" y="920336"/>
                  </a:lnTo>
                  <a:lnTo>
                    <a:pt x="114358" y="920837"/>
                  </a:lnTo>
                  <a:lnTo>
                    <a:pt x="114308" y="921370"/>
                  </a:lnTo>
                  <a:lnTo>
                    <a:pt x="114212" y="921697"/>
                  </a:lnTo>
                  <a:lnTo>
                    <a:pt x="114045" y="921883"/>
                  </a:lnTo>
                  <a:lnTo>
                    <a:pt x="112836" y="922719"/>
                  </a:lnTo>
                  <a:lnTo>
                    <a:pt x="112384" y="922346"/>
                  </a:lnTo>
                  <a:lnTo>
                    <a:pt x="111577" y="920744"/>
                  </a:lnTo>
                  <a:lnTo>
                    <a:pt x="111060" y="920022"/>
                  </a:lnTo>
                  <a:lnTo>
                    <a:pt x="109493" y="919258"/>
                  </a:lnTo>
                  <a:lnTo>
                    <a:pt x="109063" y="919290"/>
                  </a:lnTo>
                  <a:lnTo>
                    <a:pt x="108834" y="919482"/>
                  </a:lnTo>
                  <a:lnTo>
                    <a:pt x="108665" y="919904"/>
                  </a:lnTo>
                  <a:lnTo>
                    <a:pt x="108912" y="923768"/>
                  </a:lnTo>
                  <a:lnTo>
                    <a:pt x="109731" y="925013"/>
                  </a:lnTo>
                  <a:lnTo>
                    <a:pt x="109692" y="926885"/>
                  </a:lnTo>
                  <a:lnTo>
                    <a:pt x="109170" y="927679"/>
                  </a:lnTo>
                  <a:lnTo>
                    <a:pt x="108918" y="927957"/>
                  </a:lnTo>
                  <a:lnTo>
                    <a:pt x="105244" y="928875"/>
                  </a:lnTo>
                  <a:lnTo>
                    <a:pt x="103733" y="926431"/>
                  </a:lnTo>
                  <a:lnTo>
                    <a:pt x="103729" y="925097"/>
                  </a:lnTo>
                  <a:lnTo>
                    <a:pt x="104531" y="924144"/>
                  </a:lnTo>
                  <a:lnTo>
                    <a:pt x="104555" y="923328"/>
                  </a:lnTo>
                  <a:lnTo>
                    <a:pt x="104163" y="922929"/>
                  </a:lnTo>
                  <a:lnTo>
                    <a:pt x="102928" y="922699"/>
                  </a:lnTo>
                  <a:lnTo>
                    <a:pt x="100860" y="924363"/>
                  </a:lnTo>
                  <a:lnTo>
                    <a:pt x="100453" y="924910"/>
                  </a:lnTo>
                  <a:lnTo>
                    <a:pt x="100333" y="925301"/>
                  </a:lnTo>
                  <a:lnTo>
                    <a:pt x="100453" y="926672"/>
                  </a:lnTo>
                  <a:lnTo>
                    <a:pt x="100658" y="927777"/>
                  </a:lnTo>
                  <a:lnTo>
                    <a:pt x="100552" y="928191"/>
                  </a:lnTo>
                  <a:lnTo>
                    <a:pt x="98916" y="929723"/>
                  </a:lnTo>
                  <a:lnTo>
                    <a:pt x="97809" y="929912"/>
                  </a:lnTo>
                  <a:lnTo>
                    <a:pt x="97630" y="929848"/>
                  </a:lnTo>
                  <a:lnTo>
                    <a:pt x="97192" y="929622"/>
                  </a:lnTo>
                  <a:lnTo>
                    <a:pt x="96878" y="929201"/>
                  </a:lnTo>
                  <a:lnTo>
                    <a:pt x="96643" y="928634"/>
                  </a:lnTo>
                  <a:lnTo>
                    <a:pt x="96557" y="928153"/>
                  </a:lnTo>
                  <a:lnTo>
                    <a:pt x="96591" y="927979"/>
                  </a:lnTo>
                  <a:lnTo>
                    <a:pt x="94595" y="927299"/>
                  </a:lnTo>
                  <a:lnTo>
                    <a:pt x="92799" y="927081"/>
                  </a:lnTo>
                  <a:lnTo>
                    <a:pt x="91260" y="925508"/>
                  </a:lnTo>
                  <a:lnTo>
                    <a:pt x="90944" y="924528"/>
                  </a:lnTo>
                  <a:lnTo>
                    <a:pt x="90682" y="922999"/>
                  </a:lnTo>
                  <a:lnTo>
                    <a:pt x="90755" y="921828"/>
                  </a:lnTo>
                  <a:lnTo>
                    <a:pt x="91023" y="921156"/>
                  </a:lnTo>
                  <a:lnTo>
                    <a:pt x="91552" y="921106"/>
                  </a:lnTo>
                  <a:lnTo>
                    <a:pt x="93180" y="921214"/>
                  </a:lnTo>
                  <a:lnTo>
                    <a:pt x="93381" y="921412"/>
                  </a:lnTo>
                  <a:lnTo>
                    <a:pt x="93610" y="921877"/>
                  </a:lnTo>
                  <a:lnTo>
                    <a:pt x="93646" y="922300"/>
                  </a:lnTo>
                  <a:lnTo>
                    <a:pt x="93895" y="922879"/>
                  </a:lnTo>
                  <a:lnTo>
                    <a:pt x="94137" y="923012"/>
                  </a:lnTo>
                  <a:lnTo>
                    <a:pt x="94371" y="922992"/>
                  </a:lnTo>
                  <a:lnTo>
                    <a:pt x="94830" y="922153"/>
                  </a:lnTo>
                  <a:lnTo>
                    <a:pt x="94239" y="919860"/>
                  </a:lnTo>
                  <a:lnTo>
                    <a:pt x="93296" y="918873"/>
                  </a:lnTo>
                  <a:lnTo>
                    <a:pt x="93349" y="917369"/>
                  </a:lnTo>
                  <a:lnTo>
                    <a:pt x="93564" y="916426"/>
                  </a:lnTo>
                  <a:lnTo>
                    <a:pt x="93845" y="915535"/>
                  </a:lnTo>
                  <a:lnTo>
                    <a:pt x="94263" y="913234"/>
                  </a:lnTo>
                  <a:lnTo>
                    <a:pt x="94224" y="913072"/>
                  </a:lnTo>
                  <a:lnTo>
                    <a:pt x="92918" y="909513"/>
                  </a:lnTo>
                  <a:lnTo>
                    <a:pt x="91721" y="908705"/>
                  </a:lnTo>
                  <a:lnTo>
                    <a:pt x="90875" y="908738"/>
                  </a:lnTo>
                  <a:lnTo>
                    <a:pt x="90361" y="908880"/>
                  </a:lnTo>
                  <a:lnTo>
                    <a:pt x="89319" y="909711"/>
                  </a:lnTo>
                  <a:lnTo>
                    <a:pt x="88150" y="910890"/>
                  </a:lnTo>
                  <a:lnTo>
                    <a:pt x="87313" y="912017"/>
                  </a:lnTo>
                  <a:lnTo>
                    <a:pt x="86948" y="912675"/>
                  </a:lnTo>
                  <a:lnTo>
                    <a:pt x="86983" y="913270"/>
                  </a:lnTo>
                  <a:lnTo>
                    <a:pt x="87284" y="914318"/>
                  </a:lnTo>
                  <a:lnTo>
                    <a:pt x="87969" y="914822"/>
                  </a:lnTo>
                  <a:lnTo>
                    <a:pt x="88806" y="914873"/>
                  </a:lnTo>
                  <a:lnTo>
                    <a:pt x="88946" y="915080"/>
                  </a:lnTo>
                  <a:lnTo>
                    <a:pt x="89293" y="916552"/>
                  </a:lnTo>
                  <a:lnTo>
                    <a:pt x="89594" y="919203"/>
                  </a:lnTo>
                  <a:lnTo>
                    <a:pt x="89229" y="919635"/>
                  </a:lnTo>
                  <a:lnTo>
                    <a:pt x="88824" y="919744"/>
                  </a:lnTo>
                  <a:lnTo>
                    <a:pt x="88564" y="919573"/>
                  </a:lnTo>
                  <a:lnTo>
                    <a:pt x="87475" y="921134"/>
                  </a:lnTo>
                  <a:lnTo>
                    <a:pt x="87178" y="923875"/>
                  </a:lnTo>
                  <a:lnTo>
                    <a:pt x="87325" y="926546"/>
                  </a:lnTo>
                  <a:lnTo>
                    <a:pt x="86367" y="929209"/>
                  </a:lnTo>
                  <a:lnTo>
                    <a:pt x="85779" y="928950"/>
                  </a:lnTo>
                  <a:lnTo>
                    <a:pt x="85241" y="927695"/>
                  </a:lnTo>
                  <a:lnTo>
                    <a:pt x="84431" y="926780"/>
                  </a:lnTo>
                  <a:lnTo>
                    <a:pt x="83064" y="926365"/>
                  </a:lnTo>
                  <a:lnTo>
                    <a:pt x="82345" y="926443"/>
                  </a:lnTo>
                  <a:lnTo>
                    <a:pt x="81955" y="926606"/>
                  </a:lnTo>
                  <a:lnTo>
                    <a:pt x="81679" y="926943"/>
                  </a:lnTo>
                  <a:lnTo>
                    <a:pt x="81928" y="927583"/>
                  </a:lnTo>
                  <a:lnTo>
                    <a:pt x="81866" y="927966"/>
                  </a:lnTo>
                  <a:lnTo>
                    <a:pt x="81595" y="928377"/>
                  </a:lnTo>
                  <a:lnTo>
                    <a:pt x="79019" y="929193"/>
                  </a:lnTo>
                  <a:lnTo>
                    <a:pt x="76847" y="928813"/>
                  </a:lnTo>
                  <a:lnTo>
                    <a:pt x="76488" y="928675"/>
                  </a:lnTo>
                  <a:lnTo>
                    <a:pt x="75489" y="927792"/>
                  </a:lnTo>
                  <a:lnTo>
                    <a:pt x="74792" y="926497"/>
                  </a:lnTo>
                  <a:lnTo>
                    <a:pt x="74064" y="922811"/>
                  </a:lnTo>
                  <a:lnTo>
                    <a:pt x="74574" y="921893"/>
                  </a:lnTo>
                  <a:lnTo>
                    <a:pt x="74857" y="921807"/>
                  </a:lnTo>
                  <a:lnTo>
                    <a:pt x="75149" y="921125"/>
                  </a:lnTo>
                  <a:lnTo>
                    <a:pt x="75148" y="920425"/>
                  </a:lnTo>
                  <a:lnTo>
                    <a:pt x="74798" y="917744"/>
                  </a:lnTo>
                  <a:lnTo>
                    <a:pt x="73700" y="915779"/>
                  </a:lnTo>
                  <a:lnTo>
                    <a:pt x="73222" y="915118"/>
                  </a:lnTo>
                  <a:lnTo>
                    <a:pt x="73006" y="914961"/>
                  </a:lnTo>
                  <a:lnTo>
                    <a:pt x="71921" y="914698"/>
                  </a:lnTo>
                  <a:lnTo>
                    <a:pt x="69974" y="914697"/>
                  </a:lnTo>
                  <a:lnTo>
                    <a:pt x="69040" y="914918"/>
                  </a:lnTo>
                  <a:lnTo>
                    <a:pt x="67718" y="916069"/>
                  </a:lnTo>
                  <a:lnTo>
                    <a:pt x="66953" y="916943"/>
                  </a:lnTo>
                  <a:lnTo>
                    <a:pt x="66760" y="917344"/>
                  </a:lnTo>
                  <a:lnTo>
                    <a:pt x="66720" y="918169"/>
                  </a:lnTo>
                  <a:lnTo>
                    <a:pt x="66812" y="918483"/>
                  </a:lnTo>
                  <a:lnTo>
                    <a:pt x="67369" y="919326"/>
                  </a:lnTo>
                  <a:lnTo>
                    <a:pt x="67760" y="919710"/>
                  </a:lnTo>
                  <a:lnTo>
                    <a:pt x="68623" y="919962"/>
                  </a:lnTo>
                  <a:lnTo>
                    <a:pt x="70485" y="922984"/>
                  </a:lnTo>
                  <a:lnTo>
                    <a:pt x="70794" y="923786"/>
                  </a:lnTo>
                  <a:lnTo>
                    <a:pt x="70677" y="925534"/>
                  </a:lnTo>
                  <a:lnTo>
                    <a:pt x="69367" y="926165"/>
                  </a:lnTo>
                  <a:lnTo>
                    <a:pt x="65776" y="927580"/>
                  </a:lnTo>
                  <a:lnTo>
                    <a:pt x="62840" y="929106"/>
                  </a:lnTo>
                  <a:lnTo>
                    <a:pt x="59681" y="929185"/>
                  </a:lnTo>
                  <a:lnTo>
                    <a:pt x="57544" y="929690"/>
                  </a:lnTo>
                  <a:lnTo>
                    <a:pt x="56685" y="930006"/>
                  </a:lnTo>
                  <a:lnTo>
                    <a:pt x="56479" y="930600"/>
                  </a:lnTo>
                  <a:lnTo>
                    <a:pt x="56883" y="932495"/>
                  </a:lnTo>
                  <a:lnTo>
                    <a:pt x="57573" y="933546"/>
                  </a:lnTo>
                  <a:lnTo>
                    <a:pt x="58362" y="933957"/>
                  </a:lnTo>
                  <a:lnTo>
                    <a:pt x="60322" y="934537"/>
                  </a:lnTo>
                  <a:lnTo>
                    <a:pt x="60636" y="934546"/>
                  </a:lnTo>
                  <a:lnTo>
                    <a:pt x="62045" y="933800"/>
                  </a:lnTo>
                  <a:lnTo>
                    <a:pt x="62219" y="933782"/>
                  </a:lnTo>
                  <a:lnTo>
                    <a:pt x="63226" y="935054"/>
                  </a:lnTo>
                  <a:lnTo>
                    <a:pt x="63780" y="937196"/>
                  </a:lnTo>
                  <a:lnTo>
                    <a:pt x="63555" y="938955"/>
                  </a:lnTo>
                  <a:lnTo>
                    <a:pt x="63646" y="940327"/>
                  </a:lnTo>
                  <a:lnTo>
                    <a:pt x="64439" y="940447"/>
                  </a:lnTo>
                  <a:lnTo>
                    <a:pt x="64297" y="941464"/>
                  </a:lnTo>
                  <a:lnTo>
                    <a:pt x="63790" y="942035"/>
                  </a:lnTo>
                  <a:lnTo>
                    <a:pt x="62578" y="941562"/>
                  </a:lnTo>
                  <a:lnTo>
                    <a:pt x="61781" y="940829"/>
                  </a:lnTo>
                  <a:lnTo>
                    <a:pt x="60856" y="940647"/>
                  </a:lnTo>
                  <a:lnTo>
                    <a:pt x="60902" y="940436"/>
                  </a:lnTo>
                  <a:lnTo>
                    <a:pt x="61128" y="940263"/>
                  </a:lnTo>
                  <a:lnTo>
                    <a:pt x="62005" y="939888"/>
                  </a:lnTo>
                  <a:lnTo>
                    <a:pt x="62344" y="939221"/>
                  </a:lnTo>
                  <a:lnTo>
                    <a:pt x="61870" y="939062"/>
                  </a:lnTo>
                  <a:lnTo>
                    <a:pt x="60550" y="938207"/>
                  </a:lnTo>
                  <a:lnTo>
                    <a:pt x="60210" y="938176"/>
                  </a:lnTo>
                  <a:lnTo>
                    <a:pt x="59633" y="938363"/>
                  </a:lnTo>
                  <a:lnTo>
                    <a:pt x="59126" y="939255"/>
                  </a:lnTo>
                  <a:lnTo>
                    <a:pt x="58810" y="939161"/>
                  </a:lnTo>
                  <a:lnTo>
                    <a:pt x="58362" y="937958"/>
                  </a:lnTo>
                  <a:lnTo>
                    <a:pt x="57354" y="937381"/>
                  </a:lnTo>
                  <a:lnTo>
                    <a:pt x="56684" y="935476"/>
                  </a:lnTo>
                  <a:lnTo>
                    <a:pt x="56762" y="934357"/>
                  </a:lnTo>
                  <a:lnTo>
                    <a:pt x="56596" y="933488"/>
                  </a:lnTo>
                  <a:lnTo>
                    <a:pt x="56175" y="933232"/>
                  </a:lnTo>
                  <a:lnTo>
                    <a:pt x="55827" y="933165"/>
                  </a:lnTo>
                  <a:lnTo>
                    <a:pt x="55238" y="933171"/>
                  </a:lnTo>
                  <a:lnTo>
                    <a:pt x="54778" y="933285"/>
                  </a:lnTo>
                  <a:lnTo>
                    <a:pt x="53296" y="934198"/>
                  </a:lnTo>
                  <a:lnTo>
                    <a:pt x="53000" y="934468"/>
                  </a:lnTo>
                  <a:lnTo>
                    <a:pt x="53191" y="934939"/>
                  </a:lnTo>
                  <a:lnTo>
                    <a:pt x="53127" y="935947"/>
                  </a:lnTo>
                  <a:lnTo>
                    <a:pt x="52278" y="937609"/>
                  </a:lnTo>
                  <a:lnTo>
                    <a:pt x="51834" y="938004"/>
                  </a:lnTo>
                  <a:lnTo>
                    <a:pt x="51343" y="937841"/>
                  </a:lnTo>
                  <a:lnTo>
                    <a:pt x="50297" y="937419"/>
                  </a:lnTo>
                  <a:lnTo>
                    <a:pt x="49722" y="937299"/>
                  </a:lnTo>
                  <a:lnTo>
                    <a:pt x="46310" y="938195"/>
                  </a:lnTo>
                  <a:lnTo>
                    <a:pt x="45874" y="938464"/>
                  </a:lnTo>
                  <a:lnTo>
                    <a:pt x="45613" y="938720"/>
                  </a:lnTo>
                  <a:lnTo>
                    <a:pt x="43225" y="936736"/>
                  </a:lnTo>
                  <a:lnTo>
                    <a:pt x="40912" y="935385"/>
                  </a:lnTo>
                  <a:lnTo>
                    <a:pt x="39127" y="934615"/>
                  </a:lnTo>
                  <a:lnTo>
                    <a:pt x="37185" y="934129"/>
                  </a:lnTo>
                  <a:lnTo>
                    <a:pt x="34185" y="933164"/>
                  </a:lnTo>
                  <a:lnTo>
                    <a:pt x="33763" y="932921"/>
                  </a:lnTo>
                  <a:lnTo>
                    <a:pt x="29676" y="932155"/>
                  </a:lnTo>
                  <a:lnTo>
                    <a:pt x="26145" y="932232"/>
                  </a:lnTo>
                  <a:lnTo>
                    <a:pt x="24129" y="932392"/>
                  </a:lnTo>
                  <a:lnTo>
                    <a:pt x="23028" y="932840"/>
                  </a:lnTo>
                  <a:lnTo>
                    <a:pt x="19682" y="934433"/>
                  </a:lnTo>
                  <a:lnTo>
                    <a:pt x="19343" y="934723"/>
                  </a:lnTo>
                  <a:lnTo>
                    <a:pt x="18554" y="936393"/>
                  </a:lnTo>
                  <a:lnTo>
                    <a:pt x="18484" y="937099"/>
                  </a:lnTo>
                  <a:lnTo>
                    <a:pt x="18387" y="937302"/>
                  </a:lnTo>
                  <a:lnTo>
                    <a:pt x="17500" y="938047"/>
                  </a:lnTo>
                  <a:lnTo>
                    <a:pt x="14666" y="939223"/>
                  </a:lnTo>
                  <a:lnTo>
                    <a:pt x="13110" y="939429"/>
                  </a:lnTo>
                  <a:lnTo>
                    <a:pt x="11608" y="939231"/>
                  </a:lnTo>
                  <a:lnTo>
                    <a:pt x="10941" y="938943"/>
                  </a:lnTo>
                  <a:lnTo>
                    <a:pt x="8705" y="938684"/>
                  </a:lnTo>
                  <a:lnTo>
                    <a:pt x="8022" y="938639"/>
                  </a:lnTo>
                  <a:lnTo>
                    <a:pt x="6506" y="938818"/>
                  </a:lnTo>
                  <a:lnTo>
                    <a:pt x="3233" y="937329"/>
                  </a:lnTo>
                  <a:lnTo>
                    <a:pt x="1949" y="936291"/>
                  </a:lnTo>
                  <a:lnTo>
                    <a:pt x="519" y="934663"/>
                  </a:lnTo>
                  <a:lnTo>
                    <a:pt x="118" y="932733"/>
                  </a:lnTo>
                  <a:lnTo>
                    <a:pt x="225" y="932337"/>
                  </a:lnTo>
                  <a:lnTo>
                    <a:pt x="515" y="929080"/>
                  </a:lnTo>
                  <a:lnTo>
                    <a:pt x="518" y="928510"/>
                  </a:lnTo>
                  <a:lnTo>
                    <a:pt x="1" y="927367"/>
                  </a:lnTo>
                  <a:lnTo>
                    <a:pt x="0" y="926569"/>
                  </a:lnTo>
                  <a:lnTo>
                    <a:pt x="836" y="923971"/>
                  </a:lnTo>
                  <a:lnTo>
                    <a:pt x="965" y="923737"/>
                  </a:lnTo>
                  <a:lnTo>
                    <a:pt x="1939" y="922832"/>
                  </a:lnTo>
                  <a:lnTo>
                    <a:pt x="2523" y="922614"/>
                  </a:lnTo>
                  <a:lnTo>
                    <a:pt x="5860" y="922312"/>
                  </a:lnTo>
                  <a:lnTo>
                    <a:pt x="8393" y="922518"/>
                  </a:lnTo>
                  <a:lnTo>
                    <a:pt x="9131" y="922479"/>
                  </a:lnTo>
                  <a:lnTo>
                    <a:pt x="9714" y="922331"/>
                  </a:lnTo>
                  <a:lnTo>
                    <a:pt x="10542" y="921935"/>
                  </a:lnTo>
                  <a:lnTo>
                    <a:pt x="15293" y="917340"/>
                  </a:lnTo>
                  <a:lnTo>
                    <a:pt x="18570" y="913941"/>
                  </a:lnTo>
                  <a:lnTo>
                    <a:pt x="19670" y="912576"/>
                  </a:lnTo>
                  <a:lnTo>
                    <a:pt x="20163" y="911081"/>
                  </a:lnTo>
                  <a:lnTo>
                    <a:pt x="20911" y="910469"/>
                  </a:lnTo>
                  <a:lnTo>
                    <a:pt x="23715" y="909264"/>
                  </a:lnTo>
                  <a:lnTo>
                    <a:pt x="25604" y="909269"/>
                  </a:lnTo>
                  <a:lnTo>
                    <a:pt x="25852" y="909385"/>
                  </a:lnTo>
                  <a:lnTo>
                    <a:pt x="27166" y="911088"/>
                  </a:lnTo>
                  <a:lnTo>
                    <a:pt x="27360" y="911706"/>
                  </a:lnTo>
                  <a:lnTo>
                    <a:pt x="27416" y="912346"/>
                  </a:lnTo>
                  <a:lnTo>
                    <a:pt x="27633" y="912715"/>
                  </a:lnTo>
                  <a:lnTo>
                    <a:pt x="29366" y="912840"/>
                  </a:lnTo>
                  <a:lnTo>
                    <a:pt x="32760" y="912412"/>
                  </a:lnTo>
                  <a:lnTo>
                    <a:pt x="32914" y="912221"/>
                  </a:lnTo>
                  <a:lnTo>
                    <a:pt x="34720" y="911396"/>
                  </a:lnTo>
                  <a:lnTo>
                    <a:pt x="36525" y="911005"/>
                  </a:lnTo>
                  <a:lnTo>
                    <a:pt x="36716" y="911447"/>
                  </a:lnTo>
                  <a:lnTo>
                    <a:pt x="37422" y="911758"/>
                  </a:lnTo>
                  <a:lnTo>
                    <a:pt x="38271" y="911993"/>
                  </a:lnTo>
                  <a:lnTo>
                    <a:pt x="39361" y="912061"/>
                  </a:lnTo>
                  <a:lnTo>
                    <a:pt x="40836" y="911703"/>
                  </a:lnTo>
                  <a:lnTo>
                    <a:pt x="42096" y="911229"/>
                  </a:lnTo>
                  <a:lnTo>
                    <a:pt x="43655" y="910439"/>
                  </a:lnTo>
                  <a:lnTo>
                    <a:pt x="44658" y="909837"/>
                  </a:lnTo>
                  <a:lnTo>
                    <a:pt x="45282" y="909596"/>
                  </a:lnTo>
                  <a:lnTo>
                    <a:pt x="45613" y="909667"/>
                  </a:lnTo>
                  <a:lnTo>
                    <a:pt x="45963" y="909970"/>
                  </a:lnTo>
                  <a:lnTo>
                    <a:pt x="46543" y="910162"/>
                  </a:lnTo>
                  <a:lnTo>
                    <a:pt x="47927" y="910221"/>
                  </a:lnTo>
                  <a:lnTo>
                    <a:pt x="48907" y="910049"/>
                  </a:lnTo>
                  <a:lnTo>
                    <a:pt x="49511" y="910059"/>
                  </a:lnTo>
                  <a:lnTo>
                    <a:pt x="50407" y="910906"/>
                  </a:lnTo>
                  <a:lnTo>
                    <a:pt x="53324" y="912257"/>
                  </a:lnTo>
                  <a:lnTo>
                    <a:pt x="55947" y="912918"/>
                  </a:lnTo>
                  <a:lnTo>
                    <a:pt x="57067" y="913352"/>
                  </a:lnTo>
                  <a:lnTo>
                    <a:pt x="57076" y="913898"/>
                  </a:lnTo>
                  <a:lnTo>
                    <a:pt x="56486" y="914734"/>
                  </a:lnTo>
                  <a:lnTo>
                    <a:pt x="56439" y="915303"/>
                  </a:lnTo>
                  <a:lnTo>
                    <a:pt x="57876" y="918149"/>
                  </a:lnTo>
                  <a:lnTo>
                    <a:pt x="58193" y="919122"/>
                  </a:lnTo>
                  <a:lnTo>
                    <a:pt x="58284" y="920179"/>
                  </a:lnTo>
                  <a:lnTo>
                    <a:pt x="58293" y="921283"/>
                  </a:lnTo>
                  <a:lnTo>
                    <a:pt x="58126" y="923666"/>
                  </a:lnTo>
                  <a:lnTo>
                    <a:pt x="57908" y="924152"/>
                  </a:lnTo>
                  <a:lnTo>
                    <a:pt x="57418" y="924609"/>
                  </a:lnTo>
                  <a:lnTo>
                    <a:pt x="56612" y="926000"/>
                  </a:lnTo>
                  <a:lnTo>
                    <a:pt x="56571" y="926225"/>
                  </a:lnTo>
                  <a:lnTo>
                    <a:pt x="56670" y="926364"/>
                  </a:lnTo>
                  <a:lnTo>
                    <a:pt x="57305" y="926547"/>
                  </a:lnTo>
                  <a:lnTo>
                    <a:pt x="59537" y="926176"/>
                  </a:lnTo>
                  <a:lnTo>
                    <a:pt x="60190" y="925931"/>
                  </a:lnTo>
                  <a:lnTo>
                    <a:pt x="60599" y="924802"/>
                  </a:lnTo>
                  <a:lnTo>
                    <a:pt x="60663" y="924551"/>
                  </a:lnTo>
                  <a:lnTo>
                    <a:pt x="60442" y="923496"/>
                  </a:lnTo>
                  <a:lnTo>
                    <a:pt x="60236" y="923295"/>
                  </a:lnTo>
                  <a:lnTo>
                    <a:pt x="60256" y="922913"/>
                  </a:lnTo>
                  <a:lnTo>
                    <a:pt x="60946" y="921453"/>
                  </a:lnTo>
                  <a:lnTo>
                    <a:pt x="61245" y="921173"/>
                  </a:lnTo>
                  <a:lnTo>
                    <a:pt x="61820" y="921131"/>
                  </a:lnTo>
                  <a:lnTo>
                    <a:pt x="62070" y="921295"/>
                  </a:lnTo>
                  <a:lnTo>
                    <a:pt x="62096" y="922750"/>
                  </a:lnTo>
                  <a:lnTo>
                    <a:pt x="63076" y="922989"/>
                  </a:lnTo>
                  <a:lnTo>
                    <a:pt x="64046" y="923935"/>
                  </a:lnTo>
                  <a:lnTo>
                    <a:pt x="64327" y="923059"/>
                  </a:lnTo>
                  <a:lnTo>
                    <a:pt x="63145" y="921137"/>
                  </a:lnTo>
                  <a:lnTo>
                    <a:pt x="63518" y="919943"/>
                  </a:lnTo>
                  <a:lnTo>
                    <a:pt x="64797" y="917284"/>
                  </a:lnTo>
                  <a:lnTo>
                    <a:pt x="64800" y="914807"/>
                  </a:lnTo>
                  <a:lnTo>
                    <a:pt x="65330" y="912596"/>
                  </a:lnTo>
                  <a:lnTo>
                    <a:pt x="65306" y="912204"/>
                  </a:lnTo>
                  <a:lnTo>
                    <a:pt x="65466" y="911666"/>
                  </a:lnTo>
                  <a:lnTo>
                    <a:pt x="65781" y="911329"/>
                  </a:lnTo>
                  <a:lnTo>
                    <a:pt x="67675" y="910729"/>
                  </a:lnTo>
                  <a:lnTo>
                    <a:pt x="70303" y="910299"/>
                  </a:lnTo>
                  <a:lnTo>
                    <a:pt x="71899" y="910242"/>
                  </a:lnTo>
                  <a:lnTo>
                    <a:pt x="73766" y="910351"/>
                  </a:lnTo>
                  <a:lnTo>
                    <a:pt x="74436" y="910835"/>
                  </a:lnTo>
                  <a:lnTo>
                    <a:pt x="74387" y="911057"/>
                  </a:lnTo>
                  <a:lnTo>
                    <a:pt x="74654" y="911340"/>
                  </a:lnTo>
                  <a:lnTo>
                    <a:pt x="75835" y="911901"/>
                  </a:lnTo>
                  <a:lnTo>
                    <a:pt x="78221" y="912824"/>
                  </a:lnTo>
                  <a:lnTo>
                    <a:pt x="80884" y="912975"/>
                  </a:lnTo>
                  <a:lnTo>
                    <a:pt x="81879" y="912315"/>
                  </a:lnTo>
                  <a:lnTo>
                    <a:pt x="83126" y="911029"/>
                  </a:lnTo>
                  <a:lnTo>
                    <a:pt x="83433" y="909890"/>
                  </a:lnTo>
                  <a:lnTo>
                    <a:pt x="83260" y="909507"/>
                  </a:lnTo>
                  <a:lnTo>
                    <a:pt x="83138" y="909369"/>
                  </a:lnTo>
                  <a:lnTo>
                    <a:pt x="82712" y="909259"/>
                  </a:lnTo>
                  <a:lnTo>
                    <a:pt x="82160" y="909635"/>
                  </a:lnTo>
                  <a:lnTo>
                    <a:pt x="81816" y="909276"/>
                  </a:lnTo>
                  <a:lnTo>
                    <a:pt x="81673" y="908914"/>
                  </a:lnTo>
                  <a:lnTo>
                    <a:pt x="81830" y="908646"/>
                  </a:lnTo>
                  <a:lnTo>
                    <a:pt x="82605" y="907713"/>
                  </a:lnTo>
                  <a:lnTo>
                    <a:pt x="82881" y="907586"/>
                  </a:lnTo>
                  <a:lnTo>
                    <a:pt x="83958" y="907519"/>
                  </a:lnTo>
                  <a:lnTo>
                    <a:pt x="83863" y="908362"/>
                  </a:lnTo>
                  <a:lnTo>
                    <a:pt x="84868" y="907946"/>
                  </a:lnTo>
                  <a:lnTo>
                    <a:pt x="85633" y="906843"/>
                  </a:lnTo>
                  <a:lnTo>
                    <a:pt x="86371" y="906332"/>
                  </a:lnTo>
                  <a:lnTo>
                    <a:pt x="87480" y="906446"/>
                  </a:lnTo>
                  <a:lnTo>
                    <a:pt x="87822" y="907076"/>
                  </a:lnTo>
                  <a:lnTo>
                    <a:pt x="88420" y="907276"/>
                  </a:lnTo>
                  <a:lnTo>
                    <a:pt x="89105" y="906782"/>
                  </a:lnTo>
                  <a:lnTo>
                    <a:pt x="89633" y="906268"/>
                  </a:lnTo>
                  <a:lnTo>
                    <a:pt x="90447" y="905802"/>
                  </a:lnTo>
                  <a:lnTo>
                    <a:pt x="90362" y="904861"/>
                  </a:lnTo>
                  <a:lnTo>
                    <a:pt x="91198" y="905151"/>
                  </a:lnTo>
                  <a:lnTo>
                    <a:pt x="91956" y="904655"/>
                  </a:lnTo>
                  <a:lnTo>
                    <a:pt x="92389" y="904009"/>
                  </a:lnTo>
                  <a:lnTo>
                    <a:pt x="93145" y="903250"/>
                  </a:lnTo>
                  <a:lnTo>
                    <a:pt x="92955" y="905020"/>
                  </a:lnTo>
                  <a:lnTo>
                    <a:pt x="93739" y="905558"/>
                  </a:lnTo>
                  <a:lnTo>
                    <a:pt x="93820" y="905873"/>
                  </a:lnTo>
                  <a:lnTo>
                    <a:pt x="94310" y="906675"/>
                  </a:lnTo>
                  <a:lnTo>
                    <a:pt x="95017" y="906734"/>
                  </a:lnTo>
                  <a:lnTo>
                    <a:pt x="95549" y="906472"/>
                  </a:lnTo>
                  <a:lnTo>
                    <a:pt x="96552" y="906006"/>
                  </a:lnTo>
                  <a:lnTo>
                    <a:pt x="97180" y="905263"/>
                  </a:lnTo>
                  <a:lnTo>
                    <a:pt x="97571" y="905010"/>
                  </a:lnTo>
                  <a:lnTo>
                    <a:pt x="97933" y="903657"/>
                  </a:lnTo>
                  <a:lnTo>
                    <a:pt x="97608" y="903389"/>
                  </a:lnTo>
                  <a:lnTo>
                    <a:pt x="97769" y="902528"/>
                  </a:lnTo>
                  <a:lnTo>
                    <a:pt x="98485" y="901796"/>
                  </a:lnTo>
                  <a:lnTo>
                    <a:pt x="98683" y="901045"/>
                  </a:lnTo>
                  <a:lnTo>
                    <a:pt x="98550" y="900563"/>
                  </a:lnTo>
                  <a:lnTo>
                    <a:pt x="97239" y="900688"/>
                  </a:lnTo>
                  <a:lnTo>
                    <a:pt x="96101" y="900875"/>
                  </a:lnTo>
                  <a:lnTo>
                    <a:pt x="96060" y="900234"/>
                  </a:lnTo>
                  <a:lnTo>
                    <a:pt x="97191" y="899684"/>
                  </a:lnTo>
                  <a:lnTo>
                    <a:pt x="98518" y="898988"/>
                  </a:lnTo>
                  <a:lnTo>
                    <a:pt x="100484" y="897828"/>
                  </a:lnTo>
                  <a:lnTo>
                    <a:pt x="103645" y="895574"/>
                  </a:lnTo>
                  <a:lnTo>
                    <a:pt x="105631" y="894386"/>
                  </a:lnTo>
                  <a:lnTo>
                    <a:pt x="109122" y="891801"/>
                  </a:lnTo>
                  <a:lnTo>
                    <a:pt x="111560" y="889823"/>
                  </a:lnTo>
                  <a:lnTo>
                    <a:pt x="113466" y="888993"/>
                  </a:lnTo>
                  <a:lnTo>
                    <a:pt x="114805" y="888710"/>
                  </a:lnTo>
                  <a:lnTo>
                    <a:pt x="116263" y="888457"/>
                  </a:lnTo>
                  <a:lnTo>
                    <a:pt x="118464" y="887206"/>
                  </a:lnTo>
                  <a:lnTo>
                    <a:pt x="120036" y="886221"/>
                  </a:lnTo>
                  <a:lnTo>
                    <a:pt x="120542" y="886076"/>
                  </a:lnTo>
                  <a:lnTo>
                    <a:pt x="122470" y="886277"/>
                  </a:lnTo>
                  <a:lnTo>
                    <a:pt x="126260" y="885191"/>
                  </a:lnTo>
                  <a:lnTo>
                    <a:pt x="128224" y="883723"/>
                  </a:lnTo>
                  <a:lnTo>
                    <a:pt x="130062" y="882770"/>
                  </a:lnTo>
                  <a:lnTo>
                    <a:pt x="130391" y="882684"/>
                  </a:lnTo>
                  <a:lnTo>
                    <a:pt x="131595" y="882737"/>
                  </a:lnTo>
                  <a:lnTo>
                    <a:pt x="133678" y="882983"/>
                  </a:lnTo>
                  <a:lnTo>
                    <a:pt x="136291" y="882848"/>
                  </a:lnTo>
                  <a:lnTo>
                    <a:pt x="138390" y="882365"/>
                  </a:lnTo>
                  <a:lnTo>
                    <a:pt x="143035" y="882781"/>
                  </a:lnTo>
                  <a:lnTo>
                    <a:pt x="145483" y="882857"/>
                  </a:lnTo>
                  <a:lnTo>
                    <a:pt x="148695" y="882758"/>
                  </a:lnTo>
                  <a:lnTo>
                    <a:pt x="150272" y="882509"/>
                  </a:lnTo>
                  <a:lnTo>
                    <a:pt x="152670" y="882330"/>
                  </a:lnTo>
                  <a:lnTo>
                    <a:pt x="154355" y="882512"/>
                  </a:lnTo>
                  <a:lnTo>
                    <a:pt x="155555" y="882881"/>
                  </a:lnTo>
                  <a:lnTo>
                    <a:pt x="155882" y="883272"/>
                  </a:lnTo>
                  <a:lnTo>
                    <a:pt x="157669" y="884130"/>
                  </a:lnTo>
                  <a:lnTo>
                    <a:pt x="159068" y="883531"/>
                  </a:lnTo>
                  <a:lnTo>
                    <a:pt x="161559" y="884163"/>
                  </a:lnTo>
                  <a:lnTo>
                    <a:pt x="162833" y="884592"/>
                  </a:lnTo>
                  <a:lnTo>
                    <a:pt x="164337" y="884979"/>
                  </a:lnTo>
                  <a:lnTo>
                    <a:pt x="164893" y="885354"/>
                  </a:lnTo>
                  <a:lnTo>
                    <a:pt x="165271" y="885870"/>
                  </a:lnTo>
                  <a:lnTo>
                    <a:pt x="162521" y="886523"/>
                  </a:lnTo>
                  <a:lnTo>
                    <a:pt x="162308" y="887367"/>
                  </a:lnTo>
                  <a:lnTo>
                    <a:pt x="161632" y="888884"/>
                  </a:lnTo>
                  <a:lnTo>
                    <a:pt x="163103" y="889477"/>
                  </a:lnTo>
                  <a:lnTo>
                    <a:pt x="163205" y="889917"/>
                  </a:lnTo>
                  <a:lnTo>
                    <a:pt x="162668" y="891206"/>
                  </a:lnTo>
                  <a:lnTo>
                    <a:pt x="162611" y="892719"/>
                  </a:lnTo>
                  <a:lnTo>
                    <a:pt x="162035" y="892445"/>
                  </a:lnTo>
                  <a:lnTo>
                    <a:pt x="161936" y="891940"/>
                  </a:lnTo>
                  <a:lnTo>
                    <a:pt x="160851" y="891751"/>
                  </a:lnTo>
                  <a:lnTo>
                    <a:pt x="158352" y="891773"/>
                  </a:lnTo>
                  <a:lnTo>
                    <a:pt x="157841" y="893152"/>
                  </a:lnTo>
                  <a:lnTo>
                    <a:pt x="156799" y="894126"/>
                  </a:lnTo>
                  <a:lnTo>
                    <a:pt x="156599" y="895252"/>
                  </a:lnTo>
                  <a:lnTo>
                    <a:pt x="156524" y="896051"/>
                  </a:lnTo>
                  <a:lnTo>
                    <a:pt x="156685" y="896648"/>
                  </a:lnTo>
                  <a:lnTo>
                    <a:pt x="159124" y="902507"/>
                  </a:lnTo>
                  <a:lnTo>
                    <a:pt x="160814" y="901793"/>
                  </a:lnTo>
                  <a:lnTo>
                    <a:pt x="161728" y="902719"/>
                  </a:lnTo>
                  <a:lnTo>
                    <a:pt x="163251" y="904812"/>
                  </a:lnTo>
                  <a:lnTo>
                    <a:pt x="163469" y="904890"/>
                  </a:lnTo>
                  <a:lnTo>
                    <a:pt x="163784" y="904551"/>
                  </a:lnTo>
                  <a:lnTo>
                    <a:pt x="163984" y="903962"/>
                  </a:lnTo>
                  <a:lnTo>
                    <a:pt x="163854" y="903547"/>
                  </a:lnTo>
                  <a:lnTo>
                    <a:pt x="163564" y="903061"/>
                  </a:lnTo>
                  <a:lnTo>
                    <a:pt x="163015" y="902641"/>
                  </a:lnTo>
                  <a:lnTo>
                    <a:pt x="161711" y="900606"/>
                  </a:lnTo>
                  <a:lnTo>
                    <a:pt x="161635" y="900150"/>
                  </a:lnTo>
                  <a:lnTo>
                    <a:pt x="162735" y="895686"/>
                  </a:lnTo>
                  <a:lnTo>
                    <a:pt x="162301" y="894587"/>
                  </a:lnTo>
                  <a:lnTo>
                    <a:pt x="162528" y="893777"/>
                  </a:lnTo>
                  <a:lnTo>
                    <a:pt x="163242" y="894152"/>
                  </a:lnTo>
                  <a:lnTo>
                    <a:pt x="164110" y="895283"/>
                  </a:lnTo>
                  <a:lnTo>
                    <a:pt x="165105" y="896176"/>
                  </a:lnTo>
                  <a:lnTo>
                    <a:pt x="166893" y="897022"/>
                  </a:lnTo>
                  <a:lnTo>
                    <a:pt x="169403" y="897465"/>
                  </a:lnTo>
                  <a:lnTo>
                    <a:pt x="169917" y="897374"/>
                  </a:lnTo>
                  <a:lnTo>
                    <a:pt x="170532" y="897415"/>
                  </a:lnTo>
                  <a:lnTo>
                    <a:pt x="171294" y="897692"/>
                  </a:lnTo>
                  <a:lnTo>
                    <a:pt x="171631" y="898143"/>
                  </a:lnTo>
                  <a:lnTo>
                    <a:pt x="171706" y="899701"/>
                  </a:lnTo>
                  <a:lnTo>
                    <a:pt x="171284" y="900811"/>
                  </a:lnTo>
                  <a:lnTo>
                    <a:pt x="170998" y="902824"/>
                  </a:lnTo>
                  <a:lnTo>
                    <a:pt x="171933" y="903191"/>
                  </a:lnTo>
                  <a:lnTo>
                    <a:pt x="173765" y="903317"/>
                  </a:lnTo>
                  <a:lnTo>
                    <a:pt x="174782" y="904850"/>
                  </a:lnTo>
                  <a:lnTo>
                    <a:pt x="176105" y="906103"/>
                  </a:lnTo>
                  <a:lnTo>
                    <a:pt x="176643" y="906251"/>
                  </a:lnTo>
                  <a:lnTo>
                    <a:pt x="177249" y="905788"/>
                  </a:lnTo>
                  <a:lnTo>
                    <a:pt x="177278" y="905230"/>
                  </a:lnTo>
                  <a:lnTo>
                    <a:pt x="176836" y="903930"/>
                  </a:lnTo>
                  <a:lnTo>
                    <a:pt x="176378" y="902940"/>
                  </a:lnTo>
                  <a:lnTo>
                    <a:pt x="176396" y="902651"/>
                  </a:lnTo>
                  <a:lnTo>
                    <a:pt x="178101" y="902345"/>
                  </a:lnTo>
                  <a:lnTo>
                    <a:pt x="179713" y="902824"/>
                  </a:lnTo>
                  <a:lnTo>
                    <a:pt x="179456" y="901532"/>
                  </a:lnTo>
                  <a:lnTo>
                    <a:pt x="178580" y="900824"/>
                  </a:lnTo>
                  <a:lnTo>
                    <a:pt x="177116" y="899636"/>
                  </a:lnTo>
                  <a:lnTo>
                    <a:pt x="175787" y="897783"/>
                  </a:lnTo>
                  <a:lnTo>
                    <a:pt x="174884" y="896226"/>
                  </a:lnTo>
                  <a:lnTo>
                    <a:pt x="173090" y="894624"/>
                  </a:lnTo>
                  <a:lnTo>
                    <a:pt x="171830" y="893196"/>
                  </a:lnTo>
                  <a:lnTo>
                    <a:pt x="172305" y="891997"/>
                  </a:lnTo>
                  <a:lnTo>
                    <a:pt x="172778" y="891279"/>
                  </a:lnTo>
                  <a:lnTo>
                    <a:pt x="172991" y="890721"/>
                  </a:lnTo>
                  <a:lnTo>
                    <a:pt x="172971" y="890471"/>
                  </a:lnTo>
                  <a:lnTo>
                    <a:pt x="172872" y="890214"/>
                  </a:lnTo>
                  <a:lnTo>
                    <a:pt x="172362" y="889899"/>
                  </a:lnTo>
                  <a:lnTo>
                    <a:pt x="171330" y="890400"/>
                  </a:lnTo>
                  <a:lnTo>
                    <a:pt x="170988" y="890041"/>
                  </a:lnTo>
                  <a:lnTo>
                    <a:pt x="172088" y="888995"/>
                  </a:lnTo>
                  <a:lnTo>
                    <a:pt x="176096" y="885413"/>
                  </a:lnTo>
                  <a:lnTo>
                    <a:pt x="176464" y="884997"/>
                  </a:lnTo>
                  <a:lnTo>
                    <a:pt x="178254" y="882887"/>
                  </a:lnTo>
                  <a:lnTo>
                    <a:pt x="180903" y="879173"/>
                  </a:lnTo>
                  <a:lnTo>
                    <a:pt x="182137" y="877064"/>
                  </a:lnTo>
                  <a:lnTo>
                    <a:pt x="182950" y="876022"/>
                  </a:lnTo>
                  <a:lnTo>
                    <a:pt x="184338" y="874587"/>
                  </a:lnTo>
                  <a:lnTo>
                    <a:pt x="185108" y="874054"/>
                  </a:lnTo>
                  <a:lnTo>
                    <a:pt x="186099" y="873640"/>
                  </a:lnTo>
                  <a:lnTo>
                    <a:pt x="187705" y="873156"/>
                  </a:lnTo>
                  <a:lnTo>
                    <a:pt x="189936" y="871886"/>
                  </a:lnTo>
                  <a:lnTo>
                    <a:pt x="190617" y="871360"/>
                  </a:lnTo>
                  <a:lnTo>
                    <a:pt x="191288" y="870607"/>
                  </a:lnTo>
                  <a:lnTo>
                    <a:pt x="193423" y="869443"/>
                  </a:lnTo>
                  <a:lnTo>
                    <a:pt x="195651" y="869416"/>
                  </a:lnTo>
                  <a:lnTo>
                    <a:pt x="198832" y="868345"/>
                  </a:lnTo>
                  <a:lnTo>
                    <a:pt x="199846" y="867881"/>
                  </a:lnTo>
                  <a:lnTo>
                    <a:pt x="201460" y="867040"/>
                  </a:lnTo>
                  <a:lnTo>
                    <a:pt x="206318" y="863921"/>
                  </a:lnTo>
                  <a:lnTo>
                    <a:pt x="206813" y="863742"/>
                  </a:lnTo>
                  <a:lnTo>
                    <a:pt x="213418" y="862559"/>
                  </a:lnTo>
                  <a:lnTo>
                    <a:pt x="217177" y="861774"/>
                  </a:lnTo>
                  <a:lnTo>
                    <a:pt x="220692" y="860318"/>
                  </a:lnTo>
                  <a:lnTo>
                    <a:pt x="223026" y="859314"/>
                  </a:lnTo>
                  <a:lnTo>
                    <a:pt x="224065" y="859454"/>
                  </a:lnTo>
                  <a:lnTo>
                    <a:pt x="225922" y="858864"/>
                  </a:lnTo>
                  <a:lnTo>
                    <a:pt x="226942" y="858825"/>
                  </a:lnTo>
                  <a:lnTo>
                    <a:pt x="227618" y="858522"/>
                  </a:lnTo>
                  <a:lnTo>
                    <a:pt x="231746" y="857111"/>
                  </a:lnTo>
                  <a:lnTo>
                    <a:pt x="233655" y="856503"/>
                  </a:lnTo>
                  <a:lnTo>
                    <a:pt x="234119" y="856470"/>
                  </a:lnTo>
                  <a:lnTo>
                    <a:pt x="236280" y="855638"/>
                  </a:lnTo>
                  <a:lnTo>
                    <a:pt x="237085" y="855276"/>
                  </a:lnTo>
                  <a:lnTo>
                    <a:pt x="239727" y="853768"/>
                  </a:lnTo>
                  <a:lnTo>
                    <a:pt x="239662" y="854167"/>
                  </a:lnTo>
                  <a:lnTo>
                    <a:pt x="239994" y="855286"/>
                  </a:lnTo>
                  <a:lnTo>
                    <a:pt x="240464" y="856287"/>
                  </a:lnTo>
                  <a:lnTo>
                    <a:pt x="240844" y="856992"/>
                  </a:lnTo>
                  <a:lnTo>
                    <a:pt x="241439" y="857767"/>
                  </a:lnTo>
                  <a:lnTo>
                    <a:pt x="241851" y="858153"/>
                  </a:lnTo>
                  <a:lnTo>
                    <a:pt x="243824" y="859508"/>
                  </a:lnTo>
                  <a:lnTo>
                    <a:pt x="245326" y="858998"/>
                  </a:lnTo>
                  <a:lnTo>
                    <a:pt x="247581" y="859522"/>
                  </a:lnTo>
                  <a:lnTo>
                    <a:pt x="248387" y="858902"/>
                  </a:lnTo>
                  <a:lnTo>
                    <a:pt x="248754" y="857592"/>
                  </a:lnTo>
                  <a:lnTo>
                    <a:pt x="249382" y="856757"/>
                  </a:lnTo>
                  <a:lnTo>
                    <a:pt x="249041" y="855997"/>
                  </a:lnTo>
                  <a:lnTo>
                    <a:pt x="248685" y="853851"/>
                  </a:lnTo>
                  <a:lnTo>
                    <a:pt x="249359" y="852504"/>
                  </a:lnTo>
                  <a:lnTo>
                    <a:pt x="249230" y="851427"/>
                  </a:lnTo>
                  <a:lnTo>
                    <a:pt x="251030" y="847917"/>
                  </a:lnTo>
                  <a:lnTo>
                    <a:pt x="252911" y="845617"/>
                  </a:lnTo>
                  <a:lnTo>
                    <a:pt x="254684" y="843981"/>
                  </a:lnTo>
                  <a:lnTo>
                    <a:pt x="257957" y="840935"/>
                  </a:lnTo>
                  <a:lnTo>
                    <a:pt x="261669" y="837820"/>
                  </a:lnTo>
                  <a:lnTo>
                    <a:pt x="264651" y="835498"/>
                  </a:lnTo>
                  <a:lnTo>
                    <a:pt x="268318" y="833082"/>
                  </a:lnTo>
                  <a:lnTo>
                    <a:pt x="271320" y="831830"/>
                  </a:lnTo>
                  <a:lnTo>
                    <a:pt x="274251" y="831121"/>
                  </a:lnTo>
                  <a:lnTo>
                    <a:pt x="276532" y="830955"/>
                  </a:lnTo>
                  <a:lnTo>
                    <a:pt x="277831" y="829332"/>
                  </a:lnTo>
                  <a:lnTo>
                    <a:pt x="278195" y="829258"/>
                  </a:lnTo>
                  <a:lnTo>
                    <a:pt x="278685" y="829389"/>
                  </a:lnTo>
                  <a:lnTo>
                    <a:pt x="279630" y="828916"/>
                  </a:lnTo>
                  <a:lnTo>
                    <a:pt x="280360" y="828281"/>
                  </a:lnTo>
                  <a:lnTo>
                    <a:pt x="282203" y="826489"/>
                  </a:lnTo>
                  <a:lnTo>
                    <a:pt x="283211" y="825283"/>
                  </a:lnTo>
                  <a:lnTo>
                    <a:pt x="283462" y="825080"/>
                  </a:lnTo>
                  <a:lnTo>
                    <a:pt x="285267" y="824733"/>
                  </a:lnTo>
                  <a:lnTo>
                    <a:pt x="289194" y="822339"/>
                  </a:lnTo>
                  <a:lnTo>
                    <a:pt x="289704" y="822160"/>
                  </a:lnTo>
                  <a:lnTo>
                    <a:pt x="292133" y="821752"/>
                  </a:lnTo>
                  <a:lnTo>
                    <a:pt x="292916" y="821938"/>
                  </a:lnTo>
                  <a:lnTo>
                    <a:pt x="292619" y="822259"/>
                  </a:lnTo>
                  <a:lnTo>
                    <a:pt x="292392" y="823507"/>
                  </a:lnTo>
                  <a:lnTo>
                    <a:pt x="292675" y="826032"/>
                  </a:lnTo>
                  <a:lnTo>
                    <a:pt x="293530" y="827026"/>
                  </a:lnTo>
                  <a:lnTo>
                    <a:pt x="294380" y="827358"/>
                  </a:lnTo>
                  <a:lnTo>
                    <a:pt x="295304" y="825818"/>
                  </a:lnTo>
                  <a:lnTo>
                    <a:pt x="295442" y="825319"/>
                  </a:lnTo>
                  <a:lnTo>
                    <a:pt x="296058" y="821599"/>
                  </a:lnTo>
                  <a:lnTo>
                    <a:pt x="296176" y="819943"/>
                  </a:lnTo>
                  <a:lnTo>
                    <a:pt x="296019" y="819600"/>
                  </a:lnTo>
                  <a:lnTo>
                    <a:pt x="294671" y="819085"/>
                  </a:lnTo>
                  <a:lnTo>
                    <a:pt x="293589" y="819105"/>
                  </a:lnTo>
                  <a:lnTo>
                    <a:pt x="293393" y="818975"/>
                  </a:lnTo>
                  <a:lnTo>
                    <a:pt x="293320" y="817069"/>
                  </a:lnTo>
                  <a:lnTo>
                    <a:pt x="295030" y="812178"/>
                  </a:lnTo>
                  <a:lnTo>
                    <a:pt x="296976" y="809365"/>
                  </a:lnTo>
                  <a:lnTo>
                    <a:pt x="299622" y="803807"/>
                  </a:lnTo>
                  <a:lnTo>
                    <a:pt x="301868" y="798413"/>
                  </a:lnTo>
                  <a:lnTo>
                    <a:pt x="303593" y="794054"/>
                  </a:lnTo>
                  <a:lnTo>
                    <a:pt x="305058" y="790890"/>
                  </a:lnTo>
                  <a:lnTo>
                    <a:pt x="306109" y="788843"/>
                  </a:lnTo>
                  <a:lnTo>
                    <a:pt x="306262" y="788636"/>
                  </a:lnTo>
                  <a:lnTo>
                    <a:pt x="307380" y="787609"/>
                  </a:lnTo>
                  <a:lnTo>
                    <a:pt x="308307" y="787083"/>
                  </a:lnTo>
                  <a:lnTo>
                    <a:pt x="308930" y="787079"/>
                  </a:lnTo>
                  <a:lnTo>
                    <a:pt x="309547" y="787301"/>
                  </a:lnTo>
                  <a:lnTo>
                    <a:pt x="312695" y="787418"/>
                  </a:lnTo>
                  <a:lnTo>
                    <a:pt x="313335" y="786857"/>
                  </a:lnTo>
                  <a:lnTo>
                    <a:pt x="314903" y="785023"/>
                  </a:lnTo>
                  <a:lnTo>
                    <a:pt x="314705" y="784081"/>
                  </a:lnTo>
                  <a:lnTo>
                    <a:pt x="314463" y="784052"/>
                  </a:lnTo>
                  <a:lnTo>
                    <a:pt x="313941" y="784175"/>
                  </a:lnTo>
                  <a:lnTo>
                    <a:pt x="313075" y="785003"/>
                  </a:lnTo>
                  <a:lnTo>
                    <a:pt x="312596" y="784906"/>
                  </a:lnTo>
                  <a:lnTo>
                    <a:pt x="312143" y="784292"/>
                  </a:lnTo>
                  <a:lnTo>
                    <a:pt x="310602" y="781466"/>
                  </a:lnTo>
                  <a:lnTo>
                    <a:pt x="310107" y="780267"/>
                  </a:lnTo>
                  <a:lnTo>
                    <a:pt x="310040" y="779878"/>
                  </a:lnTo>
                  <a:lnTo>
                    <a:pt x="310245" y="778217"/>
                  </a:lnTo>
                  <a:lnTo>
                    <a:pt x="310727" y="776582"/>
                  </a:lnTo>
                  <a:lnTo>
                    <a:pt x="312479" y="773071"/>
                  </a:lnTo>
                  <a:lnTo>
                    <a:pt x="313256" y="771783"/>
                  </a:lnTo>
                  <a:lnTo>
                    <a:pt x="315412" y="768623"/>
                  </a:lnTo>
                  <a:lnTo>
                    <a:pt x="315780" y="768129"/>
                  </a:lnTo>
                  <a:lnTo>
                    <a:pt x="316752" y="767154"/>
                  </a:lnTo>
                  <a:lnTo>
                    <a:pt x="317132" y="766869"/>
                  </a:lnTo>
                  <a:lnTo>
                    <a:pt x="319184" y="766004"/>
                  </a:lnTo>
                  <a:lnTo>
                    <a:pt x="319642" y="766320"/>
                  </a:lnTo>
                  <a:lnTo>
                    <a:pt x="320474" y="765925"/>
                  </a:lnTo>
                  <a:lnTo>
                    <a:pt x="321637" y="765084"/>
                  </a:lnTo>
                  <a:lnTo>
                    <a:pt x="322402" y="764405"/>
                  </a:lnTo>
                  <a:lnTo>
                    <a:pt x="324019" y="762538"/>
                  </a:lnTo>
                  <a:lnTo>
                    <a:pt x="324613" y="762072"/>
                  </a:lnTo>
                  <a:lnTo>
                    <a:pt x="325296" y="761536"/>
                  </a:lnTo>
                  <a:lnTo>
                    <a:pt x="328209" y="759723"/>
                  </a:lnTo>
                  <a:lnTo>
                    <a:pt x="332116" y="757648"/>
                  </a:lnTo>
                  <a:lnTo>
                    <a:pt x="332971" y="757626"/>
                  </a:lnTo>
                  <a:lnTo>
                    <a:pt x="332924" y="756686"/>
                  </a:lnTo>
                  <a:lnTo>
                    <a:pt x="333468" y="754802"/>
                  </a:lnTo>
                  <a:lnTo>
                    <a:pt x="334308" y="753507"/>
                  </a:lnTo>
                  <a:lnTo>
                    <a:pt x="336191" y="751602"/>
                  </a:lnTo>
                  <a:lnTo>
                    <a:pt x="336989" y="750529"/>
                  </a:lnTo>
                  <a:lnTo>
                    <a:pt x="337226" y="749314"/>
                  </a:lnTo>
                  <a:lnTo>
                    <a:pt x="336798" y="748733"/>
                  </a:lnTo>
                  <a:lnTo>
                    <a:pt x="337135" y="748012"/>
                  </a:lnTo>
                  <a:lnTo>
                    <a:pt x="338162" y="747450"/>
                  </a:lnTo>
                  <a:lnTo>
                    <a:pt x="338353" y="747345"/>
                  </a:lnTo>
                  <a:lnTo>
                    <a:pt x="339017" y="746668"/>
                  </a:lnTo>
                  <a:lnTo>
                    <a:pt x="339408" y="744365"/>
                  </a:lnTo>
                  <a:lnTo>
                    <a:pt x="340183" y="743149"/>
                  </a:lnTo>
                  <a:lnTo>
                    <a:pt x="341401" y="742742"/>
                  </a:lnTo>
                  <a:lnTo>
                    <a:pt x="341079" y="742028"/>
                  </a:lnTo>
                  <a:lnTo>
                    <a:pt x="340314" y="741846"/>
                  </a:lnTo>
                  <a:lnTo>
                    <a:pt x="339290" y="742211"/>
                  </a:lnTo>
                  <a:lnTo>
                    <a:pt x="338086" y="743013"/>
                  </a:lnTo>
                  <a:lnTo>
                    <a:pt x="337609" y="743559"/>
                  </a:lnTo>
                  <a:lnTo>
                    <a:pt x="336973" y="745517"/>
                  </a:lnTo>
                  <a:lnTo>
                    <a:pt x="335610" y="746827"/>
                  </a:lnTo>
                  <a:lnTo>
                    <a:pt x="333854" y="747685"/>
                  </a:lnTo>
                  <a:lnTo>
                    <a:pt x="331315" y="748302"/>
                  </a:lnTo>
                  <a:lnTo>
                    <a:pt x="330418" y="748466"/>
                  </a:lnTo>
                  <a:lnTo>
                    <a:pt x="329576" y="748500"/>
                  </a:lnTo>
                  <a:lnTo>
                    <a:pt x="328995" y="748467"/>
                  </a:lnTo>
                  <a:lnTo>
                    <a:pt x="328531" y="748311"/>
                  </a:lnTo>
                  <a:lnTo>
                    <a:pt x="325865" y="748796"/>
                  </a:lnTo>
                  <a:lnTo>
                    <a:pt x="323084" y="749787"/>
                  </a:lnTo>
                  <a:lnTo>
                    <a:pt x="321356" y="749650"/>
                  </a:lnTo>
                  <a:lnTo>
                    <a:pt x="319653" y="750058"/>
                  </a:lnTo>
                  <a:lnTo>
                    <a:pt x="319431" y="750265"/>
                  </a:lnTo>
                  <a:lnTo>
                    <a:pt x="319146" y="750684"/>
                  </a:lnTo>
                  <a:lnTo>
                    <a:pt x="318778" y="751006"/>
                  </a:lnTo>
                  <a:lnTo>
                    <a:pt x="313949" y="751286"/>
                  </a:lnTo>
                  <a:lnTo>
                    <a:pt x="313064" y="751484"/>
                  </a:lnTo>
                  <a:lnTo>
                    <a:pt x="310213" y="752506"/>
                  </a:lnTo>
                  <a:lnTo>
                    <a:pt x="308214" y="753085"/>
                  </a:lnTo>
                  <a:lnTo>
                    <a:pt x="301948" y="754218"/>
                  </a:lnTo>
                  <a:lnTo>
                    <a:pt x="299747" y="754461"/>
                  </a:lnTo>
                  <a:lnTo>
                    <a:pt x="298472" y="754498"/>
                  </a:lnTo>
                  <a:lnTo>
                    <a:pt x="296949" y="754151"/>
                  </a:lnTo>
                  <a:lnTo>
                    <a:pt x="296283" y="753822"/>
                  </a:lnTo>
                  <a:lnTo>
                    <a:pt x="295810" y="753418"/>
                  </a:lnTo>
                  <a:lnTo>
                    <a:pt x="294850" y="752250"/>
                  </a:lnTo>
                  <a:lnTo>
                    <a:pt x="294314" y="751459"/>
                  </a:lnTo>
                  <a:lnTo>
                    <a:pt x="293743" y="750195"/>
                  </a:lnTo>
                  <a:lnTo>
                    <a:pt x="293698" y="749821"/>
                  </a:lnTo>
                  <a:lnTo>
                    <a:pt x="293751" y="749576"/>
                  </a:lnTo>
                  <a:lnTo>
                    <a:pt x="293942" y="749250"/>
                  </a:lnTo>
                  <a:lnTo>
                    <a:pt x="294104" y="748521"/>
                  </a:lnTo>
                  <a:lnTo>
                    <a:pt x="294290" y="746808"/>
                  </a:lnTo>
                  <a:lnTo>
                    <a:pt x="294326" y="745891"/>
                  </a:lnTo>
                  <a:lnTo>
                    <a:pt x="293963" y="744445"/>
                  </a:lnTo>
                  <a:lnTo>
                    <a:pt x="293515" y="743449"/>
                  </a:lnTo>
                  <a:lnTo>
                    <a:pt x="292988" y="742725"/>
                  </a:lnTo>
                  <a:lnTo>
                    <a:pt x="292192" y="742025"/>
                  </a:lnTo>
                  <a:lnTo>
                    <a:pt x="290606" y="741158"/>
                  </a:lnTo>
                  <a:lnTo>
                    <a:pt x="289937" y="740615"/>
                  </a:lnTo>
                  <a:lnTo>
                    <a:pt x="289665" y="740237"/>
                  </a:lnTo>
                  <a:lnTo>
                    <a:pt x="289435" y="739523"/>
                  </a:lnTo>
                  <a:lnTo>
                    <a:pt x="289475" y="739243"/>
                  </a:lnTo>
                  <a:lnTo>
                    <a:pt x="289653" y="738747"/>
                  </a:lnTo>
                  <a:lnTo>
                    <a:pt x="290360" y="737212"/>
                  </a:lnTo>
                  <a:lnTo>
                    <a:pt x="291822" y="736630"/>
                  </a:lnTo>
                  <a:lnTo>
                    <a:pt x="295607" y="728310"/>
                  </a:lnTo>
                  <a:lnTo>
                    <a:pt x="294304" y="728055"/>
                  </a:lnTo>
                  <a:lnTo>
                    <a:pt x="289936" y="732516"/>
                  </a:lnTo>
                  <a:lnTo>
                    <a:pt x="286280" y="733989"/>
                  </a:lnTo>
                  <a:lnTo>
                    <a:pt x="285895" y="733958"/>
                  </a:lnTo>
                  <a:lnTo>
                    <a:pt x="285487" y="733646"/>
                  </a:lnTo>
                  <a:lnTo>
                    <a:pt x="284627" y="734042"/>
                  </a:lnTo>
                  <a:lnTo>
                    <a:pt x="282987" y="736863"/>
                  </a:lnTo>
                  <a:lnTo>
                    <a:pt x="282838" y="737204"/>
                  </a:lnTo>
                  <a:lnTo>
                    <a:pt x="282776" y="737431"/>
                  </a:lnTo>
                  <a:lnTo>
                    <a:pt x="282746" y="738318"/>
                  </a:lnTo>
                  <a:lnTo>
                    <a:pt x="282727" y="739143"/>
                  </a:lnTo>
                  <a:lnTo>
                    <a:pt x="282782" y="739454"/>
                  </a:lnTo>
                  <a:lnTo>
                    <a:pt x="282561" y="739985"/>
                  </a:lnTo>
                  <a:lnTo>
                    <a:pt x="281812" y="740912"/>
                  </a:lnTo>
                  <a:lnTo>
                    <a:pt x="281039" y="741668"/>
                  </a:lnTo>
                  <a:lnTo>
                    <a:pt x="280608" y="741870"/>
                  </a:lnTo>
                  <a:lnTo>
                    <a:pt x="280096" y="741940"/>
                  </a:lnTo>
                  <a:lnTo>
                    <a:pt x="279433" y="741859"/>
                  </a:lnTo>
                  <a:lnTo>
                    <a:pt x="278509" y="743380"/>
                  </a:lnTo>
                  <a:lnTo>
                    <a:pt x="278134" y="747841"/>
                  </a:lnTo>
                  <a:lnTo>
                    <a:pt x="278354" y="753046"/>
                  </a:lnTo>
                  <a:lnTo>
                    <a:pt x="278795" y="756523"/>
                  </a:lnTo>
                  <a:lnTo>
                    <a:pt x="279010" y="757591"/>
                  </a:lnTo>
                  <a:lnTo>
                    <a:pt x="274806" y="761288"/>
                  </a:lnTo>
                  <a:lnTo>
                    <a:pt x="273531" y="761633"/>
                  </a:lnTo>
                  <a:lnTo>
                    <a:pt x="271893" y="761573"/>
                  </a:lnTo>
                  <a:lnTo>
                    <a:pt x="271426" y="761474"/>
                  </a:lnTo>
                  <a:lnTo>
                    <a:pt x="270117" y="760634"/>
                  </a:lnTo>
                  <a:lnTo>
                    <a:pt x="267466" y="758481"/>
                  </a:lnTo>
                  <a:lnTo>
                    <a:pt x="267062" y="757984"/>
                  </a:lnTo>
                  <a:lnTo>
                    <a:pt x="266969" y="756558"/>
                  </a:lnTo>
                  <a:lnTo>
                    <a:pt x="266001" y="748893"/>
                  </a:lnTo>
                  <a:lnTo>
                    <a:pt x="265640" y="744578"/>
                  </a:lnTo>
                  <a:lnTo>
                    <a:pt x="264550" y="736589"/>
                  </a:lnTo>
                  <a:lnTo>
                    <a:pt x="264138" y="734614"/>
                  </a:lnTo>
                  <a:lnTo>
                    <a:pt x="263079" y="731940"/>
                  </a:lnTo>
                  <a:lnTo>
                    <a:pt x="262118" y="729879"/>
                  </a:lnTo>
                  <a:lnTo>
                    <a:pt x="261407" y="729041"/>
                  </a:lnTo>
                  <a:lnTo>
                    <a:pt x="260777" y="728592"/>
                  </a:lnTo>
                  <a:lnTo>
                    <a:pt x="260138" y="728176"/>
                  </a:lnTo>
                  <a:lnTo>
                    <a:pt x="258364" y="727333"/>
                  </a:lnTo>
                  <a:lnTo>
                    <a:pt x="260406" y="725336"/>
                  </a:lnTo>
                  <a:lnTo>
                    <a:pt x="260879" y="725105"/>
                  </a:lnTo>
                  <a:lnTo>
                    <a:pt x="261168" y="724533"/>
                  </a:lnTo>
                  <a:lnTo>
                    <a:pt x="261187" y="723735"/>
                  </a:lnTo>
                  <a:lnTo>
                    <a:pt x="261132" y="723151"/>
                  </a:lnTo>
                  <a:lnTo>
                    <a:pt x="260955" y="722386"/>
                  </a:lnTo>
                  <a:lnTo>
                    <a:pt x="260329" y="721718"/>
                  </a:lnTo>
                  <a:lnTo>
                    <a:pt x="259890" y="721581"/>
                  </a:lnTo>
                  <a:lnTo>
                    <a:pt x="258740" y="721695"/>
                  </a:lnTo>
                  <a:lnTo>
                    <a:pt x="258091" y="721633"/>
                  </a:lnTo>
                  <a:lnTo>
                    <a:pt x="257815" y="721357"/>
                  </a:lnTo>
                  <a:lnTo>
                    <a:pt x="257505" y="721365"/>
                  </a:lnTo>
                  <a:lnTo>
                    <a:pt x="255339" y="725678"/>
                  </a:lnTo>
                  <a:lnTo>
                    <a:pt x="253840" y="724820"/>
                  </a:lnTo>
                  <a:lnTo>
                    <a:pt x="253527" y="727223"/>
                  </a:lnTo>
                  <a:lnTo>
                    <a:pt x="252752" y="728202"/>
                  </a:lnTo>
                  <a:lnTo>
                    <a:pt x="249210" y="728795"/>
                  </a:lnTo>
                  <a:lnTo>
                    <a:pt x="248069" y="723875"/>
                  </a:lnTo>
                  <a:lnTo>
                    <a:pt x="248836" y="722642"/>
                  </a:lnTo>
                  <a:lnTo>
                    <a:pt x="247167" y="721007"/>
                  </a:lnTo>
                  <a:lnTo>
                    <a:pt x="245469" y="722212"/>
                  </a:lnTo>
                  <a:lnTo>
                    <a:pt x="243895" y="721356"/>
                  </a:lnTo>
                  <a:lnTo>
                    <a:pt x="244851" y="718272"/>
                  </a:lnTo>
                  <a:lnTo>
                    <a:pt x="242225" y="718477"/>
                  </a:lnTo>
                  <a:lnTo>
                    <a:pt x="241588" y="715340"/>
                  </a:lnTo>
                  <a:lnTo>
                    <a:pt x="240709" y="714457"/>
                  </a:lnTo>
                  <a:lnTo>
                    <a:pt x="243508" y="712656"/>
                  </a:lnTo>
                  <a:lnTo>
                    <a:pt x="243342" y="707523"/>
                  </a:lnTo>
                  <a:lnTo>
                    <a:pt x="237767" y="708676"/>
                  </a:lnTo>
                  <a:lnTo>
                    <a:pt x="231629" y="710779"/>
                  </a:lnTo>
                  <a:lnTo>
                    <a:pt x="227215" y="712940"/>
                  </a:lnTo>
                  <a:lnTo>
                    <a:pt x="223397" y="717120"/>
                  </a:lnTo>
                  <a:lnTo>
                    <a:pt x="223052" y="713696"/>
                  </a:lnTo>
                  <a:lnTo>
                    <a:pt x="218658" y="714153"/>
                  </a:lnTo>
                  <a:lnTo>
                    <a:pt x="217441" y="714487"/>
                  </a:lnTo>
                  <a:lnTo>
                    <a:pt x="215612" y="714987"/>
                  </a:lnTo>
                  <a:lnTo>
                    <a:pt x="212014" y="715966"/>
                  </a:lnTo>
                  <a:lnTo>
                    <a:pt x="206478" y="717196"/>
                  </a:lnTo>
                  <a:lnTo>
                    <a:pt x="206097" y="717567"/>
                  </a:lnTo>
                  <a:lnTo>
                    <a:pt x="204691" y="718936"/>
                  </a:lnTo>
                  <a:lnTo>
                    <a:pt x="203778" y="721436"/>
                  </a:lnTo>
                  <a:lnTo>
                    <a:pt x="198685" y="721907"/>
                  </a:lnTo>
                  <a:lnTo>
                    <a:pt x="197342" y="722923"/>
                  </a:lnTo>
                  <a:lnTo>
                    <a:pt x="194929" y="722665"/>
                  </a:lnTo>
                  <a:lnTo>
                    <a:pt x="192430" y="724352"/>
                  </a:lnTo>
                  <a:lnTo>
                    <a:pt x="190120" y="724411"/>
                  </a:lnTo>
                  <a:lnTo>
                    <a:pt x="190764" y="721438"/>
                  </a:lnTo>
                  <a:lnTo>
                    <a:pt x="188560" y="718081"/>
                  </a:lnTo>
                  <a:lnTo>
                    <a:pt x="182495" y="717061"/>
                  </a:lnTo>
                  <a:lnTo>
                    <a:pt x="180054" y="714319"/>
                  </a:lnTo>
                  <a:lnTo>
                    <a:pt x="186125" y="713749"/>
                  </a:lnTo>
                  <a:lnTo>
                    <a:pt x="186989" y="716301"/>
                  </a:lnTo>
                  <a:lnTo>
                    <a:pt x="189032" y="716311"/>
                  </a:lnTo>
                  <a:lnTo>
                    <a:pt x="190520" y="713963"/>
                  </a:lnTo>
                  <a:lnTo>
                    <a:pt x="194621" y="710926"/>
                  </a:lnTo>
                  <a:lnTo>
                    <a:pt x="196156" y="707983"/>
                  </a:lnTo>
                  <a:lnTo>
                    <a:pt x="196929" y="703307"/>
                  </a:lnTo>
                  <a:lnTo>
                    <a:pt x="197889" y="700992"/>
                  </a:lnTo>
                  <a:lnTo>
                    <a:pt x="198591" y="699182"/>
                  </a:lnTo>
                  <a:lnTo>
                    <a:pt x="198379" y="694799"/>
                  </a:lnTo>
                  <a:lnTo>
                    <a:pt x="199340" y="693960"/>
                  </a:lnTo>
                  <a:lnTo>
                    <a:pt x="198602" y="692951"/>
                  </a:lnTo>
                  <a:lnTo>
                    <a:pt x="198099" y="692335"/>
                  </a:lnTo>
                  <a:lnTo>
                    <a:pt x="197024" y="686344"/>
                  </a:lnTo>
                  <a:lnTo>
                    <a:pt x="197484" y="679519"/>
                  </a:lnTo>
                  <a:lnTo>
                    <a:pt x="197650" y="678435"/>
                  </a:lnTo>
                  <a:lnTo>
                    <a:pt x="198747" y="677643"/>
                  </a:lnTo>
                  <a:lnTo>
                    <a:pt x="201009" y="675073"/>
                  </a:lnTo>
                  <a:lnTo>
                    <a:pt x="202383" y="674618"/>
                  </a:lnTo>
                  <a:lnTo>
                    <a:pt x="203170" y="672975"/>
                  </a:lnTo>
                  <a:lnTo>
                    <a:pt x="205727" y="672569"/>
                  </a:lnTo>
                  <a:lnTo>
                    <a:pt x="207267" y="670925"/>
                  </a:lnTo>
                  <a:lnTo>
                    <a:pt x="208356" y="671000"/>
                  </a:lnTo>
                  <a:lnTo>
                    <a:pt x="209751" y="669389"/>
                  </a:lnTo>
                  <a:lnTo>
                    <a:pt x="211204" y="669982"/>
                  </a:lnTo>
                  <a:lnTo>
                    <a:pt x="212767" y="668916"/>
                  </a:lnTo>
                  <a:lnTo>
                    <a:pt x="212705" y="664413"/>
                  </a:lnTo>
                  <a:lnTo>
                    <a:pt x="211800" y="661533"/>
                  </a:lnTo>
                  <a:lnTo>
                    <a:pt x="211540" y="657749"/>
                  </a:lnTo>
                  <a:lnTo>
                    <a:pt x="212340" y="654721"/>
                  </a:lnTo>
                  <a:lnTo>
                    <a:pt x="212617" y="651882"/>
                  </a:lnTo>
                  <a:lnTo>
                    <a:pt x="211672" y="645598"/>
                  </a:lnTo>
                  <a:lnTo>
                    <a:pt x="210764" y="641764"/>
                  </a:lnTo>
                  <a:lnTo>
                    <a:pt x="211215" y="639278"/>
                  </a:lnTo>
                  <a:lnTo>
                    <a:pt x="212015" y="637898"/>
                  </a:lnTo>
                  <a:lnTo>
                    <a:pt x="212010" y="637273"/>
                  </a:lnTo>
                  <a:lnTo>
                    <a:pt x="211927" y="636470"/>
                  </a:lnTo>
                  <a:lnTo>
                    <a:pt x="211366" y="636113"/>
                  </a:lnTo>
                  <a:lnTo>
                    <a:pt x="210956" y="634833"/>
                  </a:lnTo>
                  <a:lnTo>
                    <a:pt x="210849" y="633580"/>
                  </a:lnTo>
                  <a:lnTo>
                    <a:pt x="210852" y="632234"/>
                  </a:lnTo>
                  <a:lnTo>
                    <a:pt x="211074" y="629971"/>
                  </a:lnTo>
                  <a:lnTo>
                    <a:pt x="210268" y="628802"/>
                  </a:lnTo>
                  <a:lnTo>
                    <a:pt x="210528" y="627707"/>
                  </a:lnTo>
                  <a:lnTo>
                    <a:pt x="209773" y="624565"/>
                  </a:lnTo>
                  <a:lnTo>
                    <a:pt x="209698" y="621936"/>
                  </a:lnTo>
                  <a:lnTo>
                    <a:pt x="207686" y="620695"/>
                  </a:lnTo>
                  <a:lnTo>
                    <a:pt x="205834" y="622172"/>
                  </a:lnTo>
                  <a:lnTo>
                    <a:pt x="204981" y="623737"/>
                  </a:lnTo>
                  <a:lnTo>
                    <a:pt x="204190" y="625908"/>
                  </a:lnTo>
                  <a:lnTo>
                    <a:pt x="203970" y="627957"/>
                  </a:lnTo>
                  <a:lnTo>
                    <a:pt x="202072" y="630559"/>
                  </a:lnTo>
                  <a:lnTo>
                    <a:pt x="201120" y="630829"/>
                  </a:lnTo>
                  <a:lnTo>
                    <a:pt x="200423" y="631201"/>
                  </a:lnTo>
                  <a:lnTo>
                    <a:pt x="199274" y="631024"/>
                  </a:lnTo>
                  <a:lnTo>
                    <a:pt x="198115" y="630964"/>
                  </a:lnTo>
                  <a:lnTo>
                    <a:pt x="197540" y="630673"/>
                  </a:lnTo>
                  <a:lnTo>
                    <a:pt x="196197" y="628991"/>
                  </a:lnTo>
                  <a:lnTo>
                    <a:pt x="195087" y="628958"/>
                  </a:lnTo>
                  <a:lnTo>
                    <a:pt x="194934" y="629750"/>
                  </a:lnTo>
                  <a:lnTo>
                    <a:pt x="194428" y="630271"/>
                  </a:lnTo>
                  <a:lnTo>
                    <a:pt x="193135" y="630987"/>
                  </a:lnTo>
                  <a:lnTo>
                    <a:pt x="192042" y="631285"/>
                  </a:lnTo>
                  <a:lnTo>
                    <a:pt x="190417" y="631288"/>
                  </a:lnTo>
                  <a:lnTo>
                    <a:pt x="189029" y="631165"/>
                  </a:lnTo>
                  <a:lnTo>
                    <a:pt x="188069" y="631561"/>
                  </a:lnTo>
                  <a:lnTo>
                    <a:pt x="185631" y="632161"/>
                  </a:lnTo>
                  <a:lnTo>
                    <a:pt x="182574" y="632700"/>
                  </a:lnTo>
                  <a:lnTo>
                    <a:pt x="179780" y="632729"/>
                  </a:lnTo>
                  <a:lnTo>
                    <a:pt x="174268" y="632343"/>
                  </a:lnTo>
                  <a:lnTo>
                    <a:pt x="173098" y="632167"/>
                  </a:lnTo>
                  <a:lnTo>
                    <a:pt x="167985" y="631183"/>
                  </a:lnTo>
                  <a:lnTo>
                    <a:pt x="164977" y="630401"/>
                  </a:lnTo>
                  <a:lnTo>
                    <a:pt x="163785" y="629998"/>
                  </a:lnTo>
                  <a:lnTo>
                    <a:pt x="161938" y="629217"/>
                  </a:lnTo>
                  <a:lnTo>
                    <a:pt x="157757" y="627000"/>
                  </a:lnTo>
                  <a:lnTo>
                    <a:pt x="154247" y="623937"/>
                  </a:lnTo>
                  <a:lnTo>
                    <a:pt x="153491" y="623038"/>
                  </a:lnTo>
                  <a:lnTo>
                    <a:pt x="153212" y="622310"/>
                  </a:lnTo>
                  <a:lnTo>
                    <a:pt x="152950" y="620888"/>
                  </a:lnTo>
                  <a:lnTo>
                    <a:pt x="153107" y="617397"/>
                  </a:lnTo>
                  <a:lnTo>
                    <a:pt x="153387" y="616242"/>
                  </a:lnTo>
                  <a:lnTo>
                    <a:pt x="153562" y="615731"/>
                  </a:lnTo>
                  <a:lnTo>
                    <a:pt x="153760" y="615384"/>
                  </a:lnTo>
                  <a:lnTo>
                    <a:pt x="154181" y="615134"/>
                  </a:lnTo>
                  <a:lnTo>
                    <a:pt x="154895" y="614958"/>
                  </a:lnTo>
                  <a:lnTo>
                    <a:pt x="155437" y="615019"/>
                  </a:lnTo>
                  <a:lnTo>
                    <a:pt x="156428" y="615378"/>
                  </a:lnTo>
                  <a:lnTo>
                    <a:pt x="156927" y="614988"/>
                  </a:lnTo>
                  <a:lnTo>
                    <a:pt x="156922" y="613742"/>
                  </a:lnTo>
                  <a:lnTo>
                    <a:pt x="156126" y="611120"/>
                  </a:lnTo>
                  <a:lnTo>
                    <a:pt x="153833" y="608140"/>
                  </a:lnTo>
                  <a:lnTo>
                    <a:pt x="152961" y="607697"/>
                  </a:lnTo>
                  <a:lnTo>
                    <a:pt x="152165" y="605874"/>
                  </a:lnTo>
                  <a:lnTo>
                    <a:pt x="151650" y="601464"/>
                  </a:lnTo>
                  <a:lnTo>
                    <a:pt x="151472" y="599123"/>
                  </a:lnTo>
                  <a:lnTo>
                    <a:pt x="151775" y="598772"/>
                  </a:lnTo>
                  <a:lnTo>
                    <a:pt x="151954" y="598329"/>
                  </a:lnTo>
                  <a:lnTo>
                    <a:pt x="151888" y="597646"/>
                  </a:lnTo>
                  <a:lnTo>
                    <a:pt x="151696" y="597208"/>
                  </a:lnTo>
                  <a:lnTo>
                    <a:pt x="151192" y="596600"/>
                  </a:lnTo>
                  <a:lnTo>
                    <a:pt x="150786" y="596311"/>
                  </a:lnTo>
                  <a:lnTo>
                    <a:pt x="150170" y="594960"/>
                  </a:lnTo>
                  <a:lnTo>
                    <a:pt x="149846" y="593989"/>
                  </a:lnTo>
                  <a:lnTo>
                    <a:pt x="149651" y="593350"/>
                  </a:lnTo>
                  <a:lnTo>
                    <a:pt x="149593" y="592610"/>
                  </a:lnTo>
                  <a:lnTo>
                    <a:pt x="149684" y="591992"/>
                  </a:lnTo>
                  <a:lnTo>
                    <a:pt x="149787" y="591676"/>
                  </a:lnTo>
                  <a:lnTo>
                    <a:pt x="149284" y="589495"/>
                  </a:lnTo>
                  <a:lnTo>
                    <a:pt x="148411" y="589470"/>
                  </a:lnTo>
                  <a:lnTo>
                    <a:pt x="147104" y="588764"/>
                  </a:lnTo>
                  <a:lnTo>
                    <a:pt x="145385" y="587370"/>
                  </a:lnTo>
                  <a:lnTo>
                    <a:pt x="144409" y="586046"/>
                  </a:lnTo>
                  <a:lnTo>
                    <a:pt x="143299" y="583989"/>
                  </a:lnTo>
                  <a:lnTo>
                    <a:pt x="142673" y="582323"/>
                  </a:lnTo>
                  <a:lnTo>
                    <a:pt x="141970" y="580182"/>
                  </a:lnTo>
                  <a:lnTo>
                    <a:pt x="141290" y="576587"/>
                  </a:lnTo>
                  <a:lnTo>
                    <a:pt x="141333" y="576245"/>
                  </a:lnTo>
                  <a:lnTo>
                    <a:pt x="141821" y="575731"/>
                  </a:lnTo>
                  <a:lnTo>
                    <a:pt x="141983" y="575660"/>
                  </a:lnTo>
                  <a:lnTo>
                    <a:pt x="143604" y="575667"/>
                  </a:lnTo>
                  <a:lnTo>
                    <a:pt x="144173" y="575863"/>
                  </a:lnTo>
                  <a:lnTo>
                    <a:pt x="145341" y="575664"/>
                  </a:lnTo>
                  <a:lnTo>
                    <a:pt x="146041" y="575328"/>
                  </a:lnTo>
                  <a:lnTo>
                    <a:pt x="147748" y="574098"/>
                  </a:lnTo>
                  <a:lnTo>
                    <a:pt x="148382" y="573008"/>
                  </a:lnTo>
                  <a:lnTo>
                    <a:pt x="148431" y="572610"/>
                  </a:lnTo>
                  <a:lnTo>
                    <a:pt x="148382" y="572391"/>
                  </a:lnTo>
                  <a:lnTo>
                    <a:pt x="148302" y="572158"/>
                  </a:lnTo>
                  <a:lnTo>
                    <a:pt x="147958" y="571815"/>
                  </a:lnTo>
                  <a:lnTo>
                    <a:pt x="146134" y="570892"/>
                  </a:lnTo>
                  <a:lnTo>
                    <a:pt x="141353" y="572126"/>
                  </a:lnTo>
                  <a:lnTo>
                    <a:pt x="139866" y="571613"/>
                  </a:lnTo>
                  <a:lnTo>
                    <a:pt x="136984" y="569646"/>
                  </a:lnTo>
                  <a:lnTo>
                    <a:pt x="136763" y="569111"/>
                  </a:lnTo>
                  <a:lnTo>
                    <a:pt x="136601" y="567538"/>
                  </a:lnTo>
                  <a:lnTo>
                    <a:pt x="136683" y="566330"/>
                  </a:lnTo>
                  <a:lnTo>
                    <a:pt x="136958" y="566046"/>
                  </a:lnTo>
                  <a:lnTo>
                    <a:pt x="138394" y="565274"/>
                  </a:lnTo>
                  <a:lnTo>
                    <a:pt x="138834" y="565240"/>
                  </a:lnTo>
                  <a:lnTo>
                    <a:pt x="139376" y="565511"/>
                  </a:lnTo>
                  <a:lnTo>
                    <a:pt x="140161" y="566146"/>
                  </a:lnTo>
                  <a:lnTo>
                    <a:pt x="140766" y="566443"/>
                  </a:lnTo>
                  <a:lnTo>
                    <a:pt x="141422" y="566462"/>
                  </a:lnTo>
                  <a:lnTo>
                    <a:pt x="144997" y="564876"/>
                  </a:lnTo>
                  <a:lnTo>
                    <a:pt x="145350" y="564666"/>
                  </a:lnTo>
                  <a:lnTo>
                    <a:pt x="146553" y="563634"/>
                  </a:lnTo>
                  <a:lnTo>
                    <a:pt x="149776" y="562380"/>
                  </a:lnTo>
                  <a:lnTo>
                    <a:pt x="150093" y="562415"/>
                  </a:lnTo>
                  <a:lnTo>
                    <a:pt x="150272" y="562672"/>
                  </a:lnTo>
                  <a:lnTo>
                    <a:pt x="150653" y="562934"/>
                  </a:lnTo>
                  <a:lnTo>
                    <a:pt x="151944" y="562583"/>
                  </a:lnTo>
                  <a:lnTo>
                    <a:pt x="152818" y="562072"/>
                  </a:lnTo>
                  <a:lnTo>
                    <a:pt x="153100" y="561772"/>
                  </a:lnTo>
                  <a:lnTo>
                    <a:pt x="153312" y="561382"/>
                  </a:lnTo>
                  <a:lnTo>
                    <a:pt x="153284" y="560992"/>
                  </a:lnTo>
                  <a:lnTo>
                    <a:pt x="152656" y="559677"/>
                  </a:lnTo>
                  <a:lnTo>
                    <a:pt x="152519" y="559037"/>
                  </a:lnTo>
                  <a:lnTo>
                    <a:pt x="152484" y="558542"/>
                  </a:lnTo>
                  <a:lnTo>
                    <a:pt x="152585" y="557702"/>
                  </a:lnTo>
                  <a:lnTo>
                    <a:pt x="152850" y="556993"/>
                  </a:lnTo>
                  <a:lnTo>
                    <a:pt x="153095" y="556776"/>
                  </a:lnTo>
                  <a:lnTo>
                    <a:pt x="153174" y="556971"/>
                  </a:lnTo>
                  <a:lnTo>
                    <a:pt x="153469" y="557176"/>
                  </a:lnTo>
                  <a:lnTo>
                    <a:pt x="154726" y="557370"/>
                  </a:lnTo>
                  <a:lnTo>
                    <a:pt x="155858" y="557147"/>
                  </a:lnTo>
                  <a:lnTo>
                    <a:pt x="156643" y="556852"/>
                  </a:lnTo>
                  <a:lnTo>
                    <a:pt x="156614" y="555854"/>
                  </a:lnTo>
                  <a:lnTo>
                    <a:pt x="154529" y="555563"/>
                  </a:lnTo>
                  <a:lnTo>
                    <a:pt x="154219" y="555431"/>
                  </a:lnTo>
                  <a:lnTo>
                    <a:pt x="154291" y="554699"/>
                  </a:lnTo>
                  <a:lnTo>
                    <a:pt x="154594" y="553986"/>
                  </a:lnTo>
                  <a:lnTo>
                    <a:pt x="156286" y="552081"/>
                  </a:lnTo>
                  <a:lnTo>
                    <a:pt x="159010" y="550055"/>
                  </a:lnTo>
                  <a:lnTo>
                    <a:pt x="159279" y="549909"/>
                  </a:lnTo>
                  <a:lnTo>
                    <a:pt x="159643" y="550041"/>
                  </a:lnTo>
                  <a:lnTo>
                    <a:pt x="159947" y="549954"/>
                  </a:lnTo>
                  <a:lnTo>
                    <a:pt x="160678" y="549280"/>
                  </a:lnTo>
                  <a:lnTo>
                    <a:pt x="160333" y="548836"/>
                  </a:lnTo>
                  <a:lnTo>
                    <a:pt x="159807" y="548694"/>
                  </a:lnTo>
                  <a:lnTo>
                    <a:pt x="159154" y="548418"/>
                  </a:lnTo>
                  <a:lnTo>
                    <a:pt x="158555" y="549021"/>
                  </a:lnTo>
                  <a:lnTo>
                    <a:pt x="157424" y="549317"/>
                  </a:lnTo>
                  <a:lnTo>
                    <a:pt x="156288" y="550099"/>
                  </a:lnTo>
                  <a:lnTo>
                    <a:pt x="154259" y="548026"/>
                  </a:lnTo>
                  <a:lnTo>
                    <a:pt x="154131" y="547895"/>
                  </a:lnTo>
                  <a:lnTo>
                    <a:pt x="153552" y="546400"/>
                  </a:lnTo>
                  <a:lnTo>
                    <a:pt x="153854" y="544182"/>
                  </a:lnTo>
                  <a:lnTo>
                    <a:pt x="154014" y="543829"/>
                  </a:lnTo>
                  <a:lnTo>
                    <a:pt x="154221" y="543697"/>
                  </a:lnTo>
                  <a:lnTo>
                    <a:pt x="156451" y="542675"/>
                  </a:lnTo>
                  <a:lnTo>
                    <a:pt x="157059" y="542595"/>
                  </a:lnTo>
                  <a:lnTo>
                    <a:pt x="157523" y="542872"/>
                  </a:lnTo>
                  <a:lnTo>
                    <a:pt x="157826" y="543141"/>
                  </a:lnTo>
                  <a:lnTo>
                    <a:pt x="159435" y="543946"/>
                  </a:lnTo>
                  <a:lnTo>
                    <a:pt x="160086" y="544035"/>
                  </a:lnTo>
                  <a:lnTo>
                    <a:pt x="161323" y="543834"/>
                  </a:lnTo>
                  <a:lnTo>
                    <a:pt x="161779" y="543548"/>
                  </a:lnTo>
                  <a:lnTo>
                    <a:pt x="162244" y="542553"/>
                  </a:lnTo>
                  <a:lnTo>
                    <a:pt x="162757" y="541290"/>
                  </a:lnTo>
                  <a:lnTo>
                    <a:pt x="161760" y="540652"/>
                  </a:lnTo>
                  <a:lnTo>
                    <a:pt x="160753" y="541652"/>
                  </a:lnTo>
                  <a:lnTo>
                    <a:pt x="159736" y="540680"/>
                  </a:lnTo>
                  <a:lnTo>
                    <a:pt x="158615" y="538884"/>
                  </a:lnTo>
                  <a:lnTo>
                    <a:pt x="158290" y="536308"/>
                  </a:lnTo>
                  <a:lnTo>
                    <a:pt x="158287" y="535788"/>
                  </a:lnTo>
                  <a:lnTo>
                    <a:pt x="158362" y="535500"/>
                  </a:lnTo>
                  <a:lnTo>
                    <a:pt x="158838" y="535144"/>
                  </a:lnTo>
                  <a:lnTo>
                    <a:pt x="158952" y="534977"/>
                  </a:lnTo>
                  <a:lnTo>
                    <a:pt x="159096" y="534455"/>
                  </a:lnTo>
                  <a:lnTo>
                    <a:pt x="159042" y="534291"/>
                  </a:lnTo>
                  <a:lnTo>
                    <a:pt x="158329" y="533748"/>
                  </a:lnTo>
                  <a:lnTo>
                    <a:pt x="157318" y="533227"/>
                  </a:lnTo>
                  <a:lnTo>
                    <a:pt x="156926" y="530952"/>
                  </a:lnTo>
                  <a:lnTo>
                    <a:pt x="156453" y="530741"/>
                  </a:lnTo>
                  <a:lnTo>
                    <a:pt x="155659" y="531277"/>
                  </a:lnTo>
                  <a:lnTo>
                    <a:pt x="153086" y="534273"/>
                  </a:lnTo>
                  <a:lnTo>
                    <a:pt x="152253" y="535790"/>
                  </a:lnTo>
                  <a:lnTo>
                    <a:pt x="151687" y="535857"/>
                  </a:lnTo>
                  <a:lnTo>
                    <a:pt x="150831" y="535549"/>
                  </a:lnTo>
                  <a:lnTo>
                    <a:pt x="149862" y="534801"/>
                  </a:lnTo>
                  <a:lnTo>
                    <a:pt x="147608" y="533176"/>
                  </a:lnTo>
                  <a:lnTo>
                    <a:pt x="147181" y="531693"/>
                  </a:lnTo>
                  <a:lnTo>
                    <a:pt x="147751" y="528009"/>
                  </a:lnTo>
                  <a:lnTo>
                    <a:pt x="148584" y="526600"/>
                  </a:lnTo>
                  <a:lnTo>
                    <a:pt x="149075" y="524823"/>
                  </a:lnTo>
                  <a:lnTo>
                    <a:pt x="149479" y="523815"/>
                  </a:lnTo>
                  <a:lnTo>
                    <a:pt x="150205" y="522686"/>
                  </a:lnTo>
                  <a:lnTo>
                    <a:pt x="150670" y="522154"/>
                  </a:lnTo>
                  <a:lnTo>
                    <a:pt x="150866" y="521548"/>
                  </a:lnTo>
                  <a:lnTo>
                    <a:pt x="150734" y="520996"/>
                  </a:lnTo>
                  <a:lnTo>
                    <a:pt x="150280" y="520158"/>
                  </a:lnTo>
                  <a:lnTo>
                    <a:pt x="147482" y="517842"/>
                  </a:lnTo>
                  <a:lnTo>
                    <a:pt x="146827" y="517782"/>
                  </a:lnTo>
                  <a:lnTo>
                    <a:pt x="146550" y="517904"/>
                  </a:lnTo>
                  <a:lnTo>
                    <a:pt x="146256" y="517538"/>
                  </a:lnTo>
                  <a:lnTo>
                    <a:pt x="145876" y="516515"/>
                  </a:lnTo>
                  <a:lnTo>
                    <a:pt x="145787" y="515336"/>
                  </a:lnTo>
                  <a:lnTo>
                    <a:pt x="146308" y="511857"/>
                  </a:lnTo>
                  <a:lnTo>
                    <a:pt x="146583" y="510893"/>
                  </a:lnTo>
                  <a:lnTo>
                    <a:pt x="146744" y="510502"/>
                  </a:lnTo>
                  <a:lnTo>
                    <a:pt x="147089" y="509989"/>
                  </a:lnTo>
                  <a:lnTo>
                    <a:pt x="149584" y="509575"/>
                  </a:lnTo>
                  <a:lnTo>
                    <a:pt x="150963" y="509545"/>
                  </a:lnTo>
                  <a:lnTo>
                    <a:pt x="151211" y="509641"/>
                  </a:lnTo>
                  <a:lnTo>
                    <a:pt x="152019" y="509496"/>
                  </a:lnTo>
                  <a:lnTo>
                    <a:pt x="153034" y="508570"/>
                  </a:lnTo>
                  <a:lnTo>
                    <a:pt x="153441" y="507843"/>
                  </a:lnTo>
                  <a:lnTo>
                    <a:pt x="153493" y="507205"/>
                  </a:lnTo>
                  <a:lnTo>
                    <a:pt x="152961" y="504825"/>
                  </a:lnTo>
                  <a:lnTo>
                    <a:pt x="151635" y="503826"/>
                  </a:lnTo>
                  <a:lnTo>
                    <a:pt x="151018" y="502062"/>
                  </a:lnTo>
                  <a:lnTo>
                    <a:pt x="149692" y="501493"/>
                  </a:lnTo>
                  <a:lnTo>
                    <a:pt x="149107" y="501563"/>
                  </a:lnTo>
                  <a:lnTo>
                    <a:pt x="148876" y="501785"/>
                  </a:lnTo>
                  <a:lnTo>
                    <a:pt x="148338" y="502034"/>
                  </a:lnTo>
                  <a:lnTo>
                    <a:pt x="147313" y="501895"/>
                  </a:lnTo>
                  <a:lnTo>
                    <a:pt x="146200" y="501579"/>
                  </a:lnTo>
                  <a:lnTo>
                    <a:pt x="145592" y="501999"/>
                  </a:lnTo>
                  <a:lnTo>
                    <a:pt x="145345" y="503360"/>
                  </a:lnTo>
                  <a:lnTo>
                    <a:pt x="145105" y="503894"/>
                  </a:lnTo>
                  <a:lnTo>
                    <a:pt x="144250" y="503547"/>
                  </a:lnTo>
                  <a:lnTo>
                    <a:pt x="143913" y="502559"/>
                  </a:lnTo>
                  <a:lnTo>
                    <a:pt x="143770" y="501862"/>
                  </a:lnTo>
                  <a:lnTo>
                    <a:pt x="144329" y="500116"/>
                  </a:lnTo>
                  <a:lnTo>
                    <a:pt x="144406" y="499509"/>
                  </a:lnTo>
                  <a:lnTo>
                    <a:pt x="144736" y="497947"/>
                  </a:lnTo>
                  <a:lnTo>
                    <a:pt x="144835" y="497529"/>
                  </a:lnTo>
                  <a:lnTo>
                    <a:pt x="145012" y="497104"/>
                  </a:lnTo>
                  <a:lnTo>
                    <a:pt x="148729" y="490855"/>
                  </a:lnTo>
                  <a:lnTo>
                    <a:pt x="149280" y="490077"/>
                  </a:lnTo>
                  <a:lnTo>
                    <a:pt x="149781" y="489636"/>
                  </a:lnTo>
                  <a:lnTo>
                    <a:pt x="150009" y="489769"/>
                  </a:lnTo>
                  <a:lnTo>
                    <a:pt x="149986" y="489900"/>
                  </a:lnTo>
                  <a:lnTo>
                    <a:pt x="149593" y="490633"/>
                  </a:lnTo>
                  <a:lnTo>
                    <a:pt x="148318" y="493028"/>
                  </a:lnTo>
                  <a:lnTo>
                    <a:pt x="147516" y="494615"/>
                  </a:lnTo>
                  <a:lnTo>
                    <a:pt x="147333" y="495045"/>
                  </a:lnTo>
                  <a:lnTo>
                    <a:pt x="147497" y="495170"/>
                  </a:lnTo>
                  <a:lnTo>
                    <a:pt x="149671" y="495675"/>
                  </a:lnTo>
                  <a:lnTo>
                    <a:pt x="150319" y="495752"/>
                  </a:lnTo>
                  <a:lnTo>
                    <a:pt x="150873" y="495670"/>
                  </a:lnTo>
                  <a:lnTo>
                    <a:pt x="152314" y="495707"/>
                  </a:lnTo>
                  <a:lnTo>
                    <a:pt x="154202" y="495896"/>
                  </a:lnTo>
                  <a:lnTo>
                    <a:pt x="156475" y="496409"/>
                  </a:lnTo>
                  <a:lnTo>
                    <a:pt x="156853" y="496406"/>
                  </a:lnTo>
                  <a:lnTo>
                    <a:pt x="157301" y="495452"/>
                  </a:lnTo>
                  <a:lnTo>
                    <a:pt x="156146" y="494845"/>
                  </a:lnTo>
                  <a:lnTo>
                    <a:pt x="154585" y="493056"/>
                  </a:lnTo>
                  <a:lnTo>
                    <a:pt x="153553" y="491410"/>
                  </a:lnTo>
                  <a:lnTo>
                    <a:pt x="153414" y="490870"/>
                  </a:lnTo>
                  <a:lnTo>
                    <a:pt x="153215" y="485775"/>
                  </a:lnTo>
                  <a:lnTo>
                    <a:pt x="153292" y="485487"/>
                  </a:lnTo>
                  <a:lnTo>
                    <a:pt x="153524" y="484986"/>
                  </a:lnTo>
                  <a:lnTo>
                    <a:pt x="153824" y="484934"/>
                  </a:lnTo>
                  <a:lnTo>
                    <a:pt x="157559" y="485477"/>
                  </a:lnTo>
                  <a:lnTo>
                    <a:pt x="159517" y="486798"/>
                  </a:lnTo>
                  <a:lnTo>
                    <a:pt x="162357" y="488093"/>
                  </a:lnTo>
                  <a:lnTo>
                    <a:pt x="162707" y="488087"/>
                  </a:lnTo>
                  <a:lnTo>
                    <a:pt x="163108" y="487898"/>
                  </a:lnTo>
                  <a:lnTo>
                    <a:pt x="163293" y="487537"/>
                  </a:lnTo>
                  <a:lnTo>
                    <a:pt x="163524" y="487436"/>
                  </a:lnTo>
                  <a:lnTo>
                    <a:pt x="164534" y="487529"/>
                  </a:lnTo>
                  <a:lnTo>
                    <a:pt x="165967" y="488162"/>
                  </a:lnTo>
                  <a:lnTo>
                    <a:pt x="166620" y="487438"/>
                  </a:lnTo>
                  <a:lnTo>
                    <a:pt x="166169" y="484936"/>
                  </a:lnTo>
                  <a:lnTo>
                    <a:pt x="166264" y="483362"/>
                  </a:lnTo>
                  <a:lnTo>
                    <a:pt x="166510" y="480263"/>
                  </a:lnTo>
                  <a:lnTo>
                    <a:pt x="167186" y="477786"/>
                  </a:lnTo>
                  <a:lnTo>
                    <a:pt x="168188" y="475624"/>
                  </a:lnTo>
                  <a:lnTo>
                    <a:pt x="169465" y="473738"/>
                  </a:lnTo>
                  <a:lnTo>
                    <a:pt x="171475" y="472174"/>
                  </a:lnTo>
                  <a:lnTo>
                    <a:pt x="173203" y="470713"/>
                  </a:lnTo>
                  <a:lnTo>
                    <a:pt x="175393" y="469370"/>
                  </a:lnTo>
                  <a:lnTo>
                    <a:pt x="180692" y="465860"/>
                  </a:lnTo>
                  <a:lnTo>
                    <a:pt x="186133" y="462412"/>
                  </a:lnTo>
                  <a:lnTo>
                    <a:pt x="187603" y="461586"/>
                  </a:lnTo>
                  <a:lnTo>
                    <a:pt x="188789" y="460710"/>
                  </a:lnTo>
                  <a:lnTo>
                    <a:pt x="189885" y="459461"/>
                  </a:lnTo>
                  <a:lnTo>
                    <a:pt x="191183" y="458337"/>
                  </a:lnTo>
                  <a:lnTo>
                    <a:pt x="194072" y="456616"/>
                  </a:lnTo>
                  <a:lnTo>
                    <a:pt x="198095" y="454642"/>
                  </a:lnTo>
                  <a:lnTo>
                    <a:pt x="200220" y="451375"/>
                  </a:lnTo>
                  <a:lnTo>
                    <a:pt x="201253" y="450683"/>
                  </a:lnTo>
                  <a:lnTo>
                    <a:pt x="203362" y="448651"/>
                  </a:lnTo>
                  <a:lnTo>
                    <a:pt x="203624" y="448696"/>
                  </a:lnTo>
                  <a:lnTo>
                    <a:pt x="206044" y="447775"/>
                  </a:lnTo>
                  <a:lnTo>
                    <a:pt x="207632" y="448661"/>
                  </a:lnTo>
                  <a:lnTo>
                    <a:pt x="208944" y="447868"/>
                  </a:lnTo>
                  <a:lnTo>
                    <a:pt x="210650" y="441656"/>
                  </a:lnTo>
                  <a:lnTo>
                    <a:pt x="211004" y="440864"/>
                  </a:lnTo>
                  <a:lnTo>
                    <a:pt x="211287" y="440391"/>
                  </a:lnTo>
                  <a:lnTo>
                    <a:pt x="212803" y="438707"/>
                  </a:lnTo>
                  <a:lnTo>
                    <a:pt x="213505" y="438119"/>
                  </a:lnTo>
                  <a:lnTo>
                    <a:pt x="215485" y="435337"/>
                  </a:lnTo>
                  <a:lnTo>
                    <a:pt x="217349" y="433171"/>
                  </a:lnTo>
                  <a:lnTo>
                    <a:pt x="218113" y="432650"/>
                  </a:lnTo>
                  <a:lnTo>
                    <a:pt x="220627" y="430354"/>
                  </a:lnTo>
                  <a:lnTo>
                    <a:pt x="221836" y="429751"/>
                  </a:lnTo>
                  <a:lnTo>
                    <a:pt x="225308" y="428680"/>
                  </a:lnTo>
                  <a:lnTo>
                    <a:pt x="225710" y="428033"/>
                  </a:lnTo>
                  <a:lnTo>
                    <a:pt x="225144" y="427267"/>
                  </a:lnTo>
                  <a:lnTo>
                    <a:pt x="224284" y="427253"/>
                  </a:lnTo>
                  <a:lnTo>
                    <a:pt x="224285" y="427093"/>
                  </a:lnTo>
                  <a:lnTo>
                    <a:pt x="224371" y="426829"/>
                  </a:lnTo>
                  <a:lnTo>
                    <a:pt x="224808" y="426175"/>
                  </a:lnTo>
                  <a:lnTo>
                    <a:pt x="225142" y="425857"/>
                  </a:lnTo>
                  <a:lnTo>
                    <a:pt x="230748" y="422634"/>
                  </a:lnTo>
                  <a:lnTo>
                    <a:pt x="233376" y="421339"/>
                  </a:lnTo>
                  <a:lnTo>
                    <a:pt x="235224" y="421113"/>
                  </a:lnTo>
                  <a:lnTo>
                    <a:pt x="239668" y="421203"/>
                  </a:lnTo>
                  <a:lnTo>
                    <a:pt x="241575" y="421444"/>
                  </a:lnTo>
                  <a:lnTo>
                    <a:pt x="243442" y="422008"/>
                  </a:lnTo>
                  <a:lnTo>
                    <a:pt x="244158" y="422378"/>
                  </a:lnTo>
                  <a:lnTo>
                    <a:pt x="245439" y="423801"/>
                  </a:lnTo>
                  <a:lnTo>
                    <a:pt x="246513" y="425338"/>
                  </a:lnTo>
                  <a:lnTo>
                    <a:pt x="246840" y="426181"/>
                  </a:lnTo>
                  <a:lnTo>
                    <a:pt x="249075" y="427425"/>
                  </a:lnTo>
                  <a:lnTo>
                    <a:pt x="249900" y="427761"/>
                  </a:lnTo>
                  <a:lnTo>
                    <a:pt x="250346" y="428233"/>
                  </a:lnTo>
                  <a:lnTo>
                    <a:pt x="250445" y="428456"/>
                  </a:lnTo>
                  <a:lnTo>
                    <a:pt x="250382" y="428710"/>
                  </a:lnTo>
                  <a:lnTo>
                    <a:pt x="250390" y="429996"/>
                  </a:lnTo>
                  <a:lnTo>
                    <a:pt x="250912" y="432325"/>
                  </a:lnTo>
                  <a:lnTo>
                    <a:pt x="251323" y="433624"/>
                  </a:lnTo>
                  <a:lnTo>
                    <a:pt x="252096" y="433596"/>
                  </a:lnTo>
                  <a:lnTo>
                    <a:pt x="253303" y="434821"/>
                  </a:lnTo>
                  <a:lnTo>
                    <a:pt x="253212" y="435624"/>
                  </a:lnTo>
                  <a:lnTo>
                    <a:pt x="253298" y="436323"/>
                  </a:lnTo>
                  <a:lnTo>
                    <a:pt x="253719" y="437504"/>
                  </a:lnTo>
                  <a:lnTo>
                    <a:pt x="254476" y="438481"/>
                  </a:lnTo>
                  <a:lnTo>
                    <a:pt x="254739" y="438961"/>
                  </a:lnTo>
                  <a:lnTo>
                    <a:pt x="255318" y="441132"/>
                  </a:lnTo>
                  <a:lnTo>
                    <a:pt x="256062" y="442674"/>
                  </a:lnTo>
                  <a:lnTo>
                    <a:pt x="260969" y="443803"/>
                  </a:lnTo>
                  <a:lnTo>
                    <a:pt x="263111" y="444024"/>
                  </a:lnTo>
                  <a:lnTo>
                    <a:pt x="263544" y="443929"/>
                  </a:lnTo>
                  <a:lnTo>
                    <a:pt x="265289" y="442738"/>
                  </a:lnTo>
                  <a:lnTo>
                    <a:pt x="268031" y="441677"/>
                  </a:lnTo>
                  <a:lnTo>
                    <a:pt x="268619" y="441530"/>
                  </a:lnTo>
                  <a:lnTo>
                    <a:pt x="270767" y="440391"/>
                  </a:lnTo>
                  <a:lnTo>
                    <a:pt x="271062" y="440159"/>
                  </a:lnTo>
                  <a:lnTo>
                    <a:pt x="271272" y="439868"/>
                  </a:lnTo>
                  <a:lnTo>
                    <a:pt x="271726" y="438463"/>
                  </a:lnTo>
                  <a:lnTo>
                    <a:pt x="271890" y="438153"/>
                  </a:lnTo>
                  <a:lnTo>
                    <a:pt x="272139" y="437900"/>
                  </a:lnTo>
                  <a:lnTo>
                    <a:pt x="272658" y="437583"/>
                  </a:lnTo>
                  <a:lnTo>
                    <a:pt x="274230" y="437399"/>
                  </a:lnTo>
                  <a:lnTo>
                    <a:pt x="274500" y="437495"/>
                  </a:lnTo>
                  <a:lnTo>
                    <a:pt x="274684" y="437815"/>
                  </a:lnTo>
                  <a:lnTo>
                    <a:pt x="275295" y="437978"/>
                  </a:lnTo>
                  <a:lnTo>
                    <a:pt x="276340" y="437967"/>
                  </a:lnTo>
                  <a:lnTo>
                    <a:pt x="277208" y="437660"/>
                  </a:lnTo>
                  <a:lnTo>
                    <a:pt x="280224" y="435664"/>
                  </a:lnTo>
                  <a:lnTo>
                    <a:pt x="280871" y="435235"/>
                  </a:lnTo>
                  <a:lnTo>
                    <a:pt x="286533" y="431051"/>
                  </a:lnTo>
                  <a:lnTo>
                    <a:pt x="286774" y="430814"/>
                  </a:lnTo>
                  <a:lnTo>
                    <a:pt x="287202" y="430219"/>
                  </a:lnTo>
                  <a:lnTo>
                    <a:pt x="287323" y="429756"/>
                  </a:lnTo>
                  <a:lnTo>
                    <a:pt x="287702" y="429353"/>
                  </a:lnTo>
                  <a:lnTo>
                    <a:pt x="289288" y="428116"/>
                  </a:lnTo>
                  <a:lnTo>
                    <a:pt x="290546" y="427337"/>
                  </a:lnTo>
                  <a:lnTo>
                    <a:pt x="292276" y="426663"/>
                  </a:lnTo>
                  <a:lnTo>
                    <a:pt x="293394" y="426104"/>
                  </a:lnTo>
                  <a:lnTo>
                    <a:pt x="293541" y="425947"/>
                  </a:lnTo>
                  <a:lnTo>
                    <a:pt x="293659" y="425698"/>
                  </a:lnTo>
                  <a:lnTo>
                    <a:pt x="293936" y="423654"/>
                  </a:lnTo>
                  <a:lnTo>
                    <a:pt x="293893" y="422887"/>
                  </a:lnTo>
                  <a:lnTo>
                    <a:pt x="294079" y="422768"/>
                  </a:lnTo>
                  <a:lnTo>
                    <a:pt x="295211" y="423081"/>
                  </a:lnTo>
                  <a:lnTo>
                    <a:pt x="296446" y="424359"/>
                  </a:lnTo>
                  <a:lnTo>
                    <a:pt x="297098" y="425421"/>
                  </a:lnTo>
                  <a:lnTo>
                    <a:pt x="297668" y="425986"/>
                  </a:lnTo>
                  <a:lnTo>
                    <a:pt x="298007" y="426173"/>
                  </a:lnTo>
                  <a:lnTo>
                    <a:pt x="298927" y="426390"/>
                  </a:lnTo>
                  <a:lnTo>
                    <a:pt x="299103" y="428107"/>
                  </a:lnTo>
                  <a:lnTo>
                    <a:pt x="298650" y="428911"/>
                  </a:lnTo>
                  <a:lnTo>
                    <a:pt x="298476" y="429024"/>
                  </a:lnTo>
                  <a:lnTo>
                    <a:pt x="298410" y="429154"/>
                  </a:lnTo>
                  <a:lnTo>
                    <a:pt x="298394" y="429946"/>
                  </a:lnTo>
                  <a:lnTo>
                    <a:pt x="298455" y="430748"/>
                  </a:lnTo>
                  <a:lnTo>
                    <a:pt x="300735" y="431777"/>
                  </a:lnTo>
                  <a:lnTo>
                    <a:pt x="303046" y="432460"/>
                  </a:lnTo>
                  <a:lnTo>
                    <a:pt x="305042" y="432750"/>
                  </a:lnTo>
                  <a:lnTo>
                    <a:pt x="306786" y="432688"/>
                  </a:lnTo>
                  <a:lnTo>
                    <a:pt x="307531" y="432895"/>
                  </a:lnTo>
                  <a:lnTo>
                    <a:pt x="309374" y="434300"/>
                  </a:lnTo>
                  <a:lnTo>
                    <a:pt x="309413" y="434749"/>
                  </a:lnTo>
                  <a:lnTo>
                    <a:pt x="310208" y="434945"/>
                  </a:lnTo>
                  <a:lnTo>
                    <a:pt x="312952" y="435394"/>
                  </a:lnTo>
                  <a:lnTo>
                    <a:pt x="316782" y="435807"/>
                  </a:lnTo>
                  <a:lnTo>
                    <a:pt x="320195" y="435748"/>
                  </a:lnTo>
                  <a:lnTo>
                    <a:pt x="322012" y="435261"/>
                  </a:lnTo>
                  <a:lnTo>
                    <a:pt x="322988" y="433853"/>
                  </a:lnTo>
                  <a:lnTo>
                    <a:pt x="323783" y="433098"/>
                  </a:lnTo>
                  <a:lnTo>
                    <a:pt x="326202" y="431795"/>
                  </a:lnTo>
                  <a:lnTo>
                    <a:pt x="330523" y="428887"/>
                  </a:lnTo>
                  <a:lnTo>
                    <a:pt x="331348" y="428280"/>
                  </a:lnTo>
                  <a:lnTo>
                    <a:pt x="335457" y="424745"/>
                  </a:lnTo>
                  <a:lnTo>
                    <a:pt x="336608" y="423685"/>
                  </a:lnTo>
                  <a:lnTo>
                    <a:pt x="337539" y="422609"/>
                  </a:lnTo>
                  <a:lnTo>
                    <a:pt x="338102" y="421456"/>
                  </a:lnTo>
                  <a:lnTo>
                    <a:pt x="338991" y="418937"/>
                  </a:lnTo>
                  <a:lnTo>
                    <a:pt x="339278" y="416731"/>
                  </a:lnTo>
                  <a:lnTo>
                    <a:pt x="339557" y="414424"/>
                  </a:lnTo>
                  <a:lnTo>
                    <a:pt x="339739" y="411112"/>
                  </a:lnTo>
                  <a:lnTo>
                    <a:pt x="339658" y="409533"/>
                  </a:lnTo>
                  <a:lnTo>
                    <a:pt x="339505" y="408890"/>
                  </a:lnTo>
                  <a:lnTo>
                    <a:pt x="340033" y="404745"/>
                  </a:lnTo>
                  <a:lnTo>
                    <a:pt x="340570" y="402195"/>
                  </a:lnTo>
                  <a:lnTo>
                    <a:pt x="341644" y="399315"/>
                  </a:lnTo>
                  <a:lnTo>
                    <a:pt x="342911" y="396115"/>
                  </a:lnTo>
                  <a:lnTo>
                    <a:pt x="343126" y="395780"/>
                  </a:lnTo>
                  <a:lnTo>
                    <a:pt x="343444" y="395459"/>
                  </a:lnTo>
                  <a:lnTo>
                    <a:pt x="343502" y="393332"/>
                  </a:lnTo>
                  <a:lnTo>
                    <a:pt x="340689" y="383145"/>
                  </a:lnTo>
                  <a:lnTo>
                    <a:pt x="340531" y="381220"/>
                  </a:lnTo>
                  <a:lnTo>
                    <a:pt x="339394" y="380625"/>
                  </a:lnTo>
                  <a:lnTo>
                    <a:pt x="337597" y="378528"/>
                  </a:lnTo>
                  <a:lnTo>
                    <a:pt x="336286" y="378190"/>
                  </a:lnTo>
                  <a:lnTo>
                    <a:pt x="336083" y="378202"/>
                  </a:lnTo>
                  <a:lnTo>
                    <a:pt x="335266" y="378653"/>
                  </a:lnTo>
                  <a:lnTo>
                    <a:pt x="335357" y="377647"/>
                  </a:lnTo>
                  <a:lnTo>
                    <a:pt x="337546" y="374121"/>
                  </a:lnTo>
                  <a:lnTo>
                    <a:pt x="338286" y="373013"/>
                  </a:lnTo>
                  <a:lnTo>
                    <a:pt x="340856" y="372158"/>
                  </a:lnTo>
                  <a:lnTo>
                    <a:pt x="341270" y="372156"/>
                  </a:lnTo>
                  <a:lnTo>
                    <a:pt x="341324" y="372729"/>
                  </a:lnTo>
                  <a:lnTo>
                    <a:pt x="341469" y="373158"/>
                  </a:lnTo>
                  <a:lnTo>
                    <a:pt x="341995" y="373861"/>
                  </a:lnTo>
                  <a:lnTo>
                    <a:pt x="343749" y="375414"/>
                  </a:lnTo>
                  <a:lnTo>
                    <a:pt x="344520" y="375946"/>
                  </a:lnTo>
                  <a:lnTo>
                    <a:pt x="345491" y="376426"/>
                  </a:lnTo>
                  <a:lnTo>
                    <a:pt x="347333" y="377124"/>
                  </a:lnTo>
                  <a:lnTo>
                    <a:pt x="348761" y="377250"/>
                  </a:lnTo>
                  <a:lnTo>
                    <a:pt x="349037" y="377185"/>
                  </a:lnTo>
                  <a:lnTo>
                    <a:pt x="349214" y="376880"/>
                  </a:lnTo>
                  <a:lnTo>
                    <a:pt x="349354" y="376277"/>
                  </a:lnTo>
                  <a:lnTo>
                    <a:pt x="348991" y="375799"/>
                  </a:lnTo>
                  <a:lnTo>
                    <a:pt x="348855" y="375567"/>
                  </a:lnTo>
                  <a:lnTo>
                    <a:pt x="348772" y="375296"/>
                  </a:lnTo>
                  <a:lnTo>
                    <a:pt x="348808" y="375042"/>
                  </a:lnTo>
                  <a:lnTo>
                    <a:pt x="349006" y="374774"/>
                  </a:lnTo>
                  <a:lnTo>
                    <a:pt x="349170" y="374590"/>
                  </a:lnTo>
                  <a:lnTo>
                    <a:pt x="350524" y="375049"/>
                  </a:lnTo>
                  <a:lnTo>
                    <a:pt x="351122" y="375085"/>
                  </a:lnTo>
                  <a:lnTo>
                    <a:pt x="351991" y="374977"/>
                  </a:lnTo>
                  <a:lnTo>
                    <a:pt x="356769" y="372563"/>
                  </a:lnTo>
                  <a:lnTo>
                    <a:pt x="357195" y="372103"/>
                  </a:lnTo>
                  <a:lnTo>
                    <a:pt x="357327" y="371896"/>
                  </a:lnTo>
                  <a:lnTo>
                    <a:pt x="358914" y="368547"/>
                  </a:lnTo>
                  <a:lnTo>
                    <a:pt x="359805" y="366376"/>
                  </a:lnTo>
                  <a:lnTo>
                    <a:pt x="359377" y="361697"/>
                  </a:lnTo>
                  <a:lnTo>
                    <a:pt x="358744" y="358850"/>
                  </a:lnTo>
                  <a:lnTo>
                    <a:pt x="357834" y="357737"/>
                  </a:lnTo>
                  <a:lnTo>
                    <a:pt x="356502" y="354840"/>
                  </a:lnTo>
                  <a:lnTo>
                    <a:pt x="356231" y="353986"/>
                  </a:lnTo>
                  <a:lnTo>
                    <a:pt x="355949" y="352689"/>
                  </a:lnTo>
                  <a:lnTo>
                    <a:pt x="355898" y="351732"/>
                  </a:lnTo>
                  <a:lnTo>
                    <a:pt x="356018" y="351464"/>
                  </a:lnTo>
                  <a:lnTo>
                    <a:pt x="356202" y="351259"/>
                  </a:lnTo>
                  <a:lnTo>
                    <a:pt x="355652" y="350609"/>
                  </a:lnTo>
                  <a:lnTo>
                    <a:pt x="355129" y="350816"/>
                  </a:lnTo>
                  <a:lnTo>
                    <a:pt x="354978" y="350979"/>
                  </a:lnTo>
                  <a:lnTo>
                    <a:pt x="354538" y="351664"/>
                  </a:lnTo>
                  <a:lnTo>
                    <a:pt x="354359" y="352087"/>
                  </a:lnTo>
                  <a:lnTo>
                    <a:pt x="354310" y="352359"/>
                  </a:lnTo>
                  <a:lnTo>
                    <a:pt x="353678" y="352887"/>
                  </a:lnTo>
                  <a:lnTo>
                    <a:pt x="351958" y="353722"/>
                  </a:lnTo>
                  <a:lnTo>
                    <a:pt x="351063" y="353994"/>
                  </a:lnTo>
                  <a:lnTo>
                    <a:pt x="349661" y="355083"/>
                  </a:lnTo>
                  <a:lnTo>
                    <a:pt x="348358" y="356242"/>
                  </a:lnTo>
                  <a:lnTo>
                    <a:pt x="347845" y="356885"/>
                  </a:lnTo>
                  <a:lnTo>
                    <a:pt x="347611" y="357597"/>
                  </a:lnTo>
                  <a:lnTo>
                    <a:pt x="347460" y="357760"/>
                  </a:lnTo>
                  <a:lnTo>
                    <a:pt x="347090" y="358026"/>
                  </a:lnTo>
                  <a:lnTo>
                    <a:pt x="345970" y="358323"/>
                  </a:lnTo>
                  <a:lnTo>
                    <a:pt x="345491" y="358401"/>
                  </a:lnTo>
                  <a:lnTo>
                    <a:pt x="343257" y="357980"/>
                  </a:lnTo>
                  <a:lnTo>
                    <a:pt x="341712" y="356645"/>
                  </a:lnTo>
                  <a:lnTo>
                    <a:pt x="341061" y="355940"/>
                  </a:lnTo>
                  <a:lnTo>
                    <a:pt x="340831" y="355502"/>
                  </a:lnTo>
                  <a:lnTo>
                    <a:pt x="340633" y="354572"/>
                  </a:lnTo>
                  <a:lnTo>
                    <a:pt x="333649" y="357425"/>
                  </a:lnTo>
                  <a:lnTo>
                    <a:pt x="332939" y="357546"/>
                  </a:lnTo>
                  <a:lnTo>
                    <a:pt x="331949" y="357500"/>
                  </a:lnTo>
                  <a:lnTo>
                    <a:pt x="328032" y="356587"/>
                  </a:lnTo>
                  <a:lnTo>
                    <a:pt x="326905" y="356509"/>
                  </a:lnTo>
                  <a:lnTo>
                    <a:pt x="326061" y="356577"/>
                  </a:lnTo>
                  <a:lnTo>
                    <a:pt x="325397" y="356868"/>
                  </a:lnTo>
                  <a:lnTo>
                    <a:pt x="324312" y="357569"/>
                  </a:lnTo>
                  <a:lnTo>
                    <a:pt x="323931" y="358251"/>
                  </a:lnTo>
                  <a:lnTo>
                    <a:pt x="322947" y="359585"/>
                  </a:lnTo>
                  <a:lnTo>
                    <a:pt x="321836" y="359893"/>
                  </a:lnTo>
                  <a:lnTo>
                    <a:pt x="321268" y="359898"/>
                  </a:lnTo>
                  <a:lnTo>
                    <a:pt x="319706" y="360215"/>
                  </a:lnTo>
                  <a:lnTo>
                    <a:pt x="313457" y="362039"/>
                  </a:lnTo>
                  <a:lnTo>
                    <a:pt x="312831" y="362527"/>
                  </a:lnTo>
                  <a:lnTo>
                    <a:pt x="310145" y="364911"/>
                  </a:lnTo>
                  <a:lnTo>
                    <a:pt x="310022" y="365113"/>
                  </a:lnTo>
                  <a:lnTo>
                    <a:pt x="310072" y="365836"/>
                  </a:lnTo>
                  <a:lnTo>
                    <a:pt x="309841" y="366312"/>
                  </a:lnTo>
                  <a:lnTo>
                    <a:pt x="307522" y="369753"/>
                  </a:lnTo>
                  <a:lnTo>
                    <a:pt x="307061" y="369986"/>
                  </a:lnTo>
                  <a:lnTo>
                    <a:pt x="306411" y="370039"/>
                  </a:lnTo>
                  <a:lnTo>
                    <a:pt x="304789" y="370471"/>
                  </a:lnTo>
                  <a:lnTo>
                    <a:pt x="302934" y="371575"/>
                  </a:lnTo>
                  <a:lnTo>
                    <a:pt x="302200" y="371865"/>
                  </a:lnTo>
                  <a:lnTo>
                    <a:pt x="302136" y="371665"/>
                  </a:lnTo>
                  <a:lnTo>
                    <a:pt x="302120" y="371085"/>
                  </a:lnTo>
                  <a:lnTo>
                    <a:pt x="302442" y="370063"/>
                  </a:lnTo>
                  <a:lnTo>
                    <a:pt x="302820" y="369383"/>
                  </a:lnTo>
                  <a:lnTo>
                    <a:pt x="303244" y="368854"/>
                  </a:lnTo>
                  <a:lnTo>
                    <a:pt x="303735" y="367621"/>
                  </a:lnTo>
                  <a:lnTo>
                    <a:pt x="303899" y="366975"/>
                  </a:lnTo>
                  <a:lnTo>
                    <a:pt x="303999" y="364868"/>
                  </a:lnTo>
                  <a:lnTo>
                    <a:pt x="304473" y="362417"/>
                  </a:lnTo>
                  <a:lnTo>
                    <a:pt x="305146" y="360960"/>
                  </a:lnTo>
                  <a:lnTo>
                    <a:pt x="304299" y="357680"/>
                  </a:lnTo>
                  <a:lnTo>
                    <a:pt x="303745" y="357155"/>
                  </a:lnTo>
                  <a:lnTo>
                    <a:pt x="302182" y="356850"/>
                  </a:lnTo>
                  <a:lnTo>
                    <a:pt x="301840" y="356875"/>
                  </a:lnTo>
                  <a:lnTo>
                    <a:pt x="301925" y="356271"/>
                  </a:lnTo>
                  <a:lnTo>
                    <a:pt x="302715" y="355859"/>
                  </a:lnTo>
                  <a:lnTo>
                    <a:pt x="302942" y="355290"/>
                  </a:lnTo>
                  <a:lnTo>
                    <a:pt x="302682" y="353870"/>
                  </a:lnTo>
                  <a:lnTo>
                    <a:pt x="301314" y="351877"/>
                  </a:lnTo>
                  <a:lnTo>
                    <a:pt x="301383" y="349794"/>
                  </a:lnTo>
                  <a:lnTo>
                    <a:pt x="300156" y="349833"/>
                  </a:lnTo>
                  <a:lnTo>
                    <a:pt x="296789" y="351522"/>
                  </a:lnTo>
                  <a:lnTo>
                    <a:pt x="296401" y="352555"/>
                  </a:lnTo>
                  <a:lnTo>
                    <a:pt x="297094" y="354350"/>
                  </a:lnTo>
                  <a:lnTo>
                    <a:pt x="298731" y="355399"/>
                  </a:lnTo>
                  <a:lnTo>
                    <a:pt x="299241" y="357909"/>
                  </a:lnTo>
                  <a:lnTo>
                    <a:pt x="301516" y="358181"/>
                  </a:lnTo>
                  <a:lnTo>
                    <a:pt x="300573" y="360671"/>
                  </a:lnTo>
                  <a:lnTo>
                    <a:pt x="298000" y="362436"/>
                  </a:lnTo>
                  <a:lnTo>
                    <a:pt x="296872" y="363965"/>
                  </a:lnTo>
                  <a:lnTo>
                    <a:pt x="296447" y="364169"/>
                  </a:lnTo>
                  <a:lnTo>
                    <a:pt x="295534" y="364261"/>
                  </a:lnTo>
                  <a:lnTo>
                    <a:pt x="295009" y="363908"/>
                  </a:lnTo>
                  <a:lnTo>
                    <a:pt x="294546" y="361598"/>
                  </a:lnTo>
                  <a:lnTo>
                    <a:pt x="294769" y="359871"/>
                  </a:lnTo>
                  <a:lnTo>
                    <a:pt x="295027" y="359053"/>
                  </a:lnTo>
                  <a:lnTo>
                    <a:pt x="293688" y="355995"/>
                  </a:lnTo>
                  <a:lnTo>
                    <a:pt x="292741" y="354287"/>
                  </a:lnTo>
                  <a:lnTo>
                    <a:pt x="292098" y="353345"/>
                  </a:lnTo>
                  <a:lnTo>
                    <a:pt x="289433" y="350282"/>
                  </a:lnTo>
                  <a:lnTo>
                    <a:pt x="288273" y="349535"/>
                  </a:lnTo>
                  <a:lnTo>
                    <a:pt x="284327" y="347385"/>
                  </a:lnTo>
                  <a:lnTo>
                    <a:pt x="283199" y="347062"/>
                  </a:lnTo>
                  <a:lnTo>
                    <a:pt x="282494" y="347361"/>
                  </a:lnTo>
                  <a:lnTo>
                    <a:pt x="280315" y="347374"/>
                  </a:lnTo>
                  <a:lnTo>
                    <a:pt x="279855" y="347158"/>
                  </a:lnTo>
                  <a:lnTo>
                    <a:pt x="278884" y="346236"/>
                  </a:lnTo>
                  <a:lnTo>
                    <a:pt x="278309" y="345849"/>
                  </a:lnTo>
                  <a:lnTo>
                    <a:pt x="276650" y="344929"/>
                  </a:lnTo>
                  <a:lnTo>
                    <a:pt x="274013" y="343847"/>
                  </a:lnTo>
                  <a:lnTo>
                    <a:pt x="272840" y="343545"/>
                  </a:lnTo>
                  <a:lnTo>
                    <a:pt x="269732" y="343368"/>
                  </a:lnTo>
                  <a:lnTo>
                    <a:pt x="267693" y="343585"/>
                  </a:lnTo>
                  <a:lnTo>
                    <a:pt x="266008" y="343786"/>
                  </a:lnTo>
                  <a:lnTo>
                    <a:pt x="258114" y="345130"/>
                  </a:lnTo>
                  <a:lnTo>
                    <a:pt x="257339" y="345113"/>
                  </a:lnTo>
                  <a:lnTo>
                    <a:pt x="256335" y="344942"/>
                  </a:lnTo>
                  <a:lnTo>
                    <a:pt x="253171" y="344081"/>
                  </a:lnTo>
                  <a:lnTo>
                    <a:pt x="252847" y="343906"/>
                  </a:lnTo>
                  <a:lnTo>
                    <a:pt x="249262" y="339846"/>
                  </a:lnTo>
                  <a:lnTo>
                    <a:pt x="245460" y="336172"/>
                  </a:lnTo>
                  <a:lnTo>
                    <a:pt x="242709" y="333935"/>
                  </a:lnTo>
                  <a:lnTo>
                    <a:pt x="238795" y="330460"/>
                  </a:lnTo>
                  <a:lnTo>
                    <a:pt x="237331" y="329534"/>
                  </a:lnTo>
                  <a:lnTo>
                    <a:pt x="235283" y="328000"/>
                  </a:lnTo>
                  <a:lnTo>
                    <a:pt x="229904" y="323605"/>
                  </a:lnTo>
                  <a:lnTo>
                    <a:pt x="229050" y="322658"/>
                  </a:lnTo>
                  <a:lnTo>
                    <a:pt x="227112" y="317861"/>
                  </a:lnTo>
                  <a:lnTo>
                    <a:pt x="227008" y="316878"/>
                  </a:lnTo>
                  <a:lnTo>
                    <a:pt x="227341" y="314136"/>
                  </a:lnTo>
                  <a:lnTo>
                    <a:pt x="227633" y="312305"/>
                  </a:lnTo>
                  <a:lnTo>
                    <a:pt x="227844" y="311391"/>
                  </a:lnTo>
                  <a:lnTo>
                    <a:pt x="229461" y="308375"/>
                  </a:lnTo>
                  <a:lnTo>
                    <a:pt x="229829" y="307769"/>
                  </a:lnTo>
                  <a:lnTo>
                    <a:pt x="231236" y="307663"/>
                  </a:lnTo>
                  <a:lnTo>
                    <a:pt x="231865" y="307168"/>
                  </a:lnTo>
                  <a:lnTo>
                    <a:pt x="232291" y="306707"/>
                  </a:lnTo>
                  <a:lnTo>
                    <a:pt x="232542" y="306373"/>
                  </a:lnTo>
                  <a:lnTo>
                    <a:pt x="233072" y="305333"/>
                  </a:lnTo>
                  <a:lnTo>
                    <a:pt x="233247" y="304880"/>
                  </a:lnTo>
                  <a:lnTo>
                    <a:pt x="233464" y="304111"/>
                  </a:lnTo>
                  <a:lnTo>
                    <a:pt x="233422" y="303288"/>
                  </a:lnTo>
                  <a:lnTo>
                    <a:pt x="232811" y="299140"/>
                  </a:lnTo>
                  <a:lnTo>
                    <a:pt x="232119" y="297482"/>
                  </a:lnTo>
                  <a:lnTo>
                    <a:pt x="231725" y="296679"/>
                  </a:lnTo>
                  <a:lnTo>
                    <a:pt x="231351" y="296232"/>
                  </a:lnTo>
                  <a:lnTo>
                    <a:pt x="230659" y="294666"/>
                  </a:lnTo>
                  <a:lnTo>
                    <a:pt x="230694" y="293845"/>
                  </a:lnTo>
                  <a:lnTo>
                    <a:pt x="230767" y="293679"/>
                  </a:lnTo>
                  <a:lnTo>
                    <a:pt x="231151" y="293478"/>
                  </a:lnTo>
                  <a:lnTo>
                    <a:pt x="231678" y="292806"/>
                  </a:lnTo>
                  <a:lnTo>
                    <a:pt x="231942" y="292098"/>
                  </a:lnTo>
                  <a:lnTo>
                    <a:pt x="232037" y="291697"/>
                  </a:lnTo>
                  <a:lnTo>
                    <a:pt x="231754" y="290297"/>
                  </a:lnTo>
                  <a:lnTo>
                    <a:pt x="230499" y="288008"/>
                  </a:lnTo>
                  <a:lnTo>
                    <a:pt x="230036" y="286794"/>
                  </a:lnTo>
                  <a:lnTo>
                    <a:pt x="229930" y="285666"/>
                  </a:lnTo>
                  <a:lnTo>
                    <a:pt x="229947" y="284228"/>
                  </a:lnTo>
                  <a:lnTo>
                    <a:pt x="230229" y="283783"/>
                  </a:lnTo>
                  <a:lnTo>
                    <a:pt x="230374" y="283687"/>
                  </a:lnTo>
                  <a:lnTo>
                    <a:pt x="230654" y="283626"/>
                  </a:lnTo>
                  <a:lnTo>
                    <a:pt x="230891" y="283759"/>
                  </a:lnTo>
                  <a:lnTo>
                    <a:pt x="231146" y="284013"/>
                  </a:lnTo>
                  <a:lnTo>
                    <a:pt x="231662" y="284890"/>
                  </a:lnTo>
                  <a:lnTo>
                    <a:pt x="231649" y="285486"/>
                  </a:lnTo>
                  <a:lnTo>
                    <a:pt x="231789" y="285746"/>
                  </a:lnTo>
                  <a:lnTo>
                    <a:pt x="232953" y="286767"/>
                  </a:lnTo>
                  <a:lnTo>
                    <a:pt x="234820" y="287715"/>
                  </a:lnTo>
                  <a:lnTo>
                    <a:pt x="235645" y="287828"/>
                  </a:lnTo>
                  <a:lnTo>
                    <a:pt x="236099" y="287161"/>
                  </a:lnTo>
                  <a:lnTo>
                    <a:pt x="237030" y="286876"/>
                  </a:lnTo>
                  <a:lnTo>
                    <a:pt x="239303" y="286997"/>
                  </a:lnTo>
                  <a:lnTo>
                    <a:pt x="239671" y="286921"/>
                  </a:lnTo>
                  <a:lnTo>
                    <a:pt x="240761" y="286393"/>
                  </a:lnTo>
                  <a:lnTo>
                    <a:pt x="241402" y="285989"/>
                  </a:lnTo>
                  <a:lnTo>
                    <a:pt x="241679" y="285675"/>
                  </a:lnTo>
                  <a:lnTo>
                    <a:pt x="241874" y="285293"/>
                  </a:lnTo>
                  <a:lnTo>
                    <a:pt x="241902" y="284954"/>
                  </a:lnTo>
                  <a:lnTo>
                    <a:pt x="242370" y="283538"/>
                  </a:lnTo>
                  <a:lnTo>
                    <a:pt x="242558" y="283148"/>
                  </a:lnTo>
                  <a:lnTo>
                    <a:pt x="243432" y="282710"/>
                  </a:lnTo>
                  <a:lnTo>
                    <a:pt x="245414" y="282353"/>
                  </a:lnTo>
                  <a:lnTo>
                    <a:pt x="246937" y="281477"/>
                  </a:lnTo>
                  <a:lnTo>
                    <a:pt x="247003" y="280628"/>
                  </a:lnTo>
                  <a:lnTo>
                    <a:pt x="246902" y="279912"/>
                  </a:lnTo>
                  <a:lnTo>
                    <a:pt x="246164" y="278057"/>
                  </a:lnTo>
                  <a:lnTo>
                    <a:pt x="245488" y="276891"/>
                  </a:lnTo>
                  <a:lnTo>
                    <a:pt x="244914" y="276268"/>
                  </a:lnTo>
                  <a:lnTo>
                    <a:pt x="244276" y="275782"/>
                  </a:lnTo>
                  <a:lnTo>
                    <a:pt x="243791" y="275571"/>
                  </a:lnTo>
                  <a:lnTo>
                    <a:pt x="243201" y="275429"/>
                  </a:lnTo>
                  <a:lnTo>
                    <a:pt x="242229" y="275767"/>
                  </a:lnTo>
                  <a:lnTo>
                    <a:pt x="241580" y="275473"/>
                  </a:lnTo>
                  <a:lnTo>
                    <a:pt x="241097" y="275106"/>
                  </a:lnTo>
                  <a:lnTo>
                    <a:pt x="238848" y="273294"/>
                  </a:lnTo>
                  <a:lnTo>
                    <a:pt x="237965" y="272059"/>
                  </a:lnTo>
                  <a:lnTo>
                    <a:pt x="237277" y="270855"/>
                  </a:lnTo>
                  <a:lnTo>
                    <a:pt x="235135" y="268289"/>
                  </a:lnTo>
                  <a:lnTo>
                    <a:pt x="233667" y="267163"/>
                  </a:lnTo>
                  <a:lnTo>
                    <a:pt x="232214" y="266348"/>
                  </a:lnTo>
                  <a:lnTo>
                    <a:pt x="227574" y="263288"/>
                  </a:lnTo>
                  <a:lnTo>
                    <a:pt x="226311" y="261763"/>
                  </a:lnTo>
                  <a:lnTo>
                    <a:pt x="225114" y="258836"/>
                  </a:lnTo>
                  <a:lnTo>
                    <a:pt x="224691" y="257286"/>
                  </a:lnTo>
                  <a:lnTo>
                    <a:pt x="224766" y="257096"/>
                  </a:lnTo>
                  <a:lnTo>
                    <a:pt x="223813" y="254305"/>
                  </a:lnTo>
                  <a:lnTo>
                    <a:pt x="221968" y="251076"/>
                  </a:lnTo>
                  <a:lnTo>
                    <a:pt x="222011" y="250521"/>
                  </a:lnTo>
                  <a:lnTo>
                    <a:pt x="221148" y="249164"/>
                  </a:lnTo>
                  <a:lnTo>
                    <a:pt x="220152" y="248100"/>
                  </a:lnTo>
                  <a:lnTo>
                    <a:pt x="219527" y="247730"/>
                  </a:lnTo>
                  <a:lnTo>
                    <a:pt x="218749" y="246622"/>
                  </a:lnTo>
                  <a:lnTo>
                    <a:pt x="218382" y="245911"/>
                  </a:lnTo>
                  <a:lnTo>
                    <a:pt x="218367" y="244744"/>
                  </a:lnTo>
                  <a:lnTo>
                    <a:pt x="218700" y="244283"/>
                  </a:lnTo>
                  <a:lnTo>
                    <a:pt x="218933" y="243665"/>
                  </a:lnTo>
                  <a:lnTo>
                    <a:pt x="218842" y="242480"/>
                  </a:lnTo>
                  <a:lnTo>
                    <a:pt x="219126" y="24158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076775" y="6894356"/>
              <a:ext cx="89244" cy="72000"/>
            </a:xfrm>
            <a:custGeom>
              <a:avLst/>
              <a:pathLst>
                <a:path w="89244" h="72000">
                  <a:moveTo>
                    <a:pt x="1647" y="28515"/>
                  </a:moveTo>
                  <a:lnTo>
                    <a:pt x="3195" y="29108"/>
                  </a:lnTo>
                  <a:lnTo>
                    <a:pt x="4154" y="28150"/>
                  </a:lnTo>
                  <a:lnTo>
                    <a:pt x="4693" y="26952"/>
                  </a:lnTo>
                  <a:lnTo>
                    <a:pt x="4904" y="26246"/>
                  </a:lnTo>
                  <a:lnTo>
                    <a:pt x="4928" y="25759"/>
                  </a:lnTo>
                  <a:lnTo>
                    <a:pt x="5616" y="24267"/>
                  </a:lnTo>
                  <a:lnTo>
                    <a:pt x="8618" y="20808"/>
                  </a:lnTo>
                  <a:lnTo>
                    <a:pt x="9038" y="20594"/>
                  </a:lnTo>
                  <a:lnTo>
                    <a:pt x="9608" y="20476"/>
                  </a:lnTo>
                  <a:lnTo>
                    <a:pt x="9949" y="20562"/>
                  </a:lnTo>
                  <a:lnTo>
                    <a:pt x="11876" y="19634"/>
                  </a:lnTo>
                  <a:lnTo>
                    <a:pt x="13057" y="17440"/>
                  </a:lnTo>
                  <a:lnTo>
                    <a:pt x="13412" y="17462"/>
                  </a:lnTo>
                  <a:lnTo>
                    <a:pt x="13693" y="17796"/>
                  </a:lnTo>
                  <a:lnTo>
                    <a:pt x="14640" y="18266"/>
                  </a:lnTo>
                  <a:lnTo>
                    <a:pt x="16013" y="17637"/>
                  </a:lnTo>
                  <a:lnTo>
                    <a:pt x="16867" y="16945"/>
                  </a:lnTo>
                  <a:lnTo>
                    <a:pt x="19480" y="15428"/>
                  </a:lnTo>
                  <a:lnTo>
                    <a:pt x="23683" y="14379"/>
                  </a:lnTo>
                  <a:lnTo>
                    <a:pt x="24638" y="14374"/>
                  </a:lnTo>
                  <a:lnTo>
                    <a:pt x="24874" y="14813"/>
                  </a:lnTo>
                  <a:lnTo>
                    <a:pt x="27903" y="16071"/>
                  </a:lnTo>
                  <a:lnTo>
                    <a:pt x="28898" y="16066"/>
                  </a:lnTo>
                  <a:lnTo>
                    <a:pt x="29802" y="15717"/>
                  </a:lnTo>
                  <a:lnTo>
                    <a:pt x="30912" y="16205"/>
                  </a:lnTo>
                  <a:lnTo>
                    <a:pt x="31162" y="16813"/>
                  </a:lnTo>
                  <a:lnTo>
                    <a:pt x="30443" y="19461"/>
                  </a:lnTo>
                  <a:lnTo>
                    <a:pt x="29764" y="22617"/>
                  </a:lnTo>
                  <a:lnTo>
                    <a:pt x="29913" y="23528"/>
                  </a:lnTo>
                  <a:lnTo>
                    <a:pt x="30672" y="23636"/>
                  </a:lnTo>
                  <a:lnTo>
                    <a:pt x="30911" y="23812"/>
                  </a:lnTo>
                  <a:lnTo>
                    <a:pt x="31148" y="24184"/>
                  </a:lnTo>
                  <a:lnTo>
                    <a:pt x="31193" y="24463"/>
                  </a:lnTo>
                  <a:lnTo>
                    <a:pt x="31155" y="25025"/>
                  </a:lnTo>
                  <a:lnTo>
                    <a:pt x="30869" y="26319"/>
                  </a:lnTo>
                  <a:lnTo>
                    <a:pt x="32009" y="26196"/>
                  </a:lnTo>
                  <a:lnTo>
                    <a:pt x="32979" y="23957"/>
                  </a:lnTo>
                  <a:lnTo>
                    <a:pt x="33330" y="23449"/>
                  </a:lnTo>
                  <a:lnTo>
                    <a:pt x="34125" y="23055"/>
                  </a:lnTo>
                  <a:lnTo>
                    <a:pt x="35112" y="22169"/>
                  </a:lnTo>
                  <a:lnTo>
                    <a:pt x="35643" y="21577"/>
                  </a:lnTo>
                  <a:lnTo>
                    <a:pt x="35440" y="20954"/>
                  </a:lnTo>
                  <a:lnTo>
                    <a:pt x="34930" y="19886"/>
                  </a:lnTo>
                  <a:lnTo>
                    <a:pt x="34763" y="19796"/>
                  </a:lnTo>
                  <a:lnTo>
                    <a:pt x="34200" y="18652"/>
                  </a:lnTo>
                  <a:lnTo>
                    <a:pt x="34198" y="18360"/>
                  </a:lnTo>
                  <a:lnTo>
                    <a:pt x="34554" y="17663"/>
                  </a:lnTo>
                  <a:lnTo>
                    <a:pt x="34797" y="17485"/>
                  </a:lnTo>
                  <a:lnTo>
                    <a:pt x="35126" y="17460"/>
                  </a:lnTo>
                  <a:lnTo>
                    <a:pt x="38513" y="18480"/>
                  </a:lnTo>
                  <a:lnTo>
                    <a:pt x="39823" y="19090"/>
                  </a:lnTo>
                  <a:lnTo>
                    <a:pt x="41000" y="19456"/>
                  </a:lnTo>
                  <a:lnTo>
                    <a:pt x="41147" y="19431"/>
                  </a:lnTo>
                  <a:lnTo>
                    <a:pt x="41808" y="18654"/>
                  </a:lnTo>
                  <a:lnTo>
                    <a:pt x="41620" y="18144"/>
                  </a:lnTo>
                  <a:lnTo>
                    <a:pt x="41147" y="17523"/>
                  </a:lnTo>
                  <a:lnTo>
                    <a:pt x="37708" y="15091"/>
                  </a:lnTo>
                  <a:lnTo>
                    <a:pt x="35812" y="14027"/>
                  </a:lnTo>
                  <a:lnTo>
                    <a:pt x="34994" y="13951"/>
                  </a:lnTo>
                  <a:lnTo>
                    <a:pt x="33894" y="14348"/>
                  </a:lnTo>
                  <a:lnTo>
                    <a:pt x="33534" y="14200"/>
                  </a:lnTo>
                  <a:lnTo>
                    <a:pt x="33553" y="13756"/>
                  </a:lnTo>
                  <a:lnTo>
                    <a:pt x="35105" y="7075"/>
                  </a:lnTo>
                  <a:lnTo>
                    <a:pt x="39392" y="4642"/>
                  </a:lnTo>
                  <a:lnTo>
                    <a:pt x="41814" y="3957"/>
                  </a:lnTo>
                  <a:lnTo>
                    <a:pt x="42982" y="3748"/>
                  </a:lnTo>
                  <a:lnTo>
                    <a:pt x="45102" y="4860"/>
                  </a:lnTo>
                  <a:lnTo>
                    <a:pt x="46838" y="8290"/>
                  </a:lnTo>
                  <a:lnTo>
                    <a:pt x="46829" y="11183"/>
                  </a:lnTo>
                  <a:lnTo>
                    <a:pt x="46476" y="12633"/>
                  </a:lnTo>
                  <a:lnTo>
                    <a:pt x="46355" y="12838"/>
                  </a:lnTo>
                  <a:lnTo>
                    <a:pt x="45857" y="14322"/>
                  </a:lnTo>
                  <a:lnTo>
                    <a:pt x="45787" y="15095"/>
                  </a:lnTo>
                  <a:lnTo>
                    <a:pt x="45868" y="15398"/>
                  </a:lnTo>
                  <a:lnTo>
                    <a:pt x="46934" y="15709"/>
                  </a:lnTo>
                  <a:lnTo>
                    <a:pt x="47794" y="15128"/>
                  </a:lnTo>
                  <a:lnTo>
                    <a:pt x="49088" y="12945"/>
                  </a:lnTo>
                  <a:lnTo>
                    <a:pt x="49738" y="11237"/>
                  </a:lnTo>
                  <a:lnTo>
                    <a:pt x="49452" y="9939"/>
                  </a:lnTo>
                  <a:lnTo>
                    <a:pt x="49516" y="8697"/>
                  </a:lnTo>
                  <a:lnTo>
                    <a:pt x="49877" y="8275"/>
                  </a:lnTo>
                  <a:lnTo>
                    <a:pt x="50716" y="8620"/>
                  </a:lnTo>
                  <a:lnTo>
                    <a:pt x="51977" y="9555"/>
                  </a:lnTo>
                  <a:lnTo>
                    <a:pt x="53380" y="11049"/>
                  </a:lnTo>
                  <a:lnTo>
                    <a:pt x="53717" y="11044"/>
                  </a:lnTo>
                  <a:lnTo>
                    <a:pt x="54591" y="9929"/>
                  </a:lnTo>
                  <a:lnTo>
                    <a:pt x="54734" y="9629"/>
                  </a:lnTo>
                  <a:lnTo>
                    <a:pt x="54758" y="8760"/>
                  </a:lnTo>
                  <a:lnTo>
                    <a:pt x="52754" y="7786"/>
                  </a:lnTo>
                  <a:lnTo>
                    <a:pt x="51395" y="6470"/>
                  </a:lnTo>
                  <a:lnTo>
                    <a:pt x="50984" y="6032"/>
                  </a:lnTo>
                  <a:lnTo>
                    <a:pt x="49826" y="3967"/>
                  </a:lnTo>
                  <a:lnTo>
                    <a:pt x="49484" y="3094"/>
                  </a:lnTo>
                  <a:lnTo>
                    <a:pt x="49370" y="2491"/>
                  </a:lnTo>
                  <a:lnTo>
                    <a:pt x="49625" y="1880"/>
                  </a:lnTo>
                  <a:lnTo>
                    <a:pt x="50351" y="603"/>
                  </a:lnTo>
                  <a:lnTo>
                    <a:pt x="50650" y="320"/>
                  </a:lnTo>
                  <a:lnTo>
                    <a:pt x="51665" y="31"/>
                  </a:lnTo>
                  <a:lnTo>
                    <a:pt x="52153" y="80"/>
                  </a:lnTo>
                  <a:lnTo>
                    <a:pt x="52348" y="409"/>
                  </a:lnTo>
                  <a:lnTo>
                    <a:pt x="52479" y="1028"/>
                  </a:lnTo>
                  <a:lnTo>
                    <a:pt x="57054" y="6626"/>
                  </a:lnTo>
                  <a:lnTo>
                    <a:pt x="57204" y="6763"/>
                  </a:lnTo>
                  <a:lnTo>
                    <a:pt x="58230" y="6771"/>
                  </a:lnTo>
                  <a:lnTo>
                    <a:pt x="61189" y="9599"/>
                  </a:lnTo>
                  <a:lnTo>
                    <a:pt x="61337" y="9636"/>
                  </a:lnTo>
                  <a:lnTo>
                    <a:pt x="62325" y="9516"/>
                  </a:lnTo>
                  <a:lnTo>
                    <a:pt x="62503" y="9317"/>
                  </a:lnTo>
                  <a:lnTo>
                    <a:pt x="59980" y="4684"/>
                  </a:lnTo>
                  <a:lnTo>
                    <a:pt x="59049" y="3791"/>
                  </a:lnTo>
                  <a:lnTo>
                    <a:pt x="58135" y="2484"/>
                  </a:lnTo>
                  <a:lnTo>
                    <a:pt x="57622" y="651"/>
                  </a:lnTo>
                  <a:lnTo>
                    <a:pt x="57609" y="260"/>
                  </a:lnTo>
                  <a:lnTo>
                    <a:pt x="57816" y="0"/>
                  </a:lnTo>
                  <a:lnTo>
                    <a:pt x="58511" y="9"/>
                  </a:lnTo>
                  <a:lnTo>
                    <a:pt x="59802" y="362"/>
                  </a:lnTo>
                  <a:lnTo>
                    <a:pt x="60106" y="912"/>
                  </a:lnTo>
                  <a:lnTo>
                    <a:pt x="60159" y="1284"/>
                  </a:lnTo>
                  <a:lnTo>
                    <a:pt x="62391" y="4099"/>
                  </a:lnTo>
                  <a:lnTo>
                    <a:pt x="63490" y="3648"/>
                  </a:lnTo>
                  <a:lnTo>
                    <a:pt x="64643" y="3698"/>
                  </a:lnTo>
                  <a:lnTo>
                    <a:pt x="65844" y="4114"/>
                  </a:lnTo>
                  <a:lnTo>
                    <a:pt x="70167" y="6521"/>
                  </a:lnTo>
                  <a:lnTo>
                    <a:pt x="70321" y="6498"/>
                  </a:lnTo>
                  <a:lnTo>
                    <a:pt x="71002" y="5730"/>
                  </a:lnTo>
                  <a:lnTo>
                    <a:pt x="71492" y="4088"/>
                  </a:lnTo>
                  <a:lnTo>
                    <a:pt x="75769" y="4095"/>
                  </a:lnTo>
                  <a:lnTo>
                    <a:pt x="74638" y="6594"/>
                  </a:lnTo>
                  <a:lnTo>
                    <a:pt x="74096" y="7213"/>
                  </a:lnTo>
                  <a:lnTo>
                    <a:pt x="71955" y="8989"/>
                  </a:lnTo>
                  <a:lnTo>
                    <a:pt x="71257" y="9381"/>
                  </a:lnTo>
                  <a:lnTo>
                    <a:pt x="68399" y="11918"/>
                  </a:lnTo>
                  <a:lnTo>
                    <a:pt x="67907" y="12613"/>
                  </a:lnTo>
                  <a:lnTo>
                    <a:pt x="67406" y="13775"/>
                  </a:lnTo>
                  <a:lnTo>
                    <a:pt x="66654" y="16130"/>
                  </a:lnTo>
                  <a:lnTo>
                    <a:pt x="66751" y="17450"/>
                  </a:lnTo>
                  <a:lnTo>
                    <a:pt x="66991" y="18059"/>
                  </a:lnTo>
                  <a:lnTo>
                    <a:pt x="67284" y="18351"/>
                  </a:lnTo>
                  <a:lnTo>
                    <a:pt x="67517" y="18419"/>
                  </a:lnTo>
                  <a:lnTo>
                    <a:pt x="68311" y="18440"/>
                  </a:lnTo>
                  <a:lnTo>
                    <a:pt x="68482" y="18053"/>
                  </a:lnTo>
                  <a:lnTo>
                    <a:pt x="68420" y="17678"/>
                  </a:lnTo>
                  <a:lnTo>
                    <a:pt x="68591" y="16565"/>
                  </a:lnTo>
                  <a:lnTo>
                    <a:pt x="69450" y="13465"/>
                  </a:lnTo>
                  <a:lnTo>
                    <a:pt x="69845" y="12982"/>
                  </a:lnTo>
                  <a:lnTo>
                    <a:pt x="70619" y="12303"/>
                  </a:lnTo>
                  <a:lnTo>
                    <a:pt x="71846" y="11592"/>
                  </a:lnTo>
                  <a:lnTo>
                    <a:pt x="72613" y="12873"/>
                  </a:lnTo>
                  <a:lnTo>
                    <a:pt x="72683" y="13257"/>
                  </a:lnTo>
                  <a:lnTo>
                    <a:pt x="73093" y="14496"/>
                  </a:lnTo>
                  <a:lnTo>
                    <a:pt x="74159" y="12199"/>
                  </a:lnTo>
                  <a:lnTo>
                    <a:pt x="75533" y="11173"/>
                  </a:lnTo>
                  <a:lnTo>
                    <a:pt x="76505" y="10856"/>
                  </a:lnTo>
                  <a:lnTo>
                    <a:pt x="77167" y="9952"/>
                  </a:lnTo>
                  <a:lnTo>
                    <a:pt x="77145" y="9769"/>
                  </a:lnTo>
                  <a:lnTo>
                    <a:pt x="77383" y="9067"/>
                  </a:lnTo>
                  <a:lnTo>
                    <a:pt x="77569" y="8822"/>
                  </a:lnTo>
                  <a:lnTo>
                    <a:pt x="79188" y="8596"/>
                  </a:lnTo>
                  <a:lnTo>
                    <a:pt x="78984" y="9760"/>
                  </a:lnTo>
                  <a:lnTo>
                    <a:pt x="79466" y="10344"/>
                  </a:lnTo>
                  <a:lnTo>
                    <a:pt x="80023" y="10463"/>
                  </a:lnTo>
                  <a:lnTo>
                    <a:pt x="80940" y="9799"/>
                  </a:lnTo>
                  <a:lnTo>
                    <a:pt x="82549" y="8273"/>
                  </a:lnTo>
                  <a:lnTo>
                    <a:pt x="83369" y="7144"/>
                  </a:lnTo>
                  <a:lnTo>
                    <a:pt x="84748" y="6514"/>
                  </a:lnTo>
                  <a:lnTo>
                    <a:pt x="85097" y="6601"/>
                  </a:lnTo>
                  <a:lnTo>
                    <a:pt x="85258" y="6797"/>
                  </a:lnTo>
                  <a:lnTo>
                    <a:pt x="85319" y="7050"/>
                  </a:lnTo>
                  <a:lnTo>
                    <a:pt x="84694" y="8247"/>
                  </a:lnTo>
                  <a:lnTo>
                    <a:pt x="84100" y="8698"/>
                  </a:lnTo>
                  <a:lnTo>
                    <a:pt x="84067" y="8874"/>
                  </a:lnTo>
                  <a:lnTo>
                    <a:pt x="84330" y="9313"/>
                  </a:lnTo>
                  <a:lnTo>
                    <a:pt x="85439" y="9925"/>
                  </a:lnTo>
                  <a:lnTo>
                    <a:pt x="86298" y="9975"/>
                  </a:lnTo>
                  <a:lnTo>
                    <a:pt x="87372" y="10785"/>
                  </a:lnTo>
                  <a:lnTo>
                    <a:pt x="86895" y="11591"/>
                  </a:lnTo>
                  <a:lnTo>
                    <a:pt x="85647" y="12546"/>
                  </a:lnTo>
                  <a:lnTo>
                    <a:pt x="85296" y="12303"/>
                  </a:lnTo>
                  <a:lnTo>
                    <a:pt x="85063" y="12006"/>
                  </a:lnTo>
                  <a:lnTo>
                    <a:pt x="84843" y="11717"/>
                  </a:lnTo>
                  <a:lnTo>
                    <a:pt x="84648" y="11264"/>
                  </a:lnTo>
                  <a:lnTo>
                    <a:pt x="84306" y="11132"/>
                  </a:lnTo>
                  <a:lnTo>
                    <a:pt x="83260" y="10913"/>
                  </a:lnTo>
                  <a:lnTo>
                    <a:pt x="82430" y="11649"/>
                  </a:lnTo>
                  <a:lnTo>
                    <a:pt x="82874" y="12973"/>
                  </a:lnTo>
                  <a:lnTo>
                    <a:pt x="84129" y="13955"/>
                  </a:lnTo>
                  <a:lnTo>
                    <a:pt x="83220" y="15093"/>
                  </a:lnTo>
                  <a:lnTo>
                    <a:pt x="82664" y="15788"/>
                  </a:lnTo>
                  <a:lnTo>
                    <a:pt x="82744" y="16070"/>
                  </a:lnTo>
                  <a:lnTo>
                    <a:pt x="83059" y="16425"/>
                  </a:lnTo>
                  <a:lnTo>
                    <a:pt x="84936" y="15887"/>
                  </a:lnTo>
                  <a:lnTo>
                    <a:pt x="85418" y="15633"/>
                  </a:lnTo>
                  <a:lnTo>
                    <a:pt x="86131" y="16422"/>
                  </a:lnTo>
                  <a:lnTo>
                    <a:pt x="86135" y="18604"/>
                  </a:lnTo>
                  <a:lnTo>
                    <a:pt x="88168" y="18849"/>
                  </a:lnTo>
                  <a:lnTo>
                    <a:pt x="89244" y="19094"/>
                  </a:lnTo>
                  <a:lnTo>
                    <a:pt x="87890" y="20233"/>
                  </a:lnTo>
                  <a:lnTo>
                    <a:pt x="85892" y="21375"/>
                  </a:lnTo>
                  <a:lnTo>
                    <a:pt x="84716" y="20116"/>
                  </a:lnTo>
                  <a:lnTo>
                    <a:pt x="84554" y="19953"/>
                  </a:lnTo>
                  <a:lnTo>
                    <a:pt x="84592" y="19700"/>
                  </a:lnTo>
                  <a:lnTo>
                    <a:pt x="84409" y="19320"/>
                  </a:lnTo>
                  <a:lnTo>
                    <a:pt x="83691" y="19007"/>
                  </a:lnTo>
                  <a:lnTo>
                    <a:pt x="81693" y="18675"/>
                  </a:lnTo>
                  <a:lnTo>
                    <a:pt x="80882" y="19095"/>
                  </a:lnTo>
                  <a:lnTo>
                    <a:pt x="80659" y="19289"/>
                  </a:lnTo>
                  <a:lnTo>
                    <a:pt x="79488" y="20654"/>
                  </a:lnTo>
                  <a:lnTo>
                    <a:pt x="79440" y="20913"/>
                  </a:lnTo>
                  <a:lnTo>
                    <a:pt x="81141" y="21724"/>
                  </a:lnTo>
                  <a:lnTo>
                    <a:pt x="80033" y="23045"/>
                  </a:lnTo>
                  <a:lnTo>
                    <a:pt x="79659" y="24329"/>
                  </a:lnTo>
                  <a:lnTo>
                    <a:pt x="80263" y="25291"/>
                  </a:lnTo>
                  <a:lnTo>
                    <a:pt x="81935" y="24381"/>
                  </a:lnTo>
                  <a:lnTo>
                    <a:pt x="82511" y="25268"/>
                  </a:lnTo>
                  <a:lnTo>
                    <a:pt x="80364" y="26958"/>
                  </a:lnTo>
                  <a:lnTo>
                    <a:pt x="78862" y="28961"/>
                  </a:lnTo>
                  <a:lnTo>
                    <a:pt x="78562" y="29243"/>
                  </a:lnTo>
                  <a:lnTo>
                    <a:pt x="78538" y="29416"/>
                  </a:lnTo>
                  <a:lnTo>
                    <a:pt x="78736" y="29697"/>
                  </a:lnTo>
                  <a:lnTo>
                    <a:pt x="79329" y="30061"/>
                  </a:lnTo>
                  <a:lnTo>
                    <a:pt x="79803" y="29960"/>
                  </a:lnTo>
                  <a:lnTo>
                    <a:pt x="80750" y="29205"/>
                  </a:lnTo>
                  <a:lnTo>
                    <a:pt x="81298" y="29023"/>
                  </a:lnTo>
                  <a:lnTo>
                    <a:pt x="82444" y="27376"/>
                  </a:lnTo>
                  <a:lnTo>
                    <a:pt x="83395" y="26807"/>
                  </a:lnTo>
                  <a:lnTo>
                    <a:pt x="83950" y="27986"/>
                  </a:lnTo>
                  <a:lnTo>
                    <a:pt x="83498" y="28731"/>
                  </a:lnTo>
                  <a:lnTo>
                    <a:pt x="85367" y="28881"/>
                  </a:lnTo>
                  <a:lnTo>
                    <a:pt x="88082" y="29479"/>
                  </a:lnTo>
                  <a:lnTo>
                    <a:pt x="88634" y="29676"/>
                  </a:lnTo>
                  <a:lnTo>
                    <a:pt x="88878" y="29962"/>
                  </a:lnTo>
                  <a:lnTo>
                    <a:pt x="88306" y="31503"/>
                  </a:lnTo>
                  <a:lnTo>
                    <a:pt x="88050" y="32029"/>
                  </a:lnTo>
                  <a:lnTo>
                    <a:pt x="84237" y="34989"/>
                  </a:lnTo>
                  <a:lnTo>
                    <a:pt x="83086" y="35418"/>
                  </a:lnTo>
                  <a:lnTo>
                    <a:pt x="81927" y="37179"/>
                  </a:lnTo>
                  <a:lnTo>
                    <a:pt x="81404" y="38241"/>
                  </a:lnTo>
                  <a:lnTo>
                    <a:pt x="80977" y="39839"/>
                  </a:lnTo>
                  <a:lnTo>
                    <a:pt x="81216" y="40462"/>
                  </a:lnTo>
                  <a:lnTo>
                    <a:pt x="80303" y="40912"/>
                  </a:lnTo>
                  <a:lnTo>
                    <a:pt x="79659" y="40471"/>
                  </a:lnTo>
                  <a:lnTo>
                    <a:pt x="78000" y="39686"/>
                  </a:lnTo>
                  <a:lnTo>
                    <a:pt x="76115" y="39406"/>
                  </a:lnTo>
                  <a:lnTo>
                    <a:pt x="77202" y="38232"/>
                  </a:lnTo>
                  <a:lnTo>
                    <a:pt x="76343" y="37307"/>
                  </a:lnTo>
                  <a:lnTo>
                    <a:pt x="75706" y="38173"/>
                  </a:lnTo>
                  <a:lnTo>
                    <a:pt x="74738" y="39278"/>
                  </a:lnTo>
                  <a:lnTo>
                    <a:pt x="73249" y="37934"/>
                  </a:lnTo>
                  <a:lnTo>
                    <a:pt x="72563" y="36537"/>
                  </a:lnTo>
                  <a:lnTo>
                    <a:pt x="71067" y="36427"/>
                  </a:lnTo>
                  <a:lnTo>
                    <a:pt x="70496" y="36475"/>
                  </a:lnTo>
                  <a:lnTo>
                    <a:pt x="69846" y="36166"/>
                  </a:lnTo>
                  <a:lnTo>
                    <a:pt x="68973" y="35244"/>
                  </a:lnTo>
                  <a:lnTo>
                    <a:pt x="68897" y="35032"/>
                  </a:lnTo>
                  <a:lnTo>
                    <a:pt x="69017" y="34644"/>
                  </a:lnTo>
                  <a:lnTo>
                    <a:pt x="68991" y="34252"/>
                  </a:lnTo>
                  <a:lnTo>
                    <a:pt x="68503" y="33419"/>
                  </a:lnTo>
                  <a:lnTo>
                    <a:pt x="67619" y="33341"/>
                  </a:lnTo>
                  <a:lnTo>
                    <a:pt x="66565" y="33779"/>
                  </a:lnTo>
                  <a:lnTo>
                    <a:pt x="66245" y="33702"/>
                  </a:lnTo>
                  <a:lnTo>
                    <a:pt x="65754" y="33446"/>
                  </a:lnTo>
                  <a:lnTo>
                    <a:pt x="65398" y="33044"/>
                  </a:lnTo>
                  <a:lnTo>
                    <a:pt x="64005" y="32239"/>
                  </a:lnTo>
                  <a:lnTo>
                    <a:pt x="63015" y="32541"/>
                  </a:lnTo>
                  <a:lnTo>
                    <a:pt x="63548" y="33681"/>
                  </a:lnTo>
                  <a:lnTo>
                    <a:pt x="62640" y="34522"/>
                  </a:lnTo>
                  <a:lnTo>
                    <a:pt x="65692" y="35036"/>
                  </a:lnTo>
                  <a:lnTo>
                    <a:pt x="67221" y="36243"/>
                  </a:lnTo>
                  <a:lnTo>
                    <a:pt x="67728" y="36959"/>
                  </a:lnTo>
                  <a:lnTo>
                    <a:pt x="68171" y="37967"/>
                  </a:lnTo>
                  <a:lnTo>
                    <a:pt x="69480" y="39496"/>
                  </a:lnTo>
                  <a:lnTo>
                    <a:pt x="70761" y="40227"/>
                  </a:lnTo>
                  <a:lnTo>
                    <a:pt x="71016" y="40528"/>
                  </a:lnTo>
                  <a:lnTo>
                    <a:pt x="71371" y="41832"/>
                  </a:lnTo>
                  <a:lnTo>
                    <a:pt x="70950" y="42931"/>
                  </a:lnTo>
                  <a:lnTo>
                    <a:pt x="69630" y="45294"/>
                  </a:lnTo>
                  <a:lnTo>
                    <a:pt x="68502" y="46299"/>
                  </a:lnTo>
                  <a:lnTo>
                    <a:pt x="66977" y="47427"/>
                  </a:lnTo>
                  <a:lnTo>
                    <a:pt x="66518" y="47676"/>
                  </a:lnTo>
                  <a:lnTo>
                    <a:pt x="66409" y="47523"/>
                  </a:lnTo>
                  <a:lnTo>
                    <a:pt x="66649" y="45814"/>
                  </a:lnTo>
                  <a:lnTo>
                    <a:pt x="65602" y="45411"/>
                  </a:lnTo>
                  <a:lnTo>
                    <a:pt x="64579" y="46391"/>
                  </a:lnTo>
                  <a:lnTo>
                    <a:pt x="63992" y="46950"/>
                  </a:lnTo>
                  <a:lnTo>
                    <a:pt x="62824" y="47654"/>
                  </a:lnTo>
                  <a:lnTo>
                    <a:pt x="60988" y="45646"/>
                  </a:lnTo>
                  <a:lnTo>
                    <a:pt x="60688" y="44847"/>
                  </a:lnTo>
                  <a:lnTo>
                    <a:pt x="60711" y="43496"/>
                  </a:lnTo>
                  <a:lnTo>
                    <a:pt x="58502" y="42068"/>
                  </a:lnTo>
                  <a:lnTo>
                    <a:pt x="57736" y="41931"/>
                  </a:lnTo>
                  <a:lnTo>
                    <a:pt x="56070" y="42277"/>
                  </a:lnTo>
                  <a:lnTo>
                    <a:pt x="55223" y="42575"/>
                  </a:lnTo>
                  <a:lnTo>
                    <a:pt x="54431" y="43151"/>
                  </a:lnTo>
                  <a:lnTo>
                    <a:pt x="53695" y="43849"/>
                  </a:lnTo>
                  <a:lnTo>
                    <a:pt x="54030" y="44580"/>
                  </a:lnTo>
                  <a:lnTo>
                    <a:pt x="54196" y="44614"/>
                  </a:lnTo>
                  <a:lnTo>
                    <a:pt x="56114" y="44577"/>
                  </a:lnTo>
                  <a:lnTo>
                    <a:pt x="56864" y="44442"/>
                  </a:lnTo>
                  <a:lnTo>
                    <a:pt x="57037" y="44365"/>
                  </a:lnTo>
                  <a:lnTo>
                    <a:pt x="58155" y="45655"/>
                  </a:lnTo>
                  <a:lnTo>
                    <a:pt x="58690" y="47260"/>
                  </a:lnTo>
                  <a:lnTo>
                    <a:pt x="58684" y="47395"/>
                  </a:lnTo>
                  <a:lnTo>
                    <a:pt x="58333" y="47835"/>
                  </a:lnTo>
                  <a:lnTo>
                    <a:pt x="56586" y="48633"/>
                  </a:lnTo>
                  <a:lnTo>
                    <a:pt x="54456" y="49266"/>
                  </a:lnTo>
                  <a:lnTo>
                    <a:pt x="53737" y="49337"/>
                  </a:lnTo>
                  <a:lnTo>
                    <a:pt x="52213" y="49014"/>
                  </a:lnTo>
                  <a:lnTo>
                    <a:pt x="51065" y="48478"/>
                  </a:lnTo>
                  <a:lnTo>
                    <a:pt x="50908" y="48222"/>
                  </a:lnTo>
                  <a:lnTo>
                    <a:pt x="49900" y="47932"/>
                  </a:lnTo>
                  <a:lnTo>
                    <a:pt x="49603" y="48058"/>
                  </a:lnTo>
                  <a:lnTo>
                    <a:pt x="49354" y="48355"/>
                  </a:lnTo>
                  <a:lnTo>
                    <a:pt x="49270" y="48598"/>
                  </a:lnTo>
                  <a:lnTo>
                    <a:pt x="49281" y="48870"/>
                  </a:lnTo>
                  <a:lnTo>
                    <a:pt x="50478" y="50665"/>
                  </a:lnTo>
                  <a:lnTo>
                    <a:pt x="51761" y="51248"/>
                  </a:lnTo>
                  <a:lnTo>
                    <a:pt x="52733" y="50938"/>
                  </a:lnTo>
                  <a:lnTo>
                    <a:pt x="53527" y="50850"/>
                  </a:lnTo>
                  <a:lnTo>
                    <a:pt x="57541" y="51613"/>
                  </a:lnTo>
                  <a:lnTo>
                    <a:pt x="59456" y="53419"/>
                  </a:lnTo>
                  <a:lnTo>
                    <a:pt x="59580" y="53688"/>
                  </a:lnTo>
                  <a:lnTo>
                    <a:pt x="59605" y="54336"/>
                  </a:lnTo>
                  <a:lnTo>
                    <a:pt x="58359" y="55294"/>
                  </a:lnTo>
                  <a:lnTo>
                    <a:pt x="57938" y="55548"/>
                  </a:lnTo>
                  <a:lnTo>
                    <a:pt x="56572" y="55733"/>
                  </a:lnTo>
                  <a:lnTo>
                    <a:pt x="55068" y="55462"/>
                  </a:lnTo>
                  <a:lnTo>
                    <a:pt x="50761" y="56439"/>
                  </a:lnTo>
                  <a:lnTo>
                    <a:pt x="50453" y="56280"/>
                  </a:lnTo>
                  <a:lnTo>
                    <a:pt x="50362" y="56112"/>
                  </a:lnTo>
                  <a:lnTo>
                    <a:pt x="50382" y="55834"/>
                  </a:lnTo>
                  <a:lnTo>
                    <a:pt x="50004" y="55662"/>
                  </a:lnTo>
                  <a:lnTo>
                    <a:pt x="48831" y="55838"/>
                  </a:lnTo>
                  <a:lnTo>
                    <a:pt x="47431" y="56748"/>
                  </a:lnTo>
                  <a:lnTo>
                    <a:pt x="47146" y="57184"/>
                  </a:lnTo>
                  <a:lnTo>
                    <a:pt x="47029" y="57663"/>
                  </a:lnTo>
                  <a:lnTo>
                    <a:pt x="47221" y="57987"/>
                  </a:lnTo>
                  <a:lnTo>
                    <a:pt x="47481" y="58021"/>
                  </a:lnTo>
                  <a:lnTo>
                    <a:pt x="47452" y="58916"/>
                  </a:lnTo>
                  <a:lnTo>
                    <a:pt x="47203" y="59403"/>
                  </a:lnTo>
                  <a:lnTo>
                    <a:pt x="45839" y="60809"/>
                  </a:lnTo>
                  <a:lnTo>
                    <a:pt x="43485" y="61378"/>
                  </a:lnTo>
                  <a:lnTo>
                    <a:pt x="43120" y="61287"/>
                  </a:lnTo>
                  <a:lnTo>
                    <a:pt x="42188" y="60024"/>
                  </a:lnTo>
                  <a:lnTo>
                    <a:pt x="42217" y="59849"/>
                  </a:lnTo>
                  <a:lnTo>
                    <a:pt x="43483" y="58463"/>
                  </a:lnTo>
                  <a:lnTo>
                    <a:pt x="43466" y="58047"/>
                  </a:lnTo>
                  <a:lnTo>
                    <a:pt x="42547" y="56026"/>
                  </a:lnTo>
                  <a:lnTo>
                    <a:pt x="41362" y="56536"/>
                  </a:lnTo>
                  <a:lnTo>
                    <a:pt x="41315" y="55907"/>
                  </a:lnTo>
                  <a:lnTo>
                    <a:pt x="41408" y="55260"/>
                  </a:lnTo>
                  <a:lnTo>
                    <a:pt x="42528" y="53258"/>
                  </a:lnTo>
                  <a:lnTo>
                    <a:pt x="42739" y="52974"/>
                  </a:lnTo>
                  <a:lnTo>
                    <a:pt x="44129" y="52031"/>
                  </a:lnTo>
                  <a:lnTo>
                    <a:pt x="45182" y="51106"/>
                  </a:lnTo>
                  <a:lnTo>
                    <a:pt x="46657" y="50218"/>
                  </a:lnTo>
                  <a:lnTo>
                    <a:pt x="46659" y="49678"/>
                  </a:lnTo>
                  <a:lnTo>
                    <a:pt x="46037" y="48907"/>
                  </a:lnTo>
                  <a:lnTo>
                    <a:pt x="44718" y="48777"/>
                  </a:lnTo>
                  <a:lnTo>
                    <a:pt x="44044" y="49090"/>
                  </a:lnTo>
                  <a:lnTo>
                    <a:pt x="43957" y="49360"/>
                  </a:lnTo>
                  <a:lnTo>
                    <a:pt x="43976" y="49628"/>
                  </a:lnTo>
                  <a:lnTo>
                    <a:pt x="38835" y="54398"/>
                  </a:lnTo>
                  <a:lnTo>
                    <a:pt x="38577" y="55063"/>
                  </a:lnTo>
                  <a:lnTo>
                    <a:pt x="38147" y="55573"/>
                  </a:lnTo>
                  <a:lnTo>
                    <a:pt x="37131" y="54561"/>
                  </a:lnTo>
                  <a:lnTo>
                    <a:pt x="36409" y="53661"/>
                  </a:lnTo>
                  <a:lnTo>
                    <a:pt x="36025" y="53366"/>
                  </a:lnTo>
                  <a:lnTo>
                    <a:pt x="33409" y="53381"/>
                  </a:lnTo>
                  <a:lnTo>
                    <a:pt x="32507" y="54142"/>
                  </a:lnTo>
                  <a:lnTo>
                    <a:pt x="32299" y="55062"/>
                  </a:lnTo>
                  <a:lnTo>
                    <a:pt x="32668" y="55207"/>
                  </a:lnTo>
                  <a:lnTo>
                    <a:pt x="34723" y="55436"/>
                  </a:lnTo>
                  <a:lnTo>
                    <a:pt x="34895" y="55493"/>
                  </a:lnTo>
                  <a:lnTo>
                    <a:pt x="35274" y="56035"/>
                  </a:lnTo>
                  <a:lnTo>
                    <a:pt x="35717" y="59564"/>
                  </a:lnTo>
                  <a:lnTo>
                    <a:pt x="34913" y="61088"/>
                  </a:lnTo>
                  <a:lnTo>
                    <a:pt x="33123" y="62402"/>
                  </a:lnTo>
                  <a:lnTo>
                    <a:pt x="32178" y="62562"/>
                  </a:lnTo>
                  <a:lnTo>
                    <a:pt x="30891" y="62679"/>
                  </a:lnTo>
                  <a:lnTo>
                    <a:pt x="29905" y="62834"/>
                  </a:lnTo>
                  <a:lnTo>
                    <a:pt x="29611" y="63853"/>
                  </a:lnTo>
                  <a:lnTo>
                    <a:pt x="29377" y="65856"/>
                  </a:lnTo>
                  <a:lnTo>
                    <a:pt x="29210" y="66569"/>
                  </a:lnTo>
                  <a:lnTo>
                    <a:pt x="28688" y="67078"/>
                  </a:lnTo>
                  <a:lnTo>
                    <a:pt x="27271" y="67345"/>
                  </a:lnTo>
                  <a:lnTo>
                    <a:pt x="25835" y="68096"/>
                  </a:lnTo>
                  <a:lnTo>
                    <a:pt x="24544" y="67108"/>
                  </a:lnTo>
                  <a:lnTo>
                    <a:pt x="23671" y="68176"/>
                  </a:lnTo>
                  <a:lnTo>
                    <a:pt x="22222" y="69700"/>
                  </a:lnTo>
                  <a:lnTo>
                    <a:pt x="20914" y="70862"/>
                  </a:lnTo>
                  <a:lnTo>
                    <a:pt x="18591" y="71890"/>
                  </a:lnTo>
                  <a:lnTo>
                    <a:pt x="18276" y="72000"/>
                  </a:lnTo>
                  <a:lnTo>
                    <a:pt x="17656" y="71973"/>
                  </a:lnTo>
                  <a:lnTo>
                    <a:pt x="16814" y="71784"/>
                  </a:lnTo>
                  <a:lnTo>
                    <a:pt x="16788" y="70979"/>
                  </a:lnTo>
                  <a:lnTo>
                    <a:pt x="16424" y="70424"/>
                  </a:lnTo>
                  <a:lnTo>
                    <a:pt x="15993" y="70327"/>
                  </a:lnTo>
                  <a:lnTo>
                    <a:pt x="15497" y="70443"/>
                  </a:lnTo>
                  <a:lnTo>
                    <a:pt x="14693" y="70844"/>
                  </a:lnTo>
                  <a:lnTo>
                    <a:pt x="13915" y="71040"/>
                  </a:lnTo>
                  <a:lnTo>
                    <a:pt x="13138" y="71094"/>
                  </a:lnTo>
                  <a:lnTo>
                    <a:pt x="12883" y="71028"/>
                  </a:lnTo>
                  <a:lnTo>
                    <a:pt x="12549" y="70745"/>
                  </a:lnTo>
                  <a:lnTo>
                    <a:pt x="13854" y="68610"/>
                  </a:lnTo>
                  <a:lnTo>
                    <a:pt x="16398" y="65443"/>
                  </a:lnTo>
                  <a:lnTo>
                    <a:pt x="16636" y="65223"/>
                  </a:lnTo>
                  <a:lnTo>
                    <a:pt x="17105" y="64991"/>
                  </a:lnTo>
                  <a:lnTo>
                    <a:pt x="17620" y="64864"/>
                  </a:lnTo>
                  <a:lnTo>
                    <a:pt x="17971" y="64879"/>
                  </a:lnTo>
                  <a:lnTo>
                    <a:pt x="19959" y="63081"/>
                  </a:lnTo>
                  <a:lnTo>
                    <a:pt x="21906" y="61813"/>
                  </a:lnTo>
                  <a:lnTo>
                    <a:pt x="23603" y="61494"/>
                  </a:lnTo>
                  <a:lnTo>
                    <a:pt x="25109" y="60777"/>
                  </a:lnTo>
                  <a:lnTo>
                    <a:pt x="25766" y="59768"/>
                  </a:lnTo>
                  <a:lnTo>
                    <a:pt x="25310" y="58736"/>
                  </a:lnTo>
                  <a:lnTo>
                    <a:pt x="23740" y="58822"/>
                  </a:lnTo>
                  <a:lnTo>
                    <a:pt x="23347" y="58936"/>
                  </a:lnTo>
                  <a:lnTo>
                    <a:pt x="23169" y="59105"/>
                  </a:lnTo>
                  <a:lnTo>
                    <a:pt x="22571" y="59188"/>
                  </a:lnTo>
                  <a:lnTo>
                    <a:pt x="21159" y="59136"/>
                  </a:lnTo>
                  <a:lnTo>
                    <a:pt x="21169" y="58686"/>
                  </a:lnTo>
                  <a:lnTo>
                    <a:pt x="22241" y="56530"/>
                  </a:lnTo>
                  <a:lnTo>
                    <a:pt x="24617" y="53704"/>
                  </a:lnTo>
                  <a:lnTo>
                    <a:pt x="25952" y="51693"/>
                  </a:lnTo>
                  <a:lnTo>
                    <a:pt x="26382" y="51601"/>
                  </a:lnTo>
                  <a:lnTo>
                    <a:pt x="26898" y="51769"/>
                  </a:lnTo>
                  <a:lnTo>
                    <a:pt x="28988" y="50646"/>
                  </a:lnTo>
                  <a:lnTo>
                    <a:pt x="29942" y="49648"/>
                  </a:lnTo>
                  <a:lnTo>
                    <a:pt x="30319" y="49019"/>
                  </a:lnTo>
                  <a:lnTo>
                    <a:pt x="30473" y="48029"/>
                  </a:lnTo>
                  <a:lnTo>
                    <a:pt x="30207" y="47810"/>
                  </a:lnTo>
                  <a:lnTo>
                    <a:pt x="29580" y="47934"/>
                  </a:lnTo>
                  <a:lnTo>
                    <a:pt x="28830" y="48742"/>
                  </a:lnTo>
                  <a:lnTo>
                    <a:pt x="28757" y="48893"/>
                  </a:lnTo>
                  <a:lnTo>
                    <a:pt x="27247" y="49896"/>
                  </a:lnTo>
                  <a:lnTo>
                    <a:pt x="22587" y="52316"/>
                  </a:lnTo>
                  <a:lnTo>
                    <a:pt x="22003" y="53204"/>
                  </a:lnTo>
                  <a:lnTo>
                    <a:pt x="20527" y="55066"/>
                  </a:lnTo>
                  <a:lnTo>
                    <a:pt x="19091" y="56647"/>
                  </a:lnTo>
                  <a:lnTo>
                    <a:pt x="18169" y="57518"/>
                  </a:lnTo>
                  <a:lnTo>
                    <a:pt x="16448" y="58079"/>
                  </a:lnTo>
                  <a:lnTo>
                    <a:pt x="14628" y="60026"/>
                  </a:lnTo>
                  <a:lnTo>
                    <a:pt x="12908" y="60304"/>
                  </a:lnTo>
                  <a:lnTo>
                    <a:pt x="12337" y="61060"/>
                  </a:lnTo>
                  <a:lnTo>
                    <a:pt x="12028" y="61830"/>
                  </a:lnTo>
                  <a:lnTo>
                    <a:pt x="11951" y="62247"/>
                  </a:lnTo>
                  <a:lnTo>
                    <a:pt x="11722" y="62453"/>
                  </a:lnTo>
                  <a:lnTo>
                    <a:pt x="9995" y="63280"/>
                  </a:lnTo>
                  <a:lnTo>
                    <a:pt x="9171" y="63563"/>
                  </a:lnTo>
                  <a:lnTo>
                    <a:pt x="8959" y="63493"/>
                  </a:lnTo>
                  <a:lnTo>
                    <a:pt x="9214" y="63217"/>
                  </a:lnTo>
                  <a:lnTo>
                    <a:pt x="9436" y="62549"/>
                  </a:lnTo>
                  <a:lnTo>
                    <a:pt x="9815" y="60765"/>
                  </a:lnTo>
                  <a:lnTo>
                    <a:pt x="9881" y="59526"/>
                  </a:lnTo>
                  <a:lnTo>
                    <a:pt x="9792" y="59065"/>
                  </a:lnTo>
                  <a:lnTo>
                    <a:pt x="8072" y="56058"/>
                  </a:lnTo>
                  <a:lnTo>
                    <a:pt x="7486" y="55381"/>
                  </a:lnTo>
                  <a:lnTo>
                    <a:pt x="5511" y="53934"/>
                  </a:lnTo>
                  <a:lnTo>
                    <a:pt x="4440" y="53422"/>
                  </a:lnTo>
                  <a:lnTo>
                    <a:pt x="4068" y="53143"/>
                  </a:lnTo>
                  <a:lnTo>
                    <a:pt x="4099" y="52490"/>
                  </a:lnTo>
                  <a:lnTo>
                    <a:pt x="4903" y="50840"/>
                  </a:lnTo>
                  <a:lnTo>
                    <a:pt x="5674" y="47946"/>
                  </a:lnTo>
                  <a:lnTo>
                    <a:pt x="6580" y="42304"/>
                  </a:lnTo>
                  <a:lnTo>
                    <a:pt x="6679" y="41386"/>
                  </a:lnTo>
                  <a:lnTo>
                    <a:pt x="6687" y="40562"/>
                  </a:lnTo>
                  <a:lnTo>
                    <a:pt x="6239" y="37664"/>
                  </a:lnTo>
                  <a:lnTo>
                    <a:pt x="5844" y="36468"/>
                  </a:lnTo>
                  <a:lnTo>
                    <a:pt x="5409" y="35689"/>
                  </a:lnTo>
                  <a:lnTo>
                    <a:pt x="3171" y="34145"/>
                  </a:lnTo>
                  <a:lnTo>
                    <a:pt x="2970" y="34088"/>
                  </a:lnTo>
                  <a:lnTo>
                    <a:pt x="1517" y="34266"/>
                  </a:lnTo>
                  <a:lnTo>
                    <a:pt x="387" y="33789"/>
                  </a:lnTo>
                  <a:lnTo>
                    <a:pt x="23" y="33278"/>
                  </a:lnTo>
                  <a:lnTo>
                    <a:pt x="0" y="33133"/>
                  </a:lnTo>
                  <a:lnTo>
                    <a:pt x="1637" y="32281"/>
                  </a:lnTo>
                  <a:lnTo>
                    <a:pt x="2013" y="31915"/>
                  </a:lnTo>
                  <a:lnTo>
                    <a:pt x="1771" y="30887"/>
                  </a:lnTo>
                  <a:lnTo>
                    <a:pt x="800" y="2962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2775" y="7025463"/>
              <a:ext cx="71694" cy="99155"/>
            </a:xfrm>
            <a:custGeom>
              <a:avLst/>
              <a:pathLst>
                <a:path w="71694" h="99155">
                  <a:moveTo>
                    <a:pt x="0" y="24512"/>
                  </a:moveTo>
                  <a:lnTo>
                    <a:pt x="582" y="23779"/>
                  </a:lnTo>
                  <a:lnTo>
                    <a:pt x="1248" y="23240"/>
                  </a:lnTo>
                  <a:lnTo>
                    <a:pt x="2132" y="21524"/>
                  </a:lnTo>
                  <a:lnTo>
                    <a:pt x="3757" y="17633"/>
                  </a:lnTo>
                  <a:lnTo>
                    <a:pt x="4064" y="17300"/>
                  </a:lnTo>
                  <a:lnTo>
                    <a:pt x="4888" y="16713"/>
                  </a:lnTo>
                  <a:lnTo>
                    <a:pt x="6205" y="16568"/>
                  </a:lnTo>
                  <a:lnTo>
                    <a:pt x="7219" y="16756"/>
                  </a:lnTo>
                  <a:lnTo>
                    <a:pt x="8342" y="16331"/>
                  </a:lnTo>
                  <a:lnTo>
                    <a:pt x="8518" y="15599"/>
                  </a:lnTo>
                  <a:lnTo>
                    <a:pt x="7486" y="15609"/>
                  </a:lnTo>
                  <a:lnTo>
                    <a:pt x="5678" y="15165"/>
                  </a:lnTo>
                  <a:lnTo>
                    <a:pt x="5219" y="13991"/>
                  </a:lnTo>
                  <a:lnTo>
                    <a:pt x="5406" y="12748"/>
                  </a:lnTo>
                  <a:lnTo>
                    <a:pt x="6005" y="12934"/>
                  </a:lnTo>
                  <a:lnTo>
                    <a:pt x="7358" y="13697"/>
                  </a:lnTo>
                  <a:lnTo>
                    <a:pt x="8105" y="12789"/>
                  </a:lnTo>
                  <a:lnTo>
                    <a:pt x="8295" y="11822"/>
                  </a:lnTo>
                  <a:lnTo>
                    <a:pt x="8115" y="11296"/>
                  </a:lnTo>
                  <a:lnTo>
                    <a:pt x="6976" y="10724"/>
                  </a:lnTo>
                  <a:lnTo>
                    <a:pt x="6142" y="10042"/>
                  </a:lnTo>
                  <a:lnTo>
                    <a:pt x="4720" y="9740"/>
                  </a:lnTo>
                  <a:lnTo>
                    <a:pt x="3611" y="8995"/>
                  </a:lnTo>
                  <a:lnTo>
                    <a:pt x="3815" y="8303"/>
                  </a:lnTo>
                  <a:lnTo>
                    <a:pt x="4699" y="8131"/>
                  </a:lnTo>
                  <a:lnTo>
                    <a:pt x="5263" y="7316"/>
                  </a:lnTo>
                  <a:lnTo>
                    <a:pt x="5019" y="6352"/>
                  </a:lnTo>
                  <a:lnTo>
                    <a:pt x="4502" y="5819"/>
                  </a:lnTo>
                  <a:lnTo>
                    <a:pt x="4074" y="4695"/>
                  </a:lnTo>
                  <a:lnTo>
                    <a:pt x="3691" y="2937"/>
                  </a:lnTo>
                  <a:lnTo>
                    <a:pt x="3885" y="1914"/>
                  </a:lnTo>
                  <a:lnTo>
                    <a:pt x="4108" y="1900"/>
                  </a:lnTo>
                  <a:lnTo>
                    <a:pt x="4350" y="2020"/>
                  </a:lnTo>
                  <a:lnTo>
                    <a:pt x="4928" y="1192"/>
                  </a:lnTo>
                  <a:lnTo>
                    <a:pt x="4899" y="1024"/>
                  </a:lnTo>
                  <a:lnTo>
                    <a:pt x="4888" y="777"/>
                  </a:lnTo>
                  <a:lnTo>
                    <a:pt x="5919" y="171"/>
                  </a:lnTo>
                  <a:lnTo>
                    <a:pt x="6315" y="114"/>
                  </a:lnTo>
                  <a:lnTo>
                    <a:pt x="12018" y="809"/>
                  </a:lnTo>
                  <a:lnTo>
                    <a:pt x="15092" y="465"/>
                  </a:lnTo>
                  <a:lnTo>
                    <a:pt x="16618" y="661"/>
                  </a:lnTo>
                  <a:lnTo>
                    <a:pt x="18327" y="664"/>
                  </a:lnTo>
                  <a:lnTo>
                    <a:pt x="19598" y="0"/>
                  </a:lnTo>
                  <a:lnTo>
                    <a:pt x="20833" y="829"/>
                  </a:lnTo>
                  <a:lnTo>
                    <a:pt x="23506" y="4653"/>
                  </a:lnTo>
                  <a:lnTo>
                    <a:pt x="24100" y="4824"/>
                  </a:lnTo>
                  <a:lnTo>
                    <a:pt x="24376" y="5305"/>
                  </a:lnTo>
                  <a:lnTo>
                    <a:pt x="25696" y="8475"/>
                  </a:lnTo>
                  <a:lnTo>
                    <a:pt x="25464" y="10274"/>
                  </a:lnTo>
                  <a:lnTo>
                    <a:pt x="25213" y="10595"/>
                  </a:lnTo>
                  <a:lnTo>
                    <a:pt x="25187" y="11186"/>
                  </a:lnTo>
                  <a:lnTo>
                    <a:pt x="25241" y="11540"/>
                  </a:lnTo>
                  <a:lnTo>
                    <a:pt x="25497" y="12129"/>
                  </a:lnTo>
                  <a:lnTo>
                    <a:pt x="26302" y="12385"/>
                  </a:lnTo>
                  <a:lnTo>
                    <a:pt x="27172" y="12270"/>
                  </a:lnTo>
                  <a:lnTo>
                    <a:pt x="27840" y="12838"/>
                  </a:lnTo>
                  <a:lnTo>
                    <a:pt x="27952" y="14061"/>
                  </a:lnTo>
                  <a:lnTo>
                    <a:pt x="28465" y="15040"/>
                  </a:lnTo>
                  <a:lnTo>
                    <a:pt x="29054" y="15682"/>
                  </a:lnTo>
                  <a:lnTo>
                    <a:pt x="30086" y="15606"/>
                  </a:lnTo>
                  <a:lnTo>
                    <a:pt x="30477" y="16643"/>
                  </a:lnTo>
                  <a:lnTo>
                    <a:pt x="30388" y="17184"/>
                  </a:lnTo>
                  <a:lnTo>
                    <a:pt x="31486" y="17944"/>
                  </a:lnTo>
                  <a:lnTo>
                    <a:pt x="31931" y="17124"/>
                  </a:lnTo>
                  <a:lnTo>
                    <a:pt x="33201" y="16782"/>
                  </a:lnTo>
                  <a:lnTo>
                    <a:pt x="33539" y="17471"/>
                  </a:lnTo>
                  <a:lnTo>
                    <a:pt x="41091" y="22941"/>
                  </a:lnTo>
                  <a:lnTo>
                    <a:pt x="41731" y="23502"/>
                  </a:lnTo>
                  <a:lnTo>
                    <a:pt x="41866" y="23695"/>
                  </a:lnTo>
                  <a:lnTo>
                    <a:pt x="41925" y="24207"/>
                  </a:lnTo>
                  <a:lnTo>
                    <a:pt x="42836" y="25485"/>
                  </a:lnTo>
                  <a:lnTo>
                    <a:pt x="44700" y="27193"/>
                  </a:lnTo>
                  <a:lnTo>
                    <a:pt x="46214" y="28910"/>
                  </a:lnTo>
                  <a:lnTo>
                    <a:pt x="47587" y="30780"/>
                  </a:lnTo>
                  <a:lnTo>
                    <a:pt x="48483" y="36734"/>
                  </a:lnTo>
                  <a:lnTo>
                    <a:pt x="48494" y="37318"/>
                  </a:lnTo>
                  <a:lnTo>
                    <a:pt x="49009" y="37660"/>
                  </a:lnTo>
                  <a:lnTo>
                    <a:pt x="50180" y="37532"/>
                  </a:lnTo>
                  <a:lnTo>
                    <a:pt x="50900" y="37337"/>
                  </a:lnTo>
                  <a:lnTo>
                    <a:pt x="51332" y="37520"/>
                  </a:lnTo>
                  <a:lnTo>
                    <a:pt x="52264" y="38431"/>
                  </a:lnTo>
                  <a:lnTo>
                    <a:pt x="53493" y="41582"/>
                  </a:lnTo>
                  <a:lnTo>
                    <a:pt x="53698" y="42548"/>
                  </a:lnTo>
                  <a:lnTo>
                    <a:pt x="54848" y="44132"/>
                  </a:lnTo>
                  <a:lnTo>
                    <a:pt x="57098" y="45370"/>
                  </a:lnTo>
                  <a:lnTo>
                    <a:pt x="58671" y="46015"/>
                  </a:lnTo>
                  <a:lnTo>
                    <a:pt x="59032" y="46255"/>
                  </a:lnTo>
                  <a:lnTo>
                    <a:pt x="60759" y="48390"/>
                  </a:lnTo>
                  <a:lnTo>
                    <a:pt x="60936" y="48944"/>
                  </a:lnTo>
                  <a:lnTo>
                    <a:pt x="60944" y="49129"/>
                  </a:lnTo>
                  <a:lnTo>
                    <a:pt x="60221" y="49626"/>
                  </a:lnTo>
                  <a:lnTo>
                    <a:pt x="59726" y="49585"/>
                  </a:lnTo>
                  <a:lnTo>
                    <a:pt x="58179" y="48576"/>
                  </a:lnTo>
                  <a:lnTo>
                    <a:pt x="57735" y="48153"/>
                  </a:lnTo>
                  <a:lnTo>
                    <a:pt x="57670" y="47914"/>
                  </a:lnTo>
                  <a:lnTo>
                    <a:pt x="57077" y="47432"/>
                  </a:lnTo>
                  <a:lnTo>
                    <a:pt x="54552" y="46398"/>
                  </a:lnTo>
                  <a:lnTo>
                    <a:pt x="54199" y="46386"/>
                  </a:lnTo>
                  <a:lnTo>
                    <a:pt x="47231" y="43411"/>
                  </a:lnTo>
                  <a:lnTo>
                    <a:pt x="46250" y="44140"/>
                  </a:lnTo>
                  <a:lnTo>
                    <a:pt x="47011" y="45077"/>
                  </a:lnTo>
                  <a:lnTo>
                    <a:pt x="44463" y="49261"/>
                  </a:lnTo>
                  <a:lnTo>
                    <a:pt x="44684" y="49820"/>
                  </a:lnTo>
                  <a:lnTo>
                    <a:pt x="45916" y="49501"/>
                  </a:lnTo>
                  <a:lnTo>
                    <a:pt x="47391" y="46857"/>
                  </a:lnTo>
                  <a:lnTo>
                    <a:pt x="48465" y="47758"/>
                  </a:lnTo>
                  <a:lnTo>
                    <a:pt x="51327" y="46889"/>
                  </a:lnTo>
                  <a:lnTo>
                    <a:pt x="52200" y="48723"/>
                  </a:lnTo>
                  <a:lnTo>
                    <a:pt x="53040" y="48482"/>
                  </a:lnTo>
                  <a:lnTo>
                    <a:pt x="54725" y="49158"/>
                  </a:lnTo>
                  <a:lnTo>
                    <a:pt x="55882" y="50119"/>
                  </a:lnTo>
                  <a:lnTo>
                    <a:pt x="56182" y="50524"/>
                  </a:lnTo>
                  <a:lnTo>
                    <a:pt x="56082" y="50659"/>
                  </a:lnTo>
                  <a:lnTo>
                    <a:pt x="55444" y="50972"/>
                  </a:lnTo>
                  <a:lnTo>
                    <a:pt x="51415" y="51812"/>
                  </a:lnTo>
                  <a:lnTo>
                    <a:pt x="52595" y="53537"/>
                  </a:lnTo>
                  <a:lnTo>
                    <a:pt x="56604" y="52009"/>
                  </a:lnTo>
                  <a:lnTo>
                    <a:pt x="57164" y="52131"/>
                  </a:lnTo>
                  <a:lnTo>
                    <a:pt x="58540" y="54499"/>
                  </a:lnTo>
                  <a:lnTo>
                    <a:pt x="60688" y="54978"/>
                  </a:lnTo>
                  <a:lnTo>
                    <a:pt x="61497" y="56992"/>
                  </a:lnTo>
                  <a:lnTo>
                    <a:pt x="62570" y="59333"/>
                  </a:lnTo>
                  <a:lnTo>
                    <a:pt x="62996" y="59723"/>
                  </a:lnTo>
                  <a:lnTo>
                    <a:pt x="63599" y="59693"/>
                  </a:lnTo>
                  <a:lnTo>
                    <a:pt x="63529" y="60461"/>
                  </a:lnTo>
                  <a:lnTo>
                    <a:pt x="63339" y="60970"/>
                  </a:lnTo>
                  <a:lnTo>
                    <a:pt x="62306" y="62442"/>
                  </a:lnTo>
                  <a:lnTo>
                    <a:pt x="61560" y="62566"/>
                  </a:lnTo>
                  <a:lnTo>
                    <a:pt x="59718" y="62285"/>
                  </a:lnTo>
                  <a:lnTo>
                    <a:pt x="59235" y="62808"/>
                  </a:lnTo>
                  <a:lnTo>
                    <a:pt x="59880" y="63684"/>
                  </a:lnTo>
                  <a:lnTo>
                    <a:pt x="60150" y="63916"/>
                  </a:lnTo>
                  <a:lnTo>
                    <a:pt x="63088" y="64719"/>
                  </a:lnTo>
                  <a:lnTo>
                    <a:pt x="63891" y="64543"/>
                  </a:lnTo>
                  <a:lnTo>
                    <a:pt x="64428" y="64136"/>
                  </a:lnTo>
                  <a:lnTo>
                    <a:pt x="64788" y="63120"/>
                  </a:lnTo>
                  <a:lnTo>
                    <a:pt x="64800" y="62424"/>
                  </a:lnTo>
                  <a:lnTo>
                    <a:pt x="64543" y="62049"/>
                  </a:lnTo>
                  <a:lnTo>
                    <a:pt x="64609" y="61676"/>
                  </a:lnTo>
                  <a:lnTo>
                    <a:pt x="65026" y="60782"/>
                  </a:lnTo>
                  <a:lnTo>
                    <a:pt x="65794" y="59766"/>
                  </a:lnTo>
                  <a:lnTo>
                    <a:pt x="66098" y="59619"/>
                  </a:lnTo>
                  <a:lnTo>
                    <a:pt x="67040" y="60224"/>
                  </a:lnTo>
                  <a:lnTo>
                    <a:pt x="67346" y="60568"/>
                  </a:lnTo>
                  <a:lnTo>
                    <a:pt x="68212" y="63363"/>
                  </a:lnTo>
                  <a:lnTo>
                    <a:pt x="68494" y="65220"/>
                  </a:lnTo>
                  <a:lnTo>
                    <a:pt x="68190" y="66206"/>
                  </a:lnTo>
                  <a:lnTo>
                    <a:pt x="66774" y="67221"/>
                  </a:lnTo>
                  <a:lnTo>
                    <a:pt x="66554" y="67713"/>
                  </a:lnTo>
                  <a:lnTo>
                    <a:pt x="66594" y="68735"/>
                  </a:lnTo>
                  <a:lnTo>
                    <a:pt x="66676" y="68867"/>
                  </a:lnTo>
                  <a:lnTo>
                    <a:pt x="67480" y="69019"/>
                  </a:lnTo>
                  <a:lnTo>
                    <a:pt x="66916" y="71171"/>
                  </a:lnTo>
                  <a:lnTo>
                    <a:pt x="65270" y="74279"/>
                  </a:lnTo>
                  <a:lnTo>
                    <a:pt x="63278" y="75817"/>
                  </a:lnTo>
                  <a:lnTo>
                    <a:pt x="62798" y="76034"/>
                  </a:lnTo>
                  <a:lnTo>
                    <a:pt x="62363" y="76085"/>
                  </a:lnTo>
                  <a:lnTo>
                    <a:pt x="61848" y="76606"/>
                  </a:lnTo>
                  <a:lnTo>
                    <a:pt x="61816" y="76787"/>
                  </a:lnTo>
                  <a:lnTo>
                    <a:pt x="62091" y="77705"/>
                  </a:lnTo>
                  <a:lnTo>
                    <a:pt x="63871" y="77805"/>
                  </a:lnTo>
                  <a:lnTo>
                    <a:pt x="64136" y="77691"/>
                  </a:lnTo>
                  <a:lnTo>
                    <a:pt x="66173" y="75552"/>
                  </a:lnTo>
                  <a:lnTo>
                    <a:pt x="67227" y="74212"/>
                  </a:lnTo>
                  <a:lnTo>
                    <a:pt x="67602" y="74051"/>
                  </a:lnTo>
                  <a:lnTo>
                    <a:pt x="68606" y="74112"/>
                  </a:lnTo>
                  <a:lnTo>
                    <a:pt x="69217" y="74514"/>
                  </a:lnTo>
                  <a:lnTo>
                    <a:pt x="70404" y="85096"/>
                  </a:lnTo>
                  <a:lnTo>
                    <a:pt x="70646" y="85323"/>
                  </a:lnTo>
                  <a:lnTo>
                    <a:pt x="71121" y="86084"/>
                  </a:lnTo>
                  <a:lnTo>
                    <a:pt x="71628" y="87940"/>
                  </a:lnTo>
                  <a:lnTo>
                    <a:pt x="71694" y="88732"/>
                  </a:lnTo>
                  <a:lnTo>
                    <a:pt x="70593" y="92497"/>
                  </a:lnTo>
                  <a:lnTo>
                    <a:pt x="70055" y="93902"/>
                  </a:lnTo>
                  <a:lnTo>
                    <a:pt x="69716" y="94489"/>
                  </a:lnTo>
                  <a:lnTo>
                    <a:pt x="65759" y="95541"/>
                  </a:lnTo>
                  <a:lnTo>
                    <a:pt x="64926" y="95493"/>
                  </a:lnTo>
                  <a:lnTo>
                    <a:pt x="64335" y="94837"/>
                  </a:lnTo>
                  <a:lnTo>
                    <a:pt x="63563" y="94342"/>
                  </a:lnTo>
                  <a:lnTo>
                    <a:pt x="61426" y="93416"/>
                  </a:lnTo>
                  <a:lnTo>
                    <a:pt x="61177" y="93463"/>
                  </a:lnTo>
                  <a:lnTo>
                    <a:pt x="60627" y="93900"/>
                  </a:lnTo>
                  <a:lnTo>
                    <a:pt x="60600" y="94028"/>
                  </a:lnTo>
                  <a:lnTo>
                    <a:pt x="60629" y="94692"/>
                  </a:lnTo>
                  <a:lnTo>
                    <a:pt x="59674" y="94593"/>
                  </a:lnTo>
                  <a:lnTo>
                    <a:pt x="58996" y="93124"/>
                  </a:lnTo>
                  <a:lnTo>
                    <a:pt x="57388" y="92865"/>
                  </a:lnTo>
                  <a:lnTo>
                    <a:pt x="57027" y="90963"/>
                  </a:lnTo>
                  <a:lnTo>
                    <a:pt x="54942" y="91016"/>
                  </a:lnTo>
                  <a:lnTo>
                    <a:pt x="52796" y="91892"/>
                  </a:lnTo>
                  <a:lnTo>
                    <a:pt x="52107" y="91622"/>
                  </a:lnTo>
                  <a:lnTo>
                    <a:pt x="54026" y="88626"/>
                  </a:lnTo>
                  <a:lnTo>
                    <a:pt x="57524" y="88744"/>
                  </a:lnTo>
                  <a:lnTo>
                    <a:pt x="57518" y="88553"/>
                  </a:lnTo>
                  <a:lnTo>
                    <a:pt x="57828" y="88186"/>
                  </a:lnTo>
                  <a:lnTo>
                    <a:pt x="58127" y="88176"/>
                  </a:lnTo>
                  <a:lnTo>
                    <a:pt x="57534" y="86675"/>
                  </a:lnTo>
                  <a:lnTo>
                    <a:pt x="54773" y="84810"/>
                  </a:lnTo>
                  <a:lnTo>
                    <a:pt x="52280" y="84368"/>
                  </a:lnTo>
                  <a:lnTo>
                    <a:pt x="49459" y="82643"/>
                  </a:lnTo>
                  <a:lnTo>
                    <a:pt x="48564" y="81922"/>
                  </a:lnTo>
                  <a:lnTo>
                    <a:pt x="47440" y="80839"/>
                  </a:lnTo>
                  <a:lnTo>
                    <a:pt x="47318" y="80595"/>
                  </a:lnTo>
                  <a:lnTo>
                    <a:pt x="47176" y="79988"/>
                  </a:lnTo>
                  <a:lnTo>
                    <a:pt x="47285" y="79276"/>
                  </a:lnTo>
                  <a:lnTo>
                    <a:pt x="47694" y="79305"/>
                  </a:lnTo>
                  <a:lnTo>
                    <a:pt x="48406" y="78985"/>
                  </a:lnTo>
                  <a:lnTo>
                    <a:pt x="48482" y="78726"/>
                  </a:lnTo>
                  <a:lnTo>
                    <a:pt x="49072" y="72565"/>
                  </a:lnTo>
                  <a:lnTo>
                    <a:pt x="48667" y="71600"/>
                  </a:lnTo>
                  <a:lnTo>
                    <a:pt x="48263" y="71606"/>
                  </a:lnTo>
                  <a:lnTo>
                    <a:pt x="47161" y="72312"/>
                  </a:lnTo>
                  <a:lnTo>
                    <a:pt x="46477" y="74611"/>
                  </a:lnTo>
                  <a:lnTo>
                    <a:pt x="46357" y="75099"/>
                  </a:lnTo>
                  <a:lnTo>
                    <a:pt x="46397" y="75412"/>
                  </a:lnTo>
                  <a:lnTo>
                    <a:pt x="46329" y="75594"/>
                  </a:lnTo>
                  <a:lnTo>
                    <a:pt x="46085" y="75521"/>
                  </a:lnTo>
                  <a:lnTo>
                    <a:pt x="45815" y="74408"/>
                  </a:lnTo>
                  <a:lnTo>
                    <a:pt x="46050" y="71881"/>
                  </a:lnTo>
                  <a:lnTo>
                    <a:pt x="46514" y="70156"/>
                  </a:lnTo>
                  <a:lnTo>
                    <a:pt x="46753" y="69593"/>
                  </a:lnTo>
                  <a:lnTo>
                    <a:pt x="47103" y="69217"/>
                  </a:lnTo>
                  <a:lnTo>
                    <a:pt x="47282" y="68578"/>
                  </a:lnTo>
                  <a:lnTo>
                    <a:pt x="46269" y="66975"/>
                  </a:lnTo>
                  <a:lnTo>
                    <a:pt x="45711" y="66697"/>
                  </a:lnTo>
                  <a:lnTo>
                    <a:pt x="45162" y="67587"/>
                  </a:lnTo>
                  <a:lnTo>
                    <a:pt x="45488" y="68069"/>
                  </a:lnTo>
                  <a:lnTo>
                    <a:pt x="45522" y="68273"/>
                  </a:lnTo>
                  <a:lnTo>
                    <a:pt x="45432" y="69614"/>
                  </a:lnTo>
                  <a:lnTo>
                    <a:pt x="44494" y="70243"/>
                  </a:lnTo>
                  <a:lnTo>
                    <a:pt x="43417" y="70743"/>
                  </a:lnTo>
                  <a:lnTo>
                    <a:pt x="42009" y="71111"/>
                  </a:lnTo>
                  <a:lnTo>
                    <a:pt x="43041" y="73172"/>
                  </a:lnTo>
                  <a:lnTo>
                    <a:pt x="44344" y="76286"/>
                  </a:lnTo>
                  <a:lnTo>
                    <a:pt x="44246" y="77381"/>
                  </a:lnTo>
                  <a:lnTo>
                    <a:pt x="44147" y="77566"/>
                  </a:lnTo>
                  <a:lnTo>
                    <a:pt x="42331" y="79545"/>
                  </a:lnTo>
                  <a:lnTo>
                    <a:pt x="39946" y="78886"/>
                  </a:lnTo>
                  <a:lnTo>
                    <a:pt x="38082" y="78238"/>
                  </a:lnTo>
                  <a:lnTo>
                    <a:pt x="36120" y="77245"/>
                  </a:lnTo>
                  <a:lnTo>
                    <a:pt x="35694" y="76643"/>
                  </a:lnTo>
                  <a:lnTo>
                    <a:pt x="35414" y="75743"/>
                  </a:lnTo>
                  <a:lnTo>
                    <a:pt x="35432" y="75499"/>
                  </a:lnTo>
                  <a:lnTo>
                    <a:pt x="36165" y="74984"/>
                  </a:lnTo>
                  <a:lnTo>
                    <a:pt x="37003" y="73112"/>
                  </a:lnTo>
                  <a:lnTo>
                    <a:pt x="37324" y="72236"/>
                  </a:lnTo>
                  <a:lnTo>
                    <a:pt x="37141" y="71635"/>
                  </a:lnTo>
                  <a:lnTo>
                    <a:pt x="36208" y="69582"/>
                  </a:lnTo>
                  <a:lnTo>
                    <a:pt x="34532" y="67277"/>
                  </a:lnTo>
                  <a:lnTo>
                    <a:pt x="34368" y="67198"/>
                  </a:lnTo>
                  <a:lnTo>
                    <a:pt x="32851" y="67088"/>
                  </a:lnTo>
                  <a:lnTo>
                    <a:pt x="31990" y="67803"/>
                  </a:lnTo>
                  <a:lnTo>
                    <a:pt x="30693" y="66268"/>
                  </a:lnTo>
                  <a:lnTo>
                    <a:pt x="30497" y="65333"/>
                  </a:lnTo>
                  <a:lnTo>
                    <a:pt x="28274" y="64631"/>
                  </a:lnTo>
                  <a:lnTo>
                    <a:pt x="27826" y="65437"/>
                  </a:lnTo>
                  <a:lnTo>
                    <a:pt x="29803" y="69331"/>
                  </a:lnTo>
                  <a:lnTo>
                    <a:pt x="32267" y="72531"/>
                  </a:lnTo>
                  <a:lnTo>
                    <a:pt x="33292" y="75421"/>
                  </a:lnTo>
                  <a:lnTo>
                    <a:pt x="33377" y="76171"/>
                  </a:lnTo>
                  <a:lnTo>
                    <a:pt x="32689" y="76849"/>
                  </a:lnTo>
                  <a:lnTo>
                    <a:pt x="32439" y="77395"/>
                  </a:lnTo>
                  <a:lnTo>
                    <a:pt x="32706" y="78155"/>
                  </a:lnTo>
                  <a:lnTo>
                    <a:pt x="34723" y="78828"/>
                  </a:lnTo>
                  <a:lnTo>
                    <a:pt x="37033" y="84553"/>
                  </a:lnTo>
                  <a:lnTo>
                    <a:pt x="36911" y="85153"/>
                  </a:lnTo>
                  <a:lnTo>
                    <a:pt x="37904" y="86112"/>
                  </a:lnTo>
                  <a:lnTo>
                    <a:pt x="40236" y="87569"/>
                  </a:lnTo>
                  <a:lnTo>
                    <a:pt x="41071" y="87345"/>
                  </a:lnTo>
                  <a:lnTo>
                    <a:pt x="41109" y="87170"/>
                  </a:lnTo>
                  <a:lnTo>
                    <a:pt x="40948" y="85749"/>
                  </a:lnTo>
                  <a:lnTo>
                    <a:pt x="40758" y="85330"/>
                  </a:lnTo>
                  <a:lnTo>
                    <a:pt x="40504" y="85052"/>
                  </a:lnTo>
                  <a:lnTo>
                    <a:pt x="40313" y="84198"/>
                  </a:lnTo>
                  <a:lnTo>
                    <a:pt x="40845" y="83519"/>
                  </a:lnTo>
                  <a:lnTo>
                    <a:pt x="43293" y="82903"/>
                  </a:lnTo>
                  <a:lnTo>
                    <a:pt x="46371" y="84716"/>
                  </a:lnTo>
                  <a:lnTo>
                    <a:pt x="47255" y="85909"/>
                  </a:lnTo>
                  <a:lnTo>
                    <a:pt x="47810" y="90493"/>
                  </a:lnTo>
                  <a:lnTo>
                    <a:pt x="48371" y="92290"/>
                  </a:lnTo>
                  <a:lnTo>
                    <a:pt x="48285" y="92949"/>
                  </a:lnTo>
                  <a:lnTo>
                    <a:pt x="47651" y="93835"/>
                  </a:lnTo>
                  <a:lnTo>
                    <a:pt x="46584" y="93333"/>
                  </a:lnTo>
                  <a:lnTo>
                    <a:pt x="46028" y="92762"/>
                  </a:lnTo>
                  <a:lnTo>
                    <a:pt x="45168" y="91340"/>
                  </a:lnTo>
                  <a:lnTo>
                    <a:pt x="45097" y="90578"/>
                  </a:lnTo>
                  <a:lnTo>
                    <a:pt x="44770" y="90215"/>
                  </a:lnTo>
                  <a:lnTo>
                    <a:pt x="44217" y="89809"/>
                  </a:lnTo>
                  <a:lnTo>
                    <a:pt x="43999" y="89720"/>
                  </a:lnTo>
                  <a:lnTo>
                    <a:pt x="43124" y="90167"/>
                  </a:lnTo>
                  <a:lnTo>
                    <a:pt x="42974" y="90443"/>
                  </a:lnTo>
                  <a:lnTo>
                    <a:pt x="43039" y="90970"/>
                  </a:lnTo>
                  <a:lnTo>
                    <a:pt x="43507" y="91381"/>
                  </a:lnTo>
                  <a:lnTo>
                    <a:pt x="44632" y="93555"/>
                  </a:lnTo>
                  <a:lnTo>
                    <a:pt x="46750" y="98370"/>
                  </a:lnTo>
                  <a:lnTo>
                    <a:pt x="46810" y="98857"/>
                  </a:lnTo>
                  <a:lnTo>
                    <a:pt x="46185" y="99155"/>
                  </a:lnTo>
                  <a:lnTo>
                    <a:pt x="43229" y="99125"/>
                  </a:lnTo>
                  <a:lnTo>
                    <a:pt x="39843" y="97926"/>
                  </a:lnTo>
                  <a:lnTo>
                    <a:pt x="39715" y="97816"/>
                  </a:lnTo>
                  <a:lnTo>
                    <a:pt x="39829" y="96915"/>
                  </a:lnTo>
                  <a:lnTo>
                    <a:pt x="39707" y="96194"/>
                  </a:lnTo>
                  <a:lnTo>
                    <a:pt x="39150" y="94730"/>
                  </a:lnTo>
                  <a:lnTo>
                    <a:pt x="38557" y="93910"/>
                  </a:lnTo>
                  <a:lnTo>
                    <a:pt x="37846" y="93231"/>
                  </a:lnTo>
                  <a:lnTo>
                    <a:pt x="37502" y="93101"/>
                  </a:lnTo>
                  <a:lnTo>
                    <a:pt x="36723" y="93148"/>
                  </a:lnTo>
                  <a:lnTo>
                    <a:pt x="36350" y="92912"/>
                  </a:lnTo>
                  <a:lnTo>
                    <a:pt x="33039" y="89174"/>
                  </a:lnTo>
                  <a:lnTo>
                    <a:pt x="30331" y="85540"/>
                  </a:lnTo>
                  <a:lnTo>
                    <a:pt x="29332" y="84354"/>
                  </a:lnTo>
                  <a:lnTo>
                    <a:pt x="27960" y="83351"/>
                  </a:lnTo>
                  <a:lnTo>
                    <a:pt x="27684" y="82267"/>
                  </a:lnTo>
                  <a:lnTo>
                    <a:pt x="27823" y="80816"/>
                  </a:lnTo>
                  <a:lnTo>
                    <a:pt x="27248" y="79006"/>
                  </a:lnTo>
                  <a:lnTo>
                    <a:pt x="27116" y="78905"/>
                  </a:lnTo>
                  <a:lnTo>
                    <a:pt x="26214" y="78958"/>
                  </a:lnTo>
                  <a:lnTo>
                    <a:pt x="25728" y="78587"/>
                  </a:lnTo>
                  <a:lnTo>
                    <a:pt x="24416" y="75527"/>
                  </a:lnTo>
                  <a:lnTo>
                    <a:pt x="24934" y="75010"/>
                  </a:lnTo>
                  <a:lnTo>
                    <a:pt x="25134" y="74925"/>
                  </a:lnTo>
                  <a:lnTo>
                    <a:pt x="27732" y="74774"/>
                  </a:lnTo>
                  <a:lnTo>
                    <a:pt x="28083" y="74718"/>
                  </a:lnTo>
                  <a:lnTo>
                    <a:pt x="28294" y="74576"/>
                  </a:lnTo>
                  <a:lnTo>
                    <a:pt x="27400" y="74063"/>
                  </a:lnTo>
                  <a:lnTo>
                    <a:pt x="24505" y="73351"/>
                  </a:lnTo>
                  <a:lnTo>
                    <a:pt x="25052" y="72738"/>
                  </a:lnTo>
                  <a:lnTo>
                    <a:pt x="24037" y="69996"/>
                  </a:lnTo>
                  <a:lnTo>
                    <a:pt x="24259" y="67156"/>
                  </a:lnTo>
                  <a:lnTo>
                    <a:pt x="23168" y="67155"/>
                  </a:lnTo>
                  <a:lnTo>
                    <a:pt x="22271" y="68105"/>
                  </a:lnTo>
                  <a:lnTo>
                    <a:pt x="20875" y="68864"/>
                  </a:lnTo>
                  <a:lnTo>
                    <a:pt x="20238" y="69010"/>
                  </a:lnTo>
                  <a:lnTo>
                    <a:pt x="19719" y="68111"/>
                  </a:lnTo>
                  <a:lnTo>
                    <a:pt x="19421" y="67875"/>
                  </a:lnTo>
                  <a:lnTo>
                    <a:pt x="18876" y="67762"/>
                  </a:lnTo>
                  <a:lnTo>
                    <a:pt x="17960" y="68668"/>
                  </a:lnTo>
                  <a:lnTo>
                    <a:pt x="17595" y="68878"/>
                  </a:lnTo>
                  <a:lnTo>
                    <a:pt x="17334" y="68996"/>
                  </a:lnTo>
                  <a:lnTo>
                    <a:pt x="16687" y="68999"/>
                  </a:lnTo>
                  <a:lnTo>
                    <a:pt x="16204" y="68628"/>
                  </a:lnTo>
                  <a:lnTo>
                    <a:pt x="15418" y="66927"/>
                  </a:lnTo>
                  <a:lnTo>
                    <a:pt x="15320" y="66445"/>
                  </a:lnTo>
                  <a:lnTo>
                    <a:pt x="15284" y="65694"/>
                  </a:lnTo>
                  <a:lnTo>
                    <a:pt x="15551" y="63284"/>
                  </a:lnTo>
                  <a:lnTo>
                    <a:pt x="15729" y="62458"/>
                  </a:lnTo>
                  <a:lnTo>
                    <a:pt x="16258" y="61782"/>
                  </a:lnTo>
                  <a:lnTo>
                    <a:pt x="17641" y="60935"/>
                  </a:lnTo>
                  <a:lnTo>
                    <a:pt x="19134" y="60441"/>
                  </a:lnTo>
                  <a:lnTo>
                    <a:pt x="19838" y="60495"/>
                  </a:lnTo>
                  <a:lnTo>
                    <a:pt x="20572" y="61266"/>
                  </a:lnTo>
                  <a:lnTo>
                    <a:pt x="20734" y="61942"/>
                  </a:lnTo>
                  <a:lnTo>
                    <a:pt x="20728" y="62124"/>
                  </a:lnTo>
                  <a:lnTo>
                    <a:pt x="21520" y="63632"/>
                  </a:lnTo>
                  <a:lnTo>
                    <a:pt x="22367" y="63817"/>
                  </a:lnTo>
                  <a:lnTo>
                    <a:pt x="23209" y="63431"/>
                  </a:lnTo>
                  <a:lnTo>
                    <a:pt x="23470" y="62651"/>
                  </a:lnTo>
                  <a:lnTo>
                    <a:pt x="23500" y="62363"/>
                  </a:lnTo>
                  <a:lnTo>
                    <a:pt x="22707" y="61832"/>
                  </a:lnTo>
                  <a:lnTo>
                    <a:pt x="21766" y="61041"/>
                  </a:lnTo>
                  <a:lnTo>
                    <a:pt x="21673" y="60544"/>
                  </a:lnTo>
                  <a:lnTo>
                    <a:pt x="21713" y="60071"/>
                  </a:lnTo>
                  <a:lnTo>
                    <a:pt x="21991" y="59421"/>
                  </a:lnTo>
                  <a:lnTo>
                    <a:pt x="22349" y="58914"/>
                  </a:lnTo>
                  <a:lnTo>
                    <a:pt x="23358" y="57903"/>
                  </a:lnTo>
                  <a:lnTo>
                    <a:pt x="23979" y="57694"/>
                  </a:lnTo>
                  <a:lnTo>
                    <a:pt x="24901" y="57896"/>
                  </a:lnTo>
                  <a:lnTo>
                    <a:pt x="25836" y="58259"/>
                  </a:lnTo>
                  <a:lnTo>
                    <a:pt x="28437" y="55633"/>
                  </a:lnTo>
                  <a:lnTo>
                    <a:pt x="27423" y="54725"/>
                  </a:lnTo>
                  <a:lnTo>
                    <a:pt x="26072" y="52937"/>
                  </a:lnTo>
                  <a:lnTo>
                    <a:pt x="24734" y="51794"/>
                  </a:lnTo>
                  <a:lnTo>
                    <a:pt x="24309" y="51045"/>
                  </a:lnTo>
                  <a:lnTo>
                    <a:pt x="24896" y="50358"/>
                  </a:lnTo>
                  <a:lnTo>
                    <a:pt x="26011" y="50239"/>
                  </a:lnTo>
                  <a:lnTo>
                    <a:pt x="25984" y="49563"/>
                  </a:lnTo>
                  <a:lnTo>
                    <a:pt x="25134" y="49509"/>
                  </a:lnTo>
                  <a:lnTo>
                    <a:pt x="23851" y="48725"/>
                  </a:lnTo>
                  <a:lnTo>
                    <a:pt x="23749" y="47038"/>
                  </a:lnTo>
                  <a:lnTo>
                    <a:pt x="24878" y="46613"/>
                  </a:lnTo>
                  <a:lnTo>
                    <a:pt x="24053" y="45280"/>
                  </a:lnTo>
                  <a:lnTo>
                    <a:pt x="21130" y="46676"/>
                  </a:lnTo>
                  <a:lnTo>
                    <a:pt x="20620" y="46029"/>
                  </a:lnTo>
                  <a:lnTo>
                    <a:pt x="19942" y="45577"/>
                  </a:lnTo>
                  <a:lnTo>
                    <a:pt x="16549" y="44037"/>
                  </a:lnTo>
                  <a:lnTo>
                    <a:pt x="14606" y="42648"/>
                  </a:lnTo>
                  <a:lnTo>
                    <a:pt x="14021" y="41294"/>
                  </a:lnTo>
                  <a:lnTo>
                    <a:pt x="14801" y="41020"/>
                  </a:lnTo>
                  <a:lnTo>
                    <a:pt x="16050" y="41175"/>
                  </a:lnTo>
                  <a:lnTo>
                    <a:pt x="15574" y="39532"/>
                  </a:lnTo>
                  <a:lnTo>
                    <a:pt x="14693" y="38651"/>
                  </a:lnTo>
                  <a:lnTo>
                    <a:pt x="14923" y="36828"/>
                  </a:lnTo>
                  <a:lnTo>
                    <a:pt x="14113" y="36374"/>
                  </a:lnTo>
                  <a:lnTo>
                    <a:pt x="12200" y="35598"/>
                  </a:lnTo>
                  <a:lnTo>
                    <a:pt x="11501" y="36168"/>
                  </a:lnTo>
                  <a:lnTo>
                    <a:pt x="11660" y="36870"/>
                  </a:lnTo>
                  <a:lnTo>
                    <a:pt x="12256" y="37487"/>
                  </a:lnTo>
                  <a:lnTo>
                    <a:pt x="12400" y="37877"/>
                  </a:lnTo>
                  <a:lnTo>
                    <a:pt x="12522" y="38692"/>
                  </a:lnTo>
                  <a:lnTo>
                    <a:pt x="12442" y="39101"/>
                  </a:lnTo>
                  <a:lnTo>
                    <a:pt x="11280" y="39914"/>
                  </a:lnTo>
                  <a:lnTo>
                    <a:pt x="10319" y="39808"/>
                  </a:lnTo>
                  <a:lnTo>
                    <a:pt x="9283" y="39480"/>
                  </a:lnTo>
                  <a:lnTo>
                    <a:pt x="7757" y="38733"/>
                  </a:lnTo>
                  <a:lnTo>
                    <a:pt x="7081" y="38240"/>
                  </a:lnTo>
                  <a:lnTo>
                    <a:pt x="4858" y="35414"/>
                  </a:lnTo>
                  <a:lnTo>
                    <a:pt x="4807" y="35018"/>
                  </a:lnTo>
                  <a:lnTo>
                    <a:pt x="6202" y="32553"/>
                  </a:lnTo>
                  <a:lnTo>
                    <a:pt x="7323" y="31972"/>
                  </a:lnTo>
                  <a:lnTo>
                    <a:pt x="9616" y="31497"/>
                  </a:lnTo>
                  <a:lnTo>
                    <a:pt x="12875" y="32965"/>
                  </a:lnTo>
                  <a:lnTo>
                    <a:pt x="14491" y="33858"/>
                  </a:lnTo>
                  <a:lnTo>
                    <a:pt x="16994" y="32683"/>
                  </a:lnTo>
                  <a:lnTo>
                    <a:pt x="17188" y="32552"/>
                  </a:lnTo>
                  <a:lnTo>
                    <a:pt x="17764" y="31706"/>
                  </a:lnTo>
                  <a:lnTo>
                    <a:pt x="16654" y="30672"/>
                  </a:lnTo>
                  <a:lnTo>
                    <a:pt x="15381" y="28381"/>
                  </a:lnTo>
                  <a:lnTo>
                    <a:pt x="13133" y="27762"/>
                  </a:lnTo>
                  <a:lnTo>
                    <a:pt x="11689" y="28941"/>
                  </a:lnTo>
                  <a:lnTo>
                    <a:pt x="10612" y="28760"/>
                  </a:lnTo>
                  <a:lnTo>
                    <a:pt x="10519" y="28205"/>
                  </a:lnTo>
                  <a:lnTo>
                    <a:pt x="11327" y="26551"/>
                  </a:lnTo>
                  <a:lnTo>
                    <a:pt x="10951" y="24369"/>
                  </a:lnTo>
                  <a:lnTo>
                    <a:pt x="11555" y="20957"/>
                  </a:lnTo>
                  <a:lnTo>
                    <a:pt x="10866" y="20227"/>
                  </a:lnTo>
                  <a:lnTo>
                    <a:pt x="9464" y="22799"/>
                  </a:lnTo>
                  <a:lnTo>
                    <a:pt x="6366" y="26549"/>
                  </a:lnTo>
                  <a:lnTo>
                    <a:pt x="5135" y="27143"/>
                  </a:lnTo>
                  <a:lnTo>
                    <a:pt x="4316" y="28061"/>
                  </a:lnTo>
                  <a:lnTo>
                    <a:pt x="5363" y="29095"/>
                  </a:lnTo>
                  <a:lnTo>
                    <a:pt x="5489" y="30171"/>
                  </a:lnTo>
                  <a:lnTo>
                    <a:pt x="5152" y="30988"/>
                  </a:lnTo>
                  <a:lnTo>
                    <a:pt x="4792" y="30736"/>
                  </a:lnTo>
                  <a:lnTo>
                    <a:pt x="4258" y="29381"/>
                  </a:lnTo>
                  <a:lnTo>
                    <a:pt x="3698" y="28502"/>
                  </a:lnTo>
                  <a:lnTo>
                    <a:pt x="741" y="26812"/>
                  </a:lnTo>
                  <a:lnTo>
                    <a:pt x="32" y="2523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748700" y="6981172"/>
              <a:ext cx="64768" cy="67228"/>
            </a:xfrm>
            <a:custGeom>
              <a:avLst/>
              <a:pathLst>
                <a:path w="64768" h="67228">
                  <a:moveTo>
                    <a:pt x="19" y="16770"/>
                  </a:moveTo>
                  <a:lnTo>
                    <a:pt x="1934" y="13839"/>
                  </a:lnTo>
                  <a:lnTo>
                    <a:pt x="3816" y="12813"/>
                  </a:lnTo>
                  <a:lnTo>
                    <a:pt x="4584" y="11015"/>
                  </a:lnTo>
                  <a:lnTo>
                    <a:pt x="5356" y="10981"/>
                  </a:lnTo>
                  <a:lnTo>
                    <a:pt x="7179" y="10913"/>
                  </a:lnTo>
                  <a:lnTo>
                    <a:pt x="8539" y="10721"/>
                  </a:lnTo>
                  <a:lnTo>
                    <a:pt x="8662" y="9352"/>
                  </a:lnTo>
                  <a:lnTo>
                    <a:pt x="12144" y="11128"/>
                  </a:lnTo>
                  <a:lnTo>
                    <a:pt x="13816" y="15355"/>
                  </a:lnTo>
                  <a:lnTo>
                    <a:pt x="16155" y="17966"/>
                  </a:lnTo>
                  <a:lnTo>
                    <a:pt x="18033" y="17605"/>
                  </a:lnTo>
                  <a:lnTo>
                    <a:pt x="19873" y="17772"/>
                  </a:lnTo>
                  <a:lnTo>
                    <a:pt x="21050" y="18764"/>
                  </a:lnTo>
                  <a:lnTo>
                    <a:pt x="22157" y="17299"/>
                  </a:lnTo>
                  <a:lnTo>
                    <a:pt x="21913" y="17198"/>
                  </a:lnTo>
                  <a:lnTo>
                    <a:pt x="21349" y="16523"/>
                  </a:lnTo>
                  <a:lnTo>
                    <a:pt x="21069" y="16352"/>
                  </a:lnTo>
                  <a:lnTo>
                    <a:pt x="18489" y="15280"/>
                  </a:lnTo>
                  <a:lnTo>
                    <a:pt x="17776" y="13969"/>
                  </a:lnTo>
                  <a:lnTo>
                    <a:pt x="16611" y="11252"/>
                  </a:lnTo>
                  <a:lnTo>
                    <a:pt x="16988" y="10432"/>
                  </a:lnTo>
                  <a:lnTo>
                    <a:pt x="16249" y="8401"/>
                  </a:lnTo>
                  <a:lnTo>
                    <a:pt x="14606" y="6923"/>
                  </a:lnTo>
                  <a:lnTo>
                    <a:pt x="11679" y="4661"/>
                  </a:lnTo>
                  <a:lnTo>
                    <a:pt x="12058" y="2539"/>
                  </a:lnTo>
                  <a:lnTo>
                    <a:pt x="12858" y="1776"/>
                  </a:lnTo>
                  <a:lnTo>
                    <a:pt x="16826" y="0"/>
                  </a:lnTo>
                  <a:lnTo>
                    <a:pt x="20748" y="809"/>
                  </a:lnTo>
                  <a:lnTo>
                    <a:pt x="23174" y="1410"/>
                  </a:lnTo>
                  <a:lnTo>
                    <a:pt x="26196" y="1569"/>
                  </a:lnTo>
                  <a:lnTo>
                    <a:pt x="28889" y="2494"/>
                  </a:lnTo>
                  <a:lnTo>
                    <a:pt x="31999" y="3333"/>
                  </a:lnTo>
                  <a:lnTo>
                    <a:pt x="34872" y="3831"/>
                  </a:lnTo>
                  <a:lnTo>
                    <a:pt x="35432" y="3979"/>
                  </a:lnTo>
                  <a:lnTo>
                    <a:pt x="35513" y="4111"/>
                  </a:lnTo>
                  <a:lnTo>
                    <a:pt x="35845" y="4041"/>
                  </a:lnTo>
                  <a:lnTo>
                    <a:pt x="36113" y="3446"/>
                  </a:lnTo>
                  <a:lnTo>
                    <a:pt x="36662" y="3205"/>
                  </a:lnTo>
                  <a:lnTo>
                    <a:pt x="43557" y="3068"/>
                  </a:lnTo>
                  <a:lnTo>
                    <a:pt x="47473" y="6559"/>
                  </a:lnTo>
                  <a:lnTo>
                    <a:pt x="48087" y="7404"/>
                  </a:lnTo>
                  <a:lnTo>
                    <a:pt x="49522" y="10714"/>
                  </a:lnTo>
                  <a:lnTo>
                    <a:pt x="50053" y="12559"/>
                  </a:lnTo>
                  <a:lnTo>
                    <a:pt x="50160" y="13591"/>
                  </a:lnTo>
                  <a:lnTo>
                    <a:pt x="51341" y="14653"/>
                  </a:lnTo>
                  <a:lnTo>
                    <a:pt x="52407" y="14876"/>
                  </a:lnTo>
                  <a:lnTo>
                    <a:pt x="53063" y="14827"/>
                  </a:lnTo>
                  <a:lnTo>
                    <a:pt x="54186" y="14955"/>
                  </a:lnTo>
                  <a:lnTo>
                    <a:pt x="56344" y="17212"/>
                  </a:lnTo>
                  <a:lnTo>
                    <a:pt x="57214" y="18894"/>
                  </a:lnTo>
                  <a:lnTo>
                    <a:pt x="57218" y="19541"/>
                  </a:lnTo>
                  <a:lnTo>
                    <a:pt x="60016" y="21292"/>
                  </a:lnTo>
                  <a:lnTo>
                    <a:pt x="61357" y="21846"/>
                  </a:lnTo>
                  <a:lnTo>
                    <a:pt x="61539" y="21833"/>
                  </a:lnTo>
                  <a:lnTo>
                    <a:pt x="61701" y="22302"/>
                  </a:lnTo>
                  <a:lnTo>
                    <a:pt x="61531" y="22785"/>
                  </a:lnTo>
                  <a:lnTo>
                    <a:pt x="61478" y="23254"/>
                  </a:lnTo>
                  <a:lnTo>
                    <a:pt x="61590" y="23453"/>
                  </a:lnTo>
                  <a:lnTo>
                    <a:pt x="61909" y="23587"/>
                  </a:lnTo>
                  <a:lnTo>
                    <a:pt x="62367" y="24507"/>
                  </a:lnTo>
                  <a:lnTo>
                    <a:pt x="62773" y="25096"/>
                  </a:lnTo>
                  <a:lnTo>
                    <a:pt x="63478" y="25061"/>
                  </a:lnTo>
                  <a:lnTo>
                    <a:pt x="63972" y="25302"/>
                  </a:lnTo>
                  <a:lnTo>
                    <a:pt x="64225" y="25232"/>
                  </a:lnTo>
                  <a:lnTo>
                    <a:pt x="64465" y="25323"/>
                  </a:lnTo>
                  <a:lnTo>
                    <a:pt x="64768" y="26110"/>
                  </a:lnTo>
                  <a:lnTo>
                    <a:pt x="64761" y="26639"/>
                  </a:lnTo>
                  <a:lnTo>
                    <a:pt x="62547" y="28619"/>
                  </a:lnTo>
                  <a:lnTo>
                    <a:pt x="61959" y="28849"/>
                  </a:lnTo>
                  <a:lnTo>
                    <a:pt x="61204" y="29018"/>
                  </a:lnTo>
                  <a:lnTo>
                    <a:pt x="59608" y="30574"/>
                  </a:lnTo>
                  <a:lnTo>
                    <a:pt x="58903" y="31521"/>
                  </a:lnTo>
                  <a:lnTo>
                    <a:pt x="56532" y="32934"/>
                  </a:lnTo>
                  <a:lnTo>
                    <a:pt x="55810" y="33105"/>
                  </a:lnTo>
                  <a:lnTo>
                    <a:pt x="53819" y="32447"/>
                  </a:lnTo>
                  <a:lnTo>
                    <a:pt x="49971" y="32748"/>
                  </a:lnTo>
                  <a:lnTo>
                    <a:pt x="48064" y="32481"/>
                  </a:lnTo>
                  <a:lnTo>
                    <a:pt x="46418" y="32310"/>
                  </a:lnTo>
                  <a:lnTo>
                    <a:pt x="45584" y="32065"/>
                  </a:lnTo>
                  <a:lnTo>
                    <a:pt x="44701" y="31933"/>
                  </a:lnTo>
                  <a:lnTo>
                    <a:pt x="44592" y="32210"/>
                  </a:lnTo>
                  <a:lnTo>
                    <a:pt x="44623" y="32752"/>
                  </a:lnTo>
                  <a:lnTo>
                    <a:pt x="44752" y="32966"/>
                  </a:lnTo>
                  <a:lnTo>
                    <a:pt x="45269" y="33192"/>
                  </a:lnTo>
                  <a:lnTo>
                    <a:pt x="45449" y="34364"/>
                  </a:lnTo>
                  <a:lnTo>
                    <a:pt x="44666" y="35955"/>
                  </a:lnTo>
                  <a:lnTo>
                    <a:pt x="44282" y="36430"/>
                  </a:lnTo>
                  <a:lnTo>
                    <a:pt x="42889" y="37343"/>
                  </a:lnTo>
                  <a:lnTo>
                    <a:pt x="37836" y="36505"/>
                  </a:lnTo>
                  <a:lnTo>
                    <a:pt x="37559" y="36396"/>
                  </a:lnTo>
                  <a:lnTo>
                    <a:pt x="37311" y="35546"/>
                  </a:lnTo>
                  <a:lnTo>
                    <a:pt x="36924" y="35117"/>
                  </a:lnTo>
                  <a:lnTo>
                    <a:pt x="36767" y="35016"/>
                  </a:lnTo>
                  <a:lnTo>
                    <a:pt x="35892" y="35055"/>
                  </a:lnTo>
                  <a:lnTo>
                    <a:pt x="35497" y="35194"/>
                  </a:lnTo>
                  <a:lnTo>
                    <a:pt x="35356" y="35243"/>
                  </a:lnTo>
                  <a:lnTo>
                    <a:pt x="35057" y="36186"/>
                  </a:lnTo>
                  <a:lnTo>
                    <a:pt x="34079" y="37821"/>
                  </a:lnTo>
                  <a:lnTo>
                    <a:pt x="32380" y="39034"/>
                  </a:lnTo>
                  <a:lnTo>
                    <a:pt x="31697" y="39239"/>
                  </a:lnTo>
                  <a:lnTo>
                    <a:pt x="29278" y="39430"/>
                  </a:lnTo>
                  <a:lnTo>
                    <a:pt x="28078" y="39332"/>
                  </a:lnTo>
                  <a:lnTo>
                    <a:pt x="27478" y="39181"/>
                  </a:lnTo>
                  <a:lnTo>
                    <a:pt x="27191" y="38853"/>
                  </a:lnTo>
                  <a:lnTo>
                    <a:pt x="26724" y="36471"/>
                  </a:lnTo>
                  <a:lnTo>
                    <a:pt x="26426" y="34351"/>
                  </a:lnTo>
                  <a:lnTo>
                    <a:pt x="24988" y="32812"/>
                  </a:lnTo>
                  <a:lnTo>
                    <a:pt x="23380" y="34504"/>
                  </a:lnTo>
                  <a:lnTo>
                    <a:pt x="21594" y="36486"/>
                  </a:lnTo>
                  <a:lnTo>
                    <a:pt x="23219" y="37871"/>
                  </a:lnTo>
                  <a:lnTo>
                    <a:pt x="23418" y="42612"/>
                  </a:lnTo>
                  <a:lnTo>
                    <a:pt x="20574" y="42986"/>
                  </a:lnTo>
                  <a:lnTo>
                    <a:pt x="20426" y="44646"/>
                  </a:lnTo>
                  <a:lnTo>
                    <a:pt x="21302" y="45330"/>
                  </a:lnTo>
                  <a:lnTo>
                    <a:pt x="21886" y="47208"/>
                  </a:lnTo>
                  <a:lnTo>
                    <a:pt x="20632" y="50014"/>
                  </a:lnTo>
                  <a:lnTo>
                    <a:pt x="20704" y="53235"/>
                  </a:lnTo>
                  <a:lnTo>
                    <a:pt x="20049" y="54664"/>
                  </a:lnTo>
                  <a:lnTo>
                    <a:pt x="18797" y="56050"/>
                  </a:lnTo>
                  <a:lnTo>
                    <a:pt x="19434" y="58084"/>
                  </a:lnTo>
                  <a:lnTo>
                    <a:pt x="18538" y="61510"/>
                  </a:lnTo>
                  <a:lnTo>
                    <a:pt x="17323" y="62180"/>
                  </a:lnTo>
                  <a:lnTo>
                    <a:pt x="16568" y="61883"/>
                  </a:lnTo>
                  <a:lnTo>
                    <a:pt x="14145" y="61685"/>
                  </a:lnTo>
                  <a:lnTo>
                    <a:pt x="13500" y="62620"/>
                  </a:lnTo>
                  <a:lnTo>
                    <a:pt x="13508" y="64789"/>
                  </a:lnTo>
                  <a:lnTo>
                    <a:pt x="12798" y="67228"/>
                  </a:lnTo>
                  <a:lnTo>
                    <a:pt x="10914" y="66396"/>
                  </a:lnTo>
                  <a:lnTo>
                    <a:pt x="9200" y="63826"/>
                  </a:lnTo>
                  <a:lnTo>
                    <a:pt x="8112" y="60590"/>
                  </a:lnTo>
                  <a:lnTo>
                    <a:pt x="7624" y="54893"/>
                  </a:lnTo>
                  <a:lnTo>
                    <a:pt x="6065" y="50466"/>
                  </a:lnTo>
                  <a:lnTo>
                    <a:pt x="6042" y="46519"/>
                  </a:lnTo>
                  <a:lnTo>
                    <a:pt x="7579" y="43831"/>
                  </a:lnTo>
                  <a:lnTo>
                    <a:pt x="7087" y="40885"/>
                  </a:lnTo>
                  <a:lnTo>
                    <a:pt x="7918" y="38947"/>
                  </a:lnTo>
                  <a:lnTo>
                    <a:pt x="8590" y="35457"/>
                  </a:lnTo>
                  <a:lnTo>
                    <a:pt x="6996" y="34094"/>
                  </a:lnTo>
                  <a:lnTo>
                    <a:pt x="5063" y="34428"/>
                  </a:lnTo>
                  <a:lnTo>
                    <a:pt x="4336" y="34386"/>
                  </a:lnTo>
                  <a:lnTo>
                    <a:pt x="4733" y="30319"/>
                  </a:lnTo>
                  <a:lnTo>
                    <a:pt x="3938" y="28905"/>
                  </a:lnTo>
                  <a:lnTo>
                    <a:pt x="1997" y="27592"/>
                  </a:lnTo>
                  <a:lnTo>
                    <a:pt x="897" y="23739"/>
                  </a:lnTo>
                  <a:lnTo>
                    <a:pt x="932" y="21485"/>
                  </a:lnTo>
                  <a:lnTo>
                    <a:pt x="0" y="1834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74189" y="6913350"/>
              <a:ext cx="58632" cy="56077"/>
            </a:xfrm>
            <a:custGeom>
              <a:avLst/>
              <a:pathLst>
                <a:path w="58632" h="56077">
                  <a:moveTo>
                    <a:pt x="0" y="23522"/>
                  </a:moveTo>
                  <a:lnTo>
                    <a:pt x="193" y="16878"/>
                  </a:lnTo>
                  <a:lnTo>
                    <a:pt x="263" y="15139"/>
                  </a:lnTo>
                  <a:lnTo>
                    <a:pt x="369" y="14296"/>
                  </a:lnTo>
                  <a:lnTo>
                    <a:pt x="921" y="13258"/>
                  </a:lnTo>
                  <a:lnTo>
                    <a:pt x="2167" y="12500"/>
                  </a:lnTo>
                  <a:lnTo>
                    <a:pt x="2965" y="12672"/>
                  </a:lnTo>
                  <a:lnTo>
                    <a:pt x="3184" y="12932"/>
                  </a:lnTo>
                  <a:lnTo>
                    <a:pt x="3912" y="11884"/>
                  </a:lnTo>
                  <a:lnTo>
                    <a:pt x="4731" y="10705"/>
                  </a:lnTo>
                  <a:lnTo>
                    <a:pt x="6498" y="9568"/>
                  </a:lnTo>
                  <a:lnTo>
                    <a:pt x="6787" y="6890"/>
                  </a:lnTo>
                  <a:lnTo>
                    <a:pt x="6543" y="5553"/>
                  </a:lnTo>
                  <a:lnTo>
                    <a:pt x="6132" y="4482"/>
                  </a:lnTo>
                  <a:lnTo>
                    <a:pt x="5655" y="3264"/>
                  </a:lnTo>
                  <a:lnTo>
                    <a:pt x="5060" y="2387"/>
                  </a:lnTo>
                  <a:lnTo>
                    <a:pt x="5208" y="2088"/>
                  </a:lnTo>
                  <a:lnTo>
                    <a:pt x="7873" y="1834"/>
                  </a:lnTo>
                  <a:lnTo>
                    <a:pt x="8980" y="2028"/>
                  </a:lnTo>
                  <a:lnTo>
                    <a:pt x="8918" y="3491"/>
                  </a:lnTo>
                  <a:lnTo>
                    <a:pt x="9051" y="4840"/>
                  </a:lnTo>
                  <a:lnTo>
                    <a:pt x="10581" y="7929"/>
                  </a:lnTo>
                  <a:lnTo>
                    <a:pt x="11851" y="7308"/>
                  </a:lnTo>
                  <a:lnTo>
                    <a:pt x="13021" y="4921"/>
                  </a:lnTo>
                  <a:lnTo>
                    <a:pt x="13764" y="4531"/>
                  </a:lnTo>
                  <a:lnTo>
                    <a:pt x="17119" y="4654"/>
                  </a:lnTo>
                  <a:lnTo>
                    <a:pt x="17243" y="5489"/>
                  </a:lnTo>
                  <a:lnTo>
                    <a:pt x="19093" y="5590"/>
                  </a:lnTo>
                  <a:lnTo>
                    <a:pt x="19411" y="4997"/>
                  </a:lnTo>
                  <a:lnTo>
                    <a:pt x="21044" y="2895"/>
                  </a:lnTo>
                  <a:lnTo>
                    <a:pt x="23918" y="335"/>
                  </a:lnTo>
                  <a:lnTo>
                    <a:pt x="24638" y="0"/>
                  </a:lnTo>
                  <a:lnTo>
                    <a:pt x="25216" y="25"/>
                  </a:lnTo>
                  <a:lnTo>
                    <a:pt x="25873" y="1237"/>
                  </a:lnTo>
                  <a:lnTo>
                    <a:pt x="26874" y="2771"/>
                  </a:lnTo>
                  <a:lnTo>
                    <a:pt x="27629" y="3234"/>
                  </a:lnTo>
                  <a:lnTo>
                    <a:pt x="30311" y="3611"/>
                  </a:lnTo>
                  <a:lnTo>
                    <a:pt x="31675" y="4090"/>
                  </a:lnTo>
                  <a:lnTo>
                    <a:pt x="33901" y="5646"/>
                  </a:lnTo>
                  <a:lnTo>
                    <a:pt x="34510" y="6279"/>
                  </a:lnTo>
                  <a:lnTo>
                    <a:pt x="34744" y="6633"/>
                  </a:lnTo>
                  <a:lnTo>
                    <a:pt x="33976" y="9635"/>
                  </a:lnTo>
                  <a:lnTo>
                    <a:pt x="33494" y="10831"/>
                  </a:lnTo>
                  <a:lnTo>
                    <a:pt x="32031" y="12158"/>
                  </a:lnTo>
                  <a:lnTo>
                    <a:pt x="30017" y="15059"/>
                  </a:lnTo>
                  <a:lnTo>
                    <a:pt x="30526" y="17599"/>
                  </a:lnTo>
                  <a:lnTo>
                    <a:pt x="31101" y="18167"/>
                  </a:lnTo>
                  <a:lnTo>
                    <a:pt x="32017" y="17800"/>
                  </a:lnTo>
                  <a:lnTo>
                    <a:pt x="32378" y="17290"/>
                  </a:lnTo>
                  <a:lnTo>
                    <a:pt x="32911" y="16186"/>
                  </a:lnTo>
                  <a:lnTo>
                    <a:pt x="32778" y="15680"/>
                  </a:lnTo>
                  <a:lnTo>
                    <a:pt x="32817" y="14592"/>
                  </a:lnTo>
                  <a:lnTo>
                    <a:pt x="32878" y="14443"/>
                  </a:lnTo>
                  <a:lnTo>
                    <a:pt x="33458" y="13339"/>
                  </a:lnTo>
                  <a:lnTo>
                    <a:pt x="34964" y="11686"/>
                  </a:lnTo>
                  <a:lnTo>
                    <a:pt x="36335" y="8644"/>
                  </a:lnTo>
                  <a:lnTo>
                    <a:pt x="37335" y="7972"/>
                  </a:lnTo>
                  <a:lnTo>
                    <a:pt x="37604" y="7876"/>
                  </a:lnTo>
                  <a:lnTo>
                    <a:pt x="38072" y="7925"/>
                  </a:lnTo>
                  <a:lnTo>
                    <a:pt x="42155" y="10532"/>
                  </a:lnTo>
                  <a:lnTo>
                    <a:pt x="42640" y="10480"/>
                  </a:lnTo>
                  <a:lnTo>
                    <a:pt x="47628" y="10680"/>
                  </a:lnTo>
                  <a:lnTo>
                    <a:pt x="48434" y="11075"/>
                  </a:lnTo>
                  <a:lnTo>
                    <a:pt x="48510" y="11446"/>
                  </a:lnTo>
                  <a:lnTo>
                    <a:pt x="48947" y="12241"/>
                  </a:lnTo>
                  <a:lnTo>
                    <a:pt x="52035" y="12707"/>
                  </a:lnTo>
                  <a:lnTo>
                    <a:pt x="52350" y="12825"/>
                  </a:lnTo>
                  <a:lnTo>
                    <a:pt x="52931" y="13434"/>
                  </a:lnTo>
                  <a:lnTo>
                    <a:pt x="53492" y="14333"/>
                  </a:lnTo>
                  <a:lnTo>
                    <a:pt x="54335" y="16866"/>
                  </a:lnTo>
                  <a:lnTo>
                    <a:pt x="54187" y="19573"/>
                  </a:lnTo>
                  <a:lnTo>
                    <a:pt x="54051" y="20403"/>
                  </a:lnTo>
                  <a:lnTo>
                    <a:pt x="51576" y="22891"/>
                  </a:lnTo>
                  <a:lnTo>
                    <a:pt x="47008" y="20664"/>
                  </a:lnTo>
                  <a:lnTo>
                    <a:pt x="45941" y="21152"/>
                  </a:lnTo>
                  <a:lnTo>
                    <a:pt x="46266" y="22224"/>
                  </a:lnTo>
                  <a:lnTo>
                    <a:pt x="46899" y="22783"/>
                  </a:lnTo>
                  <a:lnTo>
                    <a:pt x="47401" y="23140"/>
                  </a:lnTo>
                  <a:lnTo>
                    <a:pt x="49619" y="23947"/>
                  </a:lnTo>
                  <a:lnTo>
                    <a:pt x="52142" y="25846"/>
                  </a:lnTo>
                  <a:lnTo>
                    <a:pt x="53423" y="26955"/>
                  </a:lnTo>
                  <a:lnTo>
                    <a:pt x="53622" y="27599"/>
                  </a:lnTo>
                  <a:lnTo>
                    <a:pt x="51255" y="29276"/>
                  </a:lnTo>
                  <a:lnTo>
                    <a:pt x="49787" y="29749"/>
                  </a:lnTo>
                  <a:lnTo>
                    <a:pt x="49096" y="29143"/>
                  </a:lnTo>
                  <a:lnTo>
                    <a:pt x="48241" y="29636"/>
                  </a:lnTo>
                  <a:lnTo>
                    <a:pt x="48375" y="29940"/>
                  </a:lnTo>
                  <a:lnTo>
                    <a:pt x="48851" y="31024"/>
                  </a:lnTo>
                  <a:lnTo>
                    <a:pt x="49998" y="31188"/>
                  </a:lnTo>
                  <a:lnTo>
                    <a:pt x="51310" y="31573"/>
                  </a:lnTo>
                  <a:lnTo>
                    <a:pt x="51706" y="31353"/>
                  </a:lnTo>
                  <a:lnTo>
                    <a:pt x="52795" y="30229"/>
                  </a:lnTo>
                  <a:lnTo>
                    <a:pt x="54052" y="30105"/>
                  </a:lnTo>
                  <a:lnTo>
                    <a:pt x="54401" y="30349"/>
                  </a:lnTo>
                  <a:lnTo>
                    <a:pt x="54717" y="31357"/>
                  </a:lnTo>
                  <a:lnTo>
                    <a:pt x="55047" y="33572"/>
                  </a:lnTo>
                  <a:lnTo>
                    <a:pt x="55003" y="35019"/>
                  </a:lnTo>
                  <a:lnTo>
                    <a:pt x="56853" y="38484"/>
                  </a:lnTo>
                  <a:lnTo>
                    <a:pt x="57291" y="39950"/>
                  </a:lnTo>
                  <a:lnTo>
                    <a:pt x="58632" y="45909"/>
                  </a:lnTo>
                  <a:lnTo>
                    <a:pt x="58279" y="46996"/>
                  </a:lnTo>
                  <a:lnTo>
                    <a:pt x="57097" y="48212"/>
                  </a:lnTo>
                  <a:lnTo>
                    <a:pt x="56170" y="48592"/>
                  </a:lnTo>
                  <a:lnTo>
                    <a:pt x="52113" y="49205"/>
                  </a:lnTo>
                  <a:lnTo>
                    <a:pt x="50116" y="48717"/>
                  </a:lnTo>
                  <a:lnTo>
                    <a:pt x="49882" y="48631"/>
                  </a:lnTo>
                  <a:lnTo>
                    <a:pt x="49686" y="48427"/>
                  </a:lnTo>
                  <a:lnTo>
                    <a:pt x="48372" y="46822"/>
                  </a:lnTo>
                  <a:lnTo>
                    <a:pt x="44630" y="44111"/>
                  </a:lnTo>
                  <a:lnTo>
                    <a:pt x="41799" y="42418"/>
                  </a:lnTo>
                  <a:lnTo>
                    <a:pt x="39534" y="41181"/>
                  </a:lnTo>
                  <a:lnTo>
                    <a:pt x="36736" y="39443"/>
                  </a:lnTo>
                  <a:lnTo>
                    <a:pt x="35365" y="38373"/>
                  </a:lnTo>
                  <a:lnTo>
                    <a:pt x="33432" y="37028"/>
                  </a:lnTo>
                  <a:lnTo>
                    <a:pt x="32734" y="37724"/>
                  </a:lnTo>
                  <a:lnTo>
                    <a:pt x="30866" y="38537"/>
                  </a:lnTo>
                  <a:lnTo>
                    <a:pt x="29679" y="37082"/>
                  </a:lnTo>
                  <a:lnTo>
                    <a:pt x="28785" y="37438"/>
                  </a:lnTo>
                  <a:lnTo>
                    <a:pt x="29076" y="38295"/>
                  </a:lnTo>
                  <a:lnTo>
                    <a:pt x="29327" y="38809"/>
                  </a:lnTo>
                  <a:lnTo>
                    <a:pt x="30581" y="39985"/>
                  </a:lnTo>
                  <a:lnTo>
                    <a:pt x="32896" y="41471"/>
                  </a:lnTo>
                  <a:lnTo>
                    <a:pt x="33604" y="41247"/>
                  </a:lnTo>
                  <a:lnTo>
                    <a:pt x="34414" y="40675"/>
                  </a:lnTo>
                  <a:lnTo>
                    <a:pt x="35088" y="41086"/>
                  </a:lnTo>
                  <a:lnTo>
                    <a:pt x="35619" y="41693"/>
                  </a:lnTo>
                  <a:lnTo>
                    <a:pt x="35356" y="42157"/>
                  </a:lnTo>
                  <a:lnTo>
                    <a:pt x="35085" y="42151"/>
                  </a:lnTo>
                  <a:lnTo>
                    <a:pt x="34098" y="42557"/>
                  </a:lnTo>
                  <a:lnTo>
                    <a:pt x="33684" y="42820"/>
                  </a:lnTo>
                  <a:lnTo>
                    <a:pt x="33149" y="43516"/>
                  </a:lnTo>
                  <a:lnTo>
                    <a:pt x="33154" y="44542"/>
                  </a:lnTo>
                  <a:lnTo>
                    <a:pt x="33923" y="44791"/>
                  </a:lnTo>
                  <a:lnTo>
                    <a:pt x="33500" y="46672"/>
                  </a:lnTo>
                  <a:lnTo>
                    <a:pt x="34028" y="48553"/>
                  </a:lnTo>
                  <a:lnTo>
                    <a:pt x="33121" y="51251"/>
                  </a:lnTo>
                  <a:lnTo>
                    <a:pt x="30879" y="54256"/>
                  </a:lnTo>
                  <a:lnTo>
                    <a:pt x="29489" y="56077"/>
                  </a:lnTo>
                  <a:lnTo>
                    <a:pt x="29173" y="55736"/>
                  </a:lnTo>
                  <a:lnTo>
                    <a:pt x="27567" y="55239"/>
                  </a:lnTo>
                  <a:lnTo>
                    <a:pt x="25026" y="54943"/>
                  </a:lnTo>
                  <a:lnTo>
                    <a:pt x="23381" y="53994"/>
                  </a:lnTo>
                  <a:lnTo>
                    <a:pt x="23071" y="53392"/>
                  </a:lnTo>
                  <a:lnTo>
                    <a:pt x="23152" y="52006"/>
                  </a:lnTo>
                  <a:lnTo>
                    <a:pt x="21560" y="50997"/>
                  </a:lnTo>
                  <a:lnTo>
                    <a:pt x="20760" y="50189"/>
                  </a:lnTo>
                  <a:lnTo>
                    <a:pt x="19115" y="48237"/>
                  </a:lnTo>
                  <a:lnTo>
                    <a:pt x="18004" y="47842"/>
                  </a:lnTo>
                  <a:lnTo>
                    <a:pt x="17703" y="46639"/>
                  </a:lnTo>
                  <a:lnTo>
                    <a:pt x="16582" y="45381"/>
                  </a:lnTo>
                  <a:lnTo>
                    <a:pt x="16618" y="44012"/>
                  </a:lnTo>
                  <a:lnTo>
                    <a:pt x="15437" y="43241"/>
                  </a:lnTo>
                  <a:lnTo>
                    <a:pt x="14090" y="45307"/>
                  </a:lnTo>
                  <a:lnTo>
                    <a:pt x="13150" y="44041"/>
                  </a:lnTo>
                  <a:lnTo>
                    <a:pt x="11821" y="43200"/>
                  </a:lnTo>
                  <a:lnTo>
                    <a:pt x="11486" y="41342"/>
                  </a:lnTo>
                  <a:lnTo>
                    <a:pt x="10480" y="39083"/>
                  </a:lnTo>
                  <a:lnTo>
                    <a:pt x="10969" y="37765"/>
                  </a:lnTo>
                  <a:lnTo>
                    <a:pt x="9926" y="35828"/>
                  </a:lnTo>
                  <a:lnTo>
                    <a:pt x="8745" y="33361"/>
                  </a:lnTo>
                  <a:lnTo>
                    <a:pt x="9053" y="32587"/>
                  </a:lnTo>
                  <a:lnTo>
                    <a:pt x="8883" y="32081"/>
                  </a:lnTo>
                  <a:lnTo>
                    <a:pt x="6977" y="29176"/>
                  </a:lnTo>
                  <a:lnTo>
                    <a:pt x="6730" y="28943"/>
                  </a:lnTo>
                  <a:lnTo>
                    <a:pt x="6112" y="28973"/>
                  </a:lnTo>
                  <a:lnTo>
                    <a:pt x="3856" y="27791"/>
                  </a:lnTo>
                  <a:lnTo>
                    <a:pt x="3319" y="26732"/>
                  </a:lnTo>
                  <a:lnTo>
                    <a:pt x="2962" y="25230"/>
                  </a:lnTo>
                  <a:lnTo>
                    <a:pt x="1299" y="24246"/>
                  </a:lnTo>
                  <a:lnTo>
                    <a:pt x="531" y="24396"/>
                  </a:lnTo>
                  <a:lnTo>
                    <a:pt x="51" y="2403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764082" y="6370006"/>
              <a:ext cx="67711" cy="74481"/>
            </a:xfrm>
            <a:custGeom>
              <a:avLst/>
              <a:pathLst>
                <a:path w="67711" h="74481">
                  <a:moveTo>
                    <a:pt x="3835" y="11941"/>
                  </a:moveTo>
                  <a:lnTo>
                    <a:pt x="5073" y="10217"/>
                  </a:lnTo>
                  <a:lnTo>
                    <a:pt x="7367" y="8491"/>
                  </a:lnTo>
                  <a:lnTo>
                    <a:pt x="8801" y="7845"/>
                  </a:lnTo>
                  <a:lnTo>
                    <a:pt x="9584" y="7194"/>
                  </a:lnTo>
                  <a:lnTo>
                    <a:pt x="9977" y="6623"/>
                  </a:lnTo>
                  <a:lnTo>
                    <a:pt x="10884" y="4453"/>
                  </a:lnTo>
                  <a:lnTo>
                    <a:pt x="11509" y="3472"/>
                  </a:lnTo>
                  <a:lnTo>
                    <a:pt x="11766" y="3764"/>
                  </a:lnTo>
                  <a:lnTo>
                    <a:pt x="12023" y="3670"/>
                  </a:lnTo>
                  <a:lnTo>
                    <a:pt x="12356" y="3375"/>
                  </a:lnTo>
                  <a:lnTo>
                    <a:pt x="12673" y="2959"/>
                  </a:lnTo>
                  <a:lnTo>
                    <a:pt x="12967" y="2359"/>
                  </a:lnTo>
                  <a:lnTo>
                    <a:pt x="13276" y="1373"/>
                  </a:lnTo>
                  <a:lnTo>
                    <a:pt x="13906" y="29"/>
                  </a:lnTo>
                  <a:lnTo>
                    <a:pt x="14080" y="0"/>
                  </a:lnTo>
                  <a:lnTo>
                    <a:pt x="14831" y="665"/>
                  </a:lnTo>
                  <a:lnTo>
                    <a:pt x="15014" y="706"/>
                  </a:lnTo>
                  <a:lnTo>
                    <a:pt x="15407" y="559"/>
                  </a:lnTo>
                  <a:lnTo>
                    <a:pt x="15627" y="650"/>
                  </a:lnTo>
                  <a:lnTo>
                    <a:pt x="15675" y="866"/>
                  </a:lnTo>
                  <a:lnTo>
                    <a:pt x="15511" y="1513"/>
                  </a:lnTo>
                  <a:lnTo>
                    <a:pt x="15696" y="1997"/>
                  </a:lnTo>
                  <a:lnTo>
                    <a:pt x="15418" y="2709"/>
                  </a:lnTo>
                  <a:lnTo>
                    <a:pt x="15109" y="3262"/>
                  </a:lnTo>
                  <a:lnTo>
                    <a:pt x="14904" y="3443"/>
                  </a:lnTo>
                  <a:lnTo>
                    <a:pt x="14437" y="3650"/>
                  </a:lnTo>
                  <a:lnTo>
                    <a:pt x="14355" y="3800"/>
                  </a:lnTo>
                  <a:lnTo>
                    <a:pt x="14379" y="3946"/>
                  </a:lnTo>
                  <a:lnTo>
                    <a:pt x="14246" y="4280"/>
                  </a:lnTo>
                  <a:lnTo>
                    <a:pt x="13413" y="5374"/>
                  </a:lnTo>
                  <a:lnTo>
                    <a:pt x="13272" y="5745"/>
                  </a:lnTo>
                  <a:lnTo>
                    <a:pt x="13186" y="6383"/>
                  </a:lnTo>
                  <a:lnTo>
                    <a:pt x="13198" y="6755"/>
                  </a:lnTo>
                  <a:lnTo>
                    <a:pt x="13410" y="7541"/>
                  </a:lnTo>
                  <a:lnTo>
                    <a:pt x="14654" y="9852"/>
                  </a:lnTo>
                  <a:lnTo>
                    <a:pt x="16841" y="13238"/>
                  </a:lnTo>
                  <a:lnTo>
                    <a:pt x="20058" y="16871"/>
                  </a:lnTo>
                  <a:lnTo>
                    <a:pt x="21695" y="19128"/>
                  </a:lnTo>
                  <a:lnTo>
                    <a:pt x="22729" y="20379"/>
                  </a:lnTo>
                  <a:lnTo>
                    <a:pt x="24496" y="22152"/>
                  </a:lnTo>
                  <a:lnTo>
                    <a:pt x="25543" y="22595"/>
                  </a:lnTo>
                  <a:lnTo>
                    <a:pt x="25843" y="22572"/>
                  </a:lnTo>
                  <a:lnTo>
                    <a:pt x="27132" y="22338"/>
                  </a:lnTo>
                  <a:lnTo>
                    <a:pt x="28706" y="21814"/>
                  </a:lnTo>
                  <a:lnTo>
                    <a:pt x="32695" y="21027"/>
                  </a:lnTo>
                  <a:lnTo>
                    <a:pt x="35611" y="20717"/>
                  </a:lnTo>
                  <a:lnTo>
                    <a:pt x="39051" y="20840"/>
                  </a:lnTo>
                  <a:lnTo>
                    <a:pt x="39475" y="20929"/>
                  </a:lnTo>
                  <a:lnTo>
                    <a:pt x="39662" y="21081"/>
                  </a:lnTo>
                  <a:lnTo>
                    <a:pt x="39958" y="21696"/>
                  </a:lnTo>
                  <a:lnTo>
                    <a:pt x="41321" y="22796"/>
                  </a:lnTo>
                  <a:lnTo>
                    <a:pt x="41649" y="22977"/>
                  </a:lnTo>
                  <a:lnTo>
                    <a:pt x="41907" y="22776"/>
                  </a:lnTo>
                  <a:lnTo>
                    <a:pt x="42200" y="22767"/>
                  </a:lnTo>
                  <a:lnTo>
                    <a:pt x="42780" y="23257"/>
                  </a:lnTo>
                  <a:lnTo>
                    <a:pt x="43320" y="24068"/>
                  </a:lnTo>
                  <a:lnTo>
                    <a:pt x="43350" y="24769"/>
                  </a:lnTo>
                  <a:lnTo>
                    <a:pt x="43271" y="25410"/>
                  </a:lnTo>
                  <a:lnTo>
                    <a:pt x="43785" y="28747"/>
                  </a:lnTo>
                  <a:lnTo>
                    <a:pt x="44069" y="29378"/>
                  </a:lnTo>
                  <a:lnTo>
                    <a:pt x="44326" y="29695"/>
                  </a:lnTo>
                  <a:lnTo>
                    <a:pt x="44924" y="30054"/>
                  </a:lnTo>
                  <a:lnTo>
                    <a:pt x="45201" y="30468"/>
                  </a:lnTo>
                  <a:lnTo>
                    <a:pt x="44841" y="32105"/>
                  </a:lnTo>
                  <a:lnTo>
                    <a:pt x="43581" y="36207"/>
                  </a:lnTo>
                  <a:lnTo>
                    <a:pt x="42372" y="38017"/>
                  </a:lnTo>
                  <a:lnTo>
                    <a:pt x="42530" y="38802"/>
                  </a:lnTo>
                  <a:lnTo>
                    <a:pt x="42795" y="39336"/>
                  </a:lnTo>
                  <a:lnTo>
                    <a:pt x="43396" y="40018"/>
                  </a:lnTo>
                  <a:lnTo>
                    <a:pt x="44545" y="41609"/>
                  </a:lnTo>
                  <a:lnTo>
                    <a:pt x="45176" y="43098"/>
                  </a:lnTo>
                  <a:lnTo>
                    <a:pt x="47391" y="44969"/>
                  </a:lnTo>
                  <a:lnTo>
                    <a:pt x="49394" y="46249"/>
                  </a:lnTo>
                  <a:lnTo>
                    <a:pt x="49632" y="46533"/>
                  </a:lnTo>
                  <a:lnTo>
                    <a:pt x="50297" y="48725"/>
                  </a:lnTo>
                  <a:lnTo>
                    <a:pt x="50157" y="49693"/>
                  </a:lnTo>
                  <a:lnTo>
                    <a:pt x="50083" y="49887"/>
                  </a:lnTo>
                  <a:lnTo>
                    <a:pt x="50072" y="50500"/>
                  </a:lnTo>
                  <a:lnTo>
                    <a:pt x="50106" y="50840"/>
                  </a:lnTo>
                  <a:lnTo>
                    <a:pt x="50498" y="51552"/>
                  </a:lnTo>
                  <a:lnTo>
                    <a:pt x="52611" y="53406"/>
                  </a:lnTo>
                  <a:lnTo>
                    <a:pt x="53358" y="53741"/>
                  </a:lnTo>
                  <a:lnTo>
                    <a:pt x="54895" y="54800"/>
                  </a:lnTo>
                  <a:lnTo>
                    <a:pt x="55469" y="55465"/>
                  </a:lnTo>
                  <a:lnTo>
                    <a:pt x="55652" y="55883"/>
                  </a:lnTo>
                  <a:lnTo>
                    <a:pt x="59303" y="58228"/>
                  </a:lnTo>
                  <a:lnTo>
                    <a:pt x="59719" y="58231"/>
                  </a:lnTo>
                  <a:lnTo>
                    <a:pt x="60622" y="58540"/>
                  </a:lnTo>
                  <a:lnTo>
                    <a:pt x="61787" y="59282"/>
                  </a:lnTo>
                  <a:lnTo>
                    <a:pt x="62992" y="60451"/>
                  </a:lnTo>
                  <a:lnTo>
                    <a:pt x="62918" y="60645"/>
                  </a:lnTo>
                  <a:lnTo>
                    <a:pt x="62958" y="60774"/>
                  </a:lnTo>
                  <a:lnTo>
                    <a:pt x="65505" y="63573"/>
                  </a:lnTo>
                  <a:lnTo>
                    <a:pt x="67710" y="65176"/>
                  </a:lnTo>
                  <a:lnTo>
                    <a:pt x="67711" y="65604"/>
                  </a:lnTo>
                  <a:lnTo>
                    <a:pt x="67571" y="65781"/>
                  </a:lnTo>
                  <a:lnTo>
                    <a:pt x="65735" y="67520"/>
                  </a:lnTo>
                  <a:lnTo>
                    <a:pt x="63743" y="69299"/>
                  </a:lnTo>
                  <a:lnTo>
                    <a:pt x="61958" y="70854"/>
                  </a:lnTo>
                  <a:lnTo>
                    <a:pt x="61679" y="71038"/>
                  </a:lnTo>
                  <a:lnTo>
                    <a:pt x="60492" y="71628"/>
                  </a:lnTo>
                  <a:lnTo>
                    <a:pt x="59043" y="72072"/>
                  </a:lnTo>
                  <a:lnTo>
                    <a:pt x="58716" y="71973"/>
                  </a:lnTo>
                  <a:lnTo>
                    <a:pt x="58342" y="71656"/>
                  </a:lnTo>
                  <a:lnTo>
                    <a:pt x="57336" y="70174"/>
                  </a:lnTo>
                  <a:lnTo>
                    <a:pt x="57213" y="69657"/>
                  </a:lnTo>
                  <a:lnTo>
                    <a:pt x="56838" y="69275"/>
                  </a:lnTo>
                  <a:lnTo>
                    <a:pt x="55657" y="68163"/>
                  </a:lnTo>
                  <a:lnTo>
                    <a:pt x="54254" y="67267"/>
                  </a:lnTo>
                  <a:lnTo>
                    <a:pt x="52008" y="66302"/>
                  </a:lnTo>
                  <a:lnTo>
                    <a:pt x="50335" y="65873"/>
                  </a:lnTo>
                  <a:lnTo>
                    <a:pt x="49198" y="65681"/>
                  </a:lnTo>
                  <a:lnTo>
                    <a:pt x="47105" y="65549"/>
                  </a:lnTo>
                  <a:lnTo>
                    <a:pt x="46165" y="66131"/>
                  </a:lnTo>
                  <a:lnTo>
                    <a:pt x="44500" y="66947"/>
                  </a:lnTo>
                  <a:lnTo>
                    <a:pt x="43209" y="67369"/>
                  </a:lnTo>
                  <a:lnTo>
                    <a:pt x="41802" y="67644"/>
                  </a:lnTo>
                  <a:lnTo>
                    <a:pt x="40979" y="67971"/>
                  </a:lnTo>
                  <a:lnTo>
                    <a:pt x="39766" y="68740"/>
                  </a:lnTo>
                  <a:lnTo>
                    <a:pt x="38833" y="69624"/>
                  </a:lnTo>
                  <a:lnTo>
                    <a:pt x="38511" y="70147"/>
                  </a:lnTo>
                  <a:lnTo>
                    <a:pt x="38455" y="70478"/>
                  </a:lnTo>
                  <a:lnTo>
                    <a:pt x="37144" y="73113"/>
                  </a:lnTo>
                  <a:lnTo>
                    <a:pt x="34262" y="74481"/>
                  </a:lnTo>
                  <a:lnTo>
                    <a:pt x="32309" y="72081"/>
                  </a:lnTo>
                  <a:lnTo>
                    <a:pt x="32192" y="71717"/>
                  </a:lnTo>
                  <a:lnTo>
                    <a:pt x="32301" y="71507"/>
                  </a:lnTo>
                  <a:lnTo>
                    <a:pt x="33235" y="71055"/>
                  </a:lnTo>
                  <a:lnTo>
                    <a:pt x="34086" y="66613"/>
                  </a:lnTo>
                  <a:lnTo>
                    <a:pt x="34248" y="64077"/>
                  </a:lnTo>
                  <a:lnTo>
                    <a:pt x="34232" y="63641"/>
                  </a:lnTo>
                  <a:lnTo>
                    <a:pt x="33923" y="61886"/>
                  </a:lnTo>
                  <a:lnTo>
                    <a:pt x="33310" y="59597"/>
                  </a:lnTo>
                  <a:lnTo>
                    <a:pt x="32633" y="58446"/>
                  </a:lnTo>
                  <a:lnTo>
                    <a:pt x="32260" y="58129"/>
                  </a:lnTo>
                  <a:lnTo>
                    <a:pt x="32072" y="57660"/>
                  </a:lnTo>
                  <a:lnTo>
                    <a:pt x="31858" y="56517"/>
                  </a:lnTo>
                  <a:lnTo>
                    <a:pt x="31946" y="56159"/>
                  </a:lnTo>
                  <a:lnTo>
                    <a:pt x="31174" y="54967"/>
                  </a:lnTo>
                  <a:lnTo>
                    <a:pt x="30782" y="54431"/>
                  </a:lnTo>
                  <a:lnTo>
                    <a:pt x="30184" y="53903"/>
                  </a:lnTo>
                  <a:lnTo>
                    <a:pt x="29685" y="53701"/>
                  </a:lnTo>
                  <a:lnTo>
                    <a:pt x="29284" y="53767"/>
                  </a:lnTo>
                  <a:lnTo>
                    <a:pt x="29297" y="53983"/>
                  </a:lnTo>
                  <a:lnTo>
                    <a:pt x="28984" y="53914"/>
                  </a:lnTo>
                  <a:lnTo>
                    <a:pt x="27441" y="52945"/>
                  </a:lnTo>
                  <a:lnTo>
                    <a:pt x="27266" y="52279"/>
                  </a:lnTo>
                  <a:lnTo>
                    <a:pt x="27417" y="51786"/>
                  </a:lnTo>
                  <a:lnTo>
                    <a:pt x="27631" y="51715"/>
                  </a:lnTo>
                  <a:lnTo>
                    <a:pt x="27777" y="51563"/>
                  </a:lnTo>
                  <a:lnTo>
                    <a:pt x="28057" y="51079"/>
                  </a:lnTo>
                  <a:lnTo>
                    <a:pt x="28422" y="49061"/>
                  </a:lnTo>
                  <a:lnTo>
                    <a:pt x="28540" y="47074"/>
                  </a:lnTo>
                  <a:lnTo>
                    <a:pt x="28531" y="45635"/>
                  </a:lnTo>
                  <a:lnTo>
                    <a:pt x="27950" y="43182"/>
                  </a:lnTo>
                  <a:lnTo>
                    <a:pt x="26983" y="40594"/>
                  </a:lnTo>
                  <a:lnTo>
                    <a:pt x="26340" y="39261"/>
                  </a:lnTo>
                  <a:lnTo>
                    <a:pt x="23852" y="35564"/>
                  </a:lnTo>
                  <a:lnTo>
                    <a:pt x="21307" y="32027"/>
                  </a:lnTo>
                  <a:lnTo>
                    <a:pt x="20210" y="30913"/>
                  </a:lnTo>
                  <a:lnTo>
                    <a:pt x="19308" y="30189"/>
                  </a:lnTo>
                  <a:lnTo>
                    <a:pt x="17071" y="28859"/>
                  </a:lnTo>
                  <a:lnTo>
                    <a:pt x="16283" y="28498"/>
                  </a:lnTo>
                  <a:lnTo>
                    <a:pt x="11225" y="28472"/>
                  </a:lnTo>
                  <a:lnTo>
                    <a:pt x="10851" y="28546"/>
                  </a:lnTo>
                  <a:lnTo>
                    <a:pt x="10446" y="28819"/>
                  </a:lnTo>
                  <a:lnTo>
                    <a:pt x="10234" y="29327"/>
                  </a:lnTo>
                  <a:lnTo>
                    <a:pt x="9756" y="29887"/>
                  </a:lnTo>
                  <a:lnTo>
                    <a:pt x="8128" y="30457"/>
                  </a:lnTo>
                  <a:lnTo>
                    <a:pt x="4941" y="30720"/>
                  </a:lnTo>
                  <a:lnTo>
                    <a:pt x="4216" y="30352"/>
                  </a:lnTo>
                  <a:lnTo>
                    <a:pt x="2930" y="27523"/>
                  </a:lnTo>
                  <a:lnTo>
                    <a:pt x="1289" y="24943"/>
                  </a:lnTo>
                  <a:lnTo>
                    <a:pt x="0" y="23440"/>
                  </a:lnTo>
                  <a:lnTo>
                    <a:pt x="143" y="20366"/>
                  </a:lnTo>
                  <a:lnTo>
                    <a:pt x="353" y="18855"/>
                  </a:lnTo>
                  <a:lnTo>
                    <a:pt x="464" y="18338"/>
                  </a:lnTo>
                  <a:lnTo>
                    <a:pt x="1512" y="1532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04229" y="6956777"/>
              <a:ext cx="39118" cy="83408"/>
            </a:xfrm>
            <a:custGeom>
              <a:avLst/>
              <a:pathLst>
                <a:path w="39118" h="83408">
                  <a:moveTo>
                    <a:pt x="1" y="12901"/>
                  </a:moveTo>
                  <a:lnTo>
                    <a:pt x="239" y="12616"/>
                  </a:lnTo>
                  <a:lnTo>
                    <a:pt x="1160" y="12162"/>
                  </a:lnTo>
                  <a:lnTo>
                    <a:pt x="1833" y="12242"/>
                  </a:lnTo>
                  <a:lnTo>
                    <a:pt x="2113" y="11751"/>
                  </a:lnTo>
                  <a:lnTo>
                    <a:pt x="2191" y="11513"/>
                  </a:lnTo>
                  <a:lnTo>
                    <a:pt x="2213" y="11217"/>
                  </a:lnTo>
                  <a:lnTo>
                    <a:pt x="1981" y="10864"/>
                  </a:lnTo>
                  <a:lnTo>
                    <a:pt x="1967" y="10565"/>
                  </a:lnTo>
                  <a:lnTo>
                    <a:pt x="2220" y="10519"/>
                  </a:lnTo>
                  <a:lnTo>
                    <a:pt x="2923" y="9839"/>
                  </a:lnTo>
                  <a:lnTo>
                    <a:pt x="3532" y="9377"/>
                  </a:lnTo>
                  <a:lnTo>
                    <a:pt x="4014" y="9305"/>
                  </a:lnTo>
                  <a:lnTo>
                    <a:pt x="4535" y="8708"/>
                  </a:lnTo>
                  <a:lnTo>
                    <a:pt x="4247" y="7883"/>
                  </a:lnTo>
                  <a:lnTo>
                    <a:pt x="4241" y="7742"/>
                  </a:lnTo>
                  <a:lnTo>
                    <a:pt x="4436" y="7500"/>
                  </a:lnTo>
                  <a:lnTo>
                    <a:pt x="4967" y="7478"/>
                  </a:lnTo>
                  <a:lnTo>
                    <a:pt x="5155" y="7220"/>
                  </a:lnTo>
                  <a:lnTo>
                    <a:pt x="5153" y="5328"/>
                  </a:lnTo>
                  <a:lnTo>
                    <a:pt x="4531" y="3662"/>
                  </a:lnTo>
                  <a:lnTo>
                    <a:pt x="5285" y="3568"/>
                  </a:lnTo>
                  <a:lnTo>
                    <a:pt x="6377" y="2147"/>
                  </a:lnTo>
                  <a:lnTo>
                    <a:pt x="7912" y="499"/>
                  </a:lnTo>
                  <a:lnTo>
                    <a:pt x="8697" y="0"/>
                  </a:lnTo>
                  <a:lnTo>
                    <a:pt x="10827" y="502"/>
                  </a:lnTo>
                  <a:lnTo>
                    <a:pt x="11106" y="687"/>
                  </a:lnTo>
                  <a:lnTo>
                    <a:pt x="11967" y="1654"/>
                  </a:lnTo>
                  <a:lnTo>
                    <a:pt x="12969" y="2971"/>
                  </a:lnTo>
                  <a:lnTo>
                    <a:pt x="12963" y="3101"/>
                  </a:lnTo>
                  <a:lnTo>
                    <a:pt x="12546" y="3959"/>
                  </a:lnTo>
                  <a:lnTo>
                    <a:pt x="12930" y="4635"/>
                  </a:lnTo>
                  <a:lnTo>
                    <a:pt x="14008" y="4735"/>
                  </a:lnTo>
                  <a:lnTo>
                    <a:pt x="14647" y="4522"/>
                  </a:lnTo>
                  <a:lnTo>
                    <a:pt x="15256" y="4096"/>
                  </a:lnTo>
                  <a:lnTo>
                    <a:pt x="15862" y="4119"/>
                  </a:lnTo>
                  <a:lnTo>
                    <a:pt x="17537" y="5717"/>
                  </a:lnTo>
                  <a:lnTo>
                    <a:pt x="17321" y="6131"/>
                  </a:lnTo>
                  <a:lnTo>
                    <a:pt x="17639" y="6638"/>
                  </a:lnTo>
                  <a:lnTo>
                    <a:pt x="18097" y="7004"/>
                  </a:lnTo>
                  <a:lnTo>
                    <a:pt x="20845" y="8034"/>
                  </a:lnTo>
                  <a:lnTo>
                    <a:pt x="21694" y="8023"/>
                  </a:lnTo>
                  <a:lnTo>
                    <a:pt x="22122" y="7846"/>
                  </a:lnTo>
                  <a:lnTo>
                    <a:pt x="25447" y="7489"/>
                  </a:lnTo>
                  <a:lnTo>
                    <a:pt x="26554" y="7541"/>
                  </a:lnTo>
                  <a:lnTo>
                    <a:pt x="28049" y="8062"/>
                  </a:lnTo>
                  <a:lnTo>
                    <a:pt x="29694" y="12089"/>
                  </a:lnTo>
                  <a:lnTo>
                    <a:pt x="29611" y="14677"/>
                  </a:lnTo>
                  <a:lnTo>
                    <a:pt x="29074" y="15066"/>
                  </a:lnTo>
                  <a:lnTo>
                    <a:pt x="28859" y="14701"/>
                  </a:lnTo>
                  <a:lnTo>
                    <a:pt x="27114" y="13016"/>
                  </a:lnTo>
                  <a:lnTo>
                    <a:pt x="25882" y="13066"/>
                  </a:lnTo>
                  <a:lnTo>
                    <a:pt x="24900" y="13266"/>
                  </a:lnTo>
                  <a:lnTo>
                    <a:pt x="24825" y="13574"/>
                  </a:lnTo>
                  <a:lnTo>
                    <a:pt x="24832" y="14449"/>
                  </a:lnTo>
                  <a:lnTo>
                    <a:pt x="24909" y="14646"/>
                  </a:lnTo>
                  <a:lnTo>
                    <a:pt x="25131" y="14811"/>
                  </a:lnTo>
                  <a:lnTo>
                    <a:pt x="25940" y="14716"/>
                  </a:lnTo>
                  <a:lnTo>
                    <a:pt x="27416" y="15556"/>
                  </a:lnTo>
                  <a:lnTo>
                    <a:pt x="28310" y="16922"/>
                  </a:lnTo>
                  <a:lnTo>
                    <a:pt x="28800" y="17876"/>
                  </a:lnTo>
                  <a:lnTo>
                    <a:pt x="32284" y="29281"/>
                  </a:lnTo>
                  <a:lnTo>
                    <a:pt x="33046" y="32168"/>
                  </a:lnTo>
                  <a:lnTo>
                    <a:pt x="33170" y="34724"/>
                  </a:lnTo>
                  <a:lnTo>
                    <a:pt x="33172" y="35924"/>
                  </a:lnTo>
                  <a:lnTo>
                    <a:pt x="33940" y="37055"/>
                  </a:lnTo>
                  <a:lnTo>
                    <a:pt x="34828" y="38714"/>
                  </a:lnTo>
                  <a:lnTo>
                    <a:pt x="34882" y="41769"/>
                  </a:lnTo>
                  <a:lnTo>
                    <a:pt x="35810" y="43269"/>
                  </a:lnTo>
                  <a:lnTo>
                    <a:pt x="36245" y="44490"/>
                  </a:lnTo>
                  <a:lnTo>
                    <a:pt x="37504" y="49043"/>
                  </a:lnTo>
                  <a:lnTo>
                    <a:pt x="38204" y="52836"/>
                  </a:lnTo>
                  <a:lnTo>
                    <a:pt x="38435" y="54569"/>
                  </a:lnTo>
                  <a:lnTo>
                    <a:pt x="38354" y="59686"/>
                  </a:lnTo>
                  <a:lnTo>
                    <a:pt x="38152" y="60493"/>
                  </a:lnTo>
                  <a:lnTo>
                    <a:pt x="37971" y="60638"/>
                  </a:lnTo>
                  <a:lnTo>
                    <a:pt x="36896" y="60580"/>
                  </a:lnTo>
                  <a:lnTo>
                    <a:pt x="36999" y="61617"/>
                  </a:lnTo>
                  <a:lnTo>
                    <a:pt x="37274" y="62878"/>
                  </a:lnTo>
                  <a:lnTo>
                    <a:pt x="37482" y="63383"/>
                  </a:lnTo>
                  <a:lnTo>
                    <a:pt x="37609" y="63534"/>
                  </a:lnTo>
                  <a:lnTo>
                    <a:pt x="38016" y="64716"/>
                  </a:lnTo>
                  <a:lnTo>
                    <a:pt x="38554" y="68752"/>
                  </a:lnTo>
                  <a:lnTo>
                    <a:pt x="38961" y="74219"/>
                  </a:lnTo>
                  <a:lnTo>
                    <a:pt x="39057" y="76079"/>
                  </a:lnTo>
                  <a:lnTo>
                    <a:pt x="39118" y="77269"/>
                  </a:lnTo>
                  <a:lnTo>
                    <a:pt x="38704" y="81434"/>
                  </a:lnTo>
                  <a:lnTo>
                    <a:pt x="38553" y="82419"/>
                  </a:lnTo>
                  <a:lnTo>
                    <a:pt x="38368" y="83203"/>
                  </a:lnTo>
                  <a:lnTo>
                    <a:pt x="38324" y="83385"/>
                  </a:lnTo>
                  <a:lnTo>
                    <a:pt x="38122" y="83408"/>
                  </a:lnTo>
                  <a:lnTo>
                    <a:pt x="37024" y="82957"/>
                  </a:lnTo>
                  <a:lnTo>
                    <a:pt x="33334" y="79587"/>
                  </a:lnTo>
                  <a:lnTo>
                    <a:pt x="32538" y="76944"/>
                  </a:lnTo>
                  <a:lnTo>
                    <a:pt x="31939" y="75171"/>
                  </a:lnTo>
                  <a:lnTo>
                    <a:pt x="29144" y="72255"/>
                  </a:lnTo>
                  <a:lnTo>
                    <a:pt x="28028" y="70554"/>
                  </a:lnTo>
                  <a:lnTo>
                    <a:pt x="26264" y="66506"/>
                  </a:lnTo>
                  <a:lnTo>
                    <a:pt x="25002" y="64029"/>
                  </a:lnTo>
                  <a:lnTo>
                    <a:pt x="23882" y="62418"/>
                  </a:lnTo>
                  <a:lnTo>
                    <a:pt x="23734" y="62319"/>
                  </a:lnTo>
                  <a:lnTo>
                    <a:pt x="23604" y="61562"/>
                  </a:lnTo>
                  <a:lnTo>
                    <a:pt x="23655" y="59804"/>
                  </a:lnTo>
                  <a:lnTo>
                    <a:pt x="24014" y="58994"/>
                  </a:lnTo>
                  <a:lnTo>
                    <a:pt x="24602" y="58262"/>
                  </a:lnTo>
                  <a:lnTo>
                    <a:pt x="25309" y="57741"/>
                  </a:lnTo>
                  <a:lnTo>
                    <a:pt x="25583" y="58026"/>
                  </a:lnTo>
                  <a:lnTo>
                    <a:pt x="25989" y="58082"/>
                  </a:lnTo>
                  <a:lnTo>
                    <a:pt x="26603" y="57596"/>
                  </a:lnTo>
                  <a:lnTo>
                    <a:pt x="26472" y="56848"/>
                  </a:lnTo>
                  <a:lnTo>
                    <a:pt x="26109" y="56123"/>
                  </a:lnTo>
                  <a:lnTo>
                    <a:pt x="25456" y="56029"/>
                  </a:lnTo>
                  <a:lnTo>
                    <a:pt x="24392" y="56177"/>
                  </a:lnTo>
                  <a:lnTo>
                    <a:pt x="24194" y="56761"/>
                  </a:lnTo>
                  <a:lnTo>
                    <a:pt x="23235" y="57554"/>
                  </a:lnTo>
                  <a:lnTo>
                    <a:pt x="22377" y="58094"/>
                  </a:lnTo>
                  <a:lnTo>
                    <a:pt x="21987" y="58254"/>
                  </a:lnTo>
                  <a:lnTo>
                    <a:pt x="21462" y="58305"/>
                  </a:lnTo>
                  <a:lnTo>
                    <a:pt x="21287" y="58006"/>
                  </a:lnTo>
                  <a:lnTo>
                    <a:pt x="20282" y="55256"/>
                  </a:lnTo>
                  <a:lnTo>
                    <a:pt x="20309" y="55070"/>
                  </a:lnTo>
                  <a:lnTo>
                    <a:pt x="19278" y="53556"/>
                  </a:lnTo>
                  <a:lnTo>
                    <a:pt x="17956" y="54420"/>
                  </a:lnTo>
                  <a:lnTo>
                    <a:pt x="17607" y="53065"/>
                  </a:lnTo>
                  <a:lnTo>
                    <a:pt x="15844" y="52348"/>
                  </a:lnTo>
                  <a:lnTo>
                    <a:pt x="14749" y="50910"/>
                  </a:lnTo>
                  <a:lnTo>
                    <a:pt x="14282" y="49906"/>
                  </a:lnTo>
                  <a:lnTo>
                    <a:pt x="14245" y="49579"/>
                  </a:lnTo>
                  <a:lnTo>
                    <a:pt x="14957" y="49063"/>
                  </a:lnTo>
                  <a:lnTo>
                    <a:pt x="15453" y="48890"/>
                  </a:lnTo>
                  <a:lnTo>
                    <a:pt x="15450" y="48289"/>
                  </a:lnTo>
                  <a:lnTo>
                    <a:pt x="14430" y="47765"/>
                  </a:lnTo>
                  <a:lnTo>
                    <a:pt x="12720" y="49071"/>
                  </a:lnTo>
                  <a:lnTo>
                    <a:pt x="11429" y="47908"/>
                  </a:lnTo>
                  <a:lnTo>
                    <a:pt x="9129" y="48544"/>
                  </a:lnTo>
                  <a:lnTo>
                    <a:pt x="7777" y="48024"/>
                  </a:lnTo>
                  <a:lnTo>
                    <a:pt x="6679" y="45358"/>
                  </a:lnTo>
                  <a:lnTo>
                    <a:pt x="5294" y="43170"/>
                  </a:lnTo>
                  <a:lnTo>
                    <a:pt x="7536" y="42859"/>
                  </a:lnTo>
                  <a:lnTo>
                    <a:pt x="8930" y="44269"/>
                  </a:lnTo>
                  <a:lnTo>
                    <a:pt x="10095" y="43536"/>
                  </a:lnTo>
                  <a:lnTo>
                    <a:pt x="9466" y="41303"/>
                  </a:lnTo>
                  <a:lnTo>
                    <a:pt x="9513" y="38045"/>
                  </a:lnTo>
                  <a:lnTo>
                    <a:pt x="11572" y="35068"/>
                  </a:lnTo>
                  <a:lnTo>
                    <a:pt x="12297" y="33039"/>
                  </a:lnTo>
                  <a:lnTo>
                    <a:pt x="11229" y="31913"/>
                  </a:lnTo>
                  <a:lnTo>
                    <a:pt x="8654" y="30273"/>
                  </a:lnTo>
                  <a:lnTo>
                    <a:pt x="7410" y="28864"/>
                  </a:lnTo>
                  <a:lnTo>
                    <a:pt x="7891" y="27558"/>
                  </a:lnTo>
                  <a:lnTo>
                    <a:pt x="10067" y="25354"/>
                  </a:lnTo>
                  <a:lnTo>
                    <a:pt x="9581" y="24231"/>
                  </a:lnTo>
                  <a:lnTo>
                    <a:pt x="10321" y="23122"/>
                  </a:lnTo>
                  <a:lnTo>
                    <a:pt x="11187" y="22261"/>
                  </a:lnTo>
                  <a:lnTo>
                    <a:pt x="10993" y="21770"/>
                  </a:lnTo>
                  <a:lnTo>
                    <a:pt x="11123" y="20431"/>
                  </a:lnTo>
                  <a:lnTo>
                    <a:pt x="11451" y="20066"/>
                  </a:lnTo>
                  <a:lnTo>
                    <a:pt x="11526" y="19437"/>
                  </a:lnTo>
                  <a:lnTo>
                    <a:pt x="11263" y="19144"/>
                  </a:lnTo>
                  <a:lnTo>
                    <a:pt x="9922" y="19064"/>
                  </a:lnTo>
                  <a:lnTo>
                    <a:pt x="9631" y="19106"/>
                  </a:lnTo>
                  <a:lnTo>
                    <a:pt x="9159" y="19390"/>
                  </a:lnTo>
                  <a:lnTo>
                    <a:pt x="8493" y="19381"/>
                  </a:lnTo>
                  <a:lnTo>
                    <a:pt x="7768" y="18962"/>
                  </a:lnTo>
                  <a:lnTo>
                    <a:pt x="7515" y="18913"/>
                  </a:lnTo>
                  <a:lnTo>
                    <a:pt x="6672" y="19155"/>
                  </a:lnTo>
                  <a:lnTo>
                    <a:pt x="6417" y="19585"/>
                  </a:lnTo>
                  <a:lnTo>
                    <a:pt x="5069" y="20526"/>
                  </a:lnTo>
                  <a:lnTo>
                    <a:pt x="4736" y="20017"/>
                  </a:lnTo>
                  <a:lnTo>
                    <a:pt x="4732" y="19882"/>
                  </a:lnTo>
                  <a:lnTo>
                    <a:pt x="4467" y="19219"/>
                  </a:lnTo>
                  <a:lnTo>
                    <a:pt x="3279" y="17427"/>
                  </a:lnTo>
                  <a:lnTo>
                    <a:pt x="3206" y="17142"/>
                  </a:lnTo>
                  <a:lnTo>
                    <a:pt x="3313" y="16912"/>
                  </a:lnTo>
                  <a:lnTo>
                    <a:pt x="3261" y="16505"/>
                  </a:lnTo>
                  <a:lnTo>
                    <a:pt x="2246" y="15911"/>
                  </a:lnTo>
                  <a:lnTo>
                    <a:pt x="2036" y="15697"/>
                  </a:lnTo>
                  <a:lnTo>
                    <a:pt x="1999" y="15393"/>
                  </a:lnTo>
                  <a:lnTo>
                    <a:pt x="743" y="14466"/>
                  </a:lnTo>
                  <a:lnTo>
                    <a:pt x="381" y="13657"/>
                  </a:lnTo>
                  <a:lnTo>
                    <a:pt x="0" y="1324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725639" y="6903989"/>
              <a:ext cx="40685" cy="83651"/>
            </a:xfrm>
            <a:custGeom>
              <a:avLst/>
              <a:pathLst>
                <a:path w="40685" h="83651">
                  <a:moveTo>
                    <a:pt x="186" y="410"/>
                  </a:moveTo>
                  <a:lnTo>
                    <a:pt x="318" y="0"/>
                  </a:lnTo>
                  <a:lnTo>
                    <a:pt x="2304" y="1899"/>
                  </a:lnTo>
                  <a:lnTo>
                    <a:pt x="5412" y="5073"/>
                  </a:lnTo>
                  <a:lnTo>
                    <a:pt x="5500" y="5355"/>
                  </a:lnTo>
                  <a:lnTo>
                    <a:pt x="5590" y="6298"/>
                  </a:lnTo>
                  <a:lnTo>
                    <a:pt x="6393" y="7450"/>
                  </a:lnTo>
                  <a:lnTo>
                    <a:pt x="7037" y="7770"/>
                  </a:lnTo>
                  <a:lnTo>
                    <a:pt x="8023" y="7801"/>
                  </a:lnTo>
                  <a:lnTo>
                    <a:pt x="8214" y="8107"/>
                  </a:lnTo>
                  <a:lnTo>
                    <a:pt x="8692" y="10983"/>
                  </a:lnTo>
                  <a:lnTo>
                    <a:pt x="8746" y="11309"/>
                  </a:lnTo>
                  <a:lnTo>
                    <a:pt x="8886" y="12696"/>
                  </a:lnTo>
                  <a:lnTo>
                    <a:pt x="9183" y="14252"/>
                  </a:lnTo>
                  <a:lnTo>
                    <a:pt x="9321" y="14566"/>
                  </a:lnTo>
                  <a:lnTo>
                    <a:pt x="9669" y="14702"/>
                  </a:lnTo>
                  <a:lnTo>
                    <a:pt x="9888" y="14684"/>
                  </a:lnTo>
                  <a:lnTo>
                    <a:pt x="11553" y="14348"/>
                  </a:lnTo>
                  <a:lnTo>
                    <a:pt x="12271" y="13600"/>
                  </a:lnTo>
                  <a:lnTo>
                    <a:pt x="12682" y="12952"/>
                  </a:lnTo>
                  <a:lnTo>
                    <a:pt x="13805" y="12151"/>
                  </a:lnTo>
                  <a:lnTo>
                    <a:pt x="14413" y="12764"/>
                  </a:lnTo>
                  <a:lnTo>
                    <a:pt x="15155" y="13229"/>
                  </a:lnTo>
                  <a:lnTo>
                    <a:pt x="15781" y="13376"/>
                  </a:lnTo>
                  <a:lnTo>
                    <a:pt x="16467" y="13403"/>
                  </a:lnTo>
                  <a:lnTo>
                    <a:pt x="17018" y="13195"/>
                  </a:lnTo>
                  <a:lnTo>
                    <a:pt x="17540" y="13169"/>
                  </a:lnTo>
                  <a:lnTo>
                    <a:pt x="18625" y="13451"/>
                  </a:lnTo>
                  <a:lnTo>
                    <a:pt x="19043" y="13669"/>
                  </a:lnTo>
                  <a:lnTo>
                    <a:pt x="20070" y="14471"/>
                  </a:lnTo>
                  <a:lnTo>
                    <a:pt x="21524" y="14662"/>
                  </a:lnTo>
                  <a:lnTo>
                    <a:pt x="21856" y="14538"/>
                  </a:lnTo>
                  <a:lnTo>
                    <a:pt x="22177" y="14080"/>
                  </a:lnTo>
                  <a:lnTo>
                    <a:pt x="23684" y="13633"/>
                  </a:lnTo>
                  <a:lnTo>
                    <a:pt x="25095" y="13243"/>
                  </a:lnTo>
                  <a:lnTo>
                    <a:pt x="26358" y="13288"/>
                  </a:lnTo>
                  <a:lnTo>
                    <a:pt x="26814" y="14909"/>
                  </a:lnTo>
                  <a:lnTo>
                    <a:pt x="26798" y="15154"/>
                  </a:lnTo>
                  <a:lnTo>
                    <a:pt x="26578" y="15375"/>
                  </a:lnTo>
                  <a:lnTo>
                    <a:pt x="26038" y="16500"/>
                  </a:lnTo>
                  <a:lnTo>
                    <a:pt x="26231" y="17970"/>
                  </a:lnTo>
                  <a:lnTo>
                    <a:pt x="26428" y="18330"/>
                  </a:lnTo>
                  <a:lnTo>
                    <a:pt x="26929" y="18927"/>
                  </a:lnTo>
                  <a:lnTo>
                    <a:pt x="28028" y="20043"/>
                  </a:lnTo>
                  <a:lnTo>
                    <a:pt x="29422" y="21661"/>
                  </a:lnTo>
                  <a:lnTo>
                    <a:pt x="29672" y="22128"/>
                  </a:lnTo>
                  <a:lnTo>
                    <a:pt x="29849" y="22670"/>
                  </a:lnTo>
                  <a:lnTo>
                    <a:pt x="29864" y="22988"/>
                  </a:lnTo>
                  <a:lnTo>
                    <a:pt x="29433" y="23501"/>
                  </a:lnTo>
                  <a:lnTo>
                    <a:pt x="29464" y="23783"/>
                  </a:lnTo>
                  <a:lnTo>
                    <a:pt x="29877" y="24342"/>
                  </a:lnTo>
                  <a:lnTo>
                    <a:pt x="30600" y="25093"/>
                  </a:lnTo>
                  <a:lnTo>
                    <a:pt x="32420" y="26839"/>
                  </a:lnTo>
                  <a:lnTo>
                    <a:pt x="33031" y="27717"/>
                  </a:lnTo>
                  <a:lnTo>
                    <a:pt x="33188" y="28355"/>
                  </a:lnTo>
                  <a:lnTo>
                    <a:pt x="33231" y="28874"/>
                  </a:lnTo>
                  <a:lnTo>
                    <a:pt x="34440" y="31281"/>
                  </a:lnTo>
                  <a:lnTo>
                    <a:pt x="35459" y="32232"/>
                  </a:lnTo>
                  <a:lnTo>
                    <a:pt x="36555" y="33987"/>
                  </a:lnTo>
                  <a:lnTo>
                    <a:pt x="36663" y="34566"/>
                  </a:lnTo>
                  <a:lnTo>
                    <a:pt x="36636" y="34751"/>
                  </a:lnTo>
                  <a:lnTo>
                    <a:pt x="36509" y="34956"/>
                  </a:lnTo>
                  <a:lnTo>
                    <a:pt x="36491" y="35634"/>
                  </a:lnTo>
                  <a:lnTo>
                    <a:pt x="37283" y="41393"/>
                  </a:lnTo>
                  <a:lnTo>
                    <a:pt x="38330" y="42854"/>
                  </a:lnTo>
                  <a:lnTo>
                    <a:pt x="39429" y="44082"/>
                  </a:lnTo>
                  <a:lnTo>
                    <a:pt x="39590" y="44236"/>
                  </a:lnTo>
                  <a:lnTo>
                    <a:pt x="39968" y="44315"/>
                  </a:lnTo>
                  <a:lnTo>
                    <a:pt x="40117" y="44554"/>
                  </a:lnTo>
                  <a:lnTo>
                    <a:pt x="40506" y="45754"/>
                  </a:lnTo>
                  <a:lnTo>
                    <a:pt x="40685" y="47341"/>
                  </a:lnTo>
                  <a:lnTo>
                    <a:pt x="40666" y="47630"/>
                  </a:lnTo>
                  <a:lnTo>
                    <a:pt x="40542" y="48034"/>
                  </a:lnTo>
                  <a:lnTo>
                    <a:pt x="40360" y="48296"/>
                  </a:lnTo>
                  <a:lnTo>
                    <a:pt x="39557" y="47847"/>
                  </a:lnTo>
                  <a:lnTo>
                    <a:pt x="38823" y="46170"/>
                  </a:lnTo>
                  <a:lnTo>
                    <a:pt x="38832" y="45457"/>
                  </a:lnTo>
                  <a:lnTo>
                    <a:pt x="38637" y="45060"/>
                  </a:lnTo>
                  <a:lnTo>
                    <a:pt x="36889" y="42774"/>
                  </a:lnTo>
                  <a:lnTo>
                    <a:pt x="35096" y="41321"/>
                  </a:lnTo>
                  <a:lnTo>
                    <a:pt x="34827" y="41010"/>
                  </a:lnTo>
                  <a:lnTo>
                    <a:pt x="33914" y="39591"/>
                  </a:lnTo>
                  <a:lnTo>
                    <a:pt x="33248" y="37224"/>
                  </a:lnTo>
                  <a:lnTo>
                    <a:pt x="33057" y="35402"/>
                  </a:lnTo>
                  <a:lnTo>
                    <a:pt x="32368" y="33670"/>
                  </a:lnTo>
                  <a:lnTo>
                    <a:pt x="31307" y="33078"/>
                  </a:lnTo>
                  <a:lnTo>
                    <a:pt x="30022" y="31919"/>
                  </a:lnTo>
                  <a:lnTo>
                    <a:pt x="29265" y="30613"/>
                  </a:lnTo>
                  <a:lnTo>
                    <a:pt x="29142" y="30035"/>
                  </a:lnTo>
                  <a:lnTo>
                    <a:pt x="28977" y="29575"/>
                  </a:lnTo>
                  <a:lnTo>
                    <a:pt x="28758" y="29231"/>
                  </a:lnTo>
                  <a:lnTo>
                    <a:pt x="28110" y="28856"/>
                  </a:lnTo>
                  <a:lnTo>
                    <a:pt x="27250" y="28531"/>
                  </a:lnTo>
                  <a:lnTo>
                    <a:pt x="26417" y="28810"/>
                  </a:lnTo>
                  <a:lnTo>
                    <a:pt x="26305" y="29459"/>
                  </a:lnTo>
                  <a:lnTo>
                    <a:pt x="27908" y="32217"/>
                  </a:lnTo>
                  <a:lnTo>
                    <a:pt x="29699" y="34478"/>
                  </a:lnTo>
                  <a:lnTo>
                    <a:pt x="29995" y="35267"/>
                  </a:lnTo>
                  <a:lnTo>
                    <a:pt x="30237" y="36209"/>
                  </a:lnTo>
                  <a:lnTo>
                    <a:pt x="30212" y="36424"/>
                  </a:lnTo>
                  <a:lnTo>
                    <a:pt x="28774" y="37561"/>
                  </a:lnTo>
                  <a:lnTo>
                    <a:pt x="29464" y="38791"/>
                  </a:lnTo>
                  <a:lnTo>
                    <a:pt x="29889" y="39468"/>
                  </a:lnTo>
                  <a:lnTo>
                    <a:pt x="33317" y="43510"/>
                  </a:lnTo>
                  <a:lnTo>
                    <a:pt x="33545" y="43542"/>
                  </a:lnTo>
                  <a:lnTo>
                    <a:pt x="34211" y="43900"/>
                  </a:lnTo>
                  <a:lnTo>
                    <a:pt x="35460" y="44987"/>
                  </a:lnTo>
                  <a:lnTo>
                    <a:pt x="36261" y="45843"/>
                  </a:lnTo>
                  <a:lnTo>
                    <a:pt x="36363" y="46609"/>
                  </a:lnTo>
                  <a:lnTo>
                    <a:pt x="36127" y="48587"/>
                  </a:lnTo>
                  <a:lnTo>
                    <a:pt x="36217" y="49087"/>
                  </a:lnTo>
                  <a:lnTo>
                    <a:pt x="36620" y="50099"/>
                  </a:lnTo>
                  <a:lnTo>
                    <a:pt x="37095" y="50937"/>
                  </a:lnTo>
                  <a:lnTo>
                    <a:pt x="37792" y="51663"/>
                  </a:lnTo>
                  <a:lnTo>
                    <a:pt x="38331" y="52364"/>
                  </a:lnTo>
                  <a:lnTo>
                    <a:pt x="39451" y="54777"/>
                  </a:lnTo>
                  <a:lnTo>
                    <a:pt x="37097" y="54646"/>
                  </a:lnTo>
                  <a:lnTo>
                    <a:pt x="37214" y="55427"/>
                  </a:lnTo>
                  <a:lnTo>
                    <a:pt x="39346" y="59854"/>
                  </a:lnTo>
                  <a:lnTo>
                    <a:pt x="39512" y="60662"/>
                  </a:lnTo>
                  <a:lnTo>
                    <a:pt x="39524" y="61017"/>
                  </a:lnTo>
                  <a:lnTo>
                    <a:pt x="39426" y="61257"/>
                  </a:lnTo>
                  <a:lnTo>
                    <a:pt x="36556" y="64755"/>
                  </a:lnTo>
                  <a:lnTo>
                    <a:pt x="36375" y="64862"/>
                  </a:lnTo>
                  <a:lnTo>
                    <a:pt x="35879" y="64974"/>
                  </a:lnTo>
                  <a:lnTo>
                    <a:pt x="34991" y="64153"/>
                  </a:lnTo>
                  <a:lnTo>
                    <a:pt x="34079" y="63614"/>
                  </a:lnTo>
                  <a:lnTo>
                    <a:pt x="33367" y="63520"/>
                  </a:lnTo>
                  <a:lnTo>
                    <a:pt x="32071" y="63866"/>
                  </a:lnTo>
                  <a:lnTo>
                    <a:pt x="31899" y="64167"/>
                  </a:lnTo>
                  <a:lnTo>
                    <a:pt x="32507" y="65203"/>
                  </a:lnTo>
                  <a:lnTo>
                    <a:pt x="32660" y="65575"/>
                  </a:lnTo>
                  <a:lnTo>
                    <a:pt x="31844" y="68571"/>
                  </a:lnTo>
                  <a:lnTo>
                    <a:pt x="30494" y="71259"/>
                  </a:lnTo>
                  <a:lnTo>
                    <a:pt x="29300" y="72780"/>
                  </a:lnTo>
                  <a:lnTo>
                    <a:pt x="26153" y="75980"/>
                  </a:lnTo>
                  <a:lnTo>
                    <a:pt x="25821" y="76038"/>
                  </a:lnTo>
                  <a:lnTo>
                    <a:pt x="24291" y="76898"/>
                  </a:lnTo>
                  <a:lnTo>
                    <a:pt x="23361" y="77566"/>
                  </a:lnTo>
                  <a:lnTo>
                    <a:pt x="23669" y="78465"/>
                  </a:lnTo>
                  <a:lnTo>
                    <a:pt x="23201" y="79272"/>
                  </a:lnTo>
                  <a:lnTo>
                    <a:pt x="20151" y="82061"/>
                  </a:lnTo>
                  <a:lnTo>
                    <a:pt x="20080" y="82650"/>
                  </a:lnTo>
                  <a:lnTo>
                    <a:pt x="19646" y="83010"/>
                  </a:lnTo>
                  <a:lnTo>
                    <a:pt x="17386" y="83651"/>
                  </a:lnTo>
                  <a:lnTo>
                    <a:pt x="16150" y="83134"/>
                  </a:lnTo>
                  <a:lnTo>
                    <a:pt x="14780" y="78584"/>
                  </a:lnTo>
                  <a:lnTo>
                    <a:pt x="13985" y="71511"/>
                  </a:lnTo>
                  <a:lnTo>
                    <a:pt x="14161" y="70668"/>
                  </a:lnTo>
                  <a:lnTo>
                    <a:pt x="15227" y="68552"/>
                  </a:lnTo>
                  <a:lnTo>
                    <a:pt x="16293" y="67141"/>
                  </a:lnTo>
                  <a:lnTo>
                    <a:pt x="18018" y="65779"/>
                  </a:lnTo>
                  <a:lnTo>
                    <a:pt x="17070" y="64456"/>
                  </a:lnTo>
                  <a:lnTo>
                    <a:pt x="16527" y="64578"/>
                  </a:lnTo>
                  <a:lnTo>
                    <a:pt x="16033" y="64309"/>
                  </a:lnTo>
                  <a:lnTo>
                    <a:pt x="15979" y="64159"/>
                  </a:lnTo>
                  <a:lnTo>
                    <a:pt x="15691" y="60714"/>
                  </a:lnTo>
                  <a:lnTo>
                    <a:pt x="16432" y="60217"/>
                  </a:lnTo>
                  <a:lnTo>
                    <a:pt x="17370" y="60269"/>
                  </a:lnTo>
                  <a:lnTo>
                    <a:pt x="17448" y="60722"/>
                  </a:lnTo>
                  <a:lnTo>
                    <a:pt x="17402" y="60965"/>
                  </a:lnTo>
                  <a:lnTo>
                    <a:pt x="17412" y="61213"/>
                  </a:lnTo>
                  <a:lnTo>
                    <a:pt x="18865" y="62160"/>
                  </a:lnTo>
                  <a:lnTo>
                    <a:pt x="19151" y="62019"/>
                  </a:lnTo>
                  <a:lnTo>
                    <a:pt x="19531" y="60898"/>
                  </a:lnTo>
                  <a:lnTo>
                    <a:pt x="16621" y="57110"/>
                  </a:lnTo>
                  <a:lnTo>
                    <a:pt x="14358" y="53911"/>
                  </a:lnTo>
                  <a:lnTo>
                    <a:pt x="14630" y="53316"/>
                  </a:lnTo>
                  <a:lnTo>
                    <a:pt x="14674" y="52595"/>
                  </a:lnTo>
                  <a:lnTo>
                    <a:pt x="14076" y="50864"/>
                  </a:lnTo>
                  <a:lnTo>
                    <a:pt x="12147" y="48409"/>
                  </a:lnTo>
                  <a:lnTo>
                    <a:pt x="11818" y="47901"/>
                  </a:lnTo>
                  <a:lnTo>
                    <a:pt x="10903" y="43626"/>
                  </a:lnTo>
                  <a:lnTo>
                    <a:pt x="10702" y="42991"/>
                  </a:lnTo>
                  <a:lnTo>
                    <a:pt x="10542" y="42667"/>
                  </a:lnTo>
                  <a:lnTo>
                    <a:pt x="10013" y="42365"/>
                  </a:lnTo>
                  <a:lnTo>
                    <a:pt x="9590" y="41487"/>
                  </a:lnTo>
                  <a:lnTo>
                    <a:pt x="9584" y="39360"/>
                  </a:lnTo>
                  <a:lnTo>
                    <a:pt x="10163" y="37852"/>
                  </a:lnTo>
                  <a:lnTo>
                    <a:pt x="10119" y="34887"/>
                  </a:lnTo>
                  <a:lnTo>
                    <a:pt x="9277" y="32001"/>
                  </a:lnTo>
                  <a:lnTo>
                    <a:pt x="8894" y="31191"/>
                  </a:lnTo>
                  <a:lnTo>
                    <a:pt x="8587" y="30741"/>
                  </a:lnTo>
                  <a:lnTo>
                    <a:pt x="7929" y="25786"/>
                  </a:lnTo>
                  <a:lnTo>
                    <a:pt x="7677" y="24974"/>
                  </a:lnTo>
                  <a:lnTo>
                    <a:pt x="7261" y="24337"/>
                  </a:lnTo>
                  <a:lnTo>
                    <a:pt x="6458" y="21079"/>
                  </a:lnTo>
                  <a:lnTo>
                    <a:pt x="6816" y="19615"/>
                  </a:lnTo>
                  <a:lnTo>
                    <a:pt x="6737" y="18732"/>
                  </a:lnTo>
                  <a:lnTo>
                    <a:pt x="5443" y="16093"/>
                  </a:lnTo>
                  <a:lnTo>
                    <a:pt x="4154" y="14056"/>
                  </a:lnTo>
                  <a:lnTo>
                    <a:pt x="3911" y="13817"/>
                  </a:lnTo>
                  <a:lnTo>
                    <a:pt x="3465" y="13787"/>
                  </a:lnTo>
                  <a:lnTo>
                    <a:pt x="3199" y="13654"/>
                  </a:lnTo>
                  <a:lnTo>
                    <a:pt x="2721" y="13059"/>
                  </a:lnTo>
                  <a:lnTo>
                    <a:pt x="2171" y="11837"/>
                  </a:lnTo>
                  <a:lnTo>
                    <a:pt x="904" y="7862"/>
                  </a:lnTo>
                  <a:lnTo>
                    <a:pt x="0" y="264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770354" y="6628549"/>
              <a:ext cx="50279" cy="42777"/>
            </a:xfrm>
            <a:custGeom>
              <a:avLst/>
              <a:pathLst>
                <a:path w="50279" h="42777">
                  <a:moveTo>
                    <a:pt x="1125" y="56"/>
                  </a:moveTo>
                  <a:lnTo>
                    <a:pt x="2364" y="586"/>
                  </a:lnTo>
                  <a:lnTo>
                    <a:pt x="3173" y="559"/>
                  </a:lnTo>
                  <a:lnTo>
                    <a:pt x="4175" y="431"/>
                  </a:lnTo>
                  <a:lnTo>
                    <a:pt x="5058" y="319"/>
                  </a:lnTo>
                  <a:lnTo>
                    <a:pt x="6190" y="952"/>
                  </a:lnTo>
                  <a:lnTo>
                    <a:pt x="7074" y="1457"/>
                  </a:lnTo>
                  <a:lnTo>
                    <a:pt x="8130" y="1621"/>
                  </a:lnTo>
                  <a:lnTo>
                    <a:pt x="9150" y="2384"/>
                  </a:lnTo>
                  <a:lnTo>
                    <a:pt x="10468" y="2840"/>
                  </a:lnTo>
                  <a:lnTo>
                    <a:pt x="11074" y="3787"/>
                  </a:lnTo>
                  <a:lnTo>
                    <a:pt x="12067" y="4842"/>
                  </a:lnTo>
                  <a:lnTo>
                    <a:pt x="13084" y="5000"/>
                  </a:lnTo>
                  <a:lnTo>
                    <a:pt x="14493" y="5347"/>
                  </a:lnTo>
                  <a:lnTo>
                    <a:pt x="14809" y="6912"/>
                  </a:lnTo>
                  <a:lnTo>
                    <a:pt x="15815" y="6795"/>
                  </a:lnTo>
                  <a:lnTo>
                    <a:pt x="16364" y="6846"/>
                  </a:lnTo>
                  <a:lnTo>
                    <a:pt x="17045" y="7358"/>
                  </a:lnTo>
                  <a:lnTo>
                    <a:pt x="18011" y="6871"/>
                  </a:lnTo>
                  <a:lnTo>
                    <a:pt x="18730" y="6313"/>
                  </a:lnTo>
                  <a:lnTo>
                    <a:pt x="18918" y="5429"/>
                  </a:lnTo>
                  <a:lnTo>
                    <a:pt x="18843" y="4050"/>
                  </a:lnTo>
                  <a:lnTo>
                    <a:pt x="19869" y="3458"/>
                  </a:lnTo>
                  <a:lnTo>
                    <a:pt x="21463" y="2946"/>
                  </a:lnTo>
                  <a:lnTo>
                    <a:pt x="22647" y="2710"/>
                  </a:lnTo>
                  <a:lnTo>
                    <a:pt x="23707" y="2117"/>
                  </a:lnTo>
                  <a:lnTo>
                    <a:pt x="24991" y="2734"/>
                  </a:lnTo>
                  <a:lnTo>
                    <a:pt x="26052" y="3757"/>
                  </a:lnTo>
                  <a:lnTo>
                    <a:pt x="26914" y="4247"/>
                  </a:lnTo>
                  <a:lnTo>
                    <a:pt x="27472" y="3771"/>
                  </a:lnTo>
                  <a:lnTo>
                    <a:pt x="27867" y="2419"/>
                  </a:lnTo>
                  <a:lnTo>
                    <a:pt x="29029" y="2088"/>
                  </a:lnTo>
                  <a:lnTo>
                    <a:pt x="30230" y="1841"/>
                  </a:lnTo>
                  <a:lnTo>
                    <a:pt x="31332" y="1175"/>
                  </a:lnTo>
                  <a:lnTo>
                    <a:pt x="32338" y="2561"/>
                  </a:lnTo>
                  <a:lnTo>
                    <a:pt x="32922" y="3866"/>
                  </a:lnTo>
                  <a:lnTo>
                    <a:pt x="33530" y="4586"/>
                  </a:lnTo>
                  <a:lnTo>
                    <a:pt x="34955" y="4299"/>
                  </a:lnTo>
                  <a:lnTo>
                    <a:pt x="36576" y="4032"/>
                  </a:lnTo>
                  <a:lnTo>
                    <a:pt x="37924" y="4174"/>
                  </a:lnTo>
                  <a:lnTo>
                    <a:pt x="38953" y="4532"/>
                  </a:lnTo>
                  <a:lnTo>
                    <a:pt x="40881" y="2899"/>
                  </a:lnTo>
                  <a:lnTo>
                    <a:pt x="41652" y="2456"/>
                  </a:lnTo>
                  <a:lnTo>
                    <a:pt x="41710" y="3841"/>
                  </a:lnTo>
                  <a:lnTo>
                    <a:pt x="41092" y="5754"/>
                  </a:lnTo>
                  <a:lnTo>
                    <a:pt x="40998" y="7053"/>
                  </a:lnTo>
                  <a:lnTo>
                    <a:pt x="40775" y="8092"/>
                  </a:lnTo>
                  <a:lnTo>
                    <a:pt x="41196" y="8982"/>
                  </a:lnTo>
                  <a:lnTo>
                    <a:pt x="40383" y="9918"/>
                  </a:lnTo>
                  <a:lnTo>
                    <a:pt x="41456" y="10624"/>
                  </a:lnTo>
                  <a:lnTo>
                    <a:pt x="42714" y="11542"/>
                  </a:lnTo>
                  <a:lnTo>
                    <a:pt x="43695" y="11507"/>
                  </a:lnTo>
                  <a:lnTo>
                    <a:pt x="45116" y="10940"/>
                  </a:lnTo>
                  <a:lnTo>
                    <a:pt x="46216" y="11033"/>
                  </a:lnTo>
                  <a:lnTo>
                    <a:pt x="47314" y="12389"/>
                  </a:lnTo>
                  <a:lnTo>
                    <a:pt x="48609" y="13235"/>
                  </a:lnTo>
                  <a:lnTo>
                    <a:pt x="48475" y="14208"/>
                  </a:lnTo>
                  <a:lnTo>
                    <a:pt x="49696" y="14894"/>
                  </a:lnTo>
                  <a:lnTo>
                    <a:pt x="50279" y="16377"/>
                  </a:lnTo>
                  <a:lnTo>
                    <a:pt x="49733" y="17665"/>
                  </a:lnTo>
                  <a:lnTo>
                    <a:pt x="48842" y="18519"/>
                  </a:lnTo>
                  <a:lnTo>
                    <a:pt x="48131" y="18413"/>
                  </a:lnTo>
                  <a:lnTo>
                    <a:pt x="47638" y="19157"/>
                  </a:lnTo>
                  <a:lnTo>
                    <a:pt x="48055" y="20082"/>
                  </a:lnTo>
                  <a:lnTo>
                    <a:pt x="47665" y="21841"/>
                  </a:lnTo>
                  <a:lnTo>
                    <a:pt x="46466" y="22523"/>
                  </a:lnTo>
                  <a:lnTo>
                    <a:pt x="45670" y="23396"/>
                  </a:lnTo>
                  <a:lnTo>
                    <a:pt x="45868" y="24253"/>
                  </a:lnTo>
                  <a:lnTo>
                    <a:pt x="46647" y="24458"/>
                  </a:lnTo>
                  <a:lnTo>
                    <a:pt x="46405" y="25157"/>
                  </a:lnTo>
                  <a:lnTo>
                    <a:pt x="46143" y="26371"/>
                  </a:lnTo>
                  <a:lnTo>
                    <a:pt x="45563" y="27930"/>
                  </a:lnTo>
                  <a:lnTo>
                    <a:pt x="44563" y="28510"/>
                  </a:lnTo>
                  <a:lnTo>
                    <a:pt x="43982" y="28724"/>
                  </a:lnTo>
                  <a:lnTo>
                    <a:pt x="43441" y="29288"/>
                  </a:lnTo>
                  <a:lnTo>
                    <a:pt x="43888" y="30329"/>
                  </a:lnTo>
                  <a:lnTo>
                    <a:pt x="43442" y="31816"/>
                  </a:lnTo>
                  <a:lnTo>
                    <a:pt x="44240" y="32884"/>
                  </a:lnTo>
                  <a:lnTo>
                    <a:pt x="43397" y="33926"/>
                  </a:lnTo>
                  <a:lnTo>
                    <a:pt x="42869" y="34564"/>
                  </a:lnTo>
                  <a:lnTo>
                    <a:pt x="43116" y="35886"/>
                  </a:lnTo>
                  <a:lnTo>
                    <a:pt x="43922" y="36042"/>
                  </a:lnTo>
                  <a:lnTo>
                    <a:pt x="45373" y="36233"/>
                  </a:lnTo>
                  <a:lnTo>
                    <a:pt x="44948" y="36766"/>
                  </a:lnTo>
                  <a:lnTo>
                    <a:pt x="44326" y="37290"/>
                  </a:lnTo>
                  <a:lnTo>
                    <a:pt x="43545" y="37470"/>
                  </a:lnTo>
                  <a:lnTo>
                    <a:pt x="43373" y="38462"/>
                  </a:lnTo>
                  <a:lnTo>
                    <a:pt x="43637" y="39034"/>
                  </a:lnTo>
                  <a:lnTo>
                    <a:pt x="42682" y="40007"/>
                  </a:lnTo>
                  <a:lnTo>
                    <a:pt x="41295" y="39903"/>
                  </a:lnTo>
                  <a:lnTo>
                    <a:pt x="39865" y="39436"/>
                  </a:lnTo>
                  <a:lnTo>
                    <a:pt x="38653" y="39999"/>
                  </a:lnTo>
                  <a:lnTo>
                    <a:pt x="38511" y="38851"/>
                  </a:lnTo>
                  <a:lnTo>
                    <a:pt x="37390" y="38265"/>
                  </a:lnTo>
                  <a:lnTo>
                    <a:pt x="36458" y="38212"/>
                  </a:lnTo>
                  <a:lnTo>
                    <a:pt x="35248" y="38037"/>
                  </a:lnTo>
                  <a:lnTo>
                    <a:pt x="34211" y="39041"/>
                  </a:lnTo>
                  <a:lnTo>
                    <a:pt x="33862" y="39501"/>
                  </a:lnTo>
                  <a:lnTo>
                    <a:pt x="32984" y="38649"/>
                  </a:lnTo>
                  <a:lnTo>
                    <a:pt x="32422" y="37734"/>
                  </a:lnTo>
                  <a:lnTo>
                    <a:pt x="30863" y="37446"/>
                  </a:lnTo>
                  <a:lnTo>
                    <a:pt x="29406" y="37520"/>
                  </a:lnTo>
                  <a:lnTo>
                    <a:pt x="27223" y="38095"/>
                  </a:lnTo>
                  <a:lnTo>
                    <a:pt x="26223" y="38503"/>
                  </a:lnTo>
                  <a:lnTo>
                    <a:pt x="25399" y="39215"/>
                  </a:lnTo>
                  <a:lnTo>
                    <a:pt x="25447" y="40035"/>
                  </a:lnTo>
                  <a:lnTo>
                    <a:pt x="25393" y="41196"/>
                  </a:lnTo>
                  <a:lnTo>
                    <a:pt x="25532" y="41821"/>
                  </a:lnTo>
                  <a:lnTo>
                    <a:pt x="24666" y="42777"/>
                  </a:lnTo>
                  <a:lnTo>
                    <a:pt x="24186" y="42776"/>
                  </a:lnTo>
                  <a:lnTo>
                    <a:pt x="22893" y="42610"/>
                  </a:lnTo>
                  <a:lnTo>
                    <a:pt x="21957" y="42063"/>
                  </a:lnTo>
                  <a:lnTo>
                    <a:pt x="21761" y="41328"/>
                  </a:lnTo>
                  <a:lnTo>
                    <a:pt x="22120" y="40417"/>
                  </a:lnTo>
                  <a:lnTo>
                    <a:pt x="21397" y="37505"/>
                  </a:lnTo>
                  <a:lnTo>
                    <a:pt x="20555" y="36178"/>
                  </a:lnTo>
                  <a:lnTo>
                    <a:pt x="19876" y="35796"/>
                  </a:lnTo>
                  <a:lnTo>
                    <a:pt x="19701" y="34838"/>
                  </a:lnTo>
                  <a:lnTo>
                    <a:pt x="18802" y="33558"/>
                  </a:lnTo>
                  <a:lnTo>
                    <a:pt x="17896" y="33001"/>
                  </a:lnTo>
                  <a:lnTo>
                    <a:pt x="16461" y="32986"/>
                  </a:lnTo>
                  <a:lnTo>
                    <a:pt x="15848" y="32563"/>
                  </a:lnTo>
                  <a:lnTo>
                    <a:pt x="15334" y="32197"/>
                  </a:lnTo>
                  <a:lnTo>
                    <a:pt x="14077" y="31784"/>
                  </a:lnTo>
                  <a:lnTo>
                    <a:pt x="13176" y="31226"/>
                  </a:lnTo>
                  <a:lnTo>
                    <a:pt x="12719" y="30160"/>
                  </a:lnTo>
                  <a:lnTo>
                    <a:pt x="12606" y="28860"/>
                  </a:lnTo>
                  <a:lnTo>
                    <a:pt x="11534" y="27688"/>
                  </a:lnTo>
                  <a:lnTo>
                    <a:pt x="10403" y="26791"/>
                  </a:lnTo>
                  <a:lnTo>
                    <a:pt x="10414" y="26129"/>
                  </a:lnTo>
                  <a:lnTo>
                    <a:pt x="9147" y="22689"/>
                  </a:lnTo>
                  <a:lnTo>
                    <a:pt x="7665" y="20430"/>
                  </a:lnTo>
                  <a:lnTo>
                    <a:pt x="6752" y="19050"/>
                  </a:lnTo>
                  <a:lnTo>
                    <a:pt x="5924" y="18255"/>
                  </a:lnTo>
                  <a:lnTo>
                    <a:pt x="4918" y="17573"/>
                  </a:lnTo>
                  <a:lnTo>
                    <a:pt x="3980" y="17131"/>
                  </a:lnTo>
                  <a:lnTo>
                    <a:pt x="3459" y="16337"/>
                  </a:lnTo>
                  <a:lnTo>
                    <a:pt x="2810" y="14834"/>
                  </a:lnTo>
                  <a:lnTo>
                    <a:pt x="2135" y="12524"/>
                  </a:lnTo>
                  <a:lnTo>
                    <a:pt x="2122" y="11307"/>
                  </a:lnTo>
                  <a:lnTo>
                    <a:pt x="1597" y="10890"/>
                  </a:lnTo>
                  <a:lnTo>
                    <a:pt x="699" y="10442"/>
                  </a:lnTo>
                  <a:lnTo>
                    <a:pt x="0" y="9697"/>
                  </a:lnTo>
                  <a:lnTo>
                    <a:pt x="289" y="9123"/>
                  </a:lnTo>
                  <a:lnTo>
                    <a:pt x="909" y="7620"/>
                  </a:lnTo>
                  <a:lnTo>
                    <a:pt x="1407" y="6107"/>
                  </a:lnTo>
                  <a:lnTo>
                    <a:pt x="1360" y="4661"/>
                  </a:lnTo>
                  <a:lnTo>
                    <a:pt x="1281" y="2475"/>
                  </a:lnTo>
                  <a:lnTo>
                    <a:pt x="1099" y="924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574276" y="6999256"/>
              <a:ext cx="70021" cy="34002"/>
            </a:xfrm>
            <a:custGeom>
              <a:avLst/>
              <a:pathLst>
                <a:path w="70021" h="34002">
                  <a:moveTo>
                    <a:pt x="149" y="25614"/>
                  </a:moveTo>
                  <a:lnTo>
                    <a:pt x="2640" y="25342"/>
                  </a:lnTo>
                  <a:lnTo>
                    <a:pt x="6401" y="23829"/>
                  </a:lnTo>
                  <a:lnTo>
                    <a:pt x="7086" y="23667"/>
                  </a:lnTo>
                  <a:lnTo>
                    <a:pt x="8531" y="24017"/>
                  </a:lnTo>
                  <a:lnTo>
                    <a:pt x="9360" y="24872"/>
                  </a:lnTo>
                  <a:lnTo>
                    <a:pt x="14563" y="24767"/>
                  </a:lnTo>
                  <a:lnTo>
                    <a:pt x="15305" y="24275"/>
                  </a:lnTo>
                  <a:lnTo>
                    <a:pt x="15497" y="23927"/>
                  </a:lnTo>
                  <a:lnTo>
                    <a:pt x="16134" y="23875"/>
                  </a:lnTo>
                  <a:lnTo>
                    <a:pt x="18109" y="24960"/>
                  </a:lnTo>
                  <a:lnTo>
                    <a:pt x="18597" y="25662"/>
                  </a:lnTo>
                  <a:lnTo>
                    <a:pt x="18970" y="26403"/>
                  </a:lnTo>
                  <a:lnTo>
                    <a:pt x="19925" y="26224"/>
                  </a:lnTo>
                  <a:lnTo>
                    <a:pt x="20153" y="24766"/>
                  </a:lnTo>
                  <a:lnTo>
                    <a:pt x="20985" y="26108"/>
                  </a:lnTo>
                  <a:lnTo>
                    <a:pt x="21766" y="24744"/>
                  </a:lnTo>
                  <a:lnTo>
                    <a:pt x="22807" y="24327"/>
                  </a:lnTo>
                  <a:lnTo>
                    <a:pt x="23149" y="24509"/>
                  </a:lnTo>
                  <a:lnTo>
                    <a:pt x="24266" y="25655"/>
                  </a:lnTo>
                  <a:lnTo>
                    <a:pt x="24462" y="25970"/>
                  </a:lnTo>
                  <a:lnTo>
                    <a:pt x="24975" y="26359"/>
                  </a:lnTo>
                  <a:lnTo>
                    <a:pt x="25274" y="26213"/>
                  </a:lnTo>
                  <a:lnTo>
                    <a:pt x="26221" y="24984"/>
                  </a:lnTo>
                  <a:lnTo>
                    <a:pt x="26879" y="22947"/>
                  </a:lnTo>
                  <a:lnTo>
                    <a:pt x="29432" y="24688"/>
                  </a:lnTo>
                  <a:lnTo>
                    <a:pt x="29949" y="23145"/>
                  </a:lnTo>
                  <a:lnTo>
                    <a:pt x="29294" y="22389"/>
                  </a:lnTo>
                  <a:lnTo>
                    <a:pt x="29248" y="22094"/>
                  </a:lnTo>
                  <a:lnTo>
                    <a:pt x="29769" y="18518"/>
                  </a:lnTo>
                  <a:lnTo>
                    <a:pt x="29916" y="18032"/>
                  </a:lnTo>
                  <a:lnTo>
                    <a:pt x="30112" y="17875"/>
                  </a:lnTo>
                  <a:lnTo>
                    <a:pt x="30978" y="17582"/>
                  </a:lnTo>
                  <a:lnTo>
                    <a:pt x="32182" y="17684"/>
                  </a:lnTo>
                  <a:lnTo>
                    <a:pt x="32723" y="17894"/>
                  </a:lnTo>
                  <a:lnTo>
                    <a:pt x="32770" y="18397"/>
                  </a:lnTo>
                  <a:lnTo>
                    <a:pt x="33074" y="18991"/>
                  </a:lnTo>
                  <a:lnTo>
                    <a:pt x="33334" y="19091"/>
                  </a:lnTo>
                  <a:lnTo>
                    <a:pt x="35411" y="18932"/>
                  </a:lnTo>
                  <a:lnTo>
                    <a:pt x="35608" y="18553"/>
                  </a:lnTo>
                  <a:lnTo>
                    <a:pt x="35474" y="18038"/>
                  </a:lnTo>
                  <a:lnTo>
                    <a:pt x="35205" y="17576"/>
                  </a:lnTo>
                  <a:lnTo>
                    <a:pt x="34153" y="16284"/>
                  </a:lnTo>
                  <a:lnTo>
                    <a:pt x="34826" y="15068"/>
                  </a:lnTo>
                  <a:lnTo>
                    <a:pt x="35436" y="14528"/>
                  </a:lnTo>
                  <a:lnTo>
                    <a:pt x="36191" y="14227"/>
                  </a:lnTo>
                  <a:lnTo>
                    <a:pt x="36987" y="14049"/>
                  </a:lnTo>
                  <a:lnTo>
                    <a:pt x="37808" y="14194"/>
                  </a:lnTo>
                  <a:lnTo>
                    <a:pt x="40288" y="15187"/>
                  </a:lnTo>
                  <a:lnTo>
                    <a:pt x="41154" y="15699"/>
                  </a:lnTo>
                  <a:lnTo>
                    <a:pt x="41246" y="18745"/>
                  </a:lnTo>
                  <a:lnTo>
                    <a:pt x="40782" y="19600"/>
                  </a:lnTo>
                  <a:lnTo>
                    <a:pt x="41676" y="20115"/>
                  </a:lnTo>
                  <a:lnTo>
                    <a:pt x="42750" y="19998"/>
                  </a:lnTo>
                  <a:lnTo>
                    <a:pt x="42509" y="18163"/>
                  </a:lnTo>
                  <a:lnTo>
                    <a:pt x="42932" y="17144"/>
                  </a:lnTo>
                  <a:lnTo>
                    <a:pt x="44901" y="17220"/>
                  </a:lnTo>
                  <a:lnTo>
                    <a:pt x="45045" y="16210"/>
                  </a:lnTo>
                  <a:lnTo>
                    <a:pt x="43126" y="14500"/>
                  </a:lnTo>
                  <a:lnTo>
                    <a:pt x="40895" y="11988"/>
                  </a:lnTo>
                  <a:lnTo>
                    <a:pt x="40498" y="11310"/>
                  </a:lnTo>
                  <a:lnTo>
                    <a:pt x="39977" y="11194"/>
                  </a:lnTo>
                  <a:lnTo>
                    <a:pt x="39634" y="11316"/>
                  </a:lnTo>
                  <a:lnTo>
                    <a:pt x="39109" y="11696"/>
                  </a:lnTo>
                  <a:lnTo>
                    <a:pt x="38515" y="11935"/>
                  </a:lnTo>
                  <a:lnTo>
                    <a:pt x="38145" y="11809"/>
                  </a:lnTo>
                  <a:lnTo>
                    <a:pt x="37941" y="11560"/>
                  </a:lnTo>
                  <a:lnTo>
                    <a:pt x="37025" y="9142"/>
                  </a:lnTo>
                  <a:lnTo>
                    <a:pt x="35915" y="5827"/>
                  </a:lnTo>
                  <a:lnTo>
                    <a:pt x="36942" y="3503"/>
                  </a:lnTo>
                  <a:lnTo>
                    <a:pt x="41171" y="968"/>
                  </a:lnTo>
                  <a:lnTo>
                    <a:pt x="42419" y="439"/>
                  </a:lnTo>
                  <a:lnTo>
                    <a:pt x="46418" y="32"/>
                  </a:lnTo>
                  <a:lnTo>
                    <a:pt x="48365" y="0"/>
                  </a:lnTo>
                  <a:lnTo>
                    <a:pt x="50426" y="580"/>
                  </a:lnTo>
                  <a:lnTo>
                    <a:pt x="53139" y="164"/>
                  </a:lnTo>
                  <a:lnTo>
                    <a:pt x="53340" y="189"/>
                  </a:lnTo>
                  <a:lnTo>
                    <a:pt x="53417" y="322"/>
                  </a:lnTo>
                  <a:lnTo>
                    <a:pt x="53549" y="1239"/>
                  </a:lnTo>
                  <a:lnTo>
                    <a:pt x="55579" y="1119"/>
                  </a:lnTo>
                  <a:lnTo>
                    <a:pt x="56534" y="1732"/>
                  </a:lnTo>
                  <a:lnTo>
                    <a:pt x="56719" y="1984"/>
                  </a:lnTo>
                  <a:lnTo>
                    <a:pt x="57007" y="2852"/>
                  </a:lnTo>
                  <a:lnTo>
                    <a:pt x="57211" y="4157"/>
                  </a:lnTo>
                  <a:lnTo>
                    <a:pt x="57028" y="5733"/>
                  </a:lnTo>
                  <a:lnTo>
                    <a:pt x="56338" y="5748"/>
                  </a:lnTo>
                  <a:lnTo>
                    <a:pt x="55766" y="5615"/>
                  </a:lnTo>
                  <a:lnTo>
                    <a:pt x="54232" y="7034"/>
                  </a:lnTo>
                  <a:lnTo>
                    <a:pt x="54158" y="7784"/>
                  </a:lnTo>
                  <a:lnTo>
                    <a:pt x="54382" y="9197"/>
                  </a:lnTo>
                  <a:lnTo>
                    <a:pt x="54851" y="10058"/>
                  </a:lnTo>
                  <a:lnTo>
                    <a:pt x="55447" y="10641"/>
                  </a:lnTo>
                  <a:lnTo>
                    <a:pt x="55904" y="10868"/>
                  </a:lnTo>
                  <a:lnTo>
                    <a:pt x="56786" y="9551"/>
                  </a:lnTo>
                  <a:lnTo>
                    <a:pt x="57657" y="8899"/>
                  </a:lnTo>
                  <a:lnTo>
                    <a:pt x="58691" y="8927"/>
                  </a:lnTo>
                  <a:lnTo>
                    <a:pt x="58656" y="10886"/>
                  </a:lnTo>
                  <a:lnTo>
                    <a:pt x="60428" y="10650"/>
                  </a:lnTo>
                  <a:lnTo>
                    <a:pt x="60816" y="10370"/>
                  </a:lnTo>
                  <a:lnTo>
                    <a:pt x="60964" y="10138"/>
                  </a:lnTo>
                  <a:lnTo>
                    <a:pt x="61762" y="8039"/>
                  </a:lnTo>
                  <a:lnTo>
                    <a:pt x="65130" y="5703"/>
                  </a:lnTo>
                  <a:lnTo>
                    <a:pt x="65303" y="5854"/>
                  </a:lnTo>
                  <a:lnTo>
                    <a:pt x="65476" y="6381"/>
                  </a:lnTo>
                  <a:lnTo>
                    <a:pt x="65476" y="6610"/>
                  </a:lnTo>
                  <a:lnTo>
                    <a:pt x="65399" y="6821"/>
                  </a:lnTo>
                  <a:lnTo>
                    <a:pt x="64771" y="7826"/>
                  </a:lnTo>
                  <a:lnTo>
                    <a:pt x="65647" y="9373"/>
                  </a:lnTo>
                  <a:lnTo>
                    <a:pt x="67497" y="8604"/>
                  </a:lnTo>
                  <a:lnTo>
                    <a:pt x="67855" y="9099"/>
                  </a:lnTo>
                  <a:lnTo>
                    <a:pt x="68516" y="12416"/>
                  </a:lnTo>
                  <a:lnTo>
                    <a:pt x="68480" y="12708"/>
                  </a:lnTo>
                  <a:lnTo>
                    <a:pt x="67995" y="13663"/>
                  </a:lnTo>
                  <a:lnTo>
                    <a:pt x="66426" y="15145"/>
                  </a:lnTo>
                  <a:lnTo>
                    <a:pt x="65851" y="15213"/>
                  </a:lnTo>
                  <a:lnTo>
                    <a:pt x="63442" y="14705"/>
                  </a:lnTo>
                  <a:lnTo>
                    <a:pt x="62141" y="14916"/>
                  </a:lnTo>
                  <a:lnTo>
                    <a:pt x="60302" y="15950"/>
                  </a:lnTo>
                  <a:lnTo>
                    <a:pt x="59235" y="17088"/>
                  </a:lnTo>
                  <a:lnTo>
                    <a:pt x="57990" y="17345"/>
                  </a:lnTo>
                  <a:lnTo>
                    <a:pt x="53163" y="18658"/>
                  </a:lnTo>
                  <a:lnTo>
                    <a:pt x="52502" y="19824"/>
                  </a:lnTo>
                  <a:lnTo>
                    <a:pt x="52569" y="20723"/>
                  </a:lnTo>
                  <a:lnTo>
                    <a:pt x="55370" y="20528"/>
                  </a:lnTo>
                  <a:lnTo>
                    <a:pt x="55895" y="20066"/>
                  </a:lnTo>
                  <a:lnTo>
                    <a:pt x="57581" y="19657"/>
                  </a:lnTo>
                  <a:lnTo>
                    <a:pt x="60899" y="19330"/>
                  </a:lnTo>
                  <a:lnTo>
                    <a:pt x="62094" y="19526"/>
                  </a:lnTo>
                  <a:lnTo>
                    <a:pt x="65647" y="19252"/>
                  </a:lnTo>
                  <a:lnTo>
                    <a:pt x="65671" y="19034"/>
                  </a:lnTo>
                  <a:lnTo>
                    <a:pt x="65913" y="18629"/>
                  </a:lnTo>
                  <a:lnTo>
                    <a:pt x="66554" y="18322"/>
                  </a:lnTo>
                  <a:lnTo>
                    <a:pt x="69563" y="18274"/>
                  </a:lnTo>
                  <a:lnTo>
                    <a:pt x="69754" y="18445"/>
                  </a:lnTo>
                  <a:lnTo>
                    <a:pt x="70021" y="19227"/>
                  </a:lnTo>
                  <a:lnTo>
                    <a:pt x="70017" y="19556"/>
                  </a:lnTo>
                  <a:lnTo>
                    <a:pt x="67960" y="22998"/>
                  </a:lnTo>
                  <a:lnTo>
                    <a:pt x="65116" y="24808"/>
                  </a:lnTo>
                  <a:lnTo>
                    <a:pt x="63919" y="24726"/>
                  </a:lnTo>
                  <a:lnTo>
                    <a:pt x="61274" y="25247"/>
                  </a:lnTo>
                  <a:lnTo>
                    <a:pt x="61070" y="25538"/>
                  </a:lnTo>
                  <a:lnTo>
                    <a:pt x="60489" y="26054"/>
                  </a:lnTo>
                  <a:lnTo>
                    <a:pt x="60144" y="26118"/>
                  </a:lnTo>
                  <a:lnTo>
                    <a:pt x="53838" y="26469"/>
                  </a:lnTo>
                  <a:lnTo>
                    <a:pt x="53246" y="25808"/>
                  </a:lnTo>
                  <a:lnTo>
                    <a:pt x="50743" y="25856"/>
                  </a:lnTo>
                  <a:lnTo>
                    <a:pt x="49878" y="25978"/>
                  </a:lnTo>
                  <a:lnTo>
                    <a:pt x="50394" y="27062"/>
                  </a:lnTo>
                  <a:lnTo>
                    <a:pt x="50375" y="28932"/>
                  </a:lnTo>
                  <a:lnTo>
                    <a:pt x="48508" y="28188"/>
                  </a:lnTo>
                  <a:lnTo>
                    <a:pt x="47738" y="29476"/>
                  </a:lnTo>
                  <a:lnTo>
                    <a:pt x="46734" y="31076"/>
                  </a:lnTo>
                  <a:lnTo>
                    <a:pt x="45186" y="29403"/>
                  </a:lnTo>
                  <a:lnTo>
                    <a:pt x="44755" y="30739"/>
                  </a:lnTo>
                  <a:lnTo>
                    <a:pt x="43930" y="31718"/>
                  </a:lnTo>
                  <a:lnTo>
                    <a:pt x="43230" y="32581"/>
                  </a:lnTo>
                  <a:lnTo>
                    <a:pt x="42991" y="32601"/>
                  </a:lnTo>
                  <a:lnTo>
                    <a:pt x="42823" y="32483"/>
                  </a:lnTo>
                  <a:lnTo>
                    <a:pt x="41677" y="31133"/>
                  </a:lnTo>
                  <a:lnTo>
                    <a:pt x="41144" y="30337"/>
                  </a:lnTo>
                  <a:lnTo>
                    <a:pt x="41083" y="29744"/>
                  </a:lnTo>
                  <a:lnTo>
                    <a:pt x="39669" y="30416"/>
                  </a:lnTo>
                  <a:lnTo>
                    <a:pt x="40290" y="31581"/>
                  </a:lnTo>
                  <a:lnTo>
                    <a:pt x="39853" y="32717"/>
                  </a:lnTo>
                  <a:lnTo>
                    <a:pt x="39077" y="34002"/>
                  </a:lnTo>
                  <a:lnTo>
                    <a:pt x="38076" y="32730"/>
                  </a:lnTo>
                  <a:lnTo>
                    <a:pt x="37002" y="33543"/>
                  </a:lnTo>
                  <a:lnTo>
                    <a:pt x="35440" y="32236"/>
                  </a:lnTo>
                  <a:lnTo>
                    <a:pt x="34609" y="32848"/>
                  </a:lnTo>
                  <a:lnTo>
                    <a:pt x="33436" y="31561"/>
                  </a:lnTo>
                  <a:lnTo>
                    <a:pt x="32612" y="30190"/>
                  </a:lnTo>
                  <a:lnTo>
                    <a:pt x="31868" y="31481"/>
                  </a:lnTo>
                  <a:lnTo>
                    <a:pt x="30812" y="31254"/>
                  </a:lnTo>
                  <a:lnTo>
                    <a:pt x="29951" y="29485"/>
                  </a:lnTo>
                  <a:lnTo>
                    <a:pt x="29547" y="29340"/>
                  </a:lnTo>
                  <a:lnTo>
                    <a:pt x="29098" y="30241"/>
                  </a:lnTo>
                  <a:lnTo>
                    <a:pt x="28074" y="30357"/>
                  </a:lnTo>
                  <a:lnTo>
                    <a:pt x="26681" y="30321"/>
                  </a:lnTo>
                  <a:lnTo>
                    <a:pt x="26500" y="29633"/>
                  </a:lnTo>
                  <a:lnTo>
                    <a:pt x="26203" y="29440"/>
                  </a:lnTo>
                  <a:lnTo>
                    <a:pt x="23309" y="30160"/>
                  </a:lnTo>
                  <a:lnTo>
                    <a:pt x="19534" y="30856"/>
                  </a:lnTo>
                  <a:lnTo>
                    <a:pt x="18495" y="32292"/>
                  </a:lnTo>
                  <a:lnTo>
                    <a:pt x="18263" y="32370"/>
                  </a:lnTo>
                  <a:lnTo>
                    <a:pt x="16920" y="31854"/>
                  </a:lnTo>
                  <a:lnTo>
                    <a:pt x="15860" y="30870"/>
                  </a:lnTo>
                  <a:lnTo>
                    <a:pt x="13557" y="31222"/>
                  </a:lnTo>
                  <a:lnTo>
                    <a:pt x="12165" y="32358"/>
                  </a:lnTo>
                  <a:lnTo>
                    <a:pt x="10784" y="33612"/>
                  </a:lnTo>
                  <a:lnTo>
                    <a:pt x="9867" y="33292"/>
                  </a:lnTo>
                  <a:lnTo>
                    <a:pt x="9561" y="32614"/>
                  </a:lnTo>
                  <a:lnTo>
                    <a:pt x="9345" y="32364"/>
                  </a:lnTo>
                  <a:lnTo>
                    <a:pt x="7996" y="31008"/>
                  </a:lnTo>
                  <a:lnTo>
                    <a:pt x="7680" y="30913"/>
                  </a:lnTo>
                  <a:lnTo>
                    <a:pt x="7238" y="30908"/>
                  </a:lnTo>
                  <a:lnTo>
                    <a:pt x="5962" y="32777"/>
                  </a:lnTo>
                  <a:lnTo>
                    <a:pt x="5259" y="32431"/>
                  </a:lnTo>
                  <a:lnTo>
                    <a:pt x="1094" y="28197"/>
                  </a:lnTo>
                  <a:lnTo>
                    <a:pt x="302" y="26801"/>
                  </a:lnTo>
                  <a:lnTo>
                    <a:pt x="0" y="2603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131679" y="6860612"/>
              <a:ext cx="49297" cy="36754"/>
            </a:xfrm>
            <a:custGeom>
              <a:avLst/>
              <a:pathLst>
                <a:path w="49297" h="36754">
                  <a:moveTo>
                    <a:pt x="109" y="28851"/>
                  </a:moveTo>
                  <a:lnTo>
                    <a:pt x="361" y="28534"/>
                  </a:lnTo>
                  <a:lnTo>
                    <a:pt x="4411" y="24835"/>
                  </a:lnTo>
                  <a:lnTo>
                    <a:pt x="5584" y="24613"/>
                  </a:lnTo>
                  <a:lnTo>
                    <a:pt x="5831" y="24627"/>
                  </a:lnTo>
                  <a:lnTo>
                    <a:pt x="6150" y="24883"/>
                  </a:lnTo>
                  <a:lnTo>
                    <a:pt x="6934" y="26430"/>
                  </a:lnTo>
                  <a:lnTo>
                    <a:pt x="7518" y="27912"/>
                  </a:lnTo>
                  <a:lnTo>
                    <a:pt x="8278" y="28934"/>
                  </a:lnTo>
                  <a:lnTo>
                    <a:pt x="8685" y="28906"/>
                  </a:lnTo>
                  <a:lnTo>
                    <a:pt x="9154" y="27975"/>
                  </a:lnTo>
                  <a:lnTo>
                    <a:pt x="8873" y="26532"/>
                  </a:lnTo>
                  <a:lnTo>
                    <a:pt x="7881" y="24893"/>
                  </a:lnTo>
                  <a:lnTo>
                    <a:pt x="7611" y="24087"/>
                  </a:lnTo>
                  <a:lnTo>
                    <a:pt x="8924" y="21410"/>
                  </a:lnTo>
                  <a:lnTo>
                    <a:pt x="10068" y="21086"/>
                  </a:lnTo>
                  <a:lnTo>
                    <a:pt x="12762" y="23001"/>
                  </a:lnTo>
                  <a:lnTo>
                    <a:pt x="13162" y="23119"/>
                  </a:lnTo>
                  <a:lnTo>
                    <a:pt x="13985" y="22978"/>
                  </a:lnTo>
                  <a:lnTo>
                    <a:pt x="15289" y="22434"/>
                  </a:lnTo>
                  <a:lnTo>
                    <a:pt x="15400" y="22305"/>
                  </a:lnTo>
                  <a:lnTo>
                    <a:pt x="15233" y="21779"/>
                  </a:lnTo>
                  <a:lnTo>
                    <a:pt x="13722" y="20599"/>
                  </a:lnTo>
                  <a:lnTo>
                    <a:pt x="13198" y="19931"/>
                  </a:lnTo>
                  <a:lnTo>
                    <a:pt x="12787" y="18990"/>
                  </a:lnTo>
                  <a:lnTo>
                    <a:pt x="12804" y="18840"/>
                  </a:lnTo>
                  <a:lnTo>
                    <a:pt x="12955" y="18632"/>
                  </a:lnTo>
                  <a:lnTo>
                    <a:pt x="15271" y="16387"/>
                  </a:lnTo>
                  <a:lnTo>
                    <a:pt x="16426" y="17011"/>
                  </a:lnTo>
                  <a:lnTo>
                    <a:pt x="16718" y="17316"/>
                  </a:lnTo>
                  <a:lnTo>
                    <a:pt x="16932" y="17918"/>
                  </a:lnTo>
                  <a:lnTo>
                    <a:pt x="18101" y="18650"/>
                  </a:lnTo>
                  <a:lnTo>
                    <a:pt x="19805" y="18760"/>
                  </a:lnTo>
                  <a:lnTo>
                    <a:pt x="20173" y="18485"/>
                  </a:lnTo>
                  <a:lnTo>
                    <a:pt x="20686" y="17539"/>
                  </a:lnTo>
                  <a:lnTo>
                    <a:pt x="20274" y="17319"/>
                  </a:lnTo>
                  <a:lnTo>
                    <a:pt x="19390" y="17141"/>
                  </a:lnTo>
                  <a:lnTo>
                    <a:pt x="19205" y="16716"/>
                  </a:lnTo>
                  <a:lnTo>
                    <a:pt x="18963" y="15567"/>
                  </a:lnTo>
                  <a:lnTo>
                    <a:pt x="19035" y="15300"/>
                  </a:lnTo>
                  <a:lnTo>
                    <a:pt x="19440" y="15075"/>
                  </a:lnTo>
                  <a:lnTo>
                    <a:pt x="20459" y="14915"/>
                  </a:lnTo>
                  <a:lnTo>
                    <a:pt x="21098" y="15650"/>
                  </a:lnTo>
                  <a:lnTo>
                    <a:pt x="22509" y="16386"/>
                  </a:lnTo>
                  <a:lnTo>
                    <a:pt x="23198" y="15817"/>
                  </a:lnTo>
                  <a:lnTo>
                    <a:pt x="24539" y="14332"/>
                  </a:lnTo>
                  <a:lnTo>
                    <a:pt x="24154" y="14118"/>
                  </a:lnTo>
                  <a:lnTo>
                    <a:pt x="22590" y="13594"/>
                  </a:lnTo>
                  <a:lnTo>
                    <a:pt x="21622" y="11619"/>
                  </a:lnTo>
                  <a:lnTo>
                    <a:pt x="21664" y="10980"/>
                  </a:lnTo>
                  <a:lnTo>
                    <a:pt x="22241" y="11491"/>
                  </a:lnTo>
                  <a:lnTo>
                    <a:pt x="22865" y="11708"/>
                  </a:lnTo>
                  <a:lnTo>
                    <a:pt x="23867" y="11863"/>
                  </a:lnTo>
                  <a:lnTo>
                    <a:pt x="24737" y="11530"/>
                  </a:lnTo>
                  <a:lnTo>
                    <a:pt x="25268" y="11096"/>
                  </a:lnTo>
                  <a:lnTo>
                    <a:pt x="25511" y="10517"/>
                  </a:lnTo>
                  <a:lnTo>
                    <a:pt x="27106" y="8836"/>
                  </a:lnTo>
                  <a:lnTo>
                    <a:pt x="27457" y="8813"/>
                  </a:lnTo>
                  <a:lnTo>
                    <a:pt x="28457" y="9147"/>
                  </a:lnTo>
                  <a:lnTo>
                    <a:pt x="31131" y="8643"/>
                  </a:lnTo>
                  <a:lnTo>
                    <a:pt x="31624" y="7802"/>
                  </a:lnTo>
                  <a:lnTo>
                    <a:pt x="31722" y="7532"/>
                  </a:lnTo>
                  <a:lnTo>
                    <a:pt x="31475" y="7407"/>
                  </a:lnTo>
                  <a:lnTo>
                    <a:pt x="31021" y="7447"/>
                  </a:lnTo>
                  <a:lnTo>
                    <a:pt x="30236" y="6507"/>
                  </a:lnTo>
                  <a:lnTo>
                    <a:pt x="30372" y="4139"/>
                  </a:lnTo>
                  <a:lnTo>
                    <a:pt x="30665" y="2893"/>
                  </a:lnTo>
                  <a:lnTo>
                    <a:pt x="31835" y="1652"/>
                  </a:lnTo>
                  <a:lnTo>
                    <a:pt x="32731" y="904"/>
                  </a:lnTo>
                  <a:lnTo>
                    <a:pt x="34500" y="0"/>
                  </a:lnTo>
                  <a:lnTo>
                    <a:pt x="34710" y="143"/>
                  </a:lnTo>
                  <a:lnTo>
                    <a:pt x="34891" y="731"/>
                  </a:lnTo>
                  <a:lnTo>
                    <a:pt x="34776" y="1346"/>
                  </a:lnTo>
                  <a:lnTo>
                    <a:pt x="34825" y="1787"/>
                  </a:lnTo>
                  <a:lnTo>
                    <a:pt x="36119" y="2083"/>
                  </a:lnTo>
                  <a:lnTo>
                    <a:pt x="37983" y="837"/>
                  </a:lnTo>
                  <a:lnTo>
                    <a:pt x="41321" y="203"/>
                  </a:lnTo>
                  <a:lnTo>
                    <a:pt x="41826" y="353"/>
                  </a:lnTo>
                  <a:lnTo>
                    <a:pt x="42005" y="724"/>
                  </a:lnTo>
                  <a:lnTo>
                    <a:pt x="41186" y="3312"/>
                  </a:lnTo>
                  <a:lnTo>
                    <a:pt x="39303" y="6652"/>
                  </a:lnTo>
                  <a:lnTo>
                    <a:pt x="38714" y="7072"/>
                  </a:lnTo>
                  <a:lnTo>
                    <a:pt x="37658" y="7360"/>
                  </a:lnTo>
                  <a:lnTo>
                    <a:pt x="35607" y="9437"/>
                  </a:lnTo>
                  <a:lnTo>
                    <a:pt x="34258" y="10909"/>
                  </a:lnTo>
                  <a:lnTo>
                    <a:pt x="33936" y="11337"/>
                  </a:lnTo>
                  <a:lnTo>
                    <a:pt x="33519" y="12185"/>
                  </a:lnTo>
                  <a:lnTo>
                    <a:pt x="33092" y="16737"/>
                  </a:lnTo>
                  <a:lnTo>
                    <a:pt x="33576" y="17066"/>
                  </a:lnTo>
                  <a:lnTo>
                    <a:pt x="36483" y="17066"/>
                  </a:lnTo>
                  <a:lnTo>
                    <a:pt x="37260" y="16885"/>
                  </a:lnTo>
                  <a:lnTo>
                    <a:pt x="38246" y="15348"/>
                  </a:lnTo>
                  <a:lnTo>
                    <a:pt x="38271" y="14723"/>
                  </a:lnTo>
                  <a:lnTo>
                    <a:pt x="38221" y="13978"/>
                  </a:lnTo>
                  <a:lnTo>
                    <a:pt x="38142" y="13802"/>
                  </a:lnTo>
                  <a:lnTo>
                    <a:pt x="38331" y="13335"/>
                  </a:lnTo>
                  <a:lnTo>
                    <a:pt x="39353" y="12830"/>
                  </a:lnTo>
                  <a:lnTo>
                    <a:pt x="39579" y="12907"/>
                  </a:lnTo>
                  <a:lnTo>
                    <a:pt x="40095" y="13330"/>
                  </a:lnTo>
                  <a:lnTo>
                    <a:pt x="40612" y="14242"/>
                  </a:lnTo>
                  <a:lnTo>
                    <a:pt x="41688" y="16953"/>
                  </a:lnTo>
                  <a:lnTo>
                    <a:pt x="41278" y="17795"/>
                  </a:lnTo>
                  <a:lnTo>
                    <a:pt x="41519" y="18135"/>
                  </a:lnTo>
                  <a:lnTo>
                    <a:pt x="42241" y="18398"/>
                  </a:lnTo>
                  <a:lnTo>
                    <a:pt x="45153" y="16317"/>
                  </a:lnTo>
                  <a:lnTo>
                    <a:pt x="45923" y="17970"/>
                  </a:lnTo>
                  <a:lnTo>
                    <a:pt x="45893" y="18282"/>
                  </a:lnTo>
                  <a:lnTo>
                    <a:pt x="44440" y="20427"/>
                  </a:lnTo>
                  <a:lnTo>
                    <a:pt x="43397" y="22405"/>
                  </a:lnTo>
                  <a:lnTo>
                    <a:pt x="42735" y="24111"/>
                  </a:lnTo>
                  <a:lnTo>
                    <a:pt x="42515" y="25209"/>
                  </a:lnTo>
                  <a:lnTo>
                    <a:pt x="43445" y="25415"/>
                  </a:lnTo>
                  <a:lnTo>
                    <a:pt x="43875" y="24731"/>
                  </a:lnTo>
                  <a:lnTo>
                    <a:pt x="44149" y="23526"/>
                  </a:lnTo>
                  <a:lnTo>
                    <a:pt x="45337" y="21852"/>
                  </a:lnTo>
                  <a:lnTo>
                    <a:pt x="48883" y="19919"/>
                  </a:lnTo>
                  <a:lnTo>
                    <a:pt x="48988" y="20093"/>
                  </a:lnTo>
                  <a:lnTo>
                    <a:pt x="49272" y="21113"/>
                  </a:lnTo>
                  <a:lnTo>
                    <a:pt x="49297" y="21356"/>
                  </a:lnTo>
                  <a:lnTo>
                    <a:pt x="48494" y="25024"/>
                  </a:lnTo>
                  <a:lnTo>
                    <a:pt x="47737" y="27326"/>
                  </a:lnTo>
                  <a:lnTo>
                    <a:pt x="47072" y="28283"/>
                  </a:lnTo>
                  <a:lnTo>
                    <a:pt x="43301" y="31386"/>
                  </a:lnTo>
                  <a:lnTo>
                    <a:pt x="42247" y="31559"/>
                  </a:lnTo>
                  <a:lnTo>
                    <a:pt x="39995" y="29521"/>
                  </a:lnTo>
                  <a:lnTo>
                    <a:pt x="39383" y="28093"/>
                  </a:lnTo>
                  <a:lnTo>
                    <a:pt x="39445" y="27623"/>
                  </a:lnTo>
                  <a:lnTo>
                    <a:pt x="39643" y="27409"/>
                  </a:lnTo>
                  <a:lnTo>
                    <a:pt x="40029" y="27480"/>
                  </a:lnTo>
                  <a:lnTo>
                    <a:pt x="40226" y="27149"/>
                  </a:lnTo>
                  <a:lnTo>
                    <a:pt x="39703" y="25062"/>
                  </a:lnTo>
                  <a:lnTo>
                    <a:pt x="39390" y="25141"/>
                  </a:lnTo>
                  <a:lnTo>
                    <a:pt x="38224" y="24852"/>
                  </a:lnTo>
                  <a:lnTo>
                    <a:pt x="36973" y="25973"/>
                  </a:lnTo>
                  <a:lnTo>
                    <a:pt x="37272" y="31465"/>
                  </a:lnTo>
                  <a:lnTo>
                    <a:pt x="36869" y="32034"/>
                  </a:lnTo>
                  <a:lnTo>
                    <a:pt x="34586" y="32023"/>
                  </a:lnTo>
                  <a:lnTo>
                    <a:pt x="32774" y="31585"/>
                  </a:lnTo>
                  <a:lnTo>
                    <a:pt x="32130" y="31028"/>
                  </a:lnTo>
                  <a:lnTo>
                    <a:pt x="30362" y="30557"/>
                  </a:lnTo>
                  <a:lnTo>
                    <a:pt x="29142" y="31315"/>
                  </a:lnTo>
                  <a:lnTo>
                    <a:pt x="28413" y="32487"/>
                  </a:lnTo>
                  <a:lnTo>
                    <a:pt x="28288" y="32847"/>
                  </a:lnTo>
                  <a:lnTo>
                    <a:pt x="27882" y="33031"/>
                  </a:lnTo>
                  <a:lnTo>
                    <a:pt x="27489" y="32896"/>
                  </a:lnTo>
                  <a:lnTo>
                    <a:pt x="27427" y="32767"/>
                  </a:lnTo>
                  <a:lnTo>
                    <a:pt x="27428" y="30961"/>
                  </a:lnTo>
                  <a:lnTo>
                    <a:pt x="28438" y="28227"/>
                  </a:lnTo>
                  <a:lnTo>
                    <a:pt x="28504" y="27585"/>
                  </a:lnTo>
                  <a:lnTo>
                    <a:pt x="28509" y="27138"/>
                  </a:lnTo>
                  <a:lnTo>
                    <a:pt x="27970" y="26430"/>
                  </a:lnTo>
                  <a:lnTo>
                    <a:pt x="27446" y="26828"/>
                  </a:lnTo>
                  <a:lnTo>
                    <a:pt x="26020" y="30604"/>
                  </a:lnTo>
                  <a:lnTo>
                    <a:pt x="25041" y="32605"/>
                  </a:lnTo>
                  <a:lnTo>
                    <a:pt x="23950" y="33728"/>
                  </a:lnTo>
                  <a:lnTo>
                    <a:pt x="22233" y="34069"/>
                  </a:lnTo>
                  <a:lnTo>
                    <a:pt x="20156" y="33906"/>
                  </a:lnTo>
                  <a:lnTo>
                    <a:pt x="19983" y="35942"/>
                  </a:lnTo>
                  <a:lnTo>
                    <a:pt x="17942" y="36754"/>
                  </a:lnTo>
                  <a:lnTo>
                    <a:pt x="16333" y="36207"/>
                  </a:lnTo>
                  <a:lnTo>
                    <a:pt x="16317" y="36339"/>
                  </a:lnTo>
                  <a:lnTo>
                    <a:pt x="13731" y="36707"/>
                  </a:lnTo>
                  <a:lnTo>
                    <a:pt x="12652" y="36421"/>
                  </a:lnTo>
                  <a:lnTo>
                    <a:pt x="9316" y="34500"/>
                  </a:lnTo>
                  <a:lnTo>
                    <a:pt x="6383" y="32282"/>
                  </a:lnTo>
                  <a:lnTo>
                    <a:pt x="6221" y="31943"/>
                  </a:lnTo>
                  <a:lnTo>
                    <a:pt x="6091" y="31343"/>
                  </a:lnTo>
                  <a:lnTo>
                    <a:pt x="3939" y="30502"/>
                  </a:lnTo>
                  <a:lnTo>
                    <a:pt x="2073" y="30748"/>
                  </a:lnTo>
                  <a:lnTo>
                    <a:pt x="1399" y="30712"/>
                  </a:lnTo>
                  <a:lnTo>
                    <a:pt x="0" y="2911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21294" y="7007000"/>
              <a:ext cx="60340" cy="28275"/>
            </a:xfrm>
            <a:custGeom>
              <a:avLst/>
              <a:pathLst>
                <a:path w="60340" h="28275">
                  <a:moveTo>
                    <a:pt x="2580" y="26296"/>
                  </a:moveTo>
                  <a:lnTo>
                    <a:pt x="3249" y="26161"/>
                  </a:lnTo>
                  <a:lnTo>
                    <a:pt x="4848" y="26651"/>
                  </a:lnTo>
                  <a:lnTo>
                    <a:pt x="5638" y="26700"/>
                  </a:lnTo>
                  <a:lnTo>
                    <a:pt x="6260" y="26428"/>
                  </a:lnTo>
                  <a:lnTo>
                    <a:pt x="6587" y="24461"/>
                  </a:lnTo>
                  <a:lnTo>
                    <a:pt x="7568" y="23468"/>
                  </a:lnTo>
                  <a:lnTo>
                    <a:pt x="9565" y="24381"/>
                  </a:lnTo>
                  <a:lnTo>
                    <a:pt x="11567" y="23143"/>
                  </a:lnTo>
                  <a:lnTo>
                    <a:pt x="11995" y="21347"/>
                  </a:lnTo>
                  <a:lnTo>
                    <a:pt x="12828" y="20326"/>
                  </a:lnTo>
                  <a:lnTo>
                    <a:pt x="16024" y="19807"/>
                  </a:lnTo>
                  <a:lnTo>
                    <a:pt x="17394" y="18622"/>
                  </a:lnTo>
                  <a:lnTo>
                    <a:pt x="17797" y="18070"/>
                  </a:lnTo>
                  <a:lnTo>
                    <a:pt x="17829" y="17224"/>
                  </a:lnTo>
                  <a:lnTo>
                    <a:pt x="17689" y="16870"/>
                  </a:lnTo>
                  <a:lnTo>
                    <a:pt x="17346" y="16483"/>
                  </a:lnTo>
                  <a:lnTo>
                    <a:pt x="17128" y="15870"/>
                  </a:lnTo>
                  <a:lnTo>
                    <a:pt x="17343" y="15139"/>
                  </a:lnTo>
                  <a:lnTo>
                    <a:pt x="18139" y="13835"/>
                  </a:lnTo>
                  <a:lnTo>
                    <a:pt x="18680" y="13248"/>
                  </a:lnTo>
                  <a:lnTo>
                    <a:pt x="18926" y="13009"/>
                  </a:lnTo>
                  <a:lnTo>
                    <a:pt x="20320" y="12108"/>
                  </a:lnTo>
                  <a:lnTo>
                    <a:pt x="27059" y="9750"/>
                  </a:lnTo>
                  <a:lnTo>
                    <a:pt x="27948" y="9274"/>
                  </a:lnTo>
                  <a:lnTo>
                    <a:pt x="29319" y="11458"/>
                  </a:lnTo>
                  <a:lnTo>
                    <a:pt x="29800" y="11636"/>
                  </a:lnTo>
                  <a:lnTo>
                    <a:pt x="30691" y="11696"/>
                  </a:lnTo>
                  <a:lnTo>
                    <a:pt x="31198" y="11462"/>
                  </a:lnTo>
                  <a:lnTo>
                    <a:pt x="32710" y="12069"/>
                  </a:lnTo>
                  <a:lnTo>
                    <a:pt x="33555" y="12986"/>
                  </a:lnTo>
                  <a:lnTo>
                    <a:pt x="34899" y="14016"/>
                  </a:lnTo>
                  <a:lnTo>
                    <a:pt x="35058" y="14073"/>
                  </a:lnTo>
                  <a:lnTo>
                    <a:pt x="35886" y="13759"/>
                  </a:lnTo>
                  <a:lnTo>
                    <a:pt x="36407" y="10700"/>
                  </a:lnTo>
                  <a:lnTo>
                    <a:pt x="36412" y="10177"/>
                  </a:lnTo>
                  <a:lnTo>
                    <a:pt x="36313" y="10011"/>
                  </a:lnTo>
                  <a:lnTo>
                    <a:pt x="34985" y="9084"/>
                  </a:lnTo>
                  <a:lnTo>
                    <a:pt x="34849" y="8123"/>
                  </a:lnTo>
                  <a:lnTo>
                    <a:pt x="36046" y="7912"/>
                  </a:lnTo>
                  <a:lnTo>
                    <a:pt x="37822" y="5774"/>
                  </a:lnTo>
                  <a:lnTo>
                    <a:pt x="37612" y="4112"/>
                  </a:lnTo>
                  <a:lnTo>
                    <a:pt x="38879" y="3236"/>
                  </a:lnTo>
                  <a:lnTo>
                    <a:pt x="41465" y="1302"/>
                  </a:lnTo>
                  <a:lnTo>
                    <a:pt x="42456" y="1355"/>
                  </a:lnTo>
                  <a:lnTo>
                    <a:pt x="43289" y="1223"/>
                  </a:lnTo>
                  <a:lnTo>
                    <a:pt x="45850" y="334"/>
                  </a:lnTo>
                  <a:lnTo>
                    <a:pt x="45979" y="153"/>
                  </a:lnTo>
                  <a:lnTo>
                    <a:pt x="47507" y="0"/>
                  </a:lnTo>
                  <a:lnTo>
                    <a:pt x="49586" y="161"/>
                  </a:lnTo>
                  <a:lnTo>
                    <a:pt x="54607" y="1000"/>
                  </a:lnTo>
                  <a:lnTo>
                    <a:pt x="55253" y="1597"/>
                  </a:lnTo>
                  <a:lnTo>
                    <a:pt x="55666" y="2427"/>
                  </a:lnTo>
                  <a:lnTo>
                    <a:pt x="55278" y="2889"/>
                  </a:lnTo>
                  <a:lnTo>
                    <a:pt x="55184" y="3164"/>
                  </a:lnTo>
                  <a:lnTo>
                    <a:pt x="55714" y="4246"/>
                  </a:lnTo>
                  <a:lnTo>
                    <a:pt x="56744" y="5160"/>
                  </a:lnTo>
                  <a:lnTo>
                    <a:pt x="57140" y="5397"/>
                  </a:lnTo>
                  <a:lnTo>
                    <a:pt x="59409" y="6543"/>
                  </a:lnTo>
                  <a:lnTo>
                    <a:pt x="60137" y="6650"/>
                  </a:lnTo>
                  <a:lnTo>
                    <a:pt x="60324" y="6737"/>
                  </a:lnTo>
                  <a:lnTo>
                    <a:pt x="60340" y="6866"/>
                  </a:lnTo>
                  <a:lnTo>
                    <a:pt x="60291" y="7224"/>
                  </a:lnTo>
                  <a:lnTo>
                    <a:pt x="60038" y="8009"/>
                  </a:lnTo>
                  <a:lnTo>
                    <a:pt x="59691" y="8457"/>
                  </a:lnTo>
                  <a:lnTo>
                    <a:pt x="58574" y="9252"/>
                  </a:lnTo>
                  <a:lnTo>
                    <a:pt x="56923" y="9905"/>
                  </a:lnTo>
                  <a:lnTo>
                    <a:pt x="56399" y="10258"/>
                  </a:lnTo>
                  <a:lnTo>
                    <a:pt x="56042" y="10626"/>
                  </a:lnTo>
                  <a:lnTo>
                    <a:pt x="55854" y="11192"/>
                  </a:lnTo>
                  <a:lnTo>
                    <a:pt x="55833" y="11698"/>
                  </a:lnTo>
                  <a:lnTo>
                    <a:pt x="55960" y="12017"/>
                  </a:lnTo>
                  <a:lnTo>
                    <a:pt x="55948" y="12514"/>
                  </a:lnTo>
                  <a:lnTo>
                    <a:pt x="55533" y="13438"/>
                  </a:lnTo>
                  <a:lnTo>
                    <a:pt x="55253" y="13868"/>
                  </a:lnTo>
                  <a:lnTo>
                    <a:pt x="54725" y="14203"/>
                  </a:lnTo>
                  <a:lnTo>
                    <a:pt x="53780" y="14542"/>
                  </a:lnTo>
                  <a:lnTo>
                    <a:pt x="53599" y="14492"/>
                  </a:lnTo>
                  <a:lnTo>
                    <a:pt x="50346" y="14779"/>
                  </a:lnTo>
                  <a:lnTo>
                    <a:pt x="49086" y="15063"/>
                  </a:lnTo>
                  <a:lnTo>
                    <a:pt x="48099" y="15478"/>
                  </a:lnTo>
                  <a:lnTo>
                    <a:pt x="46784" y="15791"/>
                  </a:lnTo>
                  <a:lnTo>
                    <a:pt x="42000" y="16174"/>
                  </a:lnTo>
                  <a:lnTo>
                    <a:pt x="40001" y="16068"/>
                  </a:lnTo>
                  <a:lnTo>
                    <a:pt x="39475" y="15923"/>
                  </a:lnTo>
                  <a:lnTo>
                    <a:pt x="37752" y="15976"/>
                  </a:lnTo>
                  <a:lnTo>
                    <a:pt x="36529" y="16508"/>
                  </a:lnTo>
                  <a:lnTo>
                    <a:pt x="35699" y="16969"/>
                  </a:lnTo>
                  <a:lnTo>
                    <a:pt x="33998" y="18246"/>
                  </a:lnTo>
                  <a:lnTo>
                    <a:pt x="33119" y="19997"/>
                  </a:lnTo>
                  <a:lnTo>
                    <a:pt x="31514" y="21107"/>
                  </a:lnTo>
                  <a:lnTo>
                    <a:pt x="30756" y="21129"/>
                  </a:lnTo>
                  <a:lnTo>
                    <a:pt x="29772" y="21583"/>
                  </a:lnTo>
                  <a:lnTo>
                    <a:pt x="28654" y="22244"/>
                  </a:lnTo>
                  <a:lnTo>
                    <a:pt x="28143" y="22596"/>
                  </a:lnTo>
                  <a:lnTo>
                    <a:pt x="27606" y="23081"/>
                  </a:lnTo>
                  <a:lnTo>
                    <a:pt x="26916" y="24118"/>
                  </a:lnTo>
                  <a:lnTo>
                    <a:pt x="25082" y="24706"/>
                  </a:lnTo>
                  <a:lnTo>
                    <a:pt x="23937" y="24655"/>
                  </a:lnTo>
                  <a:lnTo>
                    <a:pt x="23358" y="24317"/>
                  </a:lnTo>
                  <a:lnTo>
                    <a:pt x="23223" y="23993"/>
                  </a:lnTo>
                  <a:lnTo>
                    <a:pt x="22304" y="23804"/>
                  </a:lnTo>
                  <a:lnTo>
                    <a:pt x="21944" y="23829"/>
                  </a:lnTo>
                  <a:lnTo>
                    <a:pt x="20622" y="24509"/>
                  </a:lnTo>
                  <a:lnTo>
                    <a:pt x="19983" y="24955"/>
                  </a:lnTo>
                  <a:lnTo>
                    <a:pt x="17111" y="25856"/>
                  </a:lnTo>
                  <a:lnTo>
                    <a:pt x="14994" y="25921"/>
                  </a:lnTo>
                  <a:lnTo>
                    <a:pt x="13411" y="28275"/>
                  </a:lnTo>
                  <a:lnTo>
                    <a:pt x="12350" y="27981"/>
                  </a:lnTo>
                  <a:lnTo>
                    <a:pt x="12166" y="26382"/>
                  </a:lnTo>
                  <a:lnTo>
                    <a:pt x="7890" y="27341"/>
                  </a:lnTo>
                  <a:lnTo>
                    <a:pt x="2372" y="27887"/>
                  </a:lnTo>
                  <a:lnTo>
                    <a:pt x="0" y="2782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300674" y="6972486"/>
              <a:ext cx="51229" cy="19747"/>
            </a:xfrm>
            <a:custGeom>
              <a:avLst/>
              <a:pathLst>
                <a:path w="51229" h="19747">
                  <a:moveTo>
                    <a:pt x="618" y="1155"/>
                  </a:moveTo>
                  <a:lnTo>
                    <a:pt x="5427" y="2264"/>
                  </a:lnTo>
                  <a:lnTo>
                    <a:pt x="6831" y="2652"/>
                  </a:lnTo>
                  <a:lnTo>
                    <a:pt x="7626" y="3017"/>
                  </a:lnTo>
                  <a:lnTo>
                    <a:pt x="7903" y="3637"/>
                  </a:lnTo>
                  <a:lnTo>
                    <a:pt x="7811" y="4103"/>
                  </a:lnTo>
                  <a:lnTo>
                    <a:pt x="8100" y="5145"/>
                  </a:lnTo>
                  <a:lnTo>
                    <a:pt x="10305" y="4776"/>
                  </a:lnTo>
                  <a:lnTo>
                    <a:pt x="11225" y="3932"/>
                  </a:lnTo>
                  <a:lnTo>
                    <a:pt x="12301" y="4454"/>
                  </a:lnTo>
                  <a:lnTo>
                    <a:pt x="11950" y="5693"/>
                  </a:lnTo>
                  <a:lnTo>
                    <a:pt x="12404" y="5753"/>
                  </a:lnTo>
                  <a:lnTo>
                    <a:pt x="13605" y="4936"/>
                  </a:lnTo>
                  <a:lnTo>
                    <a:pt x="15135" y="5144"/>
                  </a:lnTo>
                  <a:lnTo>
                    <a:pt x="15276" y="4490"/>
                  </a:lnTo>
                  <a:lnTo>
                    <a:pt x="15750" y="4187"/>
                  </a:lnTo>
                  <a:lnTo>
                    <a:pt x="16426" y="4052"/>
                  </a:lnTo>
                  <a:lnTo>
                    <a:pt x="16831" y="5340"/>
                  </a:lnTo>
                  <a:lnTo>
                    <a:pt x="17933" y="5994"/>
                  </a:lnTo>
                  <a:lnTo>
                    <a:pt x="17687" y="6703"/>
                  </a:lnTo>
                  <a:lnTo>
                    <a:pt x="19328" y="7692"/>
                  </a:lnTo>
                  <a:lnTo>
                    <a:pt x="20866" y="8087"/>
                  </a:lnTo>
                  <a:lnTo>
                    <a:pt x="21234" y="6885"/>
                  </a:lnTo>
                  <a:lnTo>
                    <a:pt x="22656" y="6987"/>
                  </a:lnTo>
                  <a:lnTo>
                    <a:pt x="22752" y="8594"/>
                  </a:lnTo>
                  <a:lnTo>
                    <a:pt x="23890" y="9181"/>
                  </a:lnTo>
                  <a:lnTo>
                    <a:pt x="25921" y="9334"/>
                  </a:lnTo>
                  <a:lnTo>
                    <a:pt x="26730" y="8373"/>
                  </a:lnTo>
                  <a:lnTo>
                    <a:pt x="27552" y="9088"/>
                  </a:lnTo>
                  <a:lnTo>
                    <a:pt x="28368" y="8437"/>
                  </a:lnTo>
                  <a:lnTo>
                    <a:pt x="28650" y="8098"/>
                  </a:lnTo>
                  <a:lnTo>
                    <a:pt x="28782" y="7083"/>
                  </a:lnTo>
                  <a:lnTo>
                    <a:pt x="29289" y="7003"/>
                  </a:lnTo>
                  <a:lnTo>
                    <a:pt x="29943" y="7798"/>
                  </a:lnTo>
                  <a:lnTo>
                    <a:pt x="31017" y="8105"/>
                  </a:lnTo>
                  <a:lnTo>
                    <a:pt x="32049" y="8602"/>
                  </a:lnTo>
                  <a:lnTo>
                    <a:pt x="32225" y="8999"/>
                  </a:lnTo>
                  <a:lnTo>
                    <a:pt x="32973" y="10022"/>
                  </a:lnTo>
                  <a:lnTo>
                    <a:pt x="33255" y="10165"/>
                  </a:lnTo>
                  <a:lnTo>
                    <a:pt x="33952" y="9685"/>
                  </a:lnTo>
                  <a:lnTo>
                    <a:pt x="33992" y="9542"/>
                  </a:lnTo>
                  <a:lnTo>
                    <a:pt x="32952" y="7486"/>
                  </a:lnTo>
                  <a:lnTo>
                    <a:pt x="33103" y="6813"/>
                  </a:lnTo>
                  <a:lnTo>
                    <a:pt x="33566" y="6655"/>
                  </a:lnTo>
                  <a:lnTo>
                    <a:pt x="35238" y="7629"/>
                  </a:lnTo>
                  <a:lnTo>
                    <a:pt x="36281" y="8700"/>
                  </a:lnTo>
                  <a:lnTo>
                    <a:pt x="37236" y="9365"/>
                  </a:lnTo>
                  <a:lnTo>
                    <a:pt x="38248" y="9736"/>
                  </a:lnTo>
                  <a:lnTo>
                    <a:pt x="40658" y="8993"/>
                  </a:lnTo>
                  <a:lnTo>
                    <a:pt x="41396" y="7156"/>
                  </a:lnTo>
                  <a:lnTo>
                    <a:pt x="40113" y="6042"/>
                  </a:lnTo>
                  <a:lnTo>
                    <a:pt x="39594" y="5359"/>
                  </a:lnTo>
                  <a:lnTo>
                    <a:pt x="38924" y="4885"/>
                  </a:lnTo>
                  <a:lnTo>
                    <a:pt x="38708" y="5033"/>
                  </a:lnTo>
                  <a:lnTo>
                    <a:pt x="38079" y="4731"/>
                  </a:lnTo>
                  <a:lnTo>
                    <a:pt x="37142" y="3468"/>
                  </a:lnTo>
                  <a:lnTo>
                    <a:pt x="36279" y="1783"/>
                  </a:lnTo>
                  <a:lnTo>
                    <a:pt x="36390" y="1241"/>
                  </a:lnTo>
                  <a:lnTo>
                    <a:pt x="36635" y="963"/>
                  </a:lnTo>
                  <a:lnTo>
                    <a:pt x="37153" y="800"/>
                  </a:lnTo>
                  <a:lnTo>
                    <a:pt x="37543" y="856"/>
                  </a:lnTo>
                  <a:lnTo>
                    <a:pt x="38841" y="2139"/>
                  </a:lnTo>
                  <a:lnTo>
                    <a:pt x="39158" y="2853"/>
                  </a:lnTo>
                  <a:lnTo>
                    <a:pt x="39422" y="3003"/>
                  </a:lnTo>
                  <a:lnTo>
                    <a:pt x="40225" y="2873"/>
                  </a:lnTo>
                  <a:lnTo>
                    <a:pt x="40711" y="2699"/>
                  </a:lnTo>
                  <a:lnTo>
                    <a:pt x="41624" y="2015"/>
                  </a:lnTo>
                  <a:lnTo>
                    <a:pt x="41858" y="1343"/>
                  </a:lnTo>
                  <a:lnTo>
                    <a:pt x="41884" y="558"/>
                  </a:lnTo>
                  <a:lnTo>
                    <a:pt x="42122" y="168"/>
                  </a:lnTo>
                  <a:lnTo>
                    <a:pt x="42411" y="0"/>
                  </a:lnTo>
                  <a:lnTo>
                    <a:pt x="47941" y="300"/>
                  </a:lnTo>
                  <a:lnTo>
                    <a:pt x="48805" y="938"/>
                  </a:lnTo>
                  <a:lnTo>
                    <a:pt x="50742" y="3989"/>
                  </a:lnTo>
                  <a:lnTo>
                    <a:pt x="51077" y="7295"/>
                  </a:lnTo>
                  <a:lnTo>
                    <a:pt x="51229" y="9114"/>
                  </a:lnTo>
                  <a:lnTo>
                    <a:pt x="51129" y="9626"/>
                  </a:lnTo>
                  <a:lnTo>
                    <a:pt x="50517" y="10685"/>
                  </a:lnTo>
                  <a:lnTo>
                    <a:pt x="50374" y="10840"/>
                  </a:lnTo>
                  <a:lnTo>
                    <a:pt x="47351" y="12820"/>
                  </a:lnTo>
                  <a:lnTo>
                    <a:pt x="46002" y="13496"/>
                  </a:lnTo>
                  <a:lnTo>
                    <a:pt x="45217" y="13159"/>
                  </a:lnTo>
                  <a:lnTo>
                    <a:pt x="44658" y="12482"/>
                  </a:lnTo>
                  <a:lnTo>
                    <a:pt x="42600" y="10884"/>
                  </a:lnTo>
                  <a:lnTo>
                    <a:pt x="42412" y="10839"/>
                  </a:lnTo>
                  <a:lnTo>
                    <a:pt x="41512" y="11318"/>
                  </a:lnTo>
                  <a:lnTo>
                    <a:pt x="41234" y="11704"/>
                  </a:lnTo>
                  <a:lnTo>
                    <a:pt x="40860" y="12677"/>
                  </a:lnTo>
                  <a:lnTo>
                    <a:pt x="40903" y="13114"/>
                  </a:lnTo>
                  <a:lnTo>
                    <a:pt x="41116" y="13871"/>
                  </a:lnTo>
                  <a:lnTo>
                    <a:pt x="41956" y="15356"/>
                  </a:lnTo>
                  <a:lnTo>
                    <a:pt x="42476" y="17847"/>
                  </a:lnTo>
                  <a:lnTo>
                    <a:pt x="42494" y="18382"/>
                  </a:lnTo>
                  <a:lnTo>
                    <a:pt x="42439" y="18651"/>
                  </a:lnTo>
                  <a:lnTo>
                    <a:pt x="41550" y="19676"/>
                  </a:lnTo>
                  <a:lnTo>
                    <a:pt x="41292" y="19747"/>
                  </a:lnTo>
                  <a:lnTo>
                    <a:pt x="41060" y="19592"/>
                  </a:lnTo>
                  <a:lnTo>
                    <a:pt x="41101" y="18978"/>
                  </a:lnTo>
                  <a:lnTo>
                    <a:pt x="41057" y="18655"/>
                  </a:lnTo>
                  <a:lnTo>
                    <a:pt x="40436" y="17671"/>
                  </a:lnTo>
                  <a:lnTo>
                    <a:pt x="39170" y="18025"/>
                  </a:lnTo>
                  <a:lnTo>
                    <a:pt x="38166" y="17001"/>
                  </a:lnTo>
                  <a:lnTo>
                    <a:pt x="37435" y="17441"/>
                  </a:lnTo>
                  <a:lnTo>
                    <a:pt x="37099" y="18098"/>
                  </a:lnTo>
                  <a:lnTo>
                    <a:pt x="35101" y="17216"/>
                  </a:lnTo>
                  <a:lnTo>
                    <a:pt x="34993" y="15524"/>
                  </a:lnTo>
                  <a:lnTo>
                    <a:pt x="34128" y="14725"/>
                  </a:lnTo>
                  <a:lnTo>
                    <a:pt x="33510" y="14804"/>
                  </a:lnTo>
                  <a:lnTo>
                    <a:pt x="32609" y="15167"/>
                  </a:lnTo>
                  <a:lnTo>
                    <a:pt x="31607" y="15737"/>
                  </a:lnTo>
                  <a:lnTo>
                    <a:pt x="28979" y="18159"/>
                  </a:lnTo>
                  <a:lnTo>
                    <a:pt x="28407" y="16264"/>
                  </a:lnTo>
                  <a:lnTo>
                    <a:pt x="26893" y="14937"/>
                  </a:lnTo>
                  <a:lnTo>
                    <a:pt x="26669" y="15276"/>
                  </a:lnTo>
                  <a:lnTo>
                    <a:pt x="24828" y="15070"/>
                  </a:lnTo>
                  <a:lnTo>
                    <a:pt x="24181" y="14406"/>
                  </a:lnTo>
                  <a:lnTo>
                    <a:pt x="23923" y="13894"/>
                  </a:lnTo>
                  <a:lnTo>
                    <a:pt x="22845" y="14192"/>
                  </a:lnTo>
                  <a:lnTo>
                    <a:pt x="19076" y="13645"/>
                  </a:lnTo>
                  <a:lnTo>
                    <a:pt x="18314" y="13380"/>
                  </a:lnTo>
                  <a:lnTo>
                    <a:pt x="17630" y="11097"/>
                  </a:lnTo>
                  <a:lnTo>
                    <a:pt x="14779" y="8577"/>
                  </a:lnTo>
                  <a:lnTo>
                    <a:pt x="12046" y="7360"/>
                  </a:lnTo>
                  <a:lnTo>
                    <a:pt x="10754" y="7242"/>
                  </a:lnTo>
                  <a:lnTo>
                    <a:pt x="10082" y="7418"/>
                  </a:lnTo>
                  <a:lnTo>
                    <a:pt x="9661" y="8184"/>
                  </a:lnTo>
                  <a:lnTo>
                    <a:pt x="6968" y="7014"/>
                  </a:lnTo>
                  <a:lnTo>
                    <a:pt x="6762" y="6682"/>
                  </a:lnTo>
                  <a:lnTo>
                    <a:pt x="5436" y="5274"/>
                  </a:lnTo>
                  <a:lnTo>
                    <a:pt x="3530" y="4525"/>
                  </a:lnTo>
                  <a:lnTo>
                    <a:pt x="1970" y="2619"/>
                  </a:lnTo>
                  <a:lnTo>
                    <a:pt x="1420" y="2269"/>
                  </a:lnTo>
                  <a:lnTo>
                    <a:pt x="1060" y="2336"/>
                  </a:lnTo>
                  <a:lnTo>
                    <a:pt x="889" y="2493"/>
                  </a:lnTo>
                  <a:lnTo>
                    <a:pt x="126" y="2327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236904" y="6949042"/>
              <a:ext cx="29929" cy="22073"/>
            </a:xfrm>
            <a:custGeom>
              <a:avLst/>
              <a:pathLst>
                <a:path w="29929" h="22073">
                  <a:moveTo>
                    <a:pt x="655" y="14484"/>
                  </a:moveTo>
                  <a:lnTo>
                    <a:pt x="1779" y="13038"/>
                  </a:lnTo>
                  <a:lnTo>
                    <a:pt x="2321" y="12701"/>
                  </a:lnTo>
                  <a:lnTo>
                    <a:pt x="3774" y="12089"/>
                  </a:lnTo>
                  <a:lnTo>
                    <a:pt x="4700" y="11888"/>
                  </a:lnTo>
                  <a:lnTo>
                    <a:pt x="5414" y="12398"/>
                  </a:lnTo>
                  <a:lnTo>
                    <a:pt x="5839" y="12384"/>
                  </a:lnTo>
                  <a:lnTo>
                    <a:pt x="7305" y="11523"/>
                  </a:lnTo>
                  <a:lnTo>
                    <a:pt x="7567" y="11283"/>
                  </a:lnTo>
                  <a:lnTo>
                    <a:pt x="7658" y="11146"/>
                  </a:lnTo>
                  <a:lnTo>
                    <a:pt x="8431" y="8985"/>
                  </a:lnTo>
                  <a:lnTo>
                    <a:pt x="7888" y="8253"/>
                  </a:lnTo>
                  <a:lnTo>
                    <a:pt x="8023" y="7074"/>
                  </a:lnTo>
                  <a:lnTo>
                    <a:pt x="8344" y="6591"/>
                  </a:lnTo>
                  <a:lnTo>
                    <a:pt x="8871" y="6121"/>
                  </a:lnTo>
                  <a:lnTo>
                    <a:pt x="9210" y="6021"/>
                  </a:lnTo>
                  <a:lnTo>
                    <a:pt x="10887" y="6609"/>
                  </a:lnTo>
                  <a:lnTo>
                    <a:pt x="12862" y="7985"/>
                  </a:lnTo>
                  <a:lnTo>
                    <a:pt x="15337" y="5703"/>
                  </a:lnTo>
                  <a:lnTo>
                    <a:pt x="15573" y="2734"/>
                  </a:lnTo>
                  <a:lnTo>
                    <a:pt x="15789" y="1446"/>
                  </a:lnTo>
                  <a:lnTo>
                    <a:pt x="17396" y="177"/>
                  </a:lnTo>
                  <a:lnTo>
                    <a:pt x="18148" y="0"/>
                  </a:lnTo>
                  <a:lnTo>
                    <a:pt x="19412" y="521"/>
                  </a:lnTo>
                  <a:lnTo>
                    <a:pt x="19881" y="849"/>
                  </a:lnTo>
                  <a:lnTo>
                    <a:pt x="20387" y="1566"/>
                  </a:lnTo>
                  <a:lnTo>
                    <a:pt x="21281" y="3079"/>
                  </a:lnTo>
                  <a:lnTo>
                    <a:pt x="22652" y="2582"/>
                  </a:lnTo>
                  <a:lnTo>
                    <a:pt x="23009" y="2204"/>
                  </a:lnTo>
                  <a:lnTo>
                    <a:pt x="24329" y="1619"/>
                  </a:lnTo>
                  <a:lnTo>
                    <a:pt x="24926" y="1569"/>
                  </a:lnTo>
                  <a:lnTo>
                    <a:pt x="25246" y="1738"/>
                  </a:lnTo>
                  <a:lnTo>
                    <a:pt x="25627" y="2483"/>
                  </a:lnTo>
                  <a:lnTo>
                    <a:pt x="25619" y="2944"/>
                  </a:lnTo>
                  <a:lnTo>
                    <a:pt x="23874" y="6678"/>
                  </a:lnTo>
                  <a:lnTo>
                    <a:pt x="23017" y="7459"/>
                  </a:lnTo>
                  <a:lnTo>
                    <a:pt x="22869" y="7448"/>
                  </a:lnTo>
                  <a:lnTo>
                    <a:pt x="22820" y="6958"/>
                  </a:lnTo>
                  <a:lnTo>
                    <a:pt x="20926" y="6631"/>
                  </a:lnTo>
                  <a:lnTo>
                    <a:pt x="20569" y="6966"/>
                  </a:lnTo>
                  <a:lnTo>
                    <a:pt x="20065" y="7593"/>
                  </a:lnTo>
                  <a:lnTo>
                    <a:pt x="19253" y="8861"/>
                  </a:lnTo>
                  <a:lnTo>
                    <a:pt x="20188" y="10811"/>
                  </a:lnTo>
                  <a:lnTo>
                    <a:pt x="21082" y="11666"/>
                  </a:lnTo>
                  <a:lnTo>
                    <a:pt x="21897" y="12120"/>
                  </a:lnTo>
                  <a:lnTo>
                    <a:pt x="22396" y="11950"/>
                  </a:lnTo>
                  <a:lnTo>
                    <a:pt x="26456" y="12885"/>
                  </a:lnTo>
                  <a:lnTo>
                    <a:pt x="29250" y="14319"/>
                  </a:lnTo>
                  <a:lnTo>
                    <a:pt x="29878" y="14745"/>
                  </a:lnTo>
                  <a:lnTo>
                    <a:pt x="29929" y="14917"/>
                  </a:lnTo>
                  <a:lnTo>
                    <a:pt x="29894" y="15382"/>
                  </a:lnTo>
                  <a:lnTo>
                    <a:pt x="28890" y="18269"/>
                  </a:lnTo>
                  <a:lnTo>
                    <a:pt x="27813" y="20041"/>
                  </a:lnTo>
                  <a:lnTo>
                    <a:pt x="27214" y="20688"/>
                  </a:lnTo>
                  <a:lnTo>
                    <a:pt x="25754" y="22073"/>
                  </a:lnTo>
                  <a:lnTo>
                    <a:pt x="23777" y="21586"/>
                  </a:lnTo>
                  <a:lnTo>
                    <a:pt x="21531" y="19519"/>
                  </a:lnTo>
                  <a:lnTo>
                    <a:pt x="19837" y="19434"/>
                  </a:lnTo>
                  <a:lnTo>
                    <a:pt x="20276" y="18145"/>
                  </a:lnTo>
                  <a:lnTo>
                    <a:pt x="18673" y="18455"/>
                  </a:lnTo>
                  <a:lnTo>
                    <a:pt x="17428" y="19711"/>
                  </a:lnTo>
                  <a:lnTo>
                    <a:pt x="15170" y="19099"/>
                  </a:lnTo>
                  <a:lnTo>
                    <a:pt x="12569" y="20072"/>
                  </a:lnTo>
                  <a:lnTo>
                    <a:pt x="11857" y="19527"/>
                  </a:lnTo>
                  <a:lnTo>
                    <a:pt x="12077" y="18325"/>
                  </a:lnTo>
                  <a:lnTo>
                    <a:pt x="11296" y="17087"/>
                  </a:lnTo>
                  <a:lnTo>
                    <a:pt x="10911" y="16997"/>
                  </a:lnTo>
                  <a:lnTo>
                    <a:pt x="9532" y="17727"/>
                  </a:lnTo>
                  <a:lnTo>
                    <a:pt x="9425" y="18909"/>
                  </a:lnTo>
                  <a:lnTo>
                    <a:pt x="8821" y="20467"/>
                  </a:lnTo>
                  <a:lnTo>
                    <a:pt x="8174" y="18928"/>
                  </a:lnTo>
                  <a:lnTo>
                    <a:pt x="5955" y="19139"/>
                  </a:lnTo>
                  <a:lnTo>
                    <a:pt x="5819" y="18840"/>
                  </a:lnTo>
                  <a:lnTo>
                    <a:pt x="5941" y="17554"/>
                  </a:lnTo>
                  <a:lnTo>
                    <a:pt x="6085" y="17116"/>
                  </a:lnTo>
                  <a:lnTo>
                    <a:pt x="7067" y="16272"/>
                  </a:lnTo>
                  <a:lnTo>
                    <a:pt x="7086" y="14556"/>
                  </a:lnTo>
                  <a:lnTo>
                    <a:pt x="6375" y="13926"/>
                  </a:lnTo>
                  <a:lnTo>
                    <a:pt x="3561" y="15877"/>
                  </a:lnTo>
                  <a:lnTo>
                    <a:pt x="1321" y="17734"/>
                  </a:lnTo>
                  <a:lnTo>
                    <a:pt x="1029" y="17658"/>
                  </a:lnTo>
                  <a:lnTo>
                    <a:pt x="614" y="17265"/>
                  </a:lnTo>
                  <a:lnTo>
                    <a:pt x="0" y="16127"/>
                  </a:lnTo>
                  <a:lnTo>
                    <a:pt x="59" y="1580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992780" y="6656730"/>
              <a:ext cx="21225" cy="28765"/>
            </a:xfrm>
            <a:custGeom>
              <a:avLst/>
              <a:pathLst>
                <a:path w="21225" h="28765">
                  <a:moveTo>
                    <a:pt x="470" y="0"/>
                  </a:moveTo>
                  <a:lnTo>
                    <a:pt x="7661" y="375"/>
                  </a:lnTo>
                  <a:lnTo>
                    <a:pt x="8163" y="539"/>
                  </a:lnTo>
                  <a:lnTo>
                    <a:pt x="10957" y="2799"/>
                  </a:lnTo>
                  <a:lnTo>
                    <a:pt x="19210" y="12571"/>
                  </a:lnTo>
                  <a:lnTo>
                    <a:pt x="19461" y="13080"/>
                  </a:lnTo>
                  <a:lnTo>
                    <a:pt x="19583" y="13459"/>
                  </a:lnTo>
                  <a:lnTo>
                    <a:pt x="19742" y="14833"/>
                  </a:lnTo>
                  <a:lnTo>
                    <a:pt x="19507" y="15844"/>
                  </a:lnTo>
                  <a:lnTo>
                    <a:pt x="19635" y="17888"/>
                  </a:lnTo>
                  <a:lnTo>
                    <a:pt x="20393" y="18252"/>
                  </a:lnTo>
                  <a:lnTo>
                    <a:pt x="20825" y="18607"/>
                  </a:lnTo>
                  <a:lnTo>
                    <a:pt x="21225" y="20578"/>
                  </a:lnTo>
                  <a:lnTo>
                    <a:pt x="21099" y="27855"/>
                  </a:lnTo>
                  <a:lnTo>
                    <a:pt x="20655" y="28759"/>
                  </a:lnTo>
                  <a:lnTo>
                    <a:pt x="20478" y="28765"/>
                  </a:lnTo>
                  <a:lnTo>
                    <a:pt x="20169" y="28548"/>
                  </a:lnTo>
                  <a:lnTo>
                    <a:pt x="17191" y="26074"/>
                  </a:lnTo>
                  <a:lnTo>
                    <a:pt x="16928" y="25396"/>
                  </a:lnTo>
                  <a:lnTo>
                    <a:pt x="16682" y="22589"/>
                  </a:lnTo>
                  <a:lnTo>
                    <a:pt x="16566" y="22454"/>
                  </a:lnTo>
                  <a:lnTo>
                    <a:pt x="15781" y="22369"/>
                  </a:lnTo>
                  <a:lnTo>
                    <a:pt x="14646" y="22845"/>
                  </a:lnTo>
                  <a:lnTo>
                    <a:pt x="13182" y="23883"/>
                  </a:lnTo>
                  <a:lnTo>
                    <a:pt x="12643" y="24189"/>
                  </a:lnTo>
                  <a:lnTo>
                    <a:pt x="11669" y="24054"/>
                  </a:lnTo>
                  <a:lnTo>
                    <a:pt x="11387" y="23950"/>
                  </a:lnTo>
                  <a:lnTo>
                    <a:pt x="10989" y="23553"/>
                  </a:lnTo>
                  <a:lnTo>
                    <a:pt x="8486" y="19950"/>
                  </a:lnTo>
                  <a:lnTo>
                    <a:pt x="4669" y="19414"/>
                  </a:lnTo>
                  <a:lnTo>
                    <a:pt x="3442" y="15668"/>
                  </a:lnTo>
                  <a:lnTo>
                    <a:pt x="3701" y="12771"/>
                  </a:lnTo>
                  <a:lnTo>
                    <a:pt x="4813" y="11607"/>
                  </a:lnTo>
                  <a:lnTo>
                    <a:pt x="5382" y="10859"/>
                  </a:lnTo>
                  <a:lnTo>
                    <a:pt x="5679" y="9794"/>
                  </a:lnTo>
                  <a:lnTo>
                    <a:pt x="4820" y="4525"/>
                  </a:lnTo>
                  <a:lnTo>
                    <a:pt x="3281" y="3363"/>
                  </a:lnTo>
                  <a:lnTo>
                    <a:pt x="2093" y="2817"/>
                  </a:lnTo>
                  <a:lnTo>
                    <a:pt x="833" y="2396"/>
                  </a:lnTo>
                  <a:lnTo>
                    <a:pt x="0" y="98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322420" y="6777439"/>
              <a:ext cx="35514" cy="35268"/>
            </a:xfrm>
            <a:custGeom>
              <a:avLst/>
              <a:pathLst>
                <a:path w="35514" h="35268">
                  <a:moveTo>
                    <a:pt x="0" y="33848"/>
                  </a:moveTo>
                  <a:lnTo>
                    <a:pt x="1142" y="32852"/>
                  </a:lnTo>
                  <a:lnTo>
                    <a:pt x="1253" y="31996"/>
                  </a:lnTo>
                  <a:lnTo>
                    <a:pt x="1021" y="30627"/>
                  </a:lnTo>
                  <a:lnTo>
                    <a:pt x="2066" y="29180"/>
                  </a:lnTo>
                  <a:lnTo>
                    <a:pt x="3137" y="28700"/>
                  </a:lnTo>
                  <a:lnTo>
                    <a:pt x="4663" y="28798"/>
                  </a:lnTo>
                  <a:lnTo>
                    <a:pt x="5011" y="27516"/>
                  </a:lnTo>
                  <a:lnTo>
                    <a:pt x="4724" y="26578"/>
                  </a:lnTo>
                  <a:lnTo>
                    <a:pt x="5112" y="25862"/>
                  </a:lnTo>
                  <a:lnTo>
                    <a:pt x="6114" y="25382"/>
                  </a:lnTo>
                  <a:lnTo>
                    <a:pt x="7453" y="23994"/>
                  </a:lnTo>
                  <a:lnTo>
                    <a:pt x="8257" y="24281"/>
                  </a:lnTo>
                  <a:lnTo>
                    <a:pt x="9281" y="23789"/>
                  </a:lnTo>
                  <a:lnTo>
                    <a:pt x="9484" y="22895"/>
                  </a:lnTo>
                  <a:lnTo>
                    <a:pt x="8722" y="22397"/>
                  </a:lnTo>
                  <a:lnTo>
                    <a:pt x="9219" y="21591"/>
                  </a:lnTo>
                  <a:lnTo>
                    <a:pt x="11048" y="20998"/>
                  </a:lnTo>
                  <a:lnTo>
                    <a:pt x="12745" y="20173"/>
                  </a:lnTo>
                  <a:lnTo>
                    <a:pt x="13999" y="18688"/>
                  </a:lnTo>
                  <a:lnTo>
                    <a:pt x="16328" y="17541"/>
                  </a:lnTo>
                  <a:lnTo>
                    <a:pt x="19268" y="15237"/>
                  </a:lnTo>
                  <a:lnTo>
                    <a:pt x="20356" y="13468"/>
                  </a:lnTo>
                  <a:lnTo>
                    <a:pt x="20510" y="12626"/>
                  </a:lnTo>
                  <a:lnTo>
                    <a:pt x="22031" y="11285"/>
                  </a:lnTo>
                  <a:lnTo>
                    <a:pt x="22704" y="9274"/>
                  </a:lnTo>
                  <a:lnTo>
                    <a:pt x="24097" y="8453"/>
                  </a:lnTo>
                  <a:lnTo>
                    <a:pt x="25882" y="7297"/>
                  </a:lnTo>
                  <a:lnTo>
                    <a:pt x="26861" y="6047"/>
                  </a:lnTo>
                  <a:lnTo>
                    <a:pt x="25994" y="5141"/>
                  </a:lnTo>
                  <a:lnTo>
                    <a:pt x="26475" y="4287"/>
                  </a:lnTo>
                  <a:lnTo>
                    <a:pt x="26894" y="2859"/>
                  </a:lnTo>
                  <a:lnTo>
                    <a:pt x="27575" y="1513"/>
                  </a:lnTo>
                  <a:lnTo>
                    <a:pt x="29006" y="594"/>
                  </a:lnTo>
                  <a:lnTo>
                    <a:pt x="30783" y="0"/>
                  </a:lnTo>
                  <a:lnTo>
                    <a:pt x="31181" y="748"/>
                  </a:lnTo>
                  <a:lnTo>
                    <a:pt x="30602" y="1451"/>
                  </a:lnTo>
                  <a:lnTo>
                    <a:pt x="30828" y="2328"/>
                  </a:lnTo>
                  <a:lnTo>
                    <a:pt x="32124" y="2511"/>
                  </a:lnTo>
                  <a:lnTo>
                    <a:pt x="33447" y="2520"/>
                  </a:lnTo>
                  <a:lnTo>
                    <a:pt x="33199" y="3244"/>
                  </a:lnTo>
                  <a:lnTo>
                    <a:pt x="32118" y="4343"/>
                  </a:lnTo>
                  <a:lnTo>
                    <a:pt x="31227" y="5000"/>
                  </a:lnTo>
                  <a:lnTo>
                    <a:pt x="32096" y="5998"/>
                  </a:lnTo>
                  <a:lnTo>
                    <a:pt x="33103" y="5435"/>
                  </a:lnTo>
                  <a:lnTo>
                    <a:pt x="34814" y="4813"/>
                  </a:lnTo>
                  <a:lnTo>
                    <a:pt x="35486" y="4913"/>
                  </a:lnTo>
                  <a:lnTo>
                    <a:pt x="35514" y="6072"/>
                  </a:lnTo>
                  <a:lnTo>
                    <a:pt x="34039" y="7907"/>
                  </a:lnTo>
                  <a:lnTo>
                    <a:pt x="33204" y="8578"/>
                  </a:lnTo>
                  <a:lnTo>
                    <a:pt x="31780" y="9726"/>
                  </a:lnTo>
                  <a:lnTo>
                    <a:pt x="29374" y="11583"/>
                  </a:lnTo>
                  <a:lnTo>
                    <a:pt x="26366" y="13396"/>
                  </a:lnTo>
                  <a:lnTo>
                    <a:pt x="25167" y="14465"/>
                  </a:lnTo>
                  <a:lnTo>
                    <a:pt x="23514" y="16240"/>
                  </a:lnTo>
                  <a:lnTo>
                    <a:pt x="21740" y="18026"/>
                  </a:lnTo>
                  <a:lnTo>
                    <a:pt x="20046" y="19665"/>
                  </a:lnTo>
                  <a:lnTo>
                    <a:pt x="19051" y="21487"/>
                  </a:lnTo>
                  <a:lnTo>
                    <a:pt x="19050" y="22893"/>
                  </a:lnTo>
                  <a:lnTo>
                    <a:pt x="18477" y="23797"/>
                  </a:lnTo>
                  <a:lnTo>
                    <a:pt x="19638" y="24939"/>
                  </a:lnTo>
                  <a:lnTo>
                    <a:pt x="18557" y="25392"/>
                  </a:lnTo>
                  <a:lnTo>
                    <a:pt x="17216" y="24416"/>
                  </a:lnTo>
                  <a:lnTo>
                    <a:pt x="16155" y="25057"/>
                  </a:lnTo>
                  <a:lnTo>
                    <a:pt x="15162" y="25594"/>
                  </a:lnTo>
                  <a:lnTo>
                    <a:pt x="14394" y="26559"/>
                  </a:lnTo>
                  <a:lnTo>
                    <a:pt x="15149" y="27905"/>
                  </a:lnTo>
                  <a:lnTo>
                    <a:pt x="15922" y="28215"/>
                  </a:lnTo>
                  <a:lnTo>
                    <a:pt x="17250" y="29953"/>
                  </a:lnTo>
                  <a:lnTo>
                    <a:pt x="16512" y="30730"/>
                  </a:lnTo>
                  <a:lnTo>
                    <a:pt x="14787" y="31939"/>
                  </a:lnTo>
                  <a:lnTo>
                    <a:pt x="13367" y="31760"/>
                  </a:lnTo>
                  <a:lnTo>
                    <a:pt x="12252" y="32068"/>
                  </a:lnTo>
                  <a:lnTo>
                    <a:pt x="11644" y="30989"/>
                  </a:lnTo>
                  <a:lnTo>
                    <a:pt x="9916" y="30971"/>
                  </a:lnTo>
                  <a:lnTo>
                    <a:pt x="8937" y="31809"/>
                  </a:lnTo>
                  <a:lnTo>
                    <a:pt x="8945" y="32768"/>
                  </a:lnTo>
                  <a:lnTo>
                    <a:pt x="7654" y="33802"/>
                  </a:lnTo>
                  <a:lnTo>
                    <a:pt x="6727" y="33388"/>
                  </a:lnTo>
                  <a:lnTo>
                    <a:pt x="5110" y="33694"/>
                  </a:lnTo>
                  <a:lnTo>
                    <a:pt x="3845" y="34228"/>
                  </a:lnTo>
                  <a:lnTo>
                    <a:pt x="2807" y="35043"/>
                  </a:lnTo>
                  <a:lnTo>
                    <a:pt x="1403" y="35268"/>
                  </a:lnTo>
                  <a:lnTo>
                    <a:pt x="496" y="3468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8687" y="6970824"/>
              <a:ext cx="15764" cy="21998"/>
            </a:xfrm>
            <a:custGeom>
              <a:avLst/>
              <a:pathLst>
                <a:path w="15764" h="21998">
                  <a:moveTo>
                    <a:pt x="562" y="6655"/>
                  </a:moveTo>
                  <a:lnTo>
                    <a:pt x="481" y="5037"/>
                  </a:lnTo>
                  <a:lnTo>
                    <a:pt x="965" y="4110"/>
                  </a:lnTo>
                  <a:lnTo>
                    <a:pt x="198" y="1750"/>
                  </a:lnTo>
                  <a:lnTo>
                    <a:pt x="494" y="678"/>
                  </a:lnTo>
                  <a:lnTo>
                    <a:pt x="2050" y="407"/>
                  </a:lnTo>
                  <a:lnTo>
                    <a:pt x="3394" y="0"/>
                  </a:lnTo>
                  <a:lnTo>
                    <a:pt x="4998" y="832"/>
                  </a:lnTo>
                  <a:lnTo>
                    <a:pt x="5541" y="1536"/>
                  </a:lnTo>
                  <a:lnTo>
                    <a:pt x="7592" y="3023"/>
                  </a:lnTo>
                  <a:lnTo>
                    <a:pt x="9176" y="5864"/>
                  </a:lnTo>
                  <a:lnTo>
                    <a:pt x="9572" y="6759"/>
                  </a:lnTo>
                  <a:lnTo>
                    <a:pt x="11037" y="7687"/>
                  </a:lnTo>
                  <a:lnTo>
                    <a:pt x="11939" y="6914"/>
                  </a:lnTo>
                  <a:lnTo>
                    <a:pt x="13064" y="5960"/>
                  </a:lnTo>
                  <a:lnTo>
                    <a:pt x="14578" y="6031"/>
                  </a:lnTo>
                  <a:lnTo>
                    <a:pt x="15764" y="6283"/>
                  </a:lnTo>
                  <a:lnTo>
                    <a:pt x="15397" y="7976"/>
                  </a:lnTo>
                  <a:lnTo>
                    <a:pt x="14130" y="9718"/>
                  </a:lnTo>
                  <a:lnTo>
                    <a:pt x="14036" y="10727"/>
                  </a:lnTo>
                  <a:lnTo>
                    <a:pt x="12797" y="10906"/>
                  </a:lnTo>
                  <a:lnTo>
                    <a:pt x="11966" y="11484"/>
                  </a:lnTo>
                  <a:lnTo>
                    <a:pt x="11199" y="11678"/>
                  </a:lnTo>
                  <a:lnTo>
                    <a:pt x="10215" y="13055"/>
                  </a:lnTo>
                  <a:lnTo>
                    <a:pt x="10339" y="15111"/>
                  </a:lnTo>
                  <a:lnTo>
                    <a:pt x="9400" y="16456"/>
                  </a:lnTo>
                  <a:lnTo>
                    <a:pt x="9328" y="18044"/>
                  </a:lnTo>
                  <a:lnTo>
                    <a:pt x="8504" y="19287"/>
                  </a:lnTo>
                  <a:lnTo>
                    <a:pt x="8329" y="20314"/>
                  </a:lnTo>
                  <a:lnTo>
                    <a:pt x="6869" y="20116"/>
                  </a:lnTo>
                  <a:lnTo>
                    <a:pt x="5051" y="21003"/>
                  </a:lnTo>
                  <a:lnTo>
                    <a:pt x="3787" y="21291"/>
                  </a:lnTo>
                  <a:lnTo>
                    <a:pt x="2024" y="21998"/>
                  </a:lnTo>
                  <a:lnTo>
                    <a:pt x="985" y="21659"/>
                  </a:lnTo>
                  <a:lnTo>
                    <a:pt x="1169" y="18817"/>
                  </a:lnTo>
                  <a:lnTo>
                    <a:pt x="1171" y="16260"/>
                  </a:lnTo>
                  <a:lnTo>
                    <a:pt x="2406" y="14599"/>
                  </a:lnTo>
                  <a:lnTo>
                    <a:pt x="4088" y="13599"/>
                  </a:lnTo>
                  <a:lnTo>
                    <a:pt x="4539" y="12202"/>
                  </a:lnTo>
                  <a:lnTo>
                    <a:pt x="4037" y="10955"/>
                  </a:lnTo>
                  <a:lnTo>
                    <a:pt x="2762" y="10800"/>
                  </a:lnTo>
                  <a:lnTo>
                    <a:pt x="1393" y="10910"/>
                  </a:lnTo>
                  <a:lnTo>
                    <a:pt x="1632" y="9364"/>
                  </a:lnTo>
                  <a:lnTo>
                    <a:pt x="0" y="787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43931" y="6989981"/>
              <a:ext cx="20825" cy="18320"/>
            </a:xfrm>
            <a:custGeom>
              <a:avLst/>
              <a:pathLst>
                <a:path w="20825" h="18320">
                  <a:moveTo>
                    <a:pt x="2928" y="3551"/>
                  </a:moveTo>
                  <a:lnTo>
                    <a:pt x="3886" y="2445"/>
                  </a:lnTo>
                  <a:lnTo>
                    <a:pt x="6120" y="390"/>
                  </a:lnTo>
                  <a:lnTo>
                    <a:pt x="6889" y="165"/>
                  </a:lnTo>
                  <a:lnTo>
                    <a:pt x="9363" y="0"/>
                  </a:lnTo>
                  <a:lnTo>
                    <a:pt x="10086" y="289"/>
                  </a:lnTo>
                  <a:lnTo>
                    <a:pt x="10719" y="702"/>
                  </a:lnTo>
                  <a:lnTo>
                    <a:pt x="11055" y="1490"/>
                  </a:lnTo>
                  <a:lnTo>
                    <a:pt x="11041" y="1860"/>
                  </a:lnTo>
                  <a:lnTo>
                    <a:pt x="10535" y="3389"/>
                  </a:lnTo>
                  <a:lnTo>
                    <a:pt x="10098" y="4181"/>
                  </a:lnTo>
                  <a:lnTo>
                    <a:pt x="11378" y="4299"/>
                  </a:lnTo>
                  <a:lnTo>
                    <a:pt x="13539" y="2268"/>
                  </a:lnTo>
                  <a:lnTo>
                    <a:pt x="13734" y="2257"/>
                  </a:lnTo>
                  <a:lnTo>
                    <a:pt x="14409" y="2615"/>
                  </a:lnTo>
                  <a:lnTo>
                    <a:pt x="15138" y="3413"/>
                  </a:lnTo>
                  <a:lnTo>
                    <a:pt x="14892" y="3667"/>
                  </a:lnTo>
                  <a:lnTo>
                    <a:pt x="14801" y="3904"/>
                  </a:lnTo>
                  <a:lnTo>
                    <a:pt x="14686" y="4265"/>
                  </a:lnTo>
                  <a:lnTo>
                    <a:pt x="14739" y="4469"/>
                  </a:lnTo>
                  <a:lnTo>
                    <a:pt x="17320" y="6788"/>
                  </a:lnTo>
                  <a:lnTo>
                    <a:pt x="17929" y="6794"/>
                  </a:lnTo>
                  <a:lnTo>
                    <a:pt x="18191" y="6570"/>
                  </a:lnTo>
                  <a:lnTo>
                    <a:pt x="19876" y="5978"/>
                  </a:lnTo>
                  <a:lnTo>
                    <a:pt x="20435" y="6171"/>
                  </a:lnTo>
                  <a:lnTo>
                    <a:pt x="20727" y="6450"/>
                  </a:lnTo>
                  <a:lnTo>
                    <a:pt x="20825" y="6941"/>
                  </a:lnTo>
                  <a:lnTo>
                    <a:pt x="20824" y="7912"/>
                  </a:lnTo>
                  <a:lnTo>
                    <a:pt x="20494" y="10144"/>
                  </a:lnTo>
                  <a:lnTo>
                    <a:pt x="18880" y="12435"/>
                  </a:lnTo>
                  <a:lnTo>
                    <a:pt x="18356" y="12884"/>
                  </a:lnTo>
                  <a:lnTo>
                    <a:pt x="17493" y="12076"/>
                  </a:lnTo>
                  <a:lnTo>
                    <a:pt x="17421" y="11604"/>
                  </a:lnTo>
                  <a:lnTo>
                    <a:pt x="17490" y="11221"/>
                  </a:lnTo>
                  <a:lnTo>
                    <a:pt x="17436" y="10291"/>
                  </a:lnTo>
                  <a:lnTo>
                    <a:pt x="15992" y="9062"/>
                  </a:lnTo>
                  <a:lnTo>
                    <a:pt x="15711" y="9052"/>
                  </a:lnTo>
                  <a:lnTo>
                    <a:pt x="15350" y="9282"/>
                  </a:lnTo>
                  <a:lnTo>
                    <a:pt x="14950" y="9352"/>
                  </a:lnTo>
                  <a:lnTo>
                    <a:pt x="14721" y="9260"/>
                  </a:lnTo>
                  <a:lnTo>
                    <a:pt x="14574" y="9044"/>
                  </a:lnTo>
                  <a:lnTo>
                    <a:pt x="13726" y="7627"/>
                  </a:lnTo>
                  <a:lnTo>
                    <a:pt x="13637" y="6940"/>
                  </a:lnTo>
                  <a:lnTo>
                    <a:pt x="14460" y="6624"/>
                  </a:lnTo>
                  <a:lnTo>
                    <a:pt x="14059" y="5451"/>
                  </a:lnTo>
                  <a:lnTo>
                    <a:pt x="13863" y="5386"/>
                  </a:lnTo>
                  <a:lnTo>
                    <a:pt x="12687" y="5745"/>
                  </a:lnTo>
                  <a:lnTo>
                    <a:pt x="11830" y="6681"/>
                  </a:lnTo>
                  <a:lnTo>
                    <a:pt x="11657" y="7097"/>
                  </a:lnTo>
                  <a:lnTo>
                    <a:pt x="11583" y="7385"/>
                  </a:lnTo>
                  <a:lnTo>
                    <a:pt x="11461" y="9295"/>
                  </a:lnTo>
                  <a:lnTo>
                    <a:pt x="11779" y="9982"/>
                  </a:lnTo>
                  <a:lnTo>
                    <a:pt x="12376" y="10697"/>
                  </a:lnTo>
                  <a:lnTo>
                    <a:pt x="12487" y="14894"/>
                  </a:lnTo>
                  <a:lnTo>
                    <a:pt x="12247" y="15591"/>
                  </a:lnTo>
                  <a:lnTo>
                    <a:pt x="11621" y="16424"/>
                  </a:lnTo>
                  <a:lnTo>
                    <a:pt x="9957" y="18320"/>
                  </a:lnTo>
                  <a:lnTo>
                    <a:pt x="6304" y="15145"/>
                  </a:lnTo>
                  <a:lnTo>
                    <a:pt x="5908" y="14132"/>
                  </a:lnTo>
                  <a:lnTo>
                    <a:pt x="5937" y="12683"/>
                  </a:lnTo>
                  <a:lnTo>
                    <a:pt x="6171" y="11769"/>
                  </a:lnTo>
                  <a:lnTo>
                    <a:pt x="3707" y="11999"/>
                  </a:lnTo>
                  <a:lnTo>
                    <a:pt x="3161" y="12471"/>
                  </a:lnTo>
                  <a:lnTo>
                    <a:pt x="3059" y="13015"/>
                  </a:lnTo>
                  <a:lnTo>
                    <a:pt x="1271" y="15252"/>
                  </a:lnTo>
                  <a:lnTo>
                    <a:pt x="711" y="15652"/>
                  </a:lnTo>
                  <a:lnTo>
                    <a:pt x="54" y="15960"/>
                  </a:lnTo>
                  <a:lnTo>
                    <a:pt x="0" y="15790"/>
                  </a:lnTo>
                  <a:lnTo>
                    <a:pt x="707" y="14595"/>
                  </a:lnTo>
                  <a:lnTo>
                    <a:pt x="1261" y="13842"/>
                  </a:lnTo>
                  <a:lnTo>
                    <a:pt x="1509" y="13086"/>
                  </a:lnTo>
                  <a:lnTo>
                    <a:pt x="1507" y="11803"/>
                  </a:lnTo>
                  <a:lnTo>
                    <a:pt x="1117" y="10549"/>
                  </a:lnTo>
                  <a:lnTo>
                    <a:pt x="2934" y="518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205029" y="6923711"/>
              <a:ext cx="20977" cy="23019"/>
            </a:xfrm>
            <a:custGeom>
              <a:avLst/>
              <a:pathLst>
                <a:path w="20977" h="23019">
                  <a:moveTo>
                    <a:pt x="3566" y="805"/>
                  </a:moveTo>
                  <a:lnTo>
                    <a:pt x="3821" y="654"/>
                  </a:lnTo>
                  <a:lnTo>
                    <a:pt x="5216" y="0"/>
                  </a:lnTo>
                  <a:lnTo>
                    <a:pt x="6079" y="114"/>
                  </a:lnTo>
                  <a:lnTo>
                    <a:pt x="7152" y="412"/>
                  </a:lnTo>
                  <a:lnTo>
                    <a:pt x="7861" y="674"/>
                  </a:lnTo>
                  <a:lnTo>
                    <a:pt x="8858" y="1413"/>
                  </a:lnTo>
                  <a:lnTo>
                    <a:pt x="9391" y="1935"/>
                  </a:lnTo>
                  <a:lnTo>
                    <a:pt x="9510" y="2397"/>
                  </a:lnTo>
                  <a:lnTo>
                    <a:pt x="11181" y="3742"/>
                  </a:lnTo>
                  <a:lnTo>
                    <a:pt x="12601" y="4091"/>
                  </a:lnTo>
                  <a:lnTo>
                    <a:pt x="12863" y="4471"/>
                  </a:lnTo>
                  <a:lnTo>
                    <a:pt x="12843" y="7237"/>
                  </a:lnTo>
                  <a:lnTo>
                    <a:pt x="11775" y="8243"/>
                  </a:lnTo>
                  <a:lnTo>
                    <a:pt x="11737" y="8501"/>
                  </a:lnTo>
                  <a:lnTo>
                    <a:pt x="12999" y="9679"/>
                  </a:lnTo>
                  <a:lnTo>
                    <a:pt x="12698" y="11257"/>
                  </a:lnTo>
                  <a:lnTo>
                    <a:pt x="12893" y="11459"/>
                  </a:lnTo>
                  <a:lnTo>
                    <a:pt x="15049" y="11788"/>
                  </a:lnTo>
                  <a:lnTo>
                    <a:pt x="15847" y="13061"/>
                  </a:lnTo>
                  <a:lnTo>
                    <a:pt x="16414" y="13860"/>
                  </a:lnTo>
                  <a:lnTo>
                    <a:pt x="18311" y="13732"/>
                  </a:lnTo>
                  <a:lnTo>
                    <a:pt x="20977" y="14665"/>
                  </a:lnTo>
                  <a:lnTo>
                    <a:pt x="20933" y="14795"/>
                  </a:lnTo>
                  <a:lnTo>
                    <a:pt x="20107" y="15443"/>
                  </a:lnTo>
                  <a:lnTo>
                    <a:pt x="18825" y="15886"/>
                  </a:lnTo>
                  <a:lnTo>
                    <a:pt x="17467" y="15591"/>
                  </a:lnTo>
                  <a:lnTo>
                    <a:pt x="17308" y="15394"/>
                  </a:lnTo>
                  <a:lnTo>
                    <a:pt x="15795" y="14831"/>
                  </a:lnTo>
                  <a:lnTo>
                    <a:pt x="13450" y="14388"/>
                  </a:lnTo>
                  <a:lnTo>
                    <a:pt x="12866" y="15161"/>
                  </a:lnTo>
                  <a:lnTo>
                    <a:pt x="12750" y="15664"/>
                  </a:lnTo>
                  <a:lnTo>
                    <a:pt x="11674" y="16224"/>
                  </a:lnTo>
                  <a:lnTo>
                    <a:pt x="10100" y="16854"/>
                  </a:lnTo>
                  <a:lnTo>
                    <a:pt x="9770" y="17397"/>
                  </a:lnTo>
                  <a:lnTo>
                    <a:pt x="9722" y="17788"/>
                  </a:lnTo>
                  <a:lnTo>
                    <a:pt x="9870" y="18287"/>
                  </a:lnTo>
                  <a:lnTo>
                    <a:pt x="9684" y="18637"/>
                  </a:lnTo>
                  <a:lnTo>
                    <a:pt x="8708" y="19253"/>
                  </a:lnTo>
                  <a:lnTo>
                    <a:pt x="7976" y="19422"/>
                  </a:lnTo>
                  <a:lnTo>
                    <a:pt x="7571" y="19275"/>
                  </a:lnTo>
                  <a:lnTo>
                    <a:pt x="7371" y="18981"/>
                  </a:lnTo>
                  <a:lnTo>
                    <a:pt x="7308" y="18309"/>
                  </a:lnTo>
                  <a:lnTo>
                    <a:pt x="7059" y="17900"/>
                  </a:lnTo>
                  <a:lnTo>
                    <a:pt x="6928" y="17887"/>
                  </a:lnTo>
                  <a:lnTo>
                    <a:pt x="5874" y="18511"/>
                  </a:lnTo>
                  <a:lnTo>
                    <a:pt x="4940" y="19359"/>
                  </a:lnTo>
                  <a:lnTo>
                    <a:pt x="4776" y="19625"/>
                  </a:lnTo>
                  <a:lnTo>
                    <a:pt x="4613" y="20140"/>
                  </a:lnTo>
                  <a:lnTo>
                    <a:pt x="4530" y="21004"/>
                  </a:lnTo>
                  <a:lnTo>
                    <a:pt x="4104" y="22599"/>
                  </a:lnTo>
                  <a:lnTo>
                    <a:pt x="3595" y="23019"/>
                  </a:lnTo>
                  <a:lnTo>
                    <a:pt x="3123" y="22322"/>
                  </a:lnTo>
                  <a:lnTo>
                    <a:pt x="3007" y="21460"/>
                  </a:lnTo>
                  <a:lnTo>
                    <a:pt x="3115" y="20874"/>
                  </a:lnTo>
                  <a:lnTo>
                    <a:pt x="3645" y="19817"/>
                  </a:lnTo>
                  <a:lnTo>
                    <a:pt x="3808" y="19229"/>
                  </a:lnTo>
                  <a:lnTo>
                    <a:pt x="3717" y="18927"/>
                  </a:lnTo>
                  <a:lnTo>
                    <a:pt x="1539" y="19081"/>
                  </a:lnTo>
                  <a:lnTo>
                    <a:pt x="1206" y="15616"/>
                  </a:lnTo>
                  <a:lnTo>
                    <a:pt x="476" y="15668"/>
                  </a:lnTo>
                  <a:lnTo>
                    <a:pt x="10" y="14813"/>
                  </a:lnTo>
                  <a:lnTo>
                    <a:pt x="0" y="14230"/>
                  </a:lnTo>
                  <a:lnTo>
                    <a:pt x="1195" y="13197"/>
                  </a:lnTo>
                  <a:lnTo>
                    <a:pt x="3851" y="14595"/>
                  </a:lnTo>
                  <a:lnTo>
                    <a:pt x="6063" y="15100"/>
                  </a:lnTo>
                  <a:lnTo>
                    <a:pt x="6346" y="15051"/>
                  </a:lnTo>
                  <a:lnTo>
                    <a:pt x="7187" y="14258"/>
                  </a:lnTo>
                  <a:lnTo>
                    <a:pt x="7628" y="13599"/>
                  </a:lnTo>
                  <a:lnTo>
                    <a:pt x="7950" y="12804"/>
                  </a:lnTo>
                  <a:lnTo>
                    <a:pt x="7976" y="12286"/>
                  </a:lnTo>
                  <a:lnTo>
                    <a:pt x="7921" y="11810"/>
                  </a:lnTo>
                  <a:lnTo>
                    <a:pt x="7125" y="11003"/>
                  </a:lnTo>
                  <a:lnTo>
                    <a:pt x="5716" y="10244"/>
                  </a:lnTo>
                  <a:lnTo>
                    <a:pt x="5380" y="9396"/>
                  </a:lnTo>
                  <a:lnTo>
                    <a:pt x="5137" y="8299"/>
                  </a:lnTo>
                  <a:lnTo>
                    <a:pt x="5284" y="7672"/>
                  </a:lnTo>
                  <a:lnTo>
                    <a:pt x="3758" y="4125"/>
                  </a:lnTo>
                  <a:lnTo>
                    <a:pt x="3085" y="2266"/>
                  </a:lnTo>
                  <a:lnTo>
                    <a:pt x="3053" y="1689"/>
                  </a:lnTo>
                  <a:lnTo>
                    <a:pt x="3232" y="113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344006" y="6991448"/>
              <a:ext cx="33423" cy="22153"/>
            </a:xfrm>
            <a:custGeom>
              <a:avLst/>
              <a:pathLst>
                <a:path w="33423" h="22153">
                  <a:moveTo>
                    <a:pt x="262" y="0"/>
                  </a:moveTo>
                  <a:lnTo>
                    <a:pt x="714" y="43"/>
                  </a:lnTo>
                  <a:lnTo>
                    <a:pt x="2119" y="1457"/>
                  </a:lnTo>
                  <a:lnTo>
                    <a:pt x="4234" y="2307"/>
                  </a:lnTo>
                  <a:lnTo>
                    <a:pt x="6162" y="2300"/>
                  </a:lnTo>
                  <a:lnTo>
                    <a:pt x="4977" y="3294"/>
                  </a:lnTo>
                  <a:lnTo>
                    <a:pt x="6403" y="5234"/>
                  </a:lnTo>
                  <a:lnTo>
                    <a:pt x="6481" y="5617"/>
                  </a:lnTo>
                  <a:lnTo>
                    <a:pt x="6647" y="5752"/>
                  </a:lnTo>
                  <a:lnTo>
                    <a:pt x="7178" y="5983"/>
                  </a:lnTo>
                  <a:lnTo>
                    <a:pt x="8896" y="5102"/>
                  </a:lnTo>
                  <a:lnTo>
                    <a:pt x="10434" y="6096"/>
                  </a:lnTo>
                  <a:lnTo>
                    <a:pt x="13010" y="6393"/>
                  </a:lnTo>
                  <a:lnTo>
                    <a:pt x="14120" y="6584"/>
                  </a:lnTo>
                  <a:lnTo>
                    <a:pt x="14868" y="6898"/>
                  </a:lnTo>
                  <a:lnTo>
                    <a:pt x="14992" y="7589"/>
                  </a:lnTo>
                  <a:lnTo>
                    <a:pt x="15965" y="8331"/>
                  </a:lnTo>
                  <a:lnTo>
                    <a:pt x="17313" y="7884"/>
                  </a:lnTo>
                  <a:lnTo>
                    <a:pt x="17618" y="8564"/>
                  </a:lnTo>
                  <a:lnTo>
                    <a:pt x="16243" y="9547"/>
                  </a:lnTo>
                  <a:lnTo>
                    <a:pt x="16296" y="11072"/>
                  </a:lnTo>
                  <a:lnTo>
                    <a:pt x="16697" y="11648"/>
                  </a:lnTo>
                  <a:lnTo>
                    <a:pt x="17994" y="11443"/>
                  </a:lnTo>
                  <a:lnTo>
                    <a:pt x="20605" y="13671"/>
                  </a:lnTo>
                  <a:lnTo>
                    <a:pt x="20594" y="13930"/>
                  </a:lnTo>
                  <a:lnTo>
                    <a:pt x="20875" y="14578"/>
                  </a:lnTo>
                  <a:lnTo>
                    <a:pt x="23916" y="15326"/>
                  </a:lnTo>
                  <a:lnTo>
                    <a:pt x="24766" y="16460"/>
                  </a:lnTo>
                  <a:lnTo>
                    <a:pt x="27079" y="17123"/>
                  </a:lnTo>
                  <a:lnTo>
                    <a:pt x="28627" y="17972"/>
                  </a:lnTo>
                  <a:lnTo>
                    <a:pt x="28741" y="18168"/>
                  </a:lnTo>
                  <a:lnTo>
                    <a:pt x="28872" y="18855"/>
                  </a:lnTo>
                  <a:lnTo>
                    <a:pt x="30082" y="19750"/>
                  </a:lnTo>
                  <a:lnTo>
                    <a:pt x="31611" y="20492"/>
                  </a:lnTo>
                  <a:lnTo>
                    <a:pt x="33423" y="21814"/>
                  </a:lnTo>
                  <a:lnTo>
                    <a:pt x="33159" y="22153"/>
                  </a:lnTo>
                  <a:lnTo>
                    <a:pt x="30501" y="21580"/>
                  </a:lnTo>
                  <a:lnTo>
                    <a:pt x="30008" y="21399"/>
                  </a:lnTo>
                  <a:lnTo>
                    <a:pt x="28256" y="20013"/>
                  </a:lnTo>
                  <a:lnTo>
                    <a:pt x="26186" y="20260"/>
                  </a:lnTo>
                  <a:lnTo>
                    <a:pt x="24677" y="19127"/>
                  </a:lnTo>
                  <a:lnTo>
                    <a:pt x="21155" y="17495"/>
                  </a:lnTo>
                  <a:lnTo>
                    <a:pt x="17734" y="17770"/>
                  </a:lnTo>
                  <a:lnTo>
                    <a:pt x="17204" y="16466"/>
                  </a:lnTo>
                  <a:lnTo>
                    <a:pt x="14957" y="16375"/>
                  </a:lnTo>
                  <a:lnTo>
                    <a:pt x="13874" y="15823"/>
                  </a:lnTo>
                  <a:lnTo>
                    <a:pt x="12877" y="14959"/>
                  </a:lnTo>
                  <a:lnTo>
                    <a:pt x="11518" y="12568"/>
                  </a:lnTo>
                  <a:lnTo>
                    <a:pt x="8512" y="10472"/>
                  </a:lnTo>
                  <a:lnTo>
                    <a:pt x="5691" y="9032"/>
                  </a:lnTo>
                  <a:lnTo>
                    <a:pt x="4990" y="9007"/>
                  </a:lnTo>
                  <a:lnTo>
                    <a:pt x="4718" y="9237"/>
                  </a:lnTo>
                  <a:lnTo>
                    <a:pt x="4301" y="9185"/>
                  </a:lnTo>
                  <a:lnTo>
                    <a:pt x="2376" y="7428"/>
                  </a:lnTo>
                  <a:lnTo>
                    <a:pt x="1483" y="6310"/>
                  </a:lnTo>
                  <a:lnTo>
                    <a:pt x="1751" y="5930"/>
                  </a:lnTo>
                  <a:lnTo>
                    <a:pt x="1670" y="3307"/>
                  </a:lnTo>
                  <a:lnTo>
                    <a:pt x="1049" y="2860"/>
                  </a:lnTo>
                  <a:lnTo>
                    <a:pt x="660" y="2852"/>
                  </a:lnTo>
                  <a:lnTo>
                    <a:pt x="400" y="2610"/>
                  </a:lnTo>
                  <a:lnTo>
                    <a:pt x="80" y="1377"/>
                  </a:lnTo>
                  <a:lnTo>
                    <a:pt x="0" y="627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96589" y="7016185"/>
              <a:ext cx="15212" cy="13776"/>
            </a:xfrm>
            <a:custGeom>
              <a:avLst/>
              <a:pathLst>
                <a:path w="15212" h="13776">
                  <a:moveTo>
                    <a:pt x="37" y="7408"/>
                  </a:moveTo>
                  <a:lnTo>
                    <a:pt x="338" y="7258"/>
                  </a:lnTo>
                  <a:lnTo>
                    <a:pt x="774" y="6411"/>
                  </a:lnTo>
                  <a:lnTo>
                    <a:pt x="1888" y="3456"/>
                  </a:lnTo>
                  <a:lnTo>
                    <a:pt x="1714" y="3252"/>
                  </a:lnTo>
                  <a:lnTo>
                    <a:pt x="1701" y="3078"/>
                  </a:lnTo>
                  <a:lnTo>
                    <a:pt x="1958" y="2660"/>
                  </a:lnTo>
                  <a:lnTo>
                    <a:pt x="2773" y="2022"/>
                  </a:lnTo>
                  <a:lnTo>
                    <a:pt x="3402" y="1387"/>
                  </a:lnTo>
                  <a:lnTo>
                    <a:pt x="4376" y="801"/>
                  </a:lnTo>
                  <a:lnTo>
                    <a:pt x="5440" y="621"/>
                  </a:lnTo>
                  <a:lnTo>
                    <a:pt x="6278" y="590"/>
                  </a:lnTo>
                  <a:lnTo>
                    <a:pt x="7322" y="1228"/>
                  </a:lnTo>
                  <a:lnTo>
                    <a:pt x="8167" y="1464"/>
                  </a:lnTo>
                  <a:lnTo>
                    <a:pt x="8540" y="1345"/>
                  </a:lnTo>
                  <a:lnTo>
                    <a:pt x="9052" y="777"/>
                  </a:lnTo>
                  <a:lnTo>
                    <a:pt x="9347" y="601"/>
                  </a:lnTo>
                  <a:lnTo>
                    <a:pt x="10963" y="0"/>
                  </a:lnTo>
                  <a:lnTo>
                    <a:pt x="11610" y="154"/>
                  </a:lnTo>
                  <a:lnTo>
                    <a:pt x="13325" y="862"/>
                  </a:lnTo>
                  <a:lnTo>
                    <a:pt x="14576" y="1836"/>
                  </a:lnTo>
                  <a:lnTo>
                    <a:pt x="14804" y="2172"/>
                  </a:lnTo>
                  <a:lnTo>
                    <a:pt x="15212" y="3666"/>
                  </a:lnTo>
                  <a:lnTo>
                    <a:pt x="14208" y="4715"/>
                  </a:lnTo>
                  <a:lnTo>
                    <a:pt x="13910" y="5161"/>
                  </a:lnTo>
                  <a:lnTo>
                    <a:pt x="13400" y="6125"/>
                  </a:lnTo>
                  <a:lnTo>
                    <a:pt x="13285" y="6667"/>
                  </a:lnTo>
                  <a:lnTo>
                    <a:pt x="13611" y="7402"/>
                  </a:lnTo>
                  <a:lnTo>
                    <a:pt x="14161" y="8118"/>
                  </a:lnTo>
                  <a:lnTo>
                    <a:pt x="14492" y="9106"/>
                  </a:lnTo>
                  <a:lnTo>
                    <a:pt x="14534" y="9602"/>
                  </a:lnTo>
                  <a:lnTo>
                    <a:pt x="14421" y="10889"/>
                  </a:lnTo>
                  <a:lnTo>
                    <a:pt x="12479" y="12101"/>
                  </a:lnTo>
                  <a:lnTo>
                    <a:pt x="10620" y="12539"/>
                  </a:lnTo>
                  <a:lnTo>
                    <a:pt x="8379" y="13737"/>
                  </a:lnTo>
                  <a:lnTo>
                    <a:pt x="7209" y="13776"/>
                  </a:lnTo>
                  <a:lnTo>
                    <a:pt x="4868" y="11987"/>
                  </a:lnTo>
                  <a:lnTo>
                    <a:pt x="4055" y="10685"/>
                  </a:lnTo>
                  <a:lnTo>
                    <a:pt x="2290" y="10052"/>
                  </a:lnTo>
                  <a:lnTo>
                    <a:pt x="1040" y="9490"/>
                  </a:lnTo>
                  <a:lnTo>
                    <a:pt x="216" y="8791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776031" y="7072394"/>
              <a:ext cx="17440" cy="20953"/>
            </a:xfrm>
            <a:custGeom>
              <a:avLst/>
              <a:pathLst>
                <a:path w="17440" h="20953">
                  <a:moveTo>
                    <a:pt x="0" y="8280"/>
                  </a:moveTo>
                  <a:lnTo>
                    <a:pt x="678" y="3348"/>
                  </a:lnTo>
                  <a:lnTo>
                    <a:pt x="865" y="2907"/>
                  </a:lnTo>
                  <a:lnTo>
                    <a:pt x="1492" y="1961"/>
                  </a:lnTo>
                  <a:lnTo>
                    <a:pt x="5635" y="2055"/>
                  </a:lnTo>
                  <a:lnTo>
                    <a:pt x="6783" y="2623"/>
                  </a:lnTo>
                  <a:lnTo>
                    <a:pt x="6876" y="2757"/>
                  </a:lnTo>
                  <a:lnTo>
                    <a:pt x="6735" y="4617"/>
                  </a:lnTo>
                  <a:lnTo>
                    <a:pt x="6571" y="4985"/>
                  </a:lnTo>
                  <a:lnTo>
                    <a:pt x="6038" y="5397"/>
                  </a:lnTo>
                  <a:lnTo>
                    <a:pt x="5578" y="5497"/>
                  </a:lnTo>
                  <a:lnTo>
                    <a:pt x="5310" y="5708"/>
                  </a:lnTo>
                  <a:lnTo>
                    <a:pt x="5017" y="7013"/>
                  </a:lnTo>
                  <a:lnTo>
                    <a:pt x="5033" y="7387"/>
                  </a:lnTo>
                  <a:lnTo>
                    <a:pt x="5267" y="7718"/>
                  </a:lnTo>
                  <a:lnTo>
                    <a:pt x="5988" y="7763"/>
                  </a:lnTo>
                  <a:lnTo>
                    <a:pt x="7481" y="6698"/>
                  </a:lnTo>
                  <a:lnTo>
                    <a:pt x="8423" y="5399"/>
                  </a:lnTo>
                  <a:lnTo>
                    <a:pt x="8411" y="4463"/>
                  </a:lnTo>
                  <a:lnTo>
                    <a:pt x="8888" y="3069"/>
                  </a:lnTo>
                  <a:lnTo>
                    <a:pt x="10532" y="3910"/>
                  </a:lnTo>
                  <a:lnTo>
                    <a:pt x="11808" y="3423"/>
                  </a:lnTo>
                  <a:lnTo>
                    <a:pt x="11358" y="2623"/>
                  </a:lnTo>
                  <a:lnTo>
                    <a:pt x="11674" y="1330"/>
                  </a:lnTo>
                  <a:lnTo>
                    <a:pt x="11864" y="830"/>
                  </a:lnTo>
                  <a:lnTo>
                    <a:pt x="12607" y="174"/>
                  </a:lnTo>
                  <a:lnTo>
                    <a:pt x="15012" y="0"/>
                  </a:lnTo>
                  <a:lnTo>
                    <a:pt x="16458" y="1514"/>
                  </a:lnTo>
                  <a:lnTo>
                    <a:pt x="16997" y="1613"/>
                  </a:lnTo>
                  <a:lnTo>
                    <a:pt x="17266" y="1857"/>
                  </a:lnTo>
                  <a:lnTo>
                    <a:pt x="17440" y="2503"/>
                  </a:lnTo>
                  <a:lnTo>
                    <a:pt x="17277" y="3905"/>
                  </a:lnTo>
                  <a:lnTo>
                    <a:pt x="16810" y="5040"/>
                  </a:lnTo>
                  <a:lnTo>
                    <a:pt x="15098" y="7067"/>
                  </a:lnTo>
                  <a:lnTo>
                    <a:pt x="14551" y="6703"/>
                  </a:lnTo>
                  <a:lnTo>
                    <a:pt x="13876" y="6077"/>
                  </a:lnTo>
                  <a:lnTo>
                    <a:pt x="13686" y="6023"/>
                  </a:lnTo>
                  <a:lnTo>
                    <a:pt x="12666" y="6520"/>
                  </a:lnTo>
                  <a:lnTo>
                    <a:pt x="11146" y="8480"/>
                  </a:lnTo>
                  <a:lnTo>
                    <a:pt x="11521" y="9287"/>
                  </a:lnTo>
                  <a:lnTo>
                    <a:pt x="12896" y="9021"/>
                  </a:lnTo>
                  <a:lnTo>
                    <a:pt x="13234" y="9193"/>
                  </a:lnTo>
                  <a:lnTo>
                    <a:pt x="13402" y="9458"/>
                  </a:lnTo>
                  <a:lnTo>
                    <a:pt x="13489" y="10115"/>
                  </a:lnTo>
                  <a:lnTo>
                    <a:pt x="13319" y="11393"/>
                  </a:lnTo>
                  <a:lnTo>
                    <a:pt x="13060" y="11680"/>
                  </a:lnTo>
                  <a:lnTo>
                    <a:pt x="12393" y="11725"/>
                  </a:lnTo>
                  <a:lnTo>
                    <a:pt x="10680" y="12752"/>
                  </a:lnTo>
                  <a:lnTo>
                    <a:pt x="8088" y="15661"/>
                  </a:lnTo>
                  <a:lnTo>
                    <a:pt x="7571" y="17612"/>
                  </a:lnTo>
                  <a:lnTo>
                    <a:pt x="7408" y="18977"/>
                  </a:lnTo>
                  <a:lnTo>
                    <a:pt x="7236" y="20953"/>
                  </a:lnTo>
                  <a:lnTo>
                    <a:pt x="6846" y="20817"/>
                  </a:lnTo>
                  <a:lnTo>
                    <a:pt x="6420" y="20401"/>
                  </a:lnTo>
                  <a:lnTo>
                    <a:pt x="4197" y="17284"/>
                  </a:lnTo>
                  <a:lnTo>
                    <a:pt x="4150" y="17025"/>
                  </a:lnTo>
                  <a:lnTo>
                    <a:pt x="4157" y="16315"/>
                  </a:lnTo>
                  <a:lnTo>
                    <a:pt x="4721" y="15864"/>
                  </a:lnTo>
                  <a:lnTo>
                    <a:pt x="5494" y="14644"/>
                  </a:lnTo>
                  <a:lnTo>
                    <a:pt x="5935" y="13633"/>
                  </a:lnTo>
                  <a:lnTo>
                    <a:pt x="6137" y="11459"/>
                  </a:lnTo>
                  <a:lnTo>
                    <a:pt x="5497" y="9563"/>
                  </a:lnTo>
                  <a:lnTo>
                    <a:pt x="1684" y="7238"/>
                  </a:lnTo>
                  <a:lnTo>
                    <a:pt x="1326" y="7302"/>
                  </a:lnTo>
                  <a:lnTo>
                    <a:pt x="816" y="754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26134" y="6763615"/>
              <a:ext cx="15467" cy="25477"/>
            </a:xfrm>
            <a:custGeom>
              <a:avLst/>
              <a:pathLst>
                <a:path w="15467" h="25477">
                  <a:moveTo>
                    <a:pt x="326" y="19307"/>
                  </a:moveTo>
                  <a:lnTo>
                    <a:pt x="1150" y="17534"/>
                  </a:lnTo>
                  <a:lnTo>
                    <a:pt x="5457" y="9215"/>
                  </a:lnTo>
                  <a:lnTo>
                    <a:pt x="7418" y="5576"/>
                  </a:lnTo>
                  <a:lnTo>
                    <a:pt x="7797" y="5175"/>
                  </a:lnTo>
                  <a:lnTo>
                    <a:pt x="7931" y="5146"/>
                  </a:lnTo>
                  <a:lnTo>
                    <a:pt x="8225" y="5652"/>
                  </a:lnTo>
                  <a:lnTo>
                    <a:pt x="7625" y="6799"/>
                  </a:lnTo>
                  <a:lnTo>
                    <a:pt x="8308" y="7889"/>
                  </a:lnTo>
                  <a:lnTo>
                    <a:pt x="8690" y="7916"/>
                  </a:lnTo>
                  <a:lnTo>
                    <a:pt x="9438" y="7587"/>
                  </a:lnTo>
                  <a:lnTo>
                    <a:pt x="9662" y="7365"/>
                  </a:lnTo>
                  <a:lnTo>
                    <a:pt x="9581" y="6390"/>
                  </a:lnTo>
                  <a:lnTo>
                    <a:pt x="9347" y="6053"/>
                  </a:lnTo>
                  <a:lnTo>
                    <a:pt x="9661" y="4188"/>
                  </a:lnTo>
                  <a:lnTo>
                    <a:pt x="9861" y="3829"/>
                  </a:lnTo>
                  <a:lnTo>
                    <a:pt x="13650" y="680"/>
                  </a:lnTo>
                  <a:lnTo>
                    <a:pt x="15305" y="0"/>
                  </a:lnTo>
                  <a:lnTo>
                    <a:pt x="15467" y="379"/>
                  </a:lnTo>
                  <a:lnTo>
                    <a:pt x="15432" y="1281"/>
                  </a:lnTo>
                  <a:lnTo>
                    <a:pt x="14764" y="2765"/>
                  </a:lnTo>
                  <a:lnTo>
                    <a:pt x="13236" y="4330"/>
                  </a:lnTo>
                  <a:lnTo>
                    <a:pt x="12344" y="6800"/>
                  </a:lnTo>
                  <a:lnTo>
                    <a:pt x="12167" y="8601"/>
                  </a:lnTo>
                  <a:lnTo>
                    <a:pt x="10320" y="9790"/>
                  </a:lnTo>
                  <a:lnTo>
                    <a:pt x="9736" y="10310"/>
                  </a:lnTo>
                  <a:lnTo>
                    <a:pt x="9830" y="11379"/>
                  </a:lnTo>
                  <a:lnTo>
                    <a:pt x="11391" y="11474"/>
                  </a:lnTo>
                  <a:lnTo>
                    <a:pt x="11574" y="11856"/>
                  </a:lnTo>
                  <a:lnTo>
                    <a:pt x="11517" y="12786"/>
                  </a:lnTo>
                  <a:lnTo>
                    <a:pt x="10619" y="14454"/>
                  </a:lnTo>
                  <a:lnTo>
                    <a:pt x="9354" y="16291"/>
                  </a:lnTo>
                  <a:lnTo>
                    <a:pt x="8147" y="17614"/>
                  </a:lnTo>
                  <a:lnTo>
                    <a:pt x="7894" y="20094"/>
                  </a:lnTo>
                  <a:lnTo>
                    <a:pt x="7533" y="21160"/>
                  </a:lnTo>
                  <a:lnTo>
                    <a:pt x="6811" y="22698"/>
                  </a:lnTo>
                  <a:lnTo>
                    <a:pt x="5134" y="25361"/>
                  </a:lnTo>
                  <a:lnTo>
                    <a:pt x="4937" y="25477"/>
                  </a:lnTo>
                  <a:lnTo>
                    <a:pt x="4493" y="24992"/>
                  </a:lnTo>
                  <a:lnTo>
                    <a:pt x="3581" y="23726"/>
                  </a:lnTo>
                  <a:lnTo>
                    <a:pt x="2976" y="22658"/>
                  </a:lnTo>
                  <a:lnTo>
                    <a:pt x="3402" y="22557"/>
                  </a:lnTo>
                  <a:lnTo>
                    <a:pt x="3559" y="22401"/>
                  </a:lnTo>
                  <a:lnTo>
                    <a:pt x="3599" y="21979"/>
                  </a:lnTo>
                  <a:lnTo>
                    <a:pt x="2896" y="21332"/>
                  </a:lnTo>
                  <a:lnTo>
                    <a:pt x="1372" y="20652"/>
                  </a:lnTo>
                  <a:lnTo>
                    <a:pt x="266" y="20647"/>
                  </a:lnTo>
                  <a:lnTo>
                    <a:pt x="0" y="202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853919" y="7082658"/>
              <a:ext cx="10243" cy="17105"/>
            </a:xfrm>
            <a:custGeom>
              <a:avLst/>
              <a:pathLst>
                <a:path w="10243" h="17105">
                  <a:moveTo>
                    <a:pt x="0" y="15398"/>
                  </a:moveTo>
                  <a:lnTo>
                    <a:pt x="811" y="14458"/>
                  </a:lnTo>
                  <a:lnTo>
                    <a:pt x="1652" y="11919"/>
                  </a:lnTo>
                  <a:lnTo>
                    <a:pt x="965" y="10871"/>
                  </a:lnTo>
                  <a:lnTo>
                    <a:pt x="1208" y="9732"/>
                  </a:lnTo>
                  <a:lnTo>
                    <a:pt x="1778" y="9318"/>
                  </a:lnTo>
                  <a:lnTo>
                    <a:pt x="2493" y="9571"/>
                  </a:lnTo>
                  <a:lnTo>
                    <a:pt x="2744" y="8458"/>
                  </a:lnTo>
                  <a:lnTo>
                    <a:pt x="2041" y="7797"/>
                  </a:lnTo>
                  <a:lnTo>
                    <a:pt x="1143" y="7013"/>
                  </a:lnTo>
                  <a:lnTo>
                    <a:pt x="723" y="6476"/>
                  </a:lnTo>
                  <a:lnTo>
                    <a:pt x="0" y="2833"/>
                  </a:lnTo>
                  <a:lnTo>
                    <a:pt x="421" y="724"/>
                  </a:lnTo>
                  <a:lnTo>
                    <a:pt x="1039" y="24"/>
                  </a:lnTo>
                  <a:lnTo>
                    <a:pt x="1282" y="0"/>
                  </a:lnTo>
                  <a:lnTo>
                    <a:pt x="1716" y="135"/>
                  </a:lnTo>
                  <a:lnTo>
                    <a:pt x="3051" y="1149"/>
                  </a:lnTo>
                  <a:lnTo>
                    <a:pt x="3922" y="1279"/>
                  </a:lnTo>
                  <a:lnTo>
                    <a:pt x="4312" y="1453"/>
                  </a:lnTo>
                  <a:lnTo>
                    <a:pt x="4404" y="2034"/>
                  </a:lnTo>
                  <a:lnTo>
                    <a:pt x="5209" y="3221"/>
                  </a:lnTo>
                  <a:lnTo>
                    <a:pt x="5866" y="3534"/>
                  </a:lnTo>
                  <a:lnTo>
                    <a:pt x="6379" y="3395"/>
                  </a:lnTo>
                  <a:lnTo>
                    <a:pt x="6862" y="3387"/>
                  </a:lnTo>
                  <a:lnTo>
                    <a:pt x="7584" y="3687"/>
                  </a:lnTo>
                  <a:lnTo>
                    <a:pt x="9259" y="5189"/>
                  </a:lnTo>
                  <a:lnTo>
                    <a:pt x="9881" y="6170"/>
                  </a:lnTo>
                  <a:lnTo>
                    <a:pt x="9490" y="6271"/>
                  </a:lnTo>
                  <a:lnTo>
                    <a:pt x="9211" y="6855"/>
                  </a:lnTo>
                  <a:lnTo>
                    <a:pt x="10243" y="12174"/>
                  </a:lnTo>
                  <a:lnTo>
                    <a:pt x="10220" y="13761"/>
                  </a:lnTo>
                  <a:lnTo>
                    <a:pt x="9599" y="15308"/>
                  </a:lnTo>
                  <a:lnTo>
                    <a:pt x="9280" y="15660"/>
                  </a:lnTo>
                  <a:lnTo>
                    <a:pt x="5879" y="16202"/>
                  </a:lnTo>
                  <a:lnTo>
                    <a:pt x="5349" y="15920"/>
                  </a:lnTo>
                  <a:lnTo>
                    <a:pt x="4976" y="15397"/>
                  </a:lnTo>
                  <a:lnTo>
                    <a:pt x="4920" y="15175"/>
                  </a:lnTo>
                  <a:lnTo>
                    <a:pt x="4022" y="14750"/>
                  </a:lnTo>
                  <a:lnTo>
                    <a:pt x="2471" y="16194"/>
                  </a:lnTo>
                  <a:lnTo>
                    <a:pt x="2177" y="16834"/>
                  </a:lnTo>
                  <a:lnTo>
                    <a:pt x="1647" y="17105"/>
                  </a:lnTo>
                  <a:lnTo>
                    <a:pt x="1277" y="16992"/>
                  </a:lnTo>
                  <a:lnTo>
                    <a:pt x="245" y="1591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218041" y="6942212"/>
              <a:ext cx="26653" cy="13857"/>
            </a:xfrm>
            <a:custGeom>
              <a:avLst/>
              <a:pathLst>
                <a:path w="26653" h="13857">
                  <a:moveTo>
                    <a:pt x="386" y="2548"/>
                  </a:moveTo>
                  <a:lnTo>
                    <a:pt x="809" y="2376"/>
                  </a:lnTo>
                  <a:lnTo>
                    <a:pt x="3305" y="2275"/>
                  </a:lnTo>
                  <a:lnTo>
                    <a:pt x="4273" y="3671"/>
                  </a:lnTo>
                  <a:lnTo>
                    <a:pt x="5376" y="4826"/>
                  </a:lnTo>
                  <a:lnTo>
                    <a:pt x="5939" y="5176"/>
                  </a:lnTo>
                  <a:lnTo>
                    <a:pt x="6700" y="5414"/>
                  </a:lnTo>
                  <a:lnTo>
                    <a:pt x="7681" y="5012"/>
                  </a:lnTo>
                  <a:lnTo>
                    <a:pt x="9189" y="5084"/>
                  </a:lnTo>
                  <a:lnTo>
                    <a:pt x="15721" y="6851"/>
                  </a:lnTo>
                  <a:lnTo>
                    <a:pt x="17504" y="6916"/>
                  </a:lnTo>
                  <a:lnTo>
                    <a:pt x="18749" y="6674"/>
                  </a:lnTo>
                  <a:lnTo>
                    <a:pt x="19209" y="6336"/>
                  </a:lnTo>
                  <a:lnTo>
                    <a:pt x="20136" y="5099"/>
                  </a:lnTo>
                  <a:lnTo>
                    <a:pt x="21444" y="2986"/>
                  </a:lnTo>
                  <a:lnTo>
                    <a:pt x="22783" y="652"/>
                  </a:lnTo>
                  <a:lnTo>
                    <a:pt x="23064" y="334"/>
                  </a:lnTo>
                  <a:lnTo>
                    <a:pt x="23466" y="85"/>
                  </a:lnTo>
                  <a:lnTo>
                    <a:pt x="23940" y="0"/>
                  </a:lnTo>
                  <a:lnTo>
                    <a:pt x="24778" y="460"/>
                  </a:lnTo>
                  <a:lnTo>
                    <a:pt x="26190" y="2030"/>
                  </a:lnTo>
                  <a:lnTo>
                    <a:pt x="26653" y="4433"/>
                  </a:lnTo>
                  <a:lnTo>
                    <a:pt x="26610" y="5202"/>
                  </a:lnTo>
                  <a:lnTo>
                    <a:pt x="24122" y="6889"/>
                  </a:lnTo>
                  <a:lnTo>
                    <a:pt x="22414" y="6983"/>
                  </a:lnTo>
                  <a:lnTo>
                    <a:pt x="21974" y="7145"/>
                  </a:lnTo>
                  <a:lnTo>
                    <a:pt x="21092" y="8055"/>
                  </a:lnTo>
                  <a:lnTo>
                    <a:pt x="19594" y="11059"/>
                  </a:lnTo>
                  <a:lnTo>
                    <a:pt x="19164" y="12547"/>
                  </a:lnTo>
                  <a:lnTo>
                    <a:pt x="18757" y="13085"/>
                  </a:lnTo>
                  <a:lnTo>
                    <a:pt x="17345" y="13857"/>
                  </a:lnTo>
                  <a:lnTo>
                    <a:pt x="12960" y="13000"/>
                  </a:lnTo>
                  <a:lnTo>
                    <a:pt x="12539" y="12747"/>
                  </a:lnTo>
                  <a:lnTo>
                    <a:pt x="12015" y="12111"/>
                  </a:lnTo>
                  <a:lnTo>
                    <a:pt x="11603" y="11365"/>
                  </a:lnTo>
                  <a:lnTo>
                    <a:pt x="11662" y="11164"/>
                  </a:lnTo>
                  <a:lnTo>
                    <a:pt x="11771" y="10973"/>
                  </a:lnTo>
                  <a:lnTo>
                    <a:pt x="11948" y="10785"/>
                  </a:lnTo>
                  <a:lnTo>
                    <a:pt x="12093" y="10061"/>
                  </a:lnTo>
                  <a:lnTo>
                    <a:pt x="11818" y="9106"/>
                  </a:lnTo>
                  <a:lnTo>
                    <a:pt x="11484" y="8409"/>
                  </a:lnTo>
                  <a:lnTo>
                    <a:pt x="10759" y="7463"/>
                  </a:lnTo>
                  <a:lnTo>
                    <a:pt x="9857" y="7067"/>
                  </a:lnTo>
                  <a:lnTo>
                    <a:pt x="8860" y="6824"/>
                  </a:lnTo>
                  <a:lnTo>
                    <a:pt x="7913" y="7081"/>
                  </a:lnTo>
                  <a:lnTo>
                    <a:pt x="6824" y="7038"/>
                  </a:lnTo>
                  <a:lnTo>
                    <a:pt x="5091" y="6370"/>
                  </a:lnTo>
                  <a:lnTo>
                    <a:pt x="4148" y="5779"/>
                  </a:lnTo>
                  <a:lnTo>
                    <a:pt x="3255" y="4639"/>
                  </a:lnTo>
                  <a:lnTo>
                    <a:pt x="2952" y="4530"/>
                  </a:lnTo>
                  <a:lnTo>
                    <a:pt x="2271" y="4626"/>
                  </a:lnTo>
                  <a:lnTo>
                    <a:pt x="1186" y="5819"/>
                  </a:lnTo>
                  <a:lnTo>
                    <a:pt x="914" y="6610"/>
                  </a:lnTo>
                  <a:lnTo>
                    <a:pt x="250" y="6625"/>
                  </a:lnTo>
                  <a:lnTo>
                    <a:pt x="0" y="5650"/>
                  </a:lnTo>
                  <a:lnTo>
                    <a:pt x="178" y="27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650540" y="6997792"/>
              <a:ext cx="14733" cy="12335"/>
            </a:xfrm>
            <a:custGeom>
              <a:avLst/>
              <a:pathLst>
                <a:path w="14733" h="12335">
                  <a:moveTo>
                    <a:pt x="882" y="2954"/>
                  </a:moveTo>
                  <a:lnTo>
                    <a:pt x="2256" y="1386"/>
                  </a:lnTo>
                  <a:lnTo>
                    <a:pt x="5740" y="187"/>
                  </a:lnTo>
                  <a:lnTo>
                    <a:pt x="6541" y="0"/>
                  </a:lnTo>
                  <a:lnTo>
                    <a:pt x="7771" y="533"/>
                  </a:lnTo>
                  <a:lnTo>
                    <a:pt x="9964" y="1746"/>
                  </a:lnTo>
                  <a:lnTo>
                    <a:pt x="10083" y="1904"/>
                  </a:lnTo>
                  <a:lnTo>
                    <a:pt x="10115" y="2105"/>
                  </a:lnTo>
                  <a:lnTo>
                    <a:pt x="9800" y="2811"/>
                  </a:lnTo>
                  <a:lnTo>
                    <a:pt x="9358" y="3333"/>
                  </a:lnTo>
                  <a:lnTo>
                    <a:pt x="8937" y="3582"/>
                  </a:lnTo>
                  <a:lnTo>
                    <a:pt x="8977" y="4627"/>
                  </a:lnTo>
                  <a:lnTo>
                    <a:pt x="9062" y="4839"/>
                  </a:lnTo>
                  <a:lnTo>
                    <a:pt x="9783" y="5491"/>
                  </a:lnTo>
                  <a:lnTo>
                    <a:pt x="9947" y="5537"/>
                  </a:lnTo>
                  <a:lnTo>
                    <a:pt x="10257" y="5447"/>
                  </a:lnTo>
                  <a:lnTo>
                    <a:pt x="11716" y="4871"/>
                  </a:lnTo>
                  <a:lnTo>
                    <a:pt x="11546" y="5479"/>
                  </a:lnTo>
                  <a:lnTo>
                    <a:pt x="12668" y="6661"/>
                  </a:lnTo>
                  <a:lnTo>
                    <a:pt x="12768" y="6905"/>
                  </a:lnTo>
                  <a:lnTo>
                    <a:pt x="12846" y="7641"/>
                  </a:lnTo>
                  <a:lnTo>
                    <a:pt x="12787" y="9496"/>
                  </a:lnTo>
                  <a:lnTo>
                    <a:pt x="14569" y="9449"/>
                  </a:lnTo>
                  <a:lnTo>
                    <a:pt x="14733" y="9598"/>
                  </a:lnTo>
                  <a:lnTo>
                    <a:pt x="14638" y="10373"/>
                  </a:lnTo>
                  <a:lnTo>
                    <a:pt x="13580" y="11513"/>
                  </a:lnTo>
                  <a:lnTo>
                    <a:pt x="9767" y="12032"/>
                  </a:lnTo>
                  <a:lnTo>
                    <a:pt x="8571" y="10932"/>
                  </a:lnTo>
                  <a:lnTo>
                    <a:pt x="5574" y="12335"/>
                  </a:lnTo>
                  <a:lnTo>
                    <a:pt x="5353" y="10915"/>
                  </a:lnTo>
                  <a:lnTo>
                    <a:pt x="5441" y="10612"/>
                  </a:lnTo>
                  <a:lnTo>
                    <a:pt x="5353" y="10421"/>
                  </a:lnTo>
                  <a:lnTo>
                    <a:pt x="4950" y="10059"/>
                  </a:lnTo>
                  <a:lnTo>
                    <a:pt x="4519" y="9822"/>
                  </a:lnTo>
                  <a:lnTo>
                    <a:pt x="2656" y="9382"/>
                  </a:lnTo>
                  <a:lnTo>
                    <a:pt x="1266" y="9512"/>
                  </a:lnTo>
                  <a:lnTo>
                    <a:pt x="879" y="9732"/>
                  </a:lnTo>
                  <a:lnTo>
                    <a:pt x="234" y="9583"/>
                  </a:lnTo>
                  <a:lnTo>
                    <a:pt x="0" y="5389"/>
                  </a:lnTo>
                  <a:lnTo>
                    <a:pt x="9" y="408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858191" y="7005214"/>
              <a:ext cx="20480" cy="22127"/>
            </a:xfrm>
            <a:custGeom>
              <a:avLst/>
              <a:pathLst>
                <a:path w="20480" h="22127">
                  <a:moveTo>
                    <a:pt x="785" y="17930"/>
                  </a:moveTo>
                  <a:lnTo>
                    <a:pt x="1073" y="17774"/>
                  </a:lnTo>
                  <a:lnTo>
                    <a:pt x="1866" y="17651"/>
                  </a:lnTo>
                  <a:lnTo>
                    <a:pt x="4191" y="15573"/>
                  </a:lnTo>
                  <a:lnTo>
                    <a:pt x="6308" y="14092"/>
                  </a:lnTo>
                  <a:lnTo>
                    <a:pt x="7396" y="13551"/>
                  </a:lnTo>
                  <a:lnTo>
                    <a:pt x="8333" y="13405"/>
                  </a:lnTo>
                  <a:lnTo>
                    <a:pt x="8551" y="13207"/>
                  </a:lnTo>
                  <a:lnTo>
                    <a:pt x="8471" y="12365"/>
                  </a:lnTo>
                  <a:lnTo>
                    <a:pt x="8309" y="12115"/>
                  </a:lnTo>
                  <a:lnTo>
                    <a:pt x="6850" y="12263"/>
                  </a:lnTo>
                  <a:lnTo>
                    <a:pt x="5673" y="11328"/>
                  </a:lnTo>
                  <a:lnTo>
                    <a:pt x="6200" y="7788"/>
                  </a:lnTo>
                  <a:lnTo>
                    <a:pt x="6525" y="7240"/>
                  </a:lnTo>
                  <a:lnTo>
                    <a:pt x="9880" y="5474"/>
                  </a:lnTo>
                  <a:lnTo>
                    <a:pt x="10670" y="6662"/>
                  </a:lnTo>
                  <a:lnTo>
                    <a:pt x="11002" y="7613"/>
                  </a:lnTo>
                  <a:lnTo>
                    <a:pt x="11003" y="8403"/>
                  </a:lnTo>
                  <a:lnTo>
                    <a:pt x="10949" y="8541"/>
                  </a:lnTo>
                  <a:lnTo>
                    <a:pt x="10794" y="8552"/>
                  </a:lnTo>
                  <a:lnTo>
                    <a:pt x="10708" y="8733"/>
                  </a:lnTo>
                  <a:lnTo>
                    <a:pt x="10706" y="8981"/>
                  </a:lnTo>
                  <a:lnTo>
                    <a:pt x="11623" y="8964"/>
                  </a:lnTo>
                  <a:lnTo>
                    <a:pt x="12348" y="8735"/>
                  </a:lnTo>
                  <a:lnTo>
                    <a:pt x="12703" y="8419"/>
                  </a:lnTo>
                  <a:lnTo>
                    <a:pt x="12835" y="8122"/>
                  </a:lnTo>
                  <a:lnTo>
                    <a:pt x="12801" y="6681"/>
                  </a:lnTo>
                  <a:lnTo>
                    <a:pt x="12314" y="4896"/>
                  </a:lnTo>
                  <a:lnTo>
                    <a:pt x="12229" y="3581"/>
                  </a:lnTo>
                  <a:lnTo>
                    <a:pt x="12559" y="3507"/>
                  </a:lnTo>
                  <a:lnTo>
                    <a:pt x="13481" y="3733"/>
                  </a:lnTo>
                  <a:lnTo>
                    <a:pt x="14055" y="4533"/>
                  </a:lnTo>
                  <a:lnTo>
                    <a:pt x="14143" y="5170"/>
                  </a:lnTo>
                  <a:lnTo>
                    <a:pt x="14394" y="5568"/>
                  </a:lnTo>
                  <a:lnTo>
                    <a:pt x="15520" y="5325"/>
                  </a:lnTo>
                  <a:lnTo>
                    <a:pt x="16867" y="3705"/>
                  </a:lnTo>
                  <a:lnTo>
                    <a:pt x="19530" y="88"/>
                  </a:lnTo>
                  <a:lnTo>
                    <a:pt x="19898" y="0"/>
                  </a:lnTo>
                  <a:lnTo>
                    <a:pt x="20094" y="409"/>
                  </a:lnTo>
                  <a:lnTo>
                    <a:pt x="20480" y="1671"/>
                  </a:lnTo>
                  <a:lnTo>
                    <a:pt x="20287" y="2813"/>
                  </a:lnTo>
                  <a:lnTo>
                    <a:pt x="20156" y="3139"/>
                  </a:lnTo>
                  <a:lnTo>
                    <a:pt x="19549" y="3842"/>
                  </a:lnTo>
                  <a:lnTo>
                    <a:pt x="19315" y="3935"/>
                  </a:lnTo>
                  <a:lnTo>
                    <a:pt x="19194" y="3679"/>
                  </a:lnTo>
                  <a:lnTo>
                    <a:pt x="18504" y="3604"/>
                  </a:lnTo>
                  <a:lnTo>
                    <a:pt x="18000" y="4195"/>
                  </a:lnTo>
                  <a:lnTo>
                    <a:pt x="16652" y="7295"/>
                  </a:lnTo>
                  <a:lnTo>
                    <a:pt x="16626" y="7805"/>
                  </a:lnTo>
                  <a:lnTo>
                    <a:pt x="16954" y="8648"/>
                  </a:lnTo>
                  <a:lnTo>
                    <a:pt x="17816" y="8664"/>
                  </a:lnTo>
                  <a:lnTo>
                    <a:pt x="18157" y="7740"/>
                  </a:lnTo>
                  <a:lnTo>
                    <a:pt x="18230" y="7311"/>
                  </a:lnTo>
                  <a:lnTo>
                    <a:pt x="18350" y="6995"/>
                  </a:lnTo>
                  <a:lnTo>
                    <a:pt x="18897" y="6914"/>
                  </a:lnTo>
                  <a:lnTo>
                    <a:pt x="19822" y="7379"/>
                  </a:lnTo>
                  <a:lnTo>
                    <a:pt x="18936" y="9348"/>
                  </a:lnTo>
                  <a:lnTo>
                    <a:pt x="18363" y="10340"/>
                  </a:lnTo>
                  <a:lnTo>
                    <a:pt x="17066" y="11642"/>
                  </a:lnTo>
                  <a:lnTo>
                    <a:pt x="16523" y="11864"/>
                  </a:lnTo>
                  <a:lnTo>
                    <a:pt x="16094" y="11227"/>
                  </a:lnTo>
                  <a:lnTo>
                    <a:pt x="16169" y="10951"/>
                  </a:lnTo>
                  <a:lnTo>
                    <a:pt x="15612" y="10421"/>
                  </a:lnTo>
                  <a:lnTo>
                    <a:pt x="14128" y="10452"/>
                  </a:lnTo>
                  <a:lnTo>
                    <a:pt x="13919" y="10689"/>
                  </a:lnTo>
                  <a:lnTo>
                    <a:pt x="13868" y="11513"/>
                  </a:lnTo>
                  <a:lnTo>
                    <a:pt x="13272" y="12737"/>
                  </a:lnTo>
                  <a:lnTo>
                    <a:pt x="8786" y="15382"/>
                  </a:lnTo>
                  <a:lnTo>
                    <a:pt x="7629" y="15776"/>
                  </a:lnTo>
                  <a:lnTo>
                    <a:pt x="6294" y="15982"/>
                  </a:lnTo>
                  <a:lnTo>
                    <a:pt x="2728" y="19468"/>
                  </a:lnTo>
                  <a:lnTo>
                    <a:pt x="2544" y="20250"/>
                  </a:lnTo>
                  <a:lnTo>
                    <a:pt x="1377" y="21720"/>
                  </a:lnTo>
                  <a:lnTo>
                    <a:pt x="299" y="22127"/>
                  </a:lnTo>
                  <a:lnTo>
                    <a:pt x="0" y="1992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637309" y="6531328"/>
              <a:ext cx="14631" cy="27517"/>
            </a:xfrm>
            <a:custGeom>
              <a:avLst/>
              <a:pathLst>
                <a:path w="14631" h="27517">
                  <a:moveTo>
                    <a:pt x="16" y="4148"/>
                  </a:moveTo>
                  <a:lnTo>
                    <a:pt x="858" y="3783"/>
                  </a:lnTo>
                  <a:lnTo>
                    <a:pt x="1127" y="3118"/>
                  </a:lnTo>
                  <a:lnTo>
                    <a:pt x="1696" y="2215"/>
                  </a:lnTo>
                  <a:lnTo>
                    <a:pt x="2555" y="1168"/>
                  </a:lnTo>
                  <a:lnTo>
                    <a:pt x="4222" y="980"/>
                  </a:lnTo>
                  <a:lnTo>
                    <a:pt x="6224" y="0"/>
                  </a:lnTo>
                  <a:lnTo>
                    <a:pt x="7097" y="682"/>
                  </a:lnTo>
                  <a:lnTo>
                    <a:pt x="6349" y="1811"/>
                  </a:lnTo>
                  <a:lnTo>
                    <a:pt x="5582" y="2426"/>
                  </a:lnTo>
                  <a:lnTo>
                    <a:pt x="5099" y="3254"/>
                  </a:lnTo>
                  <a:lnTo>
                    <a:pt x="4920" y="4877"/>
                  </a:lnTo>
                  <a:lnTo>
                    <a:pt x="4587" y="6481"/>
                  </a:lnTo>
                  <a:lnTo>
                    <a:pt x="4826" y="8445"/>
                  </a:lnTo>
                  <a:lnTo>
                    <a:pt x="5208" y="9232"/>
                  </a:lnTo>
                  <a:lnTo>
                    <a:pt x="5537" y="11639"/>
                  </a:lnTo>
                  <a:lnTo>
                    <a:pt x="6321" y="13454"/>
                  </a:lnTo>
                  <a:lnTo>
                    <a:pt x="7404" y="15737"/>
                  </a:lnTo>
                  <a:lnTo>
                    <a:pt x="8034" y="17201"/>
                  </a:lnTo>
                  <a:lnTo>
                    <a:pt x="9567" y="19035"/>
                  </a:lnTo>
                  <a:lnTo>
                    <a:pt x="11273" y="19895"/>
                  </a:lnTo>
                  <a:lnTo>
                    <a:pt x="12154" y="19684"/>
                  </a:lnTo>
                  <a:lnTo>
                    <a:pt x="12911" y="20871"/>
                  </a:lnTo>
                  <a:lnTo>
                    <a:pt x="12759" y="21420"/>
                  </a:lnTo>
                  <a:lnTo>
                    <a:pt x="13072" y="22966"/>
                  </a:lnTo>
                  <a:lnTo>
                    <a:pt x="13719" y="24991"/>
                  </a:lnTo>
                  <a:lnTo>
                    <a:pt x="14238" y="26338"/>
                  </a:lnTo>
                  <a:lnTo>
                    <a:pt x="14631" y="27221"/>
                  </a:lnTo>
                  <a:lnTo>
                    <a:pt x="14117" y="27233"/>
                  </a:lnTo>
                  <a:lnTo>
                    <a:pt x="13280" y="27517"/>
                  </a:lnTo>
                  <a:lnTo>
                    <a:pt x="12226" y="27055"/>
                  </a:lnTo>
                  <a:lnTo>
                    <a:pt x="12393" y="25902"/>
                  </a:lnTo>
                  <a:lnTo>
                    <a:pt x="12477" y="24772"/>
                  </a:lnTo>
                  <a:lnTo>
                    <a:pt x="11236" y="23472"/>
                  </a:lnTo>
                  <a:lnTo>
                    <a:pt x="9751" y="22594"/>
                  </a:lnTo>
                  <a:lnTo>
                    <a:pt x="8138" y="21719"/>
                  </a:lnTo>
                  <a:lnTo>
                    <a:pt x="5980" y="21534"/>
                  </a:lnTo>
                  <a:lnTo>
                    <a:pt x="5264" y="21157"/>
                  </a:lnTo>
                  <a:lnTo>
                    <a:pt x="5157" y="19928"/>
                  </a:lnTo>
                  <a:lnTo>
                    <a:pt x="4046" y="17670"/>
                  </a:lnTo>
                  <a:lnTo>
                    <a:pt x="3655" y="17216"/>
                  </a:lnTo>
                  <a:lnTo>
                    <a:pt x="3594" y="15240"/>
                  </a:lnTo>
                  <a:lnTo>
                    <a:pt x="3094" y="12657"/>
                  </a:lnTo>
                  <a:lnTo>
                    <a:pt x="2410" y="9535"/>
                  </a:lnTo>
                  <a:lnTo>
                    <a:pt x="2238" y="9157"/>
                  </a:lnTo>
                  <a:lnTo>
                    <a:pt x="2256" y="8056"/>
                  </a:lnTo>
                  <a:lnTo>
                    <a:pt x="2370" y="7555"/>
                  </a:lnTo>
                  <a:lnTo>
                    <a:pt x="1708" y="6909"/>
                  </a:lnTo>
                  <a:lnTo>
                    <a:pt x="1037" y="6026"/>
                  </a:lnTo>
                  <a:lnTo>
                    <a:pt x="409" y="5017"/>
                  </a:lnTo>
                  <a:lnTo>
                    <a:pt x="0" y="462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907721" y="6785388"/>
              <a:ext cx="17280" cy="13228"/>
            </a:xfrm>
            <a:custGeom>
              <a:avLst/>
              <a:pathLst>
                <a:path w="17280" h="13228">
                  <a:moveTo>
                    <a:pt x="663" y="9850"/>
                  </a:moveTo>
                  <a:lnTo>
                    <a:pt x="1827" y="7175"/>
                  </a:lnTo>
                  <a:lnTo>
                    <a:pt x="3924" y="3407"/>
                  </a:lnTo>
                  <a:lnTo>
                    <a:pt x="8941" y="2090"/>
                  </a:lnTo>
                  <a:lnTo>
                    <a:pt x="11247" y="2541"/>
                  </a:lnTo>
                  <a:lnTo>
                    <a:pt x="16847" y="0"/>
                  </a:lnTo>
                  <a:lnTo>
                    <a:pt x="17280" y="270"/>
                  </a:lnTo>
                  <a:lnTo>
                    <a:pt x="6469" y="12373"/>
                  </a:lnTo>
                  <a:lnTo>
                    <a:pt x="3489" y="13228"/>
                  </a:lnTo>
                  <a:lnTo>
                    <a:pt x="43" y="12325"/>
                  </a:lnTo>
                  <a:lnTo>
                    <a:pt x="0" y="1192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107789" y="6869581"/>
              <a:ext cx="15215" cy="33748"/>
            </a:xfrm>
            <a:custGeom>
              <a:avLst/>
              <a:pathLst>
                <a:path w="15215" h="33748">
                  <a:moveTo>
                    <a:pt x="238" y="653"/>
                  </a:moveTo>
                  <a:lnTo>
                    <a:pt x="1540" y="0"/>
                  </a:lnTo>
                  <a:lnTo>
                    <a:pt x="2224" y="180"/>
                  </a:lnTo>
                  <a:lnTo>
                    <a:pt x="2451" y="592"/>
                  </a:lnTo>
                  <a:lnTo>
                    <a:pt x="2310" y="1230"/>
                  </a:lnTo>
                  <a:lnTo>
                    <a:pt x="2339" y="1705"/>
                  </a:lnTo>
                  <a:lnTo>
                    <a:pt x="3301" y="3410"/>
                  </a:lnTo>
                  <a:lnTo>
                    <a:pt x="4699" y="4437"/>
                  </a:lnTo>
                  <a:lnTo>
                    <a:pt x="5282" y="4758"/>
                  </a:lnTo>
                  <a:lnTo>
                    <a:pt x="6605" y="6755"/>
                  </a:lnTo>
                  <a:lnTo>
                    <a:pt x="7434" y="8066"/>
                  </a:lnTo>
                  <a:lnTo>
                    <a:pt x="7539" y="8912"/>
                  </a:lnTo>
                  <a:lnTo>
                    <a:pt x="7118" y="9453"/>
                  </a:lnTo>
                  <a:lnTo>
                    <a:pt x="6918" y="9838"/>
                  </a:lnTo>
                  <a:lnTo>
                    <a:pt x="6897" y="10002"/>
                  </a:lnTo>
                  <a:lnTo>
                    <a:pt x="8069" y="13648"/>
                  </a:lnTo>
                  <a:lnTo>
                    <a:pt x="8293" y="18216"/>
                  </a:lnTo>
                  <a:lnTo>
                    <a:pt x="8546" y="19469"/>
                  </a:lnTo>
                  <a:lnTo>
                    <a:pt x="9203" y="21276"/>
                  </a:lnTo>
                  <a:lnTo>
                    <a:pt x="9639" y="22000"/>
                  </a:lnTo>
                  <a:lnTo>
                    <a:pt x="10038" y="22290"/>
                  </a:lnTo>
                  <a:lnTo>
                    <a:pt x="10350" y="22680"/>
                  </a:lnTo>
                  <a:lnTo>
                    <a:pt x="10286" y="24580"/>
                  </a:lnTo>
                  <a:lnTo>
                    <a:pt x="10014" y="25591"/>
                  </a:lnTo>
                  <a:lnTo>
                    <a:pt x="9742" y="26238"/>
                  </a:lnTo>
                  <a:lnTo>
                    <a:pt x="9782" y="26578"/>
                  </a:lnTo>
                  <a:lnTo>
                    <a:pt x="10455" y="27395"/>
                  </a:lnTo>
                  <a:lnTo>
                    <a:pt x="12493" y="29013"/>
                  </a:lnTo>
                  <a:lnTo>
                    <a:pt x="13969" y="30172"/>
                  </a:lnTo>
                  <a:lnTo>
                    <a:pt x="14260" y="30702"/>
                  </a:lnTo>
                  <a:lnTo>
                    <a:pt x="15215" y="33395"/>
                  </a:lnTo>
                  <a:lnTo>
                    <a:pt x="15196" y="33748"/>
                  </a:lnTo>
                  <a:lnTo>
                    <a:pt x="14460" y="33719"/>
                  </a:lnTo>
                  <a:lnTo>
                    <a:pt x="12777" y="32912"/>
                  </a:lnTo>
                  <a:lnTo>
                    <a:pt x="12551" y="32615"/>
                  </a:lnTo>
                  <a:lnTo>
                    <a:pt x="12513" y="32326"/>
                  </a:lnTo>
                  <a:lnTo>
                    <a:pt x="12258" y="31516"/>
                  </a:lnTo>
                  <a:lnTo>
                    <a:pt x="8692" y="29963"/>
                  </a:lnTo>
                  <a:lnTo>
                    <a:pt x="8161" y="28020"/>
                  </a:lnTo>
                  <a:lnTo>
                    <a:pt x="8472" y="27387"/>
                  </a:lnTo>
                  <a:lnTo>
                    <a:pt x="8340" y="26807"/>
                  </a:lnTo>
                  <a:lnTo>
                    <a:pt x="6842" y="21821"/>
                  </a:lnTo>
                  <a:lnTo>
                    <a:pt x="6271" y="20221"/>
                  </a:lnTo>
                  <a:lnTo>
                    <a:pt x="6361" y="18364"/>
                  </a:lnTo>
                  <a:lnTo>
                    <a:pt x="6417" y="16880"/>
                  </a:lnTo>
                  <a:lnTo>
                    <a:pt x="6336" y="14049"/>
                  </a:lnTo>
                  <a:lnTo>
                    <a:pt x="6214" y="13081"/>
                  </a:lnTo>
                  <a:lnTo>
                    <a:pt x="4406" y="8692"/>
                  </a:lnTo>
                  <a:lnTo>
                    <a:pt x="4133" y="8327"/>
                  </a:lnTo>
                  <a:lnTo>
                    <a:pt x="2897" y="7787"/>
                  </a:lnTo>
                  <a:lnTo>
                    <a:pt x="2478" y="7755"/>
                  </a:lnTo>
                  <a:lnTo>
                    <a:pt x="2133" y="7139"/>
                  </a:lnTo>
                  <a:lnTo>
                    <a:pt x="968" y="4838"/>
                  </a:lnTo>
                  <a:lnTo>
                    <a:pt x="4" y="1563"/>
                  </a:lnTo>
                  <a:lnTo>
                    <a:pt x="0" y="141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76771" y="6820236"/>
              <a:ext cx="21317" cy="11551"/>
            </a:xfrm>
            <a:custGeom>
              <a:avLst/>
              <a:pathLst>
                <a:path w="21317" h="11551">
                  <a:moveTo>
                    <a:pt x="576" y="3832"/>
                  </a:moveTo>
                  <a:lnTo>
                    <a:pt x="1910" y="3837"/>
                  </a:lnTo>
                  <a:lnTo>
                    <a:pt x="3375" y="4169"/>
                  </a:lnTo>
                  <a:lnTo>
                    <a:pt x="3870" y="4629"/>
                  </a:lnTo>
                  <a:lnTo>
                    <a:pt x="6584" y="3877"/>
                  </a:lnTo>
                  <a:lnTo>
                    <a:pt x="6993" y="3542"/>
                  </a:lnTo>
                  <a:lnTo>
                    <a:pt x="9501" y="4200"/>
                  </a:lnTo>
                  <a:lnTo>
                    <a:pt x="11646" y="5526"/>
                  </a:lnTo>
                  <a:lnTo>
                    <a:pt x="12340" y="5386"/>
                  </a:lnTo>
                  <a:lnTo>
                    <a:pt x="13080" y="4693"/>
                  </a:lnTo>
                  <a:lnTo>
                    <a:pt x="13423" y="4342"/>
                  </a:lnTo>
                  <a:lnTo>
                    <a:pt x="14238" y="3133"/>
                  </a:lnTo>
                  <a:lnTo>
                    <a:pt x="17661" y="713"/>
                  </a:lnTo>
                  <a:lnTo>
                    <a:pt x="18926" y="0"/>
                  </a:lnTo>
                  <a:lnTo>
                    <a:pt x="20584" y="68"/>
                  </a:lnTo>
                  <a:lnTo>
                    <a:pt x="21317" y="2719"/>
                  </a:lnTo>
                  <a:lnTo>
                    <a:pt x="20958" y="4147"/>
                  </a:lnTo>
                  <a:lnTo>
                    <a:pt x="20130" y="4801"/>
                  </a:lnTo>
                  <a:lnTo>
                    <a:pt x="19661" y="4991"/>
                  </a:lnTo>
                  <a:lnTo>
                    <a:pt x="19531" y="4811"/>
                  </a:lnTo>
                  <a:lnTo>
                    <a:pt x="19130" y="4652"/>
                  </a:lnTo>
                  <a:lnTo>
                    <a:pt x="18742" y="4627"/>
                  </a:lnTo>
                  <a:lnTo>
                    <a:pt x="16750" y="6041"/>
                  </a:lnTo>
                  <a:lnTo>
                    <a:pt x="16095" y="6522"/>
                  </a:lnTo>
                  <a:lnTo>
                    <a:pt x="14993" y="6579"/>
                  </a:lnTo>
                  <a:lnTo>
                    <a:pt x="14733" y="6631"/>
                  </a:lnTo>
                  <a:lnTo>
                    <a:pt x="12944" y="7088"/>
                  </a:lnTo>
                  <a:lnTo>
                    <a:pt x="12466" y="7435"/>
                  </a:lnTo>
                  <a:lnTo>
                    <a:pt x="12265" y="8163"/>
                  </a:lnTo>
                  <a:lnTo>
                    <a:pt x="12255" y="8426"/>
                  </a:lnTo>
                  <a:lnTo>
                    <a:pt x="12874" y="9315"/>
                  </a:lnTo>
                  <a:lnTo>
                    <a:pt x="13071" y="9538"/>
                  </a:lnTo>
                  <a:lnTo>
                    <a:pt x="13988" y="9960"/>
                  </a:lnTo>
                  <a:lnTo>
                    <a:pt x="13957" y="10260"/>
                  </a:lnTo>
                  <a:lnTo>
                    <a:pt x="13411" y="10995"/>
                  </a:lnTo>
                  <a:lnTo>
                    <a:pt x="12868" y="11526"/>
                  </a:lnTo>
                  <a:lnTo>
                    <a:pt x="12610" y="11551"/>
                  </a:lnTo>
                  <a:lnTo>
                    <a:pt x="11261" y="10945"/>
                  </a:lnTo>
                  <a:lnTo>
                    <a:pt x="9394" y="8830"/>
                  </a:lnTo>
                  <a:lnTo>
                    <a:pt x="7582" y="6726"/>
                  </a:lnTo>
                  <a:lnTo>
                    <a:pt x="6182" y="6504"/>
                  </a:lnTo>
                  <a:lnTo>
                    <a:pt x="4917" y="6747"/>
                  </a:lnTo>
                  <a:lnTo>
                    <a:pt x="3162" y="7891"/>
                  </a:lnTo>
                  <a:lnTo>
                    <a:pt x="3077" y="8038"/>
                  </a:lnTo>
                  <a:lnTo>
                    <a:pt x="3115" y="8429"/>
                  </a:lnTo>
                  <a:lnTo>
                    <a:pt x="2284" y="9618"/>
                  </a:lnTo>
                  <a:lnTo>
                    <a:pt x="1352" y="10186"/>
                  </a:lnTo>
                  <a:lnTo>
                    <a:pt x="980" y="10096"/>
                  </a:lnTo>
                  <a:lnTo>
                    <a:pt x="873" y="9715"/>
                  </a:lnTo>
                  <a:lnTo>
                    <a:pt x="905" y="9083"/>
                  </a:lnTo>
                  <a:lnTo>
                    <a:pt x="1055" y="8991"/>
                  </a:lnTo>
                  <a:lnTo>
                    <a:pt x="1195" y="8625"/>
                  </a:lnTo>
                  <a:lnTo>
                    <a:pt x="1063" y="7549"/>
                  </a:lnTo>
                  <a:lnTo>
                    <a:pt x="607" y="5817"/>
                  </a:lnTo>
                  <a:lnTo>
                    <a:pt x="82" y="5117"/>
                  </a:lnTo>
                  <a:lnTo>
                    <a:pt x="0" y="4704"/>
                  </a:lnTo>
                  <a:lnTo>
                    <a:pt x="428" y="386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79190" y="6972680"/>
              <a:ext cx="16463" cy="8356"/>
            </a:xfrm>
            <a:custGeom>
              <a:avLst/>
              <a:pathLst>
                <a:path w="16463" h="8356">
                  <a:moveTo>
                    <a:pt x="216" y="3332"/>
                  </a:moveTo>
                  <a:lnTo>
                    <a:pt x="1210" y="2186"/>
                  </a:lnTo>
                  <a:lnTo>
                    <a:pt x="2521" y="1073"/>
                  </a:lnTo>
                  <a:lnTo>
                    <a:pt x="3347" y="613"/>
                  </a:lnTo>
                  <a:lnTo>
                    <a:pt x="5039" y="87"/>
                  </a:lnTo>
                  <a:lnTo>
                    <a:pt x="5759" y="0"/>
                  </a:lnTo>
                  <a:lnTo>
                    <a:pt x="6148" y="292"/>
                  </a:lnTo>
                  <a:lnTo>
                    <a:pt x="6249" y="491"/>
                  </a:lnTo>
                  <a:lnTo>
                    <a:pt x="6892" y="828"/>
                  </a:lnTo>
                  <a:lnTo>
                    <a:pt x="8538" y="819"/>
                  </a:lnTo>
                  <a:lnTo>
                    <a:pt x="9404" y="528"/>
                  </a:lnTo>
                  <a:lnTo>
                    <a:pt x="9749" y="539"/>
                  </a:lnTo>
                  <a:lnTo>
                    <a:pt x="9991" y="584"/>
                  </a:lnTo>
                  <a:lnTo>
                    <a:pt x="10137" y="806"/>
                  </a:lnTo>
                  <a:lnTo>
                    <a:pt x="10243" y="1538"/>
                  </a:lnTo>
                  <a:lnTo>
                    <a:pt x="10136" y="2396"/>
                  </a:lnTo>
                  <a:lnTo>
                    <a:pt x="10170" y="2802"/>
                  </a:lnTo>
                  <a:lnTo>
                    <a:pt x="10868" y="4711"/>
                  </a:lnTo>
                  <a:lnTo>
                    <a:pt x="11333" y="5093"/>
                  </a:lnTo>
                  <a:lnTo>
                    <a:pt x="11852" y="5222"/>
                  </a:lnTo>
                  <a:lnTo>
                    <a:pt x="14194" y="5270"/>
                  </a:lnTo>
                  <a:lnTo>
                    <a:pt x="15111" y="5037"/>
                  </a:lnTo>
                  <a:lnTo>
                    <a:pt x="16316" y="5223"/>
                  </a:lnTo>
                  <a:lnTo>
                    <a:pt x="16463" y="5759"/>
                  </a:lnTo>
                  <a:lnTo>
                    <a:pt x="16447" y="6173"/>
                  </a:lnTo>
                  <a:lnTo>
                    <a:pt x="15565" y="7133"/>
                  </a:lnTo>
                  <a:lnTo>
                    <a:pt x="13054" y="8306"/>
                  </a:lnTo>
                  <a:lnTo>
                    <a:pt x="11640" y="8356"/>
                  </a:lnTo>
                  <a:lnTo>
                    <a:pt x="7515" y="7490"/>
                  </a:lnTo>
                  <a:lnTo>
                    <a:pt x="6812" y="7064"/>
                  </a:lnTo>
                  <a:lnTo>
                    <a:pt x="6175" y="6822"/>
                  </a:lnTo>
                  <a:lnTo>
                    <a:pt x="5004" y="6949"/>
                  </a:lnTo>
                  <a:lnTo>
                    <a:pt x="3696" y="7374"/>
                  </a:lnTo>
                  <a:lnTo>
                    <a:pt x="1515" y="6187"/>
                  </a:lnTo>
                  <a:lnTo>
                    <a:pt x="368" y="5439"/>
                  </a:lnTo>
                  <a:lnTo>
                    <a:pt x="255" y="5294"/>
                  </a:lnTo>
                  <a:lnTo>
                    <a:pt x="0" y="436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843856" y="7075450"/>
              <a:ext cx="8224" cy="17424"/>
            </a:xfrm>
            <a:custGeom>
              <a:avLst/>
              <a:pathLst>
                <a:path w="8224" h="17424">
                  <a:moveTo>
                    <a:pt x="0" y="3663"/>
                  </a:moveTo>
                  <a:lnTo>
                    <a:pt x="208" y="172"/>
                  </a:lnTo>
                  <a:lnTo>
                    <a:pt x="260" y="0"/>
                  </a:lnTo>
                  <a:lnTo>
                    <a:pt x="941" y="25"/>
                  </a:lnTo>
                  <a:lnTo>
                    <a:pt x="1825" y="498"/>
                  </a:lnTo>
                  <a:lnTo>
                    <a:pt x="1976" y="932"/>
                  </a:lnTo>
                  <a:lnTo>
                    <a:pt x="2302" y="1248"/>
                  </a:lnTo>
                  <a:lnTo>
                    <a:pt x="3771" y="2144"/>
                  </a:lnTo>
                  <a:lnTo>
                    <a:pt x="5518" y="3909"/>
                  </a:lnTo>
                  <a:lnTo>
                    <a:pt x="6710" y="4748"/>
                  </a:lnTo>
                  <a:lnTo>
                    <a:pt x="7398" y="5032"/>
                  </a:lnTo>
                  <a:lnTo>
                    <a:pt x="8224" y="6239"/>
                  </a:lnTo>
                  <a:lnTo>
                    <a:pt x="7932" y="7111"/>
                  </a:lnTo>
                  <a:lnTo>
                    <a:pt x="6927" y="7873"/>
                  </a:lnTo>
                  <a:lnTo>
                    <a:pt x="7107" y="11431"/>
                  </a:lnTo>
                  <a:lnTo>
                    <a:pt x="6418" y="12966"/>
                  </a:lnTo>
                  <a:lnTo>
                    <a:pt x="5836" y="17424"/>
                  </a:lnTo>
                  <a:lnTo>
                    <a:pt x="3828" y="15599"/>
                  </a:lnTo>
                  <a:lnTo>
                    <a:pt x="2555" y="13941"/>
                  </a:lnTo>
                  <a:lnTo>
                    <a:pt x="2495" y="13760"/>
                  </a:lnTo>
                  <a:lnTo>
                    <a:pt x="2554" y="13538"/>
                  </a:lnTo>
                  <a:lnTo>
                    <a:pt x="1273" y="9040"/>
                  </a:lnTo>
                  <a:lnTo>
                    <a:pt x="778" y="818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762949" y="7021012"/>
              <a:ext cx="15685" cy="13261"/>
            </a:xfrm>
            <a:custGeom>
              <a:avLst/>
              <a:pathLst>
                <a:path w="15685" h="13261">
                  <a:moveTo>
                    <a:pt x="1431" y="2569"/>
                  </a:moveTo>
                  <a:lnTo>
                    <a:pt x="2117" y="638"/>
                  </a:lnTo>
                  <a:lnTo>
                    <a:pt x="2566" y="0"/>
                  </a:lnTo>
                  <a:lnTo>
                    <a:pt x="3468" y="516"/>
                  </a:lnTo>
                  <a:lnTo>
                    <a:pt x="5037" y="1955"/>
                  </a:lnTo>
                  <a:lnTo>
                    <a:pt x="7051" y="3848"/>
                  </a:lnTo>
                  <a:lnTo>
                    <a:pt x="8067" y="4466"/>
                  </a:lnTo>
                  <a:lnTo>
                    <a:pt x="9553" y="5611"/>
                  </a:lnTo>
                  <a:lnTo>
                    <a:pt x="10012" y="7305"/>
                  </a:lnTo>
                  <a:lnTo>
                    <a:pt x="11032" y="8386"/>
                  </a:lnTo>
                  <a:lnTo>
                    <a:pt x="12588" y="8625"/>
                  </a:lnTo>
                  <a:lnTo>
                    <a:pt x="14100" y="9459"/>
                  </a:lnTo>
                  <a:lnTo>
                    <a:pt x="14778" y="10149"/>
                  </a:lnTo>
                  <a:lnTo>
                    <a:pt x="15685" y="11634"/>
                  </a:lnTo>
                  <a:lnTo>
                    <a:pt x="14311" y="12669"/>
                  </a:lnTo>
                  <a:lnTo>
                    <a:pt x="12992" y="11978"/>
                  </a:lnTo>
                  <a:lnTo>
                    <a:pt x="12195" y="12294"/>
                  </a:lnTo>
                  <a:lnTo>
                    <a:pt x="11213" y="13261"/>
                  </a:lnTo>
                  <a:lnTo>
                    <a:pt x="10573" y="12610"/>
                  </a:lnTo>
                  <a:lnTo>
                    <a:pt x="9312" y="10291"/>
                  </a:lnTo>
                  <a:lnTo>
                    <a:pt x="7114" y="10049"/>
                  </a:lnTo>
                  <a:lnTo>
                    <a:pt x="4644" y="7932"/>
                  </a:lnTo>
                  <a:lnTo>
                    <a:pt x="4140" y="6861"/>
                  </a:lnTo>
                  <a:lnTo>
                    <a:pt x="2403" y="7101"/>
                  </a:lnTo>
                  <a:lnTo>
                    <a:pt x="2200" y="8108"/>
                  </a:lnTo>
                  <a:lnTo>
                    <a:pt x="1514" y="7595"/>
                  </a:lnTo>
                  <a:lnTo>
                    <a:pt x="1031" y="6418"/>
                  </a:lnTo>
                  <a:lnTo>
                    <a:pt x="0" y="378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142815" y="6870385"/>
              <a:ext cx="10087" cy="9570"/>
            </a:xfrm>
            <a:custGeom>
              <a:avLst/>
              <a:pathLst>
                <a:path w="10087" h="9570">
                  <a:moveTo>
                    <a:pt x="2112" y="0"/>
                  </a:moveTo>
                  <a:lnTo>
                    <a:pt x="2270" y="27"/>
                  </a:lnTo>
                  <a:lnTo>
                    <a:pt x="3327" y="1053"/>
                  </a:lnTo>
                  <a:lnTo>
                    <a:pt x="4268" y="933"/>
                  </a:lnTo>
                  <a:lnTo>
                    <a:pt x="5659" y="385"/>
                  </a:lnTo>
                  <a:lnTo>
                    <a:pt x="7163" y="608"/>
                  </a:lnTo>
                  <a:lnTo>
                    <a:pt x="8068" y="1016"/>
                  </a:lnTo>
                  <a:lnTo>
                    <a:pt x="8733" y="1740"/>
                  </a:lnTo>
                  <a:lnTo>
                    <a:pt x="10087" y="6978"/>
                  </a:lnTo>
                  <a:lnTo>
                    <a:pt x="9921" y="7538"/>
                  </a:lnTo>
                  <a:lnTo>
                    <a:pt x="9082" y="8094"/>
                  </a:lnTo>
                  <a:lnTo>
                    <a:pt x="8326" y="8481"/>
                  </a:lnTo>
                  <a:lnTo>
                    <a:pt x="7124" y="9522"/>
                  </a:lnTo>
                  <a:lnTo>
                    <a:pt x="3355" y="9570"/>
                  </a:lnTo>
                  <a:lnTo>
                    <a:pt x="2719" y="9439"/>
                  </a:lnTo>
                  <a:lnTo>
                    <a:pt x="1999" y="8911"/>
                  </a:lnTo>
                  <a:lnTo>
                    <a:pt x="208" y="5539"/>
                  </a:lnTo>
                  <a:lnTo>
                    <a:pt x="0" y="3395"/>
                  </a:lnTo>
                  <a:lnTo>
                    <a:pt x="310" y="23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994443" y="6704853"/>
              <a:ext cx="14861" cy="12388"/>
            </a:xfrm>
            <a:custGeom>
              <a:avLst/>
              <a:pathLst>
                <a:path w="14861" h="12388">
                  <a:moveTo>
                    <a:pt x="0" y="762"/>
                  </a:moveTo>
                  <a:lnTo>
                    <a:pt x="1670" y="0"/>
                  </a:lnTo>
                  <a:lnTo>
                    <a:pt x="4083" y="356"/>
                  </a:lnTo>
                  <a:lnTo>
                    <a:pt x="4281" y="423"/>
                  </a:lnTo>
                  <a:lnTo>
                    <a:pt x="4418" y="1509"/>
                  </a:lnTo>
                  <a:lnTo>
                    <a:pt x="4533" y="1851"/>
                  </a:lnTo>
                  <a:lnTo>
                    <a:pt x="5127" y="2512"/>
                  </a:lnTo>
                  <a:lnTo>
                    <a:pt x="6035" y="2734"/>
                  </a:lnTo>
                  <a:lnTo>
                    <a:pt x="6235" y="2761"/>
                  </a:lnTo>
                  <a:lnTo>
                    <a:pt x="7431" y="2368"/>
                  </a:lnTo>
                  <a:lnTo>
                    <a:pt x="7539" y="2208"/>
                  </a:lnTo>
                  <a:lnTo>
                    <a:pt x="7670" y="1792"/>
                  </a:lnTo>
                  <a:lnTo>
                    <a:pt x="8077" y="1869"/>
                  </a:lnTo>
                  <a:lnTo>
                    <a:pt x="8783" y="2789"/>
                  </a:lnTo>
                  <a:lnTo>
                    <a:pt x="10924" y="2124"/>
                  </a:lnTo>
                  <a:lnTo>
                    <a:pt x="12614" y="3207"/>
                  </a:lnTo>
                  <a:lnTo>
                    <a:pt x="14023" y="4593"/>
                  </a:lnTo>
                  <a:lnTo>
                    <a:pt x="14861" y="5424"/>
                  </a:lnTo>
                  <a:lnTo>
                    <a:pt x="14859" y="5616"/>
                  </a:lnTo>
                  <a:lnTo>
                    <a:pt x="14728" y="5763"/>
                  </a:lnTo>
                  <a:lnTo>
                    <a:pt x="13850" y="5892"/>
                  </a:lnTo>
                  <a:lnTo>
                    <a:pt x="13335" y="5659"/>
                  </a:lnTo>
                  <a:lnTo>
                    <a:pt x="11886" y="5705"/>
                  </a:lnTo>
                  <a:lnTo>
                    <a:pt x="10839" y="6364"/>
                  </a:lnTo>
                  <a:lnTo>
                    <a:pt x="10212" y="6934"/>
                  </a:lnTo>
                  <a:lnTo>
                    <a:pt x="9980" y="7364"/>
                  </a:lnTo>
                  <a:lnTo>
                    <a:pt x="10039" y="7770"/>
                  </a:lnTo>
                  <a:lnTo>
                    <a:pt x="9987" y="7955"/>
                  </a:lnTo>
                  <a:lnTo>
                    <a:pt x="9746" y="8729"/>
                  </a:lnTo>
                  <a:lnTo>
                    <a:pt x="8988" y="10102"/>
                  </a:lnTo>
                  <a:lnTo>
                    <a:pt x="7510" y="12388"/>
                  </a:lnTo>
                  <a:lnTo>
                    <a:pt x="5587" y="10572"/>
                  </a:lnTo>
                  <a:lnTo>
                    <a:pt x="5469" y="10348"/>
                  </a:lnTo>
                  <a:lnTo>
                    <a:pt x="5440" y="10156"/>
                  </a:lnTo>
                  <a:lnTo>
                    <a:pt x="5320" y="8347"/>
                  </a:lnTo>
                  <a:lnTo>
                    <a:pt x="5575" y="7363"/>
                  </a:lnTo>
                  <a:lnTo>
                    <a:pt x="5770" y="6732"/>
                  </a:lnTo>
                  <a:lnTo>
                    <a:pt x="5037" y="6012"/>
                  </a:lnTo>
                  <a:lnTo>
                    <a:pt x="4282" y="6054"/>
                  </a:lnTo>
                  <a:lnTo>
                    <a:pt x="3165" y="5669"/>
                  </a:lnTo>
                  <a:lnTo>
                    <a:pt x="2377" y="5051"/>
                  </a:lnTo>
                  <a:lnTo>
                    <a:pt x="1952" y="4539"/>
                  </a:lnTo>
                  <a:lnTo>
                    <a:pt x="1902" y="4036"/>
                  </a:lnTo>
                  <a:lnTo>
                    <a:pt x="888" y="1885"/>
                  </a:lnTo>
                  <a:lnTo>
                    <a:pt x="695" y="156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272934" y="6952780"/>
              <a:ext cx="8959" cy="12647"/>
            </a:xfrm>
            <a:custGeom>
              <a:avLst/>
              <a:pathLst>
                <a:path w="8959" h="12647">
                  <a:moveTo>
                    <a:pt x="3193" y="1192"/>
                  </a:moveTo>
                  <a:lnTo>
                    <a:pt x="4433" y="304"/>
                  </a:lnTo>
                  <a:lnTo>
                    <a:pt x="5977" y="0"/>
                  </a:lnTo>
                  <a:lnTo>
                    <a:pt x="7509" y="1513"/>
                  </a:lnTo>
                  <a:lnTo>
                    <a:pt x="8572" y="2264"/>
                  </a:lnTo>
                  <a:lnTo>
                    <a:pt x="8437" y="3931"/>
                  </a:lnTo>
                  <a:lnTo>
                    <a:pt x="8959" y="5179"/>
                  </a:lnTo>
                  <a:lnTo>
                    <a:pt x="8231" y="6338"/>
                  </a:lnTo>
                  <a:lnTo>
                    <a:pt x="8877" y="7675"/>
                  </a:lnTo>
                  <a:lnTo>
                    <a:pt x="8276" y="8258"/>
                  </a:lnTo>
                  <a:lnTo>
                    <a:pt x="7606" y="7969"/>
                  </a:lnTo>
                  <a:lnTo>
                    <a:pt x="6751" y="8102"/>
                  </a:lnTo>
                  <a:lnTo>
                    <a:pt x="5708" y="8156"/>
                  </a:lnTo>
                  <a:lnTo>
                    <a:pt x="5554" y="9084"/>
                  </a:lnTo>
                  <a:lnTo>
                    <a:pt x="5551" y="10035"/>
                  </a:lnTo>
                  <a:lnTo>
                    <a:pt x="5736" y="11845"/>
                  </a:lnTo>
                  <a:lnTo>
                    <a:pt x="4990" y="12511"/>
                  </a:lnTo>
                  <a:lnTo>
                    <a:pt x="3929" y="12639"/>
                  </a:lnTo>
                  <a:lnTo>
                    <a:pt x="3439" y="12647"/>
                  </a:lnTo>
                  <a:lnTo>
                    <a:pt x="1391" y="11457"/>
                  </a:lnTo>
                  <a:lnTo>
                    <a:pt x="0" y="9133"/>
                  </a:lnTo>
                  <a:lnTo>
                    <a:pt x="1916" y="6633"/>
                  </a:lnTo>
                  <a:lnTo>
                    <a:pt x="1177" y="6001"/>
                  </a:lnTo>
                  <a:lnTo>
                    <a:pt x="1820" y="4390"/>
                  </a:lnTo>
                  <a:lnTo>
                    <a:pt x="2412" y="176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392754" y="7005135"/>
              <a:ext cx="12800" cy="7172"/>
            </a:xfrm>
            <a:custGeom>
              <a:avLst/>
              <a:pathLst>
                <a:path w="12800" h="7172">
                  <a:moveTo>
                    <a:pt x="1350" y="2335"/>
                  </a:moveTo>
                  <a:lnTo>
                    <a:pt x="4158" y="473"/>
                  </a:lnTo>
                  <a:lnTo>
                    <a:pt x="4469" y="344"/>
                  </a:lnTo>
                  <a:lnTo>
                    <a:pt x="8418" y="0"/>
                  </a:lnTo>
                  <a:lnTo>
                    <a:pt x="9476" y="17"/>
                  </a:lnTo>
                  <a:lnTo>
                    <a:pt x="10777" y="874"/>
                  </a:lnTo>
                  <a:lnTo>
                    <a:pt x="12612" y="3551"/>
                  </a:lnTo>
                  <a:lnTo>
                    <a:pt x="12800" y="4384"/>
                  </a:lnTo>
                  <a:lnTo>
                    <a:pt x="12682" y="5348"/>
                  </a:lnTo>
                  <a:lnTo>
                    <a:pt x="12355" y="6076"/>
                  </a:lnTo>
                  <a:lnTo>
                    <a:pt x="11719" y="6404"/>
                  </a:lnTo>
                  <a:lnTo>
                    <a:pt x="7240" y="7172"/>
                  </a:lnTo>
                  <a:lnTo>
                    <a:pt x="2987" y="6483"/>
                  </a:lnTo>
                  <a:lnTo>
                    <a:pt x="385" y="5151"/>
                  </a:lnTo>
                  <a:lnTo>
                    <a:pt x="201" y="4881"/>
                  </a:lnTo>
                  <a:lnTo>
                    <a:pt x="0" y="397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63256" y="6971129"/>
              <a:ext cx="15444" cy="10769"/>
            </a:xfrm>
            <a:custGeom>
              <a:avLst/>
              <a:pathLst>
                <a:path w="15444" h="10769">
                  <a:moveTo>
                    <a:pt x="80" y="8333"/>
                  </a:moveTo>
                  <a:lnTo>
                    <a:pt x="1434" y="6833"/>
                  </a:lnTo>
                  <a:lnTo>
                    <a:pt x="3181" y="5025"/>
                  </a:lnTo>
                  <a:lnTo>
                    <a:pt x="4646" y="3746"/>
                  </a:lnTo>
                  <a:lnTo>
                    <a:pt x="11403" y="135"/>
                  </a:lnTo>
                  <a:lnTo>
                    <a:pt x="11782" y="0"/>
                  </a:lnTo>
                  <a:lnTo>
                    <a:pt x="12126" y="66"/>
                  </a:lnTo>
                  <a:lnTo>
                    <a:pt x="14154" y="742"/>
                  </a:lnTo>
                  <a:lnTo>
                    <a:pt x="15140" y="1827"/>
                  </a:lnTo>
                  <a:lnTo>
                    <a:pt x="15411" y="2285"/>
                  </a:lnTo>
                  <a:lnTo>
                    <a:pt x="15444" y="2557"/>
                  </a:lnTo>
                  <a:lnTo>
                    <a:pt x="15233" y="2776"/>
                  </a:lnTo>
                  <a:lnTo>
                    <a:pt x="15417" y="3450"/>
                  </a:lnTo>
                  <a:lnTo>
                    <a:pt x="15435" y="3740"/>
                  </a:lnTo>
                  <a:lnTo>
                    <a:pt x="15339" y="3968"/>
                  </a:lnTo>
                  <a:lnTo>
                    <a:pt x="13609" y="4846"/>
                  </a:lnTo>
                  <a:lnTo>
                    <a:pt x="10117" y="6137"/>
                  </a:lnTo>
                  <a:lnTo>
                    <a:pt x="8616" y="6356"/>
                  </a:lnTo>
                  <a:lnTo>
                    <a:pt x="6267" y="7278"/>
                  </a:lnTo>
                  <a:lnTo>
                    <a:pt x="4840" y="8203"/>
                  </a:lnTo>
                  <a:lnTo>
                    <a:pt x="3854" y="9003"/>
                  </a:lnTo>
                  <a:lnTo>
                    <a:pt x="3255" y="9673"/>
                  </a:lnTo>
                  <a:lnTo>
                    <a:pt x="1892" y="10682"/>
                  </a:lnTo>
                  <a:lnTo>
                    <a:pt x="1653" y="10769"/>
                  </a:lnTo>
                  <a:lnTo>
                    <a:pt x="926" y="10629"/>
                  </a:lnTo>
                  <a:lnTo>
                    <a:pt x="616" y="10386"/>
                  </a:lnTo>
                  <a:lnTo>
                    <a:pt x="289" y="9868"/>
                  </a:lnTo>
                  <a:lnTo>
                    <a:pt x="59" y="9279"/>
                  </a:lnTo>
                  <a:lnTo>
                    <a:pt x="0" y="874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458087" y="7017325"/>
              <a:ext cx="12152" cy="7211"/>
            </a:xfrm>
            <a:custGeom>
              <a:avLst/>
              <a:pathLst>
                <a:path w="12152" h="7211">
                  <a:moveTo>
                    <a:pt x="1427" y="3026"/>
                  </a:moveTo>
                  <a:lnTo>
                    <a:pt x="2748" y="1322"/>
                  </a:lnTo>
                  <a:lnTo>
                    <a:pt x="2922" y="1183"/>
                  </a:lnTo>
                  <a:lnTo>
                    <a:pt x="7013" y="131"/>
                  </a:lnTo>
                  <a:lnTo>
                    <a:pt x="9307" y="0"/>
                  </a:lnTo>
                  <a:lnTo>
                    <a:pt x="10500" y="649"/>
                  </a:lnTo>
                  <a:lnTo>
                    <a:pt x="11800" y="2415"/>
                  </a:lnTo>
                  <a:lnTo>
                    <a:pt x="12152" y="3112"/>
                  </a:lnTo>
                  <a:lnTo>
                    <a:pt x="12066" y="3562"/>
                  </a:lnTo>
                  <a:lnTo>
                    <a:pt x="11704" y="4511"/>
                  </a:lnTo>
                  <a:lnTo>
                    <a:pt x="11190" y="5069"/>
                  </a:lnTo>
                  <a:lnTo>
                    <a:pt x="8832" y="6668"/>
                  </a:lnTo>
                  <a:lnTo>
                    <a:pt x="7654" y="6503"/>
                  </a:lnTo>
                  <a:lnTo>
                    <a:pt x="6844" y="6229"/>
                  </a:lnTo>
                  <a:lnTo>
                    <a:pt x="6684" y="6044"/>
                  </a:lnTo>
                  <a:lnTo>
                    <a:pt x="6743" y="5685"/>
                  </a:lnTo>
                  <a:lnTo>
                    <a:pt x="6613" y="5425"/>
                  </a:lnTo>
                  <a:lnTo>
                    <a:pt x="6286" y="5323"/>
                  </a:lnTo>
                  <a:lnTo>
                    <a:pt x="5768" y="5356"/>
                  </a:lnTo>
                  <a:lnTo>
                    <a:pt x="4025" y="5727"/>
                  </a:lnTo>
                  <a:lnTo>
                    <a:pt x="2392" y="6516"/>
                  </a:lnTo>
                  <a:lnTo>
                    <a:pt x="1760" y="7026"/>
                  </a:lnTo>
                  <a:lnTo>
                    <a:pt x="1219" y="7211"/>
                  </a:lnTo>
                  <a:lnTo>
                    <a:pt x="0" y="530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860118" y="7098571"/>
              <a:ext cx="10589" cy="8849"/>
            </a:xfrm>
            <a:custGeom>
              <a:avLst/>
              <a:pathLst>
                <a:path w="10589" h="8849">
                  <a:moveTo>
                    <a:pt x="35" y="3928"/>
                  </a:moveTo>
                  <a:lnTo>
                    <a:pt x="159" y="3773"/>
                  </a:lnTo>
                  <a:lnTo>
                    <a:pt x="2617" y="2326"/>
                  </a:lnTo>
                  <a:lnTo>
                    <a:pt x="7512" y="0"/>
                  </a:lnTo>
                  <a:lnTo>
                    <a:pt x="8131" y="18"/>
                  </a:lnTo>
                  <a:lnTo>
                    <a:pt x="8288" y="466"/>
                  </a:lnTo>
                  <a:lnTo>
                    <a:pt x="7959" y="1156"/>
                  </a:lnTo>
                  <a:lnTo>
                    <a:pt x="8828" y="4072"/>
                  </a:lnTo>
                  <a:lnTo>
                    <a:pt x="9195" y="4198"/>
                  </a:lnTo>
                  <a:lnTo>
                    <a:pt x="9729" y="4091"/>
                  </a:lnTo>
                  <a:lnTo>
                    <a:pt x="10589" y="4542"/>
                  </a:lnTo>
                  <a:lnTo>
                    <a:pt x="10478" y="5052"/>
                  </a:lnTo>
                  <a:lnTo>
                    <a:pt x="8888" y="7922"/>
                  </a:lnTo>
                  <a:lnTo>
                    <a:pt x="8501" y="8426"/>
                  </a:lnTo>
                  <a:lnTo>
                    <a:pt x="5405" y="8849"/>
                  </a:lnTo>
                  <a:lnTo>
                    <a:pt x="913" y="6101"/>
                  </a:lnTo>
                  <a:lnTo>
                    <a:pt x="0" y="515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66333" y="6997885"/>
              <a:ext cx="9462" cy="12117"/>
            </a:xfrm>
            <a:custGeom>
              <a:avLst/>
              <a:pathLst>
                <a:path w="9462" h="12117">
                  <a:moveTo>
                    <a:pt x="1046" y="2183"/>
                  </a:moveTo>
                  <a:lnTo>
                    <a:pt x="1677" y="1428"/>
                  </a:lnTo>
                  <a:lnTo>
                    <a:pt x="3719" y="0"/>
                  </a:lnTo>
                  <a:lnTo>
                    <a:pt x="4101" y="60"/>
                  </a:lnTo>
                  <a:lnTo>
                    <a:pt x="4385" y="281"/>
                  </a:lnTo>
                  <a:lnTo>
                    <a:pt x="4641" y="607"/>
                  </a:lnTo>
                  <a:lnTo>
                    <a:pt x="5007" y="1435"/>
                  </a:lnTo>
                  <a:lnTo>
                    <a:pt x="7404" y="1345"/>
                  </a:lnTo>
                  <a:lnTo>
                    <a:pt x="8059" y="1641"/>
                  </a:lnTo>
                  <a:lnTo>
                    <a:pt x="8743" y="2203"/>
                  </a:lnTo>
                  <a:lnTo>
                    <a:pt x="8374" y="2980"/>
                  </a:lnTo>
                  <a:lnTo>
                    <a:pt x="7105" y="2997"/>
                  </a:lnTo>
                  <a:lnTo>
                    <a:pt x="5218" y="3599"/>
                  </a:lnTo>
                  <a:lnTo>
                    <a:pt x="5097" y="3782"/>
                  </a:lnTo>
                  <a:lnTo>
                    <a:pt x="5032" y="4026"/>
                  </a:lnTo>
                  <a:lnTo>
                    <a:pt x="5012" y="4514"/>
                  </a:lnTo>
                  <a:lnTo>
                    <a:pt x="5682" y="6620"/>
                  </a:lnTo>
                  <a:lnTo>
                    <a:pt x="6166" y="6954"/>
                  </a:lnTo>
                  <a:lnTo>
                    <a:pt x="6786" y="7043"/>
                  </a:lnTo>
                  <a:lnTo>
                    <a:pt x="9143" y="8031"/>
                  </a:lnTo>
                  <a:lnTo>
                    <a:pt x="9390" y="8720"/>
                  </a:lnTo>
                  <a:lnTo>
                    <a:pt x="9462" y="9266"/>
                  </a:lnTo>
                  <a:lnTo>
                    <a:pt x="8488" y="10175"/>
                  </a:lnTo>
                  <a:lnTo>
                    <a:pt x="8105" y="9919"/>
                  </a:lnTo>
                  <a:lnTo>
                    <a:pt x="7885" y="9584"/>
                  </a:lnTo>
                  <a:lnTo>
                    <a:pt x="6145" y="8885"/>
                  </a:lnTo>
                  <a:lnTo>
                    <a:pt x="5915" y="8979"/>
                  </a:lnTo>
                  <a:lnTo>
                    <a:pt x="2955" y="11235"/>
                  </a:lnTo>
                  <a:lnTo>
                    <a:pt x="2116" y="12090"/>
                  </a:lnTo>
                  <a:lnTo>
                    <a:pt x="1495" y="12117"/>
                  </a:lnTo>
                  <a:lnTo>
                    <a:pt x="1177" y="11953"/>
                  </a:lnTo>
                  <a:lnTo>
                    <a:pt x="255" y="10732"/>
                  </a:lnTo>
                  <a:lnTo>
                    <a:pt x="0" y="9826"/>
                  </a:lnTo>
                  <a:lnTo>
                    <a:pt x="1355" y="5782"/>
                  </a:lnTo>
                  <a:lnTo>
                    <a:pt x="2052" y="5471"/>
                  </a:lnTo>
                  <a:lnTo>
                    <a:pt x="3205" y="5236"/>
                  </a:lnTo>
                  <a:lnTo>
                    <a:pt x="3571" y="5063"/>
                  </a:lnTo>
                  <a:lnTo>
                    <a:pt x="3918" y="4757"/>
                  </a:lnTo>
                  <a:lnTo>
                    <a:pt x="3886" y="4153"/>
                  </a:lnTo>
                  <a:lnTo>
                    <a:pt x="3718" y="3772"/>
                  </a:lnTo>
                  <a:lnTo>
                    <a:pt x="3283" y="3331"/>
                  </a:lnTo>
                  <a:lnTo>
                    <a:pt x="3128" y="3385"/>
                  </a:lnTo>
                  <a:lnTo>
                    <a:pt x="2543" y="3907"/>
                  </a:lnTo>
                  <a:lnTo>
                    <a:pt x="1982" y="3959"/>
                  </a:lnTo>
                  <a:lnTo>
                    <a:pt x="1022" y="3609"/>
                  </a:lnTo>
                  <a:lnTo>
                    <a:pt x="821" y="2985"/>
                  </a:lnTo>
                  <a:lnTo>
                    <a:pt x="836" y="254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491969" y="7019107"/>
              <a:ext cx="12174" cy="9109"/>
            </a:xfrm>
            <a:custGeom>
              <a:avLst/>
              <a:pathLst>
                <a:path w="12174" h="9109">
                  <a:moveTo>
                    <a:pt x="852" y="329"/>
                  </a:moveTo>
                  <a:lnTo>
                    <a:pt x="1560" y="0"/>
                  </a:lnTo>
                  <a:lnTo>
                    <a:pt x="2106" y="82"/>
                  </a:lnTo>
                  <a:lnTo>
                    <a:pt x="3187" y="458"/>
                  </a:lnTo>
                  <a:lnTo>
                    <a:pt x="4191" y="1512"/>
                  </a:lnTo>
                  <a:lnTo>
                    <a:pt x="5788" y="1932"/>
                  </a:lnTo>
                  <a:lnTo>
                    <a:pt x="5914" y="826"/>
                  </a:lnTo>
                  <a:lnTo>
                    <a:pt x="6675" y="699"/>
                  </a:lnTo>
                  <a:lnTo>
                    <a:pt x="7678" y="1431"/>
                  </a:lnTo>
                  <a:lnTo>
                    <a:pt x="9541" y="1204"/>
                  </a:lnTo>
                  <a:lnTo>
                    <a:pt x="10290" y="1655"/>
                  </a:lnTo>
                  <a:lnTo>
                    <a:pt x="11531" y="2759"/>
                  </a:lnTo>
                  <a:lnTo>
                    <a:pt x="12174" y="4631"/>
                  </a:lnTo>
                  <a:lnTo>
                    <a:pt x="10620" y="6555"/>
                  </a:lnTo>
                  <a:lnTo>
                    <a:pt x="9083" y="8129"/>
                  </a:lnTo>
                  <a:lnTo>
                    <a:pt x="8641" y="9109"/>
                  </a:lnTo>
                  <a:lnTo>
                    <a:pt x="7733" y="8860"/>
                  </a:lnTo>
                  <a:lnTo>
                    <a:pt x="7510" y="7600"/>
                  </a:lnTo>
                  <a:lnTo>
                    <a:pt x="5390" y="4662"/>
                  </a:lnTo>
                  <a:lnTo>
                    <a:pt x="4020" y="4074"/>
                  </a:lnTo>
                  <a:lnTo>
                    <a:pt x="3599" y="4403"/>
                  </a:lnTo>
                  <a:lnTo>
                    <a:pt x="3091" y="4612"/>
                  </a:lnTo>
                  <a:lnTo>
                    <a:pt x="1861" y="4680"/>
                  </a:lnTo>
                  <a:lnTo>
                    <a:pt x="978" y="4534"/>
                  </a:lnTo>
                  <a:lnTo>
                    <a:pt x="646" y="4280"/>
                  </a:lnTo>
                  <a:lnTo>
                    <a:pt x="0" y="2907"/>
                  </a:lnTo>
                  <a:lnTo>
                    <a:pt x="166" y="110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881071" y="7010972"/>
              <a:ext cx="8289" cy="12883"/>
            </a:xfrm>
            <a:custGeom>
              <a:avLst/>
              <a:pathLst>
                <a:path w="8289" h="12883">
                  <a:moveTo>
                    <a:pt x="2225" y="2426"/>
                  </a:moveTo>
                  <a:lnTo>
                    <a:pt x="3984" y="4108"/>
                  </a:lnTo>
                  <a:lnTo>
                    <a:pt x="5319" y="1755"/>
                  </a:lnTo>
                  <a:lnTo>
                    <a:pt x="8117" y="0"/>
                  </a:lnTo>
                  <a:lnTo>
                    <a:pt x="8289" y="1283"/>
                  </a:lnTo>
                  <a:lnTo>
                    <a:pt x="7981" y="2029"/>
                  </a:lnTo>
                  <a:lnTo>
                    <a:pt x="7487" y="2798"/>
                  </a:lnTo>
                  <a:lnTo>
                    <a:pt x="6350" y="4013"/>
                  </a:lnTo>
                  <a:lnTo>
                    <a:pt x="7157" y="4776"/>
                  </a:lnTo>
                  <a:lnTo>
                    <a:pt x="7262" y="4994"/>
                  </a:lnTo>
                  <a:lnTo>
                    <a:pt x="7107" y="6195"/>
                  </a:lnTo>
                  <a:lnTo>
                    <a:pt x="6705" y="7327"/>
                  </a:lnTo>
                  <a:lnTo>
                    <a:pt x="6327" y="7522"/>
                  </a:lnTo>
                  <a:lnTo>
                    <a:pt x="6115" y="7536"/>
                  </a:lnTo>
                  <a:lnTo>
                    <a:pt x="4975" y="8777"/>
                  </a:lnTo>
                  <a:lnTo>
                    <a:pt x="4449" y="10082"/>
                  </a:lnTo>
                  <a:lnTo>
                    <a:pt x="4627" y="10572"/>
                  </a:lnTo>
                  <a:lnTo>
                    <a:pt x="5584" y="12151"/>
                  </a:lnTo>
                  <a:lnTo>
                    <a:pt x="5490" y="12363"/>
                  </a:lnTo>
                  <a:lnTo>
                    <a:pt x="5247" y="12609"/>
                  </a:lnTo>
                  <a:lnTo>
                    <a:pt x="4439" y="12883"/>
                  </a:lnTo>
                  <a:lnTo>
                    <a:pt x="4233" y="12602"/>
                  </a:lnTo>
                  <a:lnTo>
                    <a:pt x="3914" y="11585"/>
                  </a:lnTo>
                  <a:lnTo>
                    <a:pt x="2725" y="11139"/>
                  </a:lnTo>
                  <a:lnTo>
                    <a:pt x="2230" y="12146"/>
                  </a:lnTo>
                  <a:lnTo>
                    <a:pt x="1639" y="11678"/>
                  </a:lnTo>
                  <a:lnTo>
                    <a:pt x="130" y="11770"/>
                  </a:lnTo>
                  <a:lnTo>
                    <a:pt x="34" y="11487"/>
                  </a:lnTo>
                  <a:lnTo>
                    <a:pt x="0" y="11020"/>
                  </a:lnTo>
                  <a:lnTo>
                    <a:pt x="247" y="10023"/>
                  </a:lnTo>
                  <a:lnTo>
                    <a:pt x="1184" y="6579"/>
                  </a:lnTo>
                  <a:lnTo>
                    <a:pt x="1814" y="281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787019" y="6997490"/>
              <a:ext cx="7794" cy="9465"/>
            </a:xfrm>
            <a:custGeom>
              <a:avLst/>
              <a:pathLst>
                <a:path w="7794" h="9465">
                  <a:moveTo>
                    <a:pt x="611" y="2118"/>
                  </a:moveTo>
                  <a:lnTo>
                    <a:pt x="4902" y="100"/>
                  </a:lnTo>
                  <a:lnTo>
                    <a:pt x="5324" y="0"/>
                  </a:lnTo>
                  <a:lnTo>
                    <a:pt x="7201" y="868"/>
                  </a:lnTo>
                  <a:lnTo>
                    <a:pt x="7500" y="1225"/>
                  </a:lnTo>
                  <a:lnTo>
                    <a:pt x="7622" y="1432"/>
                  </a:lnTo>
                  <a:lnTo>
                    <a:pt x="7794" y="2384"/>
                  </a:lnTo>
                  <a:lnTo>
                    <a:pt x="6367" y="6693"/>
                  </a:lnTo>
                  <a:lnTo>
                    <a:pt x="6044" y="7209"/>
                  </a:lnTo>
                  <a:lnTo>
                    <a:pt x="4031" y="8929"/>
                  </a:lnTo>
                  <a:lnTo>
                    <a:pt x="3691" y="9103"/>
                  </a:lnTo>
                  <a:lnTo>
                    <a:pt x="2935" y="9419"/>
                  </a:lnTo>
                  <a:lnTo>
                    <a:pt x="2169" y="9465"/>
                  </a:lnTo>
                  <a:lnTo>
                    <a:pt x="1424" y="8661"/>
                  </a:lnTo>
                  <a:lnTo>
                    <a:pt x="95" y="5414"/>
                  </a:lnTo>
                  <a:lnTo>
                    <a:pt x="0" y="487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07998" y="6991451"/>
              <a:ext cx="11568" cy="10083"/>
            </a:xfrm>
            <a:custGeom>
              <a:avLst/>
              <a:pathLst>
                <a:path w="11568" h="10083">
                  <a:moveTo>
                    <a:pt x="818" y="2897"/>
                  </a:moveTo>
                  <a:lnTo>
                    <a:pt x="1441" y="1423"/>
                  </a:lnTo>
                  <a:lnTo>
                    <a:pt x="2210" y="441"/>
                  </a:lnTo>
                  <a:lnTo>
                    <a:pt x="3771" y="0"/>
                  </a:lnTo>
                  <a:lnTo>
                    <a:pt x="4556" y="52"/>
                  </a:lnTo>
                  <a:lnTo>
                    <a:pt x="7122" y="2029"/>
                  </a:lnTo>
                  <a:lnTo>
                    <a:pt x="7581" y="2703"/>
                  </a:lnTo>
                  <a:lnTo>
                    <a:pt x="7924" y="3958"/>
                  </a:lnTo>
                  <a:lnTo>
                    <a:pt x="8418" y="4485"/>
                  </a:lnTo>
                  <a:lnTo>
                    <a:pt x="8866" y="4735"/>
                  </a:lnTo>
                  <a:lnTo>
                    <a:pt x="9270" y="4827"/>
                  </a:lnTo>
                  <a:lnTo>
                    <a:pt x="10371" y="6134"/>
                  </a:lnTo>
                  <a:lnTo>
                    <a:pt x="11139" y="7265"/>
                  </a:lnTo>
                  <a:lnTo>
                    <a:pt x="11268" y="7531"/>
                  </a:lnTo>
                  <a:lnTo>
                    <a:pt x="11568" y="8829"/>
                  </a:lnTo>
                  <a:lnTo>
                    <a:pt x="11549" y="8986"/>
                  </a:lnTo>
                  <a:lnTo>
                    <a:pt x="11206" y="9831"/>
                  </a:lnTo>
                  <a:lnTo>
                    <a:pt x="10887" y="10028"/>
                  </a:lnTo>
                  <a:lnTo>
                    <a:pt x="10588" y="10083"/>
                  </a:lnTo>
                  <a:lnTo>
                    <a:pt x="10005" y="9931"/>
                  </a:lnTo>
                  <a:lnTo>
                    <a:pt x="9783" y="9683"/>
                  </a:lnTo>
                  <a:lnTo>
                    <a:pt x="9481" y="8951"/>
                  </a:lnTo>
                  <a:lnTo>
                    <a:pt x="9559" y="8713"/>
                  </a:lnTo>
                  <a:lnTo>
                    <a:pt x="9972" y="8375"/>
                  </a:lnTo>
                  <a:lnTo>
                    <a:pt x="8588" y="6447"/>
                  </a:lnTo>
                  <a:lnTo>
                    <a:pt x="7800" y="6672"/>
                  </a:lnTo>
                  <a:lnTo>
                    <a:pt x="7606" y="6812"/>
                  </a:lnTo>
                  <a:lnTo>
                    <a:pt x="7513" y="7121"/>
                  </a:lnTo>
                  <a:lnTo>
                    <a:pt x="6926" y="7541"/>
                  </a:lnTo>
                  <a:lnTo>
                    <a:pt x="4875" y="8483"/>
                  </a:lnTo>
                  <a:lnTo>
                    <a:pt x="4137" y="7868"/>
                  </a:lnTo>
                  <a:lnTo>
                    <a:pt x="3618" y="6502"/>
                  </a:lnTo>
                  <a:lnTo>
                    <a:pt x="3305" y="4969"/>
                  </a:lnTo>
                  <a:lnTo>
                    <a:pt x="3521" y="4194"/>
                  </a:lnTo>
                  <a:lnTo>
                    <a:pt x="3466" y="3998"/>
                  </a:lnTo>
                  <a:lnTo>
                    <a:pt x="2925" y="3537"/>
                  </a:lnTo>
                  <a:lnTo>
                    <a:pt x="1693" y="4390"/>
                  </a:lnTo>
                  <a:lnTo>
                    <a:pt x="962" y="5049"/>
                  </a:lnTo>
                  <a:lnTo>
                    <a:pt x="0" y="308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66917" y="6964826"/>
              <a:ext cx="10765" cy="8614"/>
            </a:xfrm>
            <a:custGeom>
              <a:avLst/>
              <a:pathLst>
                <a:path w="10765" h="8614">
                  <a:moveTo>
                    <a:pt x="67" y="2613"/>
                  </a:moveTo>
                  <a:lnTo>
                    <a:pt x="2187" y="250"/>
                  </a:lnTo>
                  <a:lnTo>
                    <a:pt x="2807" y="0"/>
                  </a:lnTo>
                  <a:lnTo>
                    <a:pt x="3774" y="663"/>
                  </a:lnTo>
                  <a:lnTo>
                    <a:pt x="3827" y="873"/>
                  </a:lnTo>
                  <a:lnTo>
                    <a:pt x="3768" y="1049"/>
                  </a:lnTo>
                  <a:lnTo>
                    <a:pt x="3762" y="1628"/>
                  </a:lnTo>
                  <a:lnTo>
                    <a:pt x="4060" y="2588"/>
                  </a:lnTo>
                  <a:lnTo>
                    <a:pt x="5215" y="3627"/>
                  </a:lnTo>
                  <a:lnTo>
                    <a:pt x="5885" y="3820"/>
                  </a:lnTo>
                  <a:lnTo>
                    <a:pt x="6434" y="3454"/>
                  </a:lnTo>
                  <a:lnTo>
                    <a:pt x="6472" y="3298"/>
                  </a:lnTo>
                  <a:lnTo>
                    <a:pt x="6447" y="2941"/>
                  </a:lnTo>
                  <a:lnTo>
                    <a:pt x="5710" y="1543"/>
                  </a:lnTo>
                  <a:lnTo>
                    <a:pt x="5920" y="1468"/>
                  </a:lnTo>
                  <a:lnTo>
                    <a:pt x="7756" y="1622"/>
                  </a:lnTo>
                  <a:lnTo>
                    <a:pt x="9406" y="2027"/>
                  </a:lnTo>
                  <a:lnTo>
                    <a:pt x="10292" y="2488"/>
                  </a:lnTo>
                  <a:lnTo>
                    <a:pt x="10395" y="2873"/>
                  </a:lnTo>
                  <a:lnTo>
                    <a:pt x="10181" y="4245"/>
                  </a:lnTo>
                  <a:lnTo>
                    <a:pt x="10765" y="4246"/>
                  </a:lnTo>
                  <a:lnTo>
                    <a:pt x="10515" y="5007"/>
                  </a:lnTo>
                  <a:lnTo>
                    <a:pt x="10073" y="5717"/>
                  </a:lnTo>
                  <a:lnTo>
                    <a:pt x="9106" y="6790"/>
                  </a:lnTo>
                  <a:lnTo>
                    <a:pt x="8661" y="6046"/>
                  </a:lnTo>
                  <a:lnTo>
                    <a:pt x="6497" y="5141"/>
                  </a:lnTo>
                  <a:lnTo>
                    <a:pt x="6962" y="6638"/>
                  </a:lnTo>
                  <a:lnTo>
                    <a:pt x="6604" y="8614"/>
                  </a:lnTo>
                  <a:lnTo>
                    <a:pt x="5926" y="7951"/>
                  </a:lnTo>
                  <a:lnTo>
                    <a:pt x="5384" y="6687"/>
                  </a:lnTo>
                  <a:lnTo>
                    <a:pt x="4184" y="5235"/>
                  </a:lnTo>
                  <a:lnTo>
                    <a:pt x="3320" y="7295"/>
                  </a:lnTo>
                  <a:lnTo>
                    <a:pt x="2780" y="6106"/>
                  </a:lnTo>
                  <a:lnTo>
                    <a:pt x="2287" y="5821"/>
                  </a:lnTo>
                  <a:lnTo>
                    <a:pt x="1660" y="6856"/>
                  </a:lnTo>
                  <a:lnTo>
                    <a:pt x="656" y="7337"/>
                  </a:lnTo>
                  <a:lnTo>
                    <a:pt x="408" y="5684"/>
                  </a:lnTo>
                  <a:lnTo>
                    <a:pt x="1099" y="4708"/>
                  </a:lnTo>
                  <a:lnTo>
                    <a:pt x="238" y="3733"/>
                  </a:lnTo>
                  <a:lnTo>
                    <a:pt x="0" y="278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82779" y="6481136"/>
              <a:ext cx="9403" cy="7027"/>
            </a:xfrm>
            <a:custGeom>
              <a:avLst/>
              <a:pathLst>
                <a:path w="9403" h="7027">
                  <a:moveTo>
                    <a:pt x="775" y="1797"/>
                  </a:moveTo>
                  <a:lnTo>
                    <a:pt x="2180" y="1062"/>
                  </a:lnTo>
                  <a:lnTo>
                    <a:pt x="3402" y="208"/>
                  </a:lnTo>
                  <a:lnTo>
                    <a:pt x="4148" y="268"/>
                  </a:lnTo>
                  <a:lnTo>
                    <a:pt x="5099" y="0"/>
                  </a:lnTo>
                  <a:lnTo>
                    <a:pt x="5547" y="73"/>
                  </a:lnTo>
                  <a:lnTo>
                    <a:pt x="6108" y="696"/>
                  </a:lnTo>
                  <a:lnTo>
                    <a:pt x="6258" y="1284"/>
                  </a:lnTo>
                  <a:lnTo>
                    <a:pt x="7370" y="1762"/>
                  </a:lnTo>
                  <a:lnTo>
                    <a:pt x="7687" y="1799"/>
                  </a:lnTo>
                  <a:lnTo>
                    <a:pt x="8013" y="1699"/>
                  </a:lnTo>
                  <a:lnTo>
                    <a:pt x="8264" y="1287"/>
                  </a:lnTo>
                  <a:lnTo>
                    <a:pt x="8427" y="1137"/>
                  </a:lnTo>
                  <a:lnTo>
                    <a:pt x="8944" y="1460"/>
                  </a:lnTo>
                  <a:lnTo>
                    <a:pt x="9403" y="2180"/>
                  </a:lnTo>
                  <a:lnTo>
                    <a:pt x="9380" y="4393"/>
                  </a:lnTo>
                  <a:lnTo>
                    <a:pt x="8234" y="6861"/>
                  </a:lnTo>
                  <a:lnTo>
                    <a:pt x="7226" y="7027"/>
                  </a:lnTo>
                  <a:lnTo>
                    <a:pt x="6363" y="6454"/>
                  </a:lnTo>
                  <a:lnTo>
                    <a:pt x="5058" y="5951"/>
                  </a:lnTo>
                  <a:lnTo>
                    <a:pt x="2862" y="5564"/>
                  </a:lnTo>
                  <a:lnTo>
                    <a:pt x="2536" y="5703"/>
                  </a:lnTo>
                  <a:lnTo>
                    <a:pt x="1326" y="5000"/>
                  </a:lnTo>
                  <a:lnTo>
                    <a:pt x="121" y="3418"/>
                  </a:lnTo>
                  <a:lnTo>
                    <a:pt x="0" y="194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22971" y="7005386"/>
              <a:ext cx="7329" cy="9157"/>
            </a:xfrm>
            <a:custGeom>
              <a:avLst/>
              <a:pathLst>
                <a:path w="7329" h="9157">
                  <a:moveTo>
                    <a:pt x="91" y="4046"/>
                  </a:moveTo>
                  <a:lnTo>
                    <a:pt x="2196" y="3498"/>
                  </a:lnTo>
                  <a:lnTo>
                    <a:pt x="3686" y="2620"/>
                  </a:lnTo>
                  <a:lnTo>
                    <a:pt x="4833" y="741"/>
                  </a:lnTo>
                  <a:lnTo>
                    <a:pt x="6651" y="0"/>
                  </a:lnTo>
                  <a:lnTo>
                    <a:pt x="7329" y="464"/>
                  </a:lnTo>
                  <a:lnTo>
                    <a:pt x="7146" y="1832"/>
                  </a:lnTo>
                  <a:lnTo>
                    <a:pt x="5879" y="3929"/>
                  </a:lnTo>
                  <a:lnTo>
                    <a:pt x="5933" y="6457"/>
                  </a:lnTo>
                  <a:lnTo>
                    <a:pt x="5561" y="7658"/>
                  </a:lnTo>
                  <a:lnTo>
                    <a:pt x="4314" y="9157"/>
                  </a:lnTo>
                  <a:lnTo>
                    <a:pt x="262" y="7524"/>
                  </a:lnTo>
                  <a:lnTo>
                    <a:pt x="52" y="7045"/>
                  </a:lnTo>
                  <a:lnTo>
                    <a:pt x="0" y="427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678825" y="7014187"/>
              <a:ext cx="10347" cy="5584"/>
            </a:xfrm>
            <a:custGeom>
              <a:avLst/>
              <a:pathLst>
                <a:path w="10347" h="5584">
                  <a:moveTo>
                    <a:pt x="0" y="708"/>
                  </a:moveTo>
                  <a:lnTo>
                    <a:pt x="1065" y="115"/>
                  </a:lnTo>
                  <a:lnTo>
                    <a:pt x="3279" y="0"/>
                  </a:lnTo>
                  <a:lnTo>
                    <a:pt x="4909" y="860"/>
                  </a:lnTo>
                  <a:lnTo>
                    <a:pt x="5480" y="1418"/>
                  </a:lnTo>
                  <a:lnTo>
                    <a:pt x="6006" y="1727"/>
                  </a:lnTo>
                  <a:lnTo>
                    <a:pt x="6890" y="2064"/>
                  </a:lnTo>
                  <a:lnTo>
                    <a:pt x="7684" y="1489"/>
                  </a:lnTo>
                  <a:lnTo>
                    <a:pt x="8705" y="1917"/>
                  </a:lnTo>
                  <a:lnTo>
                    <a:pt x="10001" y="2287"/>
                  </a:lnTo>
                  <a:lnTo>
                    <a:pt x="10347" y="2978"/>
                  </a:lnTo>
                  <a:lnTo>
                    <a:pt x="10110" y="3738"/>
                  </a:lnTo>
                  <a:lnTo>
                    <a:pt x="9937" y="4011"/>
                  </a:lnTo>
                  <a:lnTo>
                    <a:pt x="8142" y="5559"/>
                  </a:lnTo>
                  <a:lnTo>
                    <a:pt x="7853" y="5584"/>
                  </a:lnTo>
                  <a:lnTo>
                    <a:pt x="4914" y="5061"/>
                  </a:lnTo>
                  <a:lnTo>
                    <a:pt x="242" y="1752"/>
                  </a:lnTo>
                  <a:lnTo>
                    <a:pt x="11" y="149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344044" y="6754121"/>
              <a:ext cx="5780" cy="7415"/>
            </a:xfrm>
            <a:custGeom>
              <a:avLst/>
              <a:pathLst>
                <a:path w="5780" h="7415">
                  <a:moveTo>
                    <a:pt x="0" y="5153"/>
                  </a:moveTo>
                  <a:lnTo>
                    <a:pt x="774" y="3392"/>
                  </a:lnTo>
                  <a:lnTo>
                    <a:pt x="1110" y="627"/>
                  </a:lnTo>
                  <a:lnTo>
                    <a:pt x="3990" y="0"/>
                  </a:lnTo>
                  <a:lnTo>
                    <a:pt x="4309" y="155"/>
                  </a:lnTo>
                  <a:lnTo>
                    <a:pt x="4691" y="1867"/>
                  </a:lnTo>
                  <a:lnTo>
                    <a:pt x="5780" y="5089"/>
                  </a:lnTo>
                  <a:lnTo>
                    <a:pt x="4220" y="7300"/>
                  </a:lnTo>
                  <a:lnTo>
                    <a:pt x="1011" y="7415"/>
                  </a:lnTo>
                  <a:lnTo>
                    <a:pt x="127" y="737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602061" y="6761986"/>
              <a:ext cx="9469" cy="6010"/>
            </a:xfrm>
            <a:custGeom>
              <a:avLst/>
              <a:pathLst>
                <a:path w="9469" h="6010">
                  <a:moveTo>
                    <a:pt x="192" y="1627"/>
                  </a:moveTo>
                  <a:lnTo>
                    <a:pt x="1015" y="345"/>
                  </a:lnTo>
                  <a:lnTo>
                    <a:pt x="1738" y="61"/>
                  </a:lnTo>
                  <a:lnTo>
                    <a:pt x="2222" y="0"/>
                  </a:lnTo>
                  <a:lnTo>
                    <a:pt x="4194" y="210"/>
                  </a:lnTo>
                  <a:lnTo>
                    <a:pt x="4811" y="413"/>
                  </a:lnTo>
                  <a:lnTo>
                    <a:pt x="5161" y="1109"/>
                  </a:lnTo>
                  <a:lnTo>
                    <a:pt x="5804" y="1545"/>
                  </a:lnTo>
                  <a:lnTo>
                    <a:pt x="6715" y="1727"/>
                  </a:lnTo>
                  <a:lnTo>
                    <a:pt x="9353" y="2004"/>
                  </a:lnTo>
                  <a:lnTo>
                    <a:pt x="9469" y="2535"/>
                  </a:lnTo>
                  <a:lnTo>
                    <a:pt x="7672" y="4661"/>
                  </a:lnTo>
                  <a:lnTo>
                    <a:pt x="2857" y="6010"/>
                  </a:lnTo>
                  <a:lnTo>
                    <a:pt x="3226" y="4975"/>
                  </a:lnTo>
                  <a:lnTo>
                    <a:pt x="3143" y="4215"/>
                  </a:lnTo>
                  <a:lnTo>
                    <a:pt x="2608" y="3801"/>
                  </a:lnTo>
                  <a:lnTo>
                    <a:pt x="1601" y="3324"/>
                  </a:lnTo>
                  <a:lnTo>
                    <a:pt x="0" y="211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98775" y="7028007"/>
              <a:ext cx="6669" cy="10562"/>
            </a:xfrm>
            <a:custGeom>
              <a:avLst/>
              <a:pathLst>
                <a:path w="6669" h="10562">
                  <a:moveTo>
                    <a:pt x="0" y="3140"/>
                  </a:moveTo>
                  <a:lnTo>
                    <a:pt x="549" y="1496"/>
                  </a:lnTo>
                  <a:lnTo>
                    <a:pt x="677" y="277"/>
                  </a:lnTo>
                  <a:lnTo>
                    <a:pt x="1361" y="0"/>
                  </a:lnTo>
                  <a:lnTo>
                    <a:pt x="2018" y="372"/>
                  </a:lnTo>
                  <a:lnTo>
                    <a:pt x="2023" y="1407"/>
                  </a:lnTo>
                  <a:lnTo>
                    <a:pt x="3255" y="2873"/>
                  </a:lnTo>
                  <a:lnTo>
                    <a:pt x="3885" y="3977"/>
                  </a:lnTo>
                  <a:lnTo>
                    <a:pt x="5160" y="6153"/>
                  </a:lnTo>
                  <a:lnTo>
                    <a:pt x="5504" y="7885"/>
                  </a:lnTo>
                  <a:lnTo>
                    <a:pt x="6669" y="9609"/>
                  </a:lnTo>
                  <a:lnTo>
                    <a:pt x="6444" y="10014"/>
                  </a:lnTo>
                  <a:lnTo>
                    <a:pt x="5465" y="9724"/>
                  </a:lnTo>
                  <a:lnTo>
                    <a:pt x="5111" y="10562"/>
                  </a:lnTo>
                  <a:lnTo>
                    <a:pt x="4511" y="10113"/>
                  </a:lnTo>
                  <a:lnTo>
                    <a:pt x="3430" y="9171"/>
                  </a:lnTo>
                  <a:lnTo>
                    <a:pt x="2242" y="7636"/>
                  </a:lnTo>
                  <a:lnTo>
                    <a:pt x="1162" y="7546"/>
                  </a:lnTo>
                  <a:lnTo>
                    <a:pt x="806" y="6463"/>
                  </a:lnTo>
                  <a:lnTo>
                    <a:pt x="661" y="5720"/>
                  </a:lnTo>
                  <a:lnTo>
                    <a:pt x="892" y="5032"/>
                  </a:lnTo>
                  <a:lnTo>
                    <a:pt x="703" y="440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146460" y="6807017"/>
              <a:ext cx="6884" cy="5629"/>
            </a:xfrm>
            <a:custGeom>
              <a:avLst/>
              <a:pathLst>
                <a:path w="6884" h="5629">
                  <a:moveTo>
                    <a:pt x="704" y="534"/>
                  </a:moveTo>
                  <a:lnTo>
                    <a:pt x="2191" y="843"/>
                  </a:lnTo>
                  <a:lnTo>
                    <a:pt x="5497" y="0"/>
                  </a:lnTo>
                  <a:lnTo>
                    <a:pt x="6111" y="309"/>
                  </a:lnTo>
                  <a:lnTo>
                    <a:pt x="6884" y="2665"/>
                  </a:lnTo>
                  <a:lnTo>
                    <a:pt x="6699" y="4031"/>
                  </a:lnTo>
                  <a:lnTo>
                    <a:pt x="5726" y="5052"/>
                  </a:lnTo>
                  <a:lnTo>
                    <a:pt x="4077" y="5629"/>
                  </a:lnTo>
                  <a:lnTo>
                    <a:pt x="981" y="5112"/>
                  </a:lnTo>
                  <a:lnTo>
                    <a:pt x="194" y="4276"/>
                  </a:lnTo>
                  <a:lnTo>
                    <a:pt x="0" y="167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53932" y="7049628"/>
              <a:ext cx="8949" cy="10244"/>
            </a:xfrm>
            <a:custGeom>
              <a:avLst/>
              <a:pathLst>
                <a:path w="8949" h="10244">
                  <a:moveTo>
                    <a:pt x="0" y="5300"/>
                  </a:moveTo>
                  <a:lnTo>
                    <a:pt x="1006" y="4230"/>
                  </a:lnTo>
                  <a:lnTo>
                    <a:pt x="1723" y="4389"/>
                  </a:lnTo>
                  <a:lnTo>
                    <a:pt x="3398" y="3842"/>
                  </a:lnTo>
                  <a:lnTo>
                    <a:pt x="3475" y="4583"/>
                  </a:lnTo>
                  <a:lnTo>
                    <a:pt x="3697" y="6084"/>
                  </a:lnTo>
                  <a:lnTo>
                    <a:pt x="4745" y="5192"/>
                  </a:lnTo>
                  <a:lnTo>
                    <a:pt x="6685" y="4233"/>
                  </a:lnTo>
                  <a:lnTo>
                    <a:pt x="7399" y="4023"/>
                  </a:lnTo>
                  <a:lnTo>
                    <a:pt x="7856" y="3142"/>
                  </a:lnTo>
                  <a:lnTo>
                    <a:pt x="7711" y="2111"/>
                  </a:lnTo>
                  <a:lnTo>
                    <a:pt x="8152" y="0"/>
                  </a:lnTo>
                  <a:lnTo>
                    <a:pt x="8949" y="13"/>
                  </a:lnTo>
                  <a:lnTo>
                    <a:pt x="8530" y="2462"/>
                  </a:lnTo>
                  <a:lnTo>
                    <a:pt x="8426" y="4071"/>
                  </a:lnTo>
                  <a:lnTo>
                    <a:pt x="8609" y="4300"/>
                  </a:lnTo>
                  <a:lnTo>
                    <a:pt x="8403" y="5087"/>
                  </a:lnTo>
                  <a:lnTo>
                    <a:pt x="8248" y="5382"/>
                  </a:lnTo>
                  <a:lnTo>
                    <a:pt x="8045" y="5529"/>
                  </a:lnTo>
                  <a:lnTo>
                    <a:pt x="7722" y="5477"/>
                  </a:lnTo>
                  <a:lnTo>
                    <a:pt x="6958" y="5814"/>
                  </a:lnTo>
                  <a:lnTo>
                    <a:pt x="5640" y="6885"/>
                  </a:lnTo>
                  <a:lnTo>
                    <a:pt x="4894" y="7683"/>
                  </a:lnTo>
                  <a:lnTo>
                    <a:pt x="4613" y="8371"/>
                  </a:lnTo>
                  <a:lnTo>
                    <a:pt x="3566" y="9739"/>
                  </a:lnTo>
                  <a:lnTo>
                    <a:pt x="3261" y="10035"/>
                  </a:lnTo>
                  <a:lnTo>
                    <a:pt x="2166" y="10244"/>
                  </a:lnTo>
                  <a:lnTo>
                    <a:pt x="1674" y="9695"/>
                  </a:lnTo>
                  <a:lnTo>
                    <a:pt x="1051" y="9335"/>
                  </a:lnTo>
                  <a:lnTo>
                    <a:pt x="961" y="8516"/>
                  </a:lnTo>
                  <a:lnTo>
                    <a:pt x="1899" y="7709"/>
                  </a:lnTo>
                  <a:lnTo>
                    <a:pt x="1375" y="7068"/>
                  </a:lnTo>
                  <a:lnTo>
                    <a:pt x="722" y="632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604298" y="6804629"/>
              <a:ext cx="8715" cy="7708"/>
            </a:xfrm>
            <a:custGeom>
              <a:avLst/>
              <a:pathLst>
                <a:path w="8715" h="7708">
                  <a:moveTo>
                    <a:pt x="27" y="0"/>
                  </a:moveTo>
                  <a:lnTo>
                    <a:pt x="855" y="236"/>
                  </a:lnTo>
                  <a:lnTo>
                    <a:pt x="3027" y="1992"/>
                  </a:lnTo>
                  <a:lnTo>
                    <a:pt x="4853" y="3247"/>
                  </a:lnTo>
                  <a:lnTo>
                    <a:pt x="6571" y="3982"/>
                  </a:lnTo>
                  <a:lnTo>
                    <a:pt x="7403" y="4146"/>
                  </a:lnTo>
                  <a:lnTo>
                    <a:pt x="7976" y="4539"/>
                  </a:lnTo>
                  <a:lnTo>
                    <a:pt x="8715" y="5553"/>
                  </a:lnTo>
                  <a:lnTo>
                    <a:pt x="8679" y="5742"/>
                  </a:lnTo>
                  <a:lnTo>
                    <a:pt x="7704" y="6362"/>
                  </a:lnTo>
                  <a:lnTo>
                    <a:pt x="4208" y="7675"/>
                  </a:lnTo>
                  <a:lnTo>
                    <a:pt x="3699" y="7708"/>
                  </a:lnTo>
                  <a:lnTo>
                    <a:pt x="2163" y="6560"/>
                  </a:lnTo>
                  <a:lnTo>
                    <a:pt x="1949" y="6304"/>
                  </a:lnTo>
                  <a:lnTo>
                    <a:pt x="1817" y="6015"/>
                  </a:lnTo>
                  <a:lnTo>
                    <a:pt x="1733" y="5453"/>
                  </a:lnTo>
                  <a:lnTo>
                    <a:pt x="1766" y="5013"/>
                  </a:lnTo>
                  <a:lnTo>
                    <a:pt x="1994" y="4662"/>
                  </a:lnTo>
                  <a:lnTo>
                    <a:pt x="2194" y="3964"/>
                  </a:lnTo>
                  <a:lnTo>
                    <a:pt x="2095" y="3559"/>
                  </a:lnTo>
                  <a:lnTo>
                    <a:pt x="254" y="2012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865331" y="6990941"/>
              <a:ext cx="7486" cy="6324"/>
            </a:xfrm>
            <a:custGeom>
              <a:avLst/>
              <a:pathLst>
                <a:path w="7486" h="6324">
                  <a:moveTo>
                    <a:pt x="174" y="1379"/>
                  </a:moveTo>
                  <a:lnTo>
                    <a:pt x="1327" y="518"/>
                  </a:lnTo>
                  <a:lnTo>
                    <a:pt x="3513" y="0"/>
                  </a:lnTo>
                  <a:lnTo>
                    <a:pt x="3733" y="10"/>
                  </a:lnTo>
                  <a:lnTo>
                    <a:pt x="4740" y="545"/>
                  </a:lnTo>
                  <a:lnTo>
                    <a:pt x="5162" y="973"/>
                  </a:lnTo>
                  <a:lnTo>
                    <a:pt x="7486" y="2037"/>
                  </a:lnTo>
                  <a:lnTo>
                    <a:pt x="6092" y="5810"/>
                  </a:lnTo>
                  <a:lnTo>
                    <a:pt x="5999" y="6024"/>
                  </a:lnTo>
                  <a:lnTo>
                    <a:pt x="5705" y="6324"/>
                  </a:lnTo>
                  <a:lnTo>
                    <a:pt x="5507" y="6266"/>
                  </a:lnTo>
                  <a:lnTo>
                    <a:pt x="4173" y="4911"/>
                  </a:lnTo>
                  <a:lnTo>
                    <a:pt x="1774" y="3886"/>
                  </a:lnTo>
                  <a:lnTo>
                    <a:pt x="781" y="3756"/>
                  </a:lnTo>
                  <a:lnTo>
                    <a:pt x="394" y="3602"/>
                  </a:lnTo>
                  <a:lnTo>
                    <a:pt x="101" y="2449"/>
                  </a:lnTo>
                  <a:lnTo>
                    <a:pt x="0" y="170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983317" y="6951359"/>
              <a:ext cx="11564" cy="5200"/>
            </a:xfrm>
            <a:custGeom>
              <a:avLst/>
              <a:pathLst>
                <a:path w="11564" h="5200">
                  <a:moveTo>
                    <a:pt x="302" y="1888"/>
                  </a:moveTo>
                  <a:lnTo>
                    <a:pt x="1525" y="928"/>
                  </a:lnTo>
                  <a:lnTo>
                    <a:pt x="1948" y="649"/>
                  </a:lnTo>
                  <a:lnTo>
                    <a:pt x="3464" y="0"/>
                  </a:lnTo>
                  <a:lnTo>
                    <a:pt x="6803" y="777"/>
                  </a:lnTo>
                  <a:lnTo>
                    <a:pt x="8538" y="1393"/>
                  </a:lnTo>
                  <a:lnTo>
                    <a:pt x="8943" y="1635"/>
                  </a:lnTo>
                  <a:lnTo>
                    <a:pt x="10256" y="3230"/>
                  </a:lnTo>
                  <a:lnTo>
                    <a:pt x="11180" y="4238"/>
                  </a:lnTo>
                  <a:lnTo>
                    <a:pt x="11547" y="4820"/>
                  </a:lnTo>
                  <a:lnTo>
                    <a:pt x="11564" y="5081"/>
                  </a:lnTo>
                  <a:lnTo>
                    <a:pt x="11076" y="5200"/>
                  </a:lnTo>
                  <a:lnTo>
                    <a:pt x="10570" y="4881"/>
                  </a:lnTo>
                  <a:lnTo>
                    <a:pt x="10526" y="4657"/>
                  </a:lnTo>
                  <a:lnTo>
                    <a:pt x="10238" y="4311"/>
                  </a:lnTo>
                  <a:lnTo>
                    <a:pt x="9220" y="3569"/>
                  </a:lnTo>
                  <a:lnTo>
                    <a:pt x="7340" y="2934"/>
                  </a:lnTo>
                  <a:lnTo>
                    <a:pt x="7065" y="2908"/>
                  </a:lnTo>
                  <a:lnTo>
                    <a:pt x="6232" y="3314"/>
                  </a:lnTo>
                  <a:lnTo>
                    <a:pt x="5820" y="3779"/>
                  </a:lnTo>
                  <a:lnTo>
                    <a:pt x="5169" y="3829"/>
                  </a:lnTo>
                  <a:lnTo>
                    <a:pt x="38" y="2809"/>
                  </a:lnTo>
                  <a:lnTo>
                    <a:pt x="0" y="260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885427" y="7023073"/>
              <a:ext cx="5839" cy="7571"/>
            </a:xfrm>
            <a:custGeom>
              <a:avLst/>
              <a:pathLst>
                <a:path w="5839" h="7571">
                  <a:moveTo>
                    <a:pt x="3" y="6863"/>
                  </a:moveTo>
                  <a:lnTo>
                    <a:pt x="774" y="5339"/>
                  </a:lnTo>
                  <a:lnTo>
                    <a:pt x="1390" y="4652"/>
                  </a:lnTo>
                  <a:lnTo>
                    <a:pt x="2379" y="4169"/>
                  </a:lnTo>
                  <a:lnTo>
                    <a:pt x="2744" y="2849"/>
                  </a:lnTo>
                  <a:lnTo>
                    <a:pt x="1766" y="1651"/>
                  </a:lnTo>
                  <a:lnTo>
                    <a:pt x="2250" y="107"/>
                  </a:lnTo>
                  <a:lnTo>
                    <a:pt x="2529" y="0"/>
                  </a:lnTo>
                  <a:lnTo>
                    <a:pt x="4720" y="669"/>
                  </a:lnTo>
                  <a:lnTo>
                    <a:pt x="5839" y="1305"/>
                  </a:lnTo>
                  <a:lnTo>
                    <a:pt x="5827" y="2137"/>
                  </a:lnTo>
                  <a:lnTo>
                    <a:pt x="4920" y="6215"/>
                  </a:lnTo>
                  <a:lnTo>
                    <a:pt x="4710" y="6548"/>
                  </a:lnTo>
                  <a:lnTo>
                    <a:pt x="973" y="7571"/>
                  </a:lnTo>
                  <a:lnTo>
                    <a:pt x="249" y="7415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205097" y="6748289"/>
              <a:ext cx="9121" cy="9902"/>
            </a:xfrm>
            <a:custGeom>
              <a:avLst/>
              <a:pathLst>
                <a:path w="9121" h="9902">
                  <a:moveTo>
                    <a:pt x="0" y="9595"/>
                  </a:moveTo>
                  <a:lnTo>
                    <a:pt x="524" y="8721"/>
                  </a:lnTo>
                  <a:lnTo>
                    <a:pt x="2891" y="6428"/>
                  </a:lnTo>
                  <a:lnTo>
                    <a:pt x="3988" y="5963"/>
                  </a:lnTo>
                  <a:lnTo>
                    <a:pt x="5256" y="2372"/>
                  </a:lnTo>
                  <a:lnTo>
                    <a:pt x="6158" y="231"/>
                  </a:lnTo>
                  <a:lnTo>
                    <a:pt x="6878" y="0"/>
                  </a:lnTo>
                  <a:lnTo>
                    <a:pt x="9121" y="2354"/>
                  </a:lnTo>
                  <a:lnTo>
                    <a:pt x="8998" y="2635"/>
                  </a:lnTo>
                  <a:lnTo>
                    <a:pt x="7115" y="3625"/>
                  </a:lnTo>
                  <a:lnTo>
                    <a:pt x="6945" y="4868"/>
                  </a:lnTo>
                  <a:lnTo>
                    <a:pt x="5388" y="5189"/>
                  </a:lnTo>
                  <a:lnTo>
                    <a:pt x="3792" y="7566"/>
                  </a:lnTo>
                  <a:lnTo>
                    <a:pt x="4026" y="8945"/>
                  </a:lnTo>
                  <a:lnTo>
                    <a:pt x="16" y="990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86014" y="6914443"/>
              <a:ext cx="4624" cy="5956"/>
            </a:xfrm>
            <a:custGeom>
              <a:avLst/>
              <a:pathLst>
                <a:path w="4624" h="5956">
                  <a:moveTo>
                    <a:pt x="514" y="1384"/>
                  </a:moveTo>
                  <a:lnTo>
                    <a:pt x="1738" y="216"/>
                  </a:lnTo>
                  <a:lnTo>
                    <a:pt x="3129" y="0"/>
                  </a:lnTo>
                  <a:lnTo>
                    <a:pt x="3517" y="3"/>
                  </a:lnTo>
                  <a:lnTo>
                    <a:pt x="3742" y="205"/>
                  </a:lnTo>
                  <a:lnTo>
                    <a:pt x="4197" y="1033"/>
                  </a:lnTo>
                  <a:lnTo>
                    <a:pt x="4496" y="1988"/>
                  </a:lnTo>
                  <a:lnTo>
                    <a:pt x="4624" y="3123"/>
                  </a:lnTo>
                  <a:lnTo>
                    <a:pt x="4188" y="4868"/>
                  </a:lnTo>
                  <a:lnTo>
                    <a:pt x="2796" y="5956"/>
                  </a:lnTo>
                  <a:lnTo>
                    <a:pt x="1707" y="5911"/>
                  </a:lnTo>
                  <a:lnTo>
                    <a:pt x="1153" y="5721"/>
                  </a:lnTo>
                  <a:lnTo>
                    <a:pt x="720" y="5336"/>
                  </a:lnTo>
                  <a:lnTo>
                    <a:pt x="565" y="5061"/>
                  </a:lnTo>
                  <a:lnTo>
                    <a:pt x="0" y="201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230406" y="6822539"/>
              <a:ext cx="5966" cy="6987"/>
            </a:xfrm>
            <a:custGeom>
              <a:avLst/>
              <a:pathLst>
                <a:path w="5966" h="6987">
                  <a:moveTo>
                    <a:pt x="340" y="4228"/>
                  </a:moveTo>
                  <a:lnTo>
                    <a:pt x="1454" y="3324"/>
                  </a:lnTo>
                  <a:lnTo>
                    <a:pt x="3190" y="1133"/>
                  </a:lnTo>
                  <a:lnTo>
                    <a:pt x="4379" y="0"/>
                  </a:lnTo>
                  <a:lnTo>
                    <a:pt x="5841" y="1199"/>
                  </a:lnTo>
                  <a:lnTo>
                    <a:pt x="5966" y="1762"/>
                  </a:lnTo>
                  <a:lnTo>
                    <a:pt x="5326" y="3588"/>
                  </a:lnTo>
                  <a:lnTo>
                    <a:pt x="4185" y="4188"/>
                  </a:lnTo>
                  <a:lnTo>
                    <a:pt x="2781" y="6373"/>
                  </a:lnTo>
                  <a:lnTo>
                    <a:pt x="1365" y="6987"/>
                  </a:lnTo>
                  <a:lnTo>
                    <a:pt x="271" y="6026"/>
                  </a:lnTo>
                  <a:lnTo>
                    <a:pt x="0" y="574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113823" y="6847680"/>
              <a:ext cx="4572" cy="6260"/>
            </a:xfrm>
            <a:custGeom>
              <a:avLst/>
              <a:pathLst>
                <a:path w="4572" h="6260">
                  <a:moveTo>
                    <a:pt x="1395" y="153"/>
                  </a:moveTo>
                  <a:lnTo>
                    <a:pt x="2208" y="0"/>
                  </a:lnTo>
                  <a:lnTo>
                    <a:pt x="2628" y="354"/>
                  </a:lnTo>
                  <a:lnTo>
                    <a:pt x="4234" y="2735"/>
                  </a:lnTo>
                  <a:lnTo>
                    <a:pt x="4532" y="3454"/>
                  </a:lnTo>
                  <a:lnTo>
                    <a:pt x="4572" y="4753"/>
                  </a:lnTo>
                  <a:lnTo>
                    <a:pt x="4274" y="5111"/>
                  </a:lnTo>
                  <a:lnTo>
                    <a:pt x="2923" y="5659"/>
                  </a:lnTo>
                  <a:lnTo>
                    <a:pt x="1308" y="6260"/>
                  </a:lnTo>
                  <a:lnTo>
                    <a:pt x="599" y="5990"/>
                  </a:lnTo>
                  <a:lnTo>
                    <a:pt x="131" y="5632"/>
                  </a:lnTo>
                  <a:lnTo>
                    <a:pt x="0" y="4684"/>
                  </a:lnTo>
                  <a:lnTo>
                    <a:pt x="309" y="3137"/>
                  </a:lnTo>
                  <a:lnTo>
                    <a:pt x="973" y="128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813860" y="7016457"/>
              <a:ext cx="5270" cy="5285"/>
            </a:xfrm>
            <a:custGeom>
              <a:avLst/>
              <a:pathLst>
                <a:path w="5270" h="5285">
                  <a:moveTo>
                    <a:pt x="0" y="3892"/>
                  </a:moveTo>
                  <a:lnTo>
                    <a:pt x="110" y="2384"/>
                  </a:lnTo>
                  <a:lnTo>
                    <a:pt x="1740" y="198"/>
                  </a:lnTo>
                  <a:lnTo>
                    <a:pt x="2542" y="0"/>
                  </a:lnTo>
                  <a:lnTo>
                    <a:pt x="4724" y="1179"/>
                  </a:lnTo>
                  <a:lnTo>
                    <a:pt x="5244" y="1704"/>
                  </a:lnTo>
                  <a:lnTo>
                    <a:pt x="5270" y="2868"/>
                  </a:lnTo>
                  <a:lnTo>
                    <a:pt x="2454" y="5116"/>
                  </a:lnTo>
                  <a:lnTo>
                    <a:pt x="1585" y="5285"/>
                  </a:lnTo>
                  <a:lnTo>
                    <a:pt x="179" y="474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329398" y="6751613"/>
              <a:ext cx="4822" cy="6038"/>
            </a:xfrm>
            <a:custGeom>
              <a:avLst/>
              <a:pathLst>
                <a:path w="4822" h="6038">
                  <a:moveTo>
                    <a:pt x="0" y="1465"/>
                  </a:moveTo>
                  <a:lnTo>
                    <a:pt x="1901" y="0"/>
                  </a:lnTo>
                  <a:lnTo>
                    <a:pt x="2097" y="293"/>
                  </a:lnTo>
                  <a:lnTo>
                    <a:pt x="2189" y="670"/>
                  </a:lnTo>
                  <a:lnTo>
                    <a:pt x="3480" y="1226"/>
                  </a:lnTo>
                  <a:lnTo>
                    <a:pt x="4798" y="3731"/>
                  </a:lnTo>
                  <a:lnTo>
                    <a:pt x="4822" y="3961"/>
                  </a:lnTo>
                  <a:lnTo>
                    <a:pt x="4231" y="4974"/>
                  </a:lnTo>
                  <a:lnTo>
                    <a:pt x="3928" y="5339"/>
                  </a:lnTo>
                  <a:lnTo>
                    <a:pt x="1852" y="6038"/>
                  </a:lnTo>
                  <a:lnTo>
                    <a:pt x="925" y="479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483650" y="7020370"/>
              <a:ext cx="5494" cy="5219"/>
            </a:xfrm>
            <a:custGeom>
              <a:avLst/>
              <a:pathLst>
                <a:path w="5494" h="5219">
                  <a:moveTo>
                    <a:pt x="0" y="3346"/>
                  </a:moveTo>
                  <a:lnTo>
                    <a:pt x="2159" y="0"/>
                  </a:lnTo>
                  <a:lnTo>
                    <a:pt x="3573" y="524"/>
                  </a:lnTo>
                  <a:lnTo>
                    <a:pt x="5343" y="2394"/>
                  </a:lnTo>
                  <a:lnTo>
                    <a:pt x="5494" y="2786"/>
                  </a:lnTo>
                  <a:lnTo>
                    <a:pt x="5232" y="3393"/>
                  </a:lnTo>
                  <a:lnTo>
                    <a:pt x="4806" y="4099"/>
                  </a:lnTo>
                  <a:lnTo>
                    <a:pt x="3744" y="5113"/>
                  </a:lnTo>
                  <a:lnTo>
                    <a:pt x="3399" y="5219"/>
                  </a:lnTo>
                  <a:lnTo>
                    <a:pt x="2116" y="4885"/>
                  </a:lnTo>
                  <a:lnTo>
                    <a:pt x="330" y="391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280541" y="6964105"/>
              <a:ext cx="4774" cy="7434"/>
            </a:xfrm>
            <a:custGeom>
              <a:avLst/>
              <a:pathLst>
                <a:path w="4774" h="7434">
                  <a:moveTo>
                    <a:pt x="65" y="0"/>
                  </a:moveTo>
                  <a:lnTo>
                    <a:pt x="1740" y="113"/>
                  </a:lnTo>
                  <a:lnTo>
                    <a:pt x="4720" y="2056"/>
                  </a:lnTo>
                  <a:lnTo>
                    <a:pt x="4774" y="2452"/>
                  </a:lnTo>
                  <a:lnTo>
                    <a:pt x="4195" y="4473"/>
                  </a:lnTo>
                  <a:lnTo>
                    <a:pt x="3889" y="5727"/>
                  </a:lnTo>
                  <a:lnTo>
                    <a:pt x="4202" y="7005"/>
                  </a:lnTo>
                  <a:lnTo>
                    <a:pt x="3963" y="7434"/>
                  </a:lnTo>
                  <a:lnTo>
                    <a:pt x="2383" y="6156"/>
                  </a:lnTo>
                  <a:lnTo>
                    <a:pt x="1609" y="3937"/>
                  </a:lnTo>
                  <a:lnTo>
                    <a:pt x="1801" y="2539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51421" y="6744395"/>
              <a:ext cx="7634" cy="3746"/>
            </a:xfrm>
            <a:custGeom>
              <a:avLst/>
              <a:pathLst>
                <a:path w="7634" h="3746">
                  <a:moveTo>
                    <a:pt x="164" y="1549"/>
                  </a:moveTo>
                  <a:lnTo>
                    <a:pt x="3251" y="0"/>
                  </a:lnTo>
                  <a:lnTo>
                    <a:pt x="3704" y="153"/>
                  </a:lnTo>
                  <a:lnTo>
                    <a:pt x="4145" y="566"/>
                  </a:lnTo>
                  <a:lnTo>
                    <a:pt x="4577" y="566"/>
                  </a:lnTo>
                  <a:lnTo>
                    <a:pt x="6068" y="152"/>
                  </a:lnTo>
                  <a:lnTo>
                    <a:pt x="6529" y="264"/>
                  </a:lnTo>
                  <a:lnTo>
                    <a:pt x="7513" y="1150"/>
                  </a:lnTo>
                  <a:lnTo>
                    <a:pt x="7634" y="1518"/>
                  </a:lnTo>
                  <a:lnTo>
                    <a:pt x="6922" y="2639"/>
                  </a:lnTo>
                  <a:lnTo>
                    <a:pt x="5665" y="3546"/>
                  </a:lnTo>
                  <a:lnTo>
                    <a:pt x="5184" y="3746"/>
                  </a:lnTo>
                  <a:lnTo>
                    <a:pt x="3770" y="3112"/>
                  </a:lnTo>
                  <a:lnTo>
                    <a:pt x="3102" y="2531"/>
                  </a:lnTo>
                  <a:lnTo>
                    <a:pt x="2092" y="2217"/>
                  </a:lnTo>
                  <a:lnTo>
                    <a:pt x="455" y="1975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20118" y="6979396"/>
              <a:ext cx="6593" cy="4860"/>
            </a:xfrm>
            <a:custGeom>
              <a:avLst/>
              <a:pathLst>
                <a:path w="6593" h="4860">
                  <a:moveTo>
                    <a:pt x="22" y="3006"/>
                  </a:moveTo>
                  <a:lnTo>
                    <a:pt x="1287" y="745"/>
                  </a:lnTo>
                  <a:lnTo>
                    <a:pt x="1953" y="0"/>
                  </a:lnTo>
                  <a:lnTo>
                    <a:pt x="4363" y="7"/>
                  </a:lnTo>
                  <a:lnTo>
                    <a:pt x="5713" y="1395"/>
                  </a:lnTo>
                  <a:lnTo>
                    <a:pt x="6593" y="3896"/>
                  </a:lnTo>
                  <a:lnTo>
                    <a:pt x="6480" y="4489"/>
                  </a:lnTo>
                  <a:lnTo>
                    <a:pt x="6031" y="4860"/>
                  </a:lnTo>
                  <a:lnTo>
                    <a:pt x="5418" y="4560"/>
                  </a:lnTo>
                  <a:lnTo>
                    <a:pt x="4717" y="3671"/>
                  </a:lnTo>
                  <a:lnTo>
                    <a:pt x="3593" y="1973"/>
                  </a:lnTo>
                  <a:lnTo>
                    <a:pt x="2228" y="1830"/>
                  </a:lnTo>
                  <a:lnTo>
                    <a:pt x="1088" y="3251"/>
                  </a:lnTo>
                  <a:lnTo>
                    <a:pt x="1784" y="4265"/>
                  </a:lnTo>
                  <a:lnTo>
                    <a:pt x="1537" y="4631"/>
                  </a:lnTo>
                  <a:lnTo>
                    <a:pt x="0" y="406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888602" y="7031710"/>
              <a:ext cx="4895" cy="5145"/>
            </a:xfrm>
            <a:custGeom>
              <a:avLst/>
              <a:pathLst>
                <a:path w="4895" h="5145">
                  <a:moveTo>
                    <a:pt x="468" y="2680"/>
                  </a:moveTo>
                  <a:lnTo>
                    <a:pt x="820" y="2381"/>
                  </a:lnTo>
                  <a:lnTo>
                    <a:pt x="983" y="2021"/>
                  </a:lnTo>
                  <a:lnTo>
                    <a:pt x="1129" y="1467"/>
                  </a:lnTo>
                  <a:lnTo>
                    <a:pt x="923" y="772"/>
                  </a:lnTo>
                  <a:lnTo>
                    <a:pt x="1244" y="513"/>
                  </a:lnTo>
                  <a:lnTo>
                    <a:pt x="2808" y="0"/>
                  </a:lnTo>
                  <a:lnTo>
                    <a:pt x="4837" y="1979"/>
                  </a:lnTo>
                  <a:lnTo>
                    <a:pt x="4895" y="2123"/>
                  </a:lnTo>
                  <a:lnTo>
                    <a:pt x="4686" y="2762"/>
                  </a:lnTo>
                  <a:lnTo>
                    <a:pt x="4029" y="3803"/>
                  </a:lnTo>
                  <a:lnTo>
                    <a:pt x="2891" y="4757"/>
                  </a:lnTo>
                  <a:lnTo>
                    <a:pt x="1461" y="5145"/>
                  </a:lnTo>
                  <a:lnTo>
                    <a:pt x="340" y="4849"/>
                  </a:lnTo>
                  <a:lnTo>
                    <a:pt x="252" y="4684"/>
                  </a:lnTo>
                  <a:lnTo>
                    <a:pt x="0" y="336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440285" y="7017484"/>
              <a:ext cx="4857" cy="4830"/>
            </a:xfrm>
            <a:custGeom>
              <a:avLst/>
              <a:pathLst>
                <a:path w="4857" h="4830">
                  <a:moveTo>
                    <a:pt x="945" y="1091"/>
                  </a:moveTo>
                  <a:lnTo>
                    <a:pt x="1333" y="716"/>
                  </a:lnTo>
                  <a:lnTo>
                    <a:pt x="2219" y="218"/>
                  </a:lnTo>
                  <a:lnTo>
                    <a:pt x="2892" y="4"/>
                  </a:lnTo>
                  <a:lnTo>
                    <a:pt x="3898" y="0"/>
                  </a:lnTo>
                  <a:lnTo>
                    <a:pt x="4857" y="2651"/>
                  </a:lnTo>
                  <a:lnTo>
                    <a:pt x="4843" y="2793"/>
                  </a:lnTo>
                  <a:lnTo>
                    <a:pt x="3579" y="4228"/>
                  </a:lnTo>
                  <a:lnTo>
                    <a:pt x="3239" y="4464"/>
                  </a:lnTo>
                  <a:lnTo>
                    <a:pt x="2170" y="4830"/>
                  </a:lnTo>
                  <a:lnTo>
                    <a:pt x="1645" y="4634"/>
                  </a:lnTo>
                  <a:lnTo>
                    <a:pt x="339" y="3836"/>
                  </a:lnTo>
                  <a:lnTo>
                    <a:pt x="119" y="3894"/>
                  </a:lnTo>
                  <a:lnTo>
                    <a:pt x="0" y="3742"/>
                  </a:lnTo>
                  <a:lnTo>
                    <a:pt x="356" y="226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768597" y="7051771"/>
              <a:ext cx="3693" cy="5659"/>
            </a:xfrm>
            <a:custGeom>
              <a:avLst/>
              <a:pathLst>
                <a:path w="3693" h="5659">
                  <a:moveTo>
                    <a:pt x="2" y="1748"/>
                  </a:moveTo>
                  <a:lnTo>
                    <a:pt x="91" y="1430"/>
                  </a:lnTo>
                  <a:lnTo>
                    <a:pt x="260" y="1220"/>
                  </a:lnTo>
                  <a:lnTo>
                    <a:pt x="1685" y="109"/>
                  </a:lnTo>
                  <a:lnTo>
                    <a:pt x="2213" y="0"/>
                  </a:lnTo>
                  <a:lnTo>
                    <a:pt x="2648" y="45"/>
                  </a:lnTo>
                  <a:lnTo>
                    <a:pt x="3009" y="300"/>
                  </a:lnTo>
                  <a:lnTo>
                    <a:pt x="3358" y="1487"/>
                  </a:lnTo>
                  <a:lnTo>
                    <a:pt x="3411" y="1914"/>
                  </a:lnTo>
                  <a:lnTo>
                    <a:pt x="3648" y="2621"/>
                  </a:lnTo>
                  <a:lnTo>
                    <a:pt x="3693" y="2982"/>
                  </a:lnTo>
                  <a:lnTo>
                    <a:pt x="3517" y="4050"/>
                  </a:lnTo>
                  <a:lnTo>
                    <a:pt x="3142" y="5356"/>
                  </a:lnTo>
                  <a:lnTo>
                    <a:pt x="2949" y="5555"/>
                  </a:lnTo>
                  <a:lnTo>
                    <a:pt x="1988" y="5659"/>
                  </a:lnTo>
                  <a:lnTo>
                    <a:pt x="1683" y="5536"/>
                  </a:lnTo>
                  <a:lnTo>
                    <a:pt x="1037" y="4848"/>
                  </a:lnTo>
                  <a:lnTo>
                    <a:pt x="681" y="4314"/>
                  </a:lnTo>
                  <a:lnTo>
                    <a:pt x="0" y="274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386030" y="6779129"/>
              <a:ext cx="7929" cy="3871"/>
            </a:xfrm>
            <a:custGeom>
              <a:avLst/>
              <a:pathLst>
                <a:path w="7929" h="3871">
                  <a:moveTo>
                    <a:pt x="0" y="556"/>
                  </a:moveTo>
                  <a:lnTo>
                    <a:pt x="1852" y="0"/>
                  </a:lnTo>
                  <a:lnTo>
                    <a:pt x="4031" y="590"/>
                  </a:lnTo>
                  <a:lnTo>
                    <a:pt x="5362" y="1366"/>
                  </a:lnTo>
                  <a:lnTo>
                    <a:pt x="7365" y="1513"/>
                  </a:lnTo>
                  <a:lnTo>
                    <a:pt x="7929" y="1935"/>
                  </a:lnTo>
                  <a:lnTo>
                    <a:pt x="7414" y="3516"/>
                  </a:lnTo>
                  <a:lnTo>
                    <a:pt x="6586" y="3868"/>
                  </a:lnTo>
                  <a:lnTo>
                    <a:pt x="5031" y="3871"/>
                  </a:lnTo>
                  <a:lnTo>
                    <a:pt x="4004" y="3341"/>
                  </a:lnTo>
                  <a:lnTo>
                    <a:pt x="2878" y="2054"/>
                  </a:lnTo>
                  <a:lnTo>
                    <a:pt x="617" y="116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993630" y="6985378"/>
              <a:ext cx="4027" cy="6348"/>
            </a:xfrm>
            <a:custGeom>
              <a:avLst/>
              <a:pathLst>
                <a:path w="4027" h="6348">
                  <a:moveTo>
                    <a:pt x="0" y="3185"/>
                  </a:moveTo>
                  <a:lnTo>
                    <a:pt x="1233" y="870"/>
                  </a:lnTo>
                  <a:lnTo>
                    <a:pt x="3235" y="0"/>
                  </a:lnTo>
                  <a:lnTo>
                    <a:pt x="4027" y="1489"/>
                  </a:lnTo>
                  <a:lnTo>
                    <a:pt x="3987" y="3484"/>
                  </a:lnTo>
                  <a:lnTo>
                    <a:pt x="2341" y="4439"/>
                  </a:lnTo>
                  <a:lnTo>
                    <a:pt x="2032" y="5670"/>
                  </a:lnTo>
                  <a:lnTo>
                    <a:pt x="1537" y="6348"/>
                  </a:lnTo>
                  <a:lnTo>
                    <a:pt x="262" y="419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701056" y="6907315"/>
              <a:ext cx="6195" cy="3472"/>
            </a:xfrm>
            <a:custGeom>
              <a:avLst/>
              <a:pathLst>
                <a:path w="6195" h="3472">
                  <a:moveTo>
                    <a:pt x="0" y="1130"/>
                  </a:moveTo>
                  <a:lnTo>
                    <a:pt x="1851" y="79"/>
                  </a:lnTo>
                  <a:lnTo>
                    <a:pt x="3084" y="0"/>
                  </a:lnTo>
                  <a:lnTo>
                    <a:pt x="4052" y="287"/>
                  </a:lnTo>
                  <a:lnTo>
                    <a:pt x="6195" y="2422"/>
                  </a:lnTo>
                  <a:lnTo>
                    <a:pt x="6026" y="2900"/>
                  </a:lnTo>
                  <a:lnTo>
                    <a:pt x="2610" y="3472"/>
                  </a:lnTo>
                  <a:lnTo>
                    <a:pt x="1075" y="287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779907" y="7065528"/>
              <a:ext cx="3750" cy="7015"/>
            </a:xfrm>
            <a:custGeom>
              <a:avLst/>
              <a:pathLst>
                <a:path w="3750" h="7015">
                  <a:moveTo>
                    <a:pt x="0" y="4505"/>
                  </a:moveTo>
                  <a:lnTo>
                    <a:pt x="984" y="3195"/>
                  </a:lnTo>
                  <a:lnTo>
                    <a:pt x="1049" y="1455"/>
                  </a:lnTo>
                  <a:lnTo>
                    <a:pt x="911" y="0"/>
                  </a:lnTo>
                  <a:lnTo>
                    <a:pt x="1582" y="255"/>
                  </a:lnTo>
                  <a:lnTo>
                    <a:pt x="3536" y="1331"/>
                  </a:lnTo>
                  <a:lnTo>
                    <a:pt x="3490" y="2551"/>
                  </a:lnTo>
                  <a:lnTo>
                    <a:pt x="3750" y="2985"/>
                  </a:lnTo>
                  <a:lnTo>
                    <a:pt x="2936" y="4215"/>
                  </a:lnTo>
                  <a:lnTo>
                    <a:pt x="2237" y="5639"/>
                  </a:lnTo>
                  <a:lnTo>
                    <a:pt x="1358" y="7015"/>
                  </a:lnTo>
                  <a:lnTo>
                    <a:pt x="77" y="539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817376" y="6989449"/>
              <a:ext cx="6377" cy="3266"/>
            </a:xfrm>
            <a:custGeom>
              <a:avLst/>
              <a:pathLst>
                <a:path w="6377" h="3266">
                  <a:moveTo>
                    <a:pt x="334" y="1190"/>
                  </a:moveTo>
                  <a:lnTo>
                    <a:pt x="927" y="372"/>
                  </a:lnTo>
                  <a:lnTo>
                    <a:pt x="2087" y="0"/>
                  </a:lnTo>
                  <a:lnTo>
                    <a:pt x="3288" y="595"/>
                  </a:lnTo>
                  <a:lnTo>
                    <a:pt x="6134" y="406"/>
                  </a:lnTo>
                  <a:lnTo>
                    <a:pt x="6377" y="995"/>
                  </a:lnTo>
                  <a:lnTo>
                    <a:pt x="4425" y="3266"/>
                  </a:lnTo>
                  <a:lnTo>
                    <a:pt x="1961" y="3138"/>
                  </a:lnTo>
                  <a:lnTo>
                    <a:pt x="0" y="235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873994" y="7016540"/>
              <a:ext cx="6502" cy="5975"/>
            </a:xfrm>
            <a:custGeom>
              <a:avLst/>
              <a:pathLst>
                <a:path w="6502" h="5975">
                  <a:moveTo>
                    <a:pt x="676" y="3113"/>
                  </a:moveTo>
                  <a:lnTo>
                    <a:pt x="1768" y="2125"/>
                  </a:lnTo>
                  <a:lnTo>
                    <a:pt x="2293" y="1440"/>
                  </a:lnTo>
                  <a:lnTo>
                    <a:pt x="5768" y="134"/>
                  </a:lnTo>
                  <a:lnTo>
                    <a:pt x="6391" y="0"/>
                  </a:lnTo>
                  <a:lnTo>
                    <a:pt x="6502" y="571"/>
                  </a:lnTo>
                  <a:lnTo>
                    <a:pt x="5705" y="2150"/>
                  </a:lnTo>
                  <a:lnTo>
                    <a:pt x="3978" y="3423"/>
                  </a:lnTo>
                  <a:lnTo>
                    <a:pt x="2431" y="3332"/>
                  </a:lnTo>
                  <a:lnTo>
                    <a:pt x="1241" y="5145"/>
                  </a:lnTo>
                  <a:lnTo>
                    <a:pt x="1099" y="5839"/>
                  </a:lnTo>
                  <a:lnTo>
                    <a:pt x="362" y="5975"/>
                  </a:lnTo>
                  <a:lnTo>
                    <a:pt x="0" y="392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181471" y="6886802"/>
              <a:ext cx="3838" cy="5575"/>
            </a:xfrm>
            <a:custGeom>
              <a:avLst/>
              <a:pathLst>
                <a:path w="3838" h="5575">
                  <a:moveTo>
                    <a:pt x="418" y="2296"/>
                  </a:moveTo>
                  <a:lnTo>
                    <a:pt x="1740" y="112"/>
                  </a:lnTo>
                  <a:lnTo>
                    <a:pt x="3235" y="0"/>
                  </a:lnTo>
                  <a:lnTo>
                    <a:pt x="3838" y="1165"/>
                  </a:lnTo>
                  <a:lnTo>
                    <a:pt x="3222" y="3324"/>
                  </a:lnTo>
                  <a:lnTo>
                    <a:pt x="2192" y="4880"/>
                  </a:lnTo>
                  <a:lnTo>
                    <a:pt x="569" y="5575"/>
                  </a:lnTo>
                  <a:lnTo>
                    <a:pt x="285" y="5449"/>
                  </a:lnTo>
                  <a:lnTo>
                    <a:pt x="0" y="388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3961" y="7013277"/>
              <a:ext cx="4503" cy="4791"/>
            </a:xfrm>
            <a:custGeom>
              <a:avLst/>
              <a:pathLst>
                <a:path w="4503" h="4791">
                  <a:moveTo>
                    <a:pt x="138" y="2353"/>
                  </a:moveTo>
                  <a:lnTo>
                    <a:pt x="1848" y="100"/>
                  </a:lnTo>
                  <a:lnTo>
                    <a:pt x="2021" y="0"/>
                  </a:lnTo>
                  <a:lnTo>
                    <a:pt x="3703" y="131"/>
                  </a:lnTo>
                  <a:lnTo>
                    <a:pt x="4317" y="339"/>
                  </a:lnTo>
                  <a:lnTo>
                    <a:pt x="4503" y="1219"/>
                  </a:lnTo>
                  <a:lnTo>
                    <a:pt x="4474" y="1398"/>
                  </a:lnTo>
                  <a:lnTo>
                    <a:pt x="3746" y="2763"/>
                  </a:lnTo>
                  <a:lnTo>
                    <a:pt x="1674" y="4512"/>
                  </a:lnTo>
                  <a:lnTo>
                    <a:pt x="623" y="4791"/>
                  </a:lnTo>
                  <a:lnTo>
                    <a:pt x="120" y="4233"/>
                  </a:lnTo>
                  <a:lnTo>
                    <a:pt x="0" y="3054"/>
                  </a:lnTo>
                  <a:lnTo>
                    <a:pt x="28" y="276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669652" y="7012963"/>
              <a:ext cx="7889" cy="4802"/>
            </a:xfrm>
            <a:custGeom>
              <a:avLst/>
              <a:pathLst>
                <a:path w="7889" h="4802">
                  <a:moveTo>
                    <a:pt x="46" y="73"/>
                  </a:moveTo>
                  <a:lnTo>
                    <a:pt x="645" y="0"/>
                  </a:lnTo>
                  <a:lnTo>
                    <a:pt x="1698" y="118"/>
                  </a:lnTo>
                  <a:lnTo>
                    <a:pt x="5724" y="1023"/>
                  </a:lnTo>
                  <a:lnTo>
                    <a:pt x="7534" y="1694"/>
                  </a:lnTo>
                  <a:lnTo>
                    <a:pt x="7889" y="3895"/>
                  </a:lnTo>
                  <a:lnTo>
                    <a:pt x="7801" y="4042"/>
                  </a:lnTo>
                  <a:lnTo>
                    <a:pt x="7298" y="4297"/>
                  </a:lnTo>
                  <a:lnTo>
                    <a:pt x="6125" y="3761"/>
                  </a:lnTo>
                  <a:lnTo>
                    <a:pt x="5525" y="4802"/>
                  </a:lnTo>
                  <a:lnTo>
                    <a:pt x="4856" y="3739"/>
                  </a:lnTo>
                  <a:lnTo>
                    <a:pt x="4676" y="2282"/>
                  </a:lnTo>
                  <a:lnTo>
                    <a:pt x="3814" y="1715"/>
                  </a:lnTo>
                  <a:lnTo>
                    <a:pt x="655" y="919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23228" y="6897463"/>
              <a:ext cx="7677" cy="8708"/>
            </a:xfrm>
            <a:custGeom>
              <a:avLst/>
              <a:pathLst>
                <a:path w="7677" h="8708">
                  <a:moveTo>
                    <a:pt x="100" y="0"/>
                  </a:moveTo>
                  <a:lnTo>
                    <a:pt x="332" y="19"/>
                  </a:lnTo>
                  <a:lnTo>
                    <a:pt x="1368" y="855"/>
                  </a:lnTo>
                  <a:lnTo>
                    <a:pt x="2025" y="916"/>
                  </a:lnTo>
                  <a:lnTo>
                    <a:pt x="4232" y="2065"/>
                  </a:lnTo>
                  <a:lnTo>
                    <a:pt x="6058" y="4991"/>
                  </a:lnTo>
                  <a:lnTo>
                    <a:pt x="7677" y="8368"/>
                  </a:lnTo>
                  <a:lnTo>
                    <a:pt x="7552" y="8597"/>
                  </a:lnTo>
                  <a:lnTo>
                    <a:pt x="6571" y="8708"/>
                  </a:lnTo>
                  <a:lnTo>
                    <a:pt x="3780" y="2909"/>
                  </a:lnTo>
                  <a:lnTo>
                    <a:pt x="2570" y="2881"/>
                  </a:lnTo>
                  <a:lnTo>
                    <a:pt x="976" y="2087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490530" y="7013715"/>
              <a:ext cx="4070" cy="4371"/>
            </a:xfrm>
            <a:custGeom>
              <a:avLst/>
              <a:pathLst>
                <a:path w="4070" h="4371">
                  <a:moveTo>
                    <a:pt x="308" y="792"/>
                  </a:moveTo>
                  <a:lnTo>
                    <a:pt x="1438" y="115"/>
                  </a:lnTo>
                  <a:lnTo>
                    <a:pt x="1817" y="0"/>
                  </a:lnTo>
                  <a:lnTo>
                    <a:pt x="3020" y="581"/>
                  </a:lnTo>
                  <a:lnTo>
                    <a:pt x="3673" y="1381"/>
                  </a:lnTo>
                  <a:lnTo>
                    <a:pt x="4070" y="2086"/>
                  </a:lnTo>
                  <a:lnTo>
                    <a:pt x="4058" y="2627"/>
                  </a:lnTo>
                  <a:lnTo>
                    <a:pt x="3740" y="3247"/>
                  </a:lnTo>
                  <a:lnTo>
                    <a:pt x="3463" y="3641"/>
                  </a:lnTo>
                  <a:lnTo>
                    <a:pt x="3256" y="3809"/>
                  </a:lnTo>
                  <a:lnTo>
                    <a:pt x="2565" y="4179"/>
                  </a:lnTo>
                  <a:lnTo>
                    <a:pt x="1104" y="4371"/>
                  </a:lnTo>
                  <a:lnTo>
                    <a:pt x="23" y="2878"/>
                  </a:lnTo>
                  <a:lnTo>
                    <a:pt x="0" y="142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810212" y="7009105"/>
              <a:ext cx="4186" cy="7159"/>
            </a:xfrm>
            <a:custGeom>
              <a:avLst/>
              <a:pathLst>
                <a:path w="4186" h="7159">
                  <a:moveTo>
                    <a:pt x="0" y="5297"/>
                  </a:moveTo>
                  <a:lnTo>
                    <a:pt x="102" y="5067"/>
                  </a:lnTo>
                  <a:lnTo>
                    <a:pt x="1137" y="3568"/>
                  </a:lnTo>
                  <a:lnTo>
                    <a:pt x="1405" y="3357"/>
                  </a:lnTo>
                  <a:lnTo>
                    <a:pt x="2280" y="3297"/>
                  </a:lnTo>
                  <a:lnTo>
                    <a:pt x="2783" y="1820"/>
                  </a:lnTo>
                  <a:lnTo>
                    <a:pt x="3236" y="712"/>
                  </a:lnTo>
                  <a:lnTo>
                    <a:pt x="3725" y="1"/>
                  </a:lnTo>
                  <a:lnTo>
                    <a:pt x="4072" y="0"/>
                  </a:lnTo>
                  <a:lnTo>
                    <a:pt x="4186" y="352"/>
                  </a:lnTo>
                  <a:lnTo>
                    <a:pt x="4165" y="1266"/>
                  </a:lnTo>
                  <a:lnTo>
                    <a:pt x="3730" y="3028"/>
                  </a:lnTo>
                  <a:lnTo>
                    <a:pt x="3035" y="4418"/>
                  </a:lnTo>
                  <a:lnTo>
                    <a:pt x="2689" y="4675"/>
                  </a:lnTo>
                  <a:lnTo>
                    <a:pt x="2742" y="6639"/>
                  </a:lnTo>
                  <a:lnTo>
                    <a:pt x="2456" y="7108"/>
                  </a:lnTo>
                  <a:lnTo>
                    <a:pt x="1989" y="7159"/>
                  </a:lnTo>
                  <a:lnTo>
                    <a:pt x="105" y="579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95980" y="6782369"/>
              <a:ext cx="4461" cy="4325"/>
            </a:xfrm>
            <a:custGeom>
              <a:avLst/>
              <a:pathLst>
                <a:path w="4461" h="4325">
                  <a:moveTo>
                    <a:pt x="457" y="0"/>
                  </a:moveTo>
                  <a:lnTo>
                    <a:pt x="2509" y="328"/>
                  </a:lnTo>
                  <a:lnTo>
                    <a:pt x="3386" y="1024"/>
                  </a:lnTo>
                  <a:lnTo>
                    <a:pt x="3794" y="2215"/>
                  </a:lnTo>
                  <a:lnTo>
                    <a:pt x="4314" y="2500"/>
                  </a:lnTo>
                  <a:lnTo>
                    <a:pt x="4461" y="3428"/>
                  </a:lnTo>
                  <a:lnTo>
                    <a:pt x="3710" y="3864"/>
                  </a:lnTo>
                  <a:lnTo>
                    <a:pt x="2651" y="4325"/>
                  </a:lnTo>
                  <a:lnTo>
                    <a:pt x="1426" y="3672"/>
                  </a:lnTo>
                  <a:lnTo>
                    <a:pt x="685" y="220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901966" y="6979017"/>
              <a:ext cx="4966" cy="5374"/>
            </a:xfrm>
            <a:custGeom>
              <a:avLst/>
              <a:pathLst>
                <a:path w="4966" h="5374">
                  <a:moveTo>
                    <a:pt x="988" y="3410"/>
                  </a:moveTo>
                  <a:lnTo>
                    <a:pt x="3012" y="187"/>
                  </a:lnTo>
                  <a:lnTo>
                    <a:pt x="4281" y="0"/>
                  </a:lnTo>
                  <a:lnTo>
                    <a:pt x="4851" y="1611"/>
                  </a:lnTo>
                  <a:lnTo>
                    <a:pt x="4966" y="2961"/>
                  </a:lnTo>
                  <a:lnTo>
                    <a:pt x="4627" y="3613"/>
                  </a:lnTo>
                  <a:lnTo>
                    <a:pt x="3439" y="4076"/>
                  </a:lnTo>
                  <a:lnTo>
                    <a:pt x="1948" y="3880"/>
                  </a:lnTo>
                  <a:lnTo>
                    <a:pt x="0" y="537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570" y="6935393"/>
              <a:ext cx="4341" cy="4673"/>
            </a:xfrm>
            <a:custGeom>
              <a:avLst/>
              <a:pathLst>
                <a:path w="4341" h="4673">
                  <a:moveTo>
                    <a:pt x="2311" y="667"/>
                  </a:moveTo>
                  <a:lnTo>
                    <a:pt x="3335" y="0"/>
                  </a:lnTo>
                  <a:lnTo>
                    <a:pt x="3857" y="88"/>
                  </a:lnTo>
                  <a:lnTo>
                    <a:pt x="4341" y="1919"/>
                  </a:lnTo>
                  <a:lnTo>
                    <a:pt x="4058" y="3270"/>
                  </a:lnTo>
                  <a:lnTo>
                    <a:pt x="3428" y="4673"/>
                  </a:lnTo>
                  <a:lnTo>
                    <a:pt x="2020" y="3785"/>
                  </a:lnTo>
                  <a:lnTo>
                    <a:pt x="1797" y="4141"/>
                  </a:lnTo>
                  <a:lnTo>
                    <a:pt x="1137" y="4468"/>
                  </a:lnTo>
                  <a:lnTo>
                    <a:pt x="437" y="4629"/>
                  </a:lnTo>
                  <a:lnTo>
                    <a:pt x="0" y="453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825538" y="6993428"/>
              <a:ext cx="3975" cy="4527"/>
            </a:xfrm>
            <a:custGeom>
              <a:avLst/>
              <a:pathLst>
                <a:path w="3975" h="4527">
                  <a:moveTo>
                    <a:pt x="803" y="169"/>
                  </a:moveTo>
                  <a:lnTo>
                    <a:pt x="1822" y="0"/>
                  </a:lnTo>
                  <a:lnTo>
                    <a:pt x="3975" y="1031"/>
                  </a:lnTo>
                  <a:lnTo>
                    <a:pt x="3408" y="3192"/>
                  </a:lnTo>
                  <a:lnTo>
                    <a:pt x="2826" y="4396"/>
                  </a:lnTo>
                  <a:lnTo>
                    <a:pt x="2265" y="4527"/>
                  </a:lnTo>
                  <a:lnTo>
                    <a:pt x="584" y="2509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339889" y="6781243"/>
              <a:ext cx="5449" cy="4497"/>
            </a:xfrm>
            <a:custGeom>
              <a:avLst/>
              <a:pathLst>
                <a:path w="5449" h="4497">
                  <a:moveTo>
                    <a:pt x="0" y="2666"/>
                  </a:moveTo>
                  <a:lnTo>
                    <a:pt x="407" y="1937"/>
                  </a:lnTo>
                  <a:lnTo>
                    <a:pt x="2773" y="1310"/>
                  </a:lnTo>
                  <a:lnTo>
                    <a:pt x="5449" y="0"/>
                  </a:lnTo>
                  <a:lnTo>
                    <a:pt x="5181" y="1877"/>
                  </a:lnTo>
                  <a:lnTo>
                    <a:pt x="375" y="4497"/>
                  </a:lnTo>
                  <a:lnTo>
                    <a:pt x="21" y="380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59385" y="6937918"/>
              <a:ext cx="3730" cy="4449"/>
            </a:xfrm>
            <a:custGeom>
              <a:avLst/>
              <a:pathLst>
                <a:path w="3730" h="4449">
                  <a:moveTo>
                    <a:pt x="1928" y="309"/>
                  </a:moveTo>
                  <a:lnTo>
                    <a:pt x="3139" y="0"/>
                  </a:lnTo>
                  <a:lnTo>
                    <a:pt x="3717" y="376"/>
                  </a:lnTo>
                  <a:lnTo>
                    <a:pt x="3730" y="1699"/>
                  </a:lnTo>
                  <a:lnTo>
                    <a:pt x="3183" y="3031"/>
                  </a:lnTo>
                  <a:lnTo>
                    <a:pt x="2686" y="3620"/>
                  </a:lnTo>
                  <a:lnTo>
                    <a:pt x="1088" y="4449"/>
                  </a:lnTo>
                  <a:lnTo>
                    <a:pt x="0" y="4172"/>
                  </a:lnTo>
                  <a:lnTo>
                    <a:pt x="36" y="3458"/>
                  </a:lnTo>
                  <a:lnTo>
                    <a:pt x="1313" y="60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06327" y="6836546"/>
              <a:ext cx="3366" cy="4468"/>
            </a:xfrm>
            <a:custGeom>
              <a:avLst/>
              <a:pathLst>
                <a:path w="3366" h="4468">
                  <a:moveTo>
                    <a:pt x="957" y="437"/>
                  </a:moveTo>
                  <a:lnTo>
                    <a:pt x="1766" y="51"/>
                  </a:lnTo>
                  <a:lnTo>
                    <a:pt x="2161" y="129"/>
                  </a:lnTo>
                  <a:lnTo>
                    <a:pt x="2316" y="0"/>
                  </a:lnTo>
                  <a:lnTo>
                    <a:pt x="2927" y="539"/>
                  </a:lnTo>
                  <a:lnTo>
                    <a:pt x="3366" y="2070"/>
                  </a:lnTo>
                  <a:lnTo>
                    <a:pt x="3355" y="2354"/>
                  </a:lnTo>
                  <a:lnTo>
                    <a:pt x="2583" y="4199"/>
                  </a:lnTo>
                  <a:lnTo>
                    <a:pt x="1687" y="4468"/>
                  </a:lnTo>
                  <a:lnTo>
                    <a:pt x="336" y="3780"/>
                  </a:lnTo>
                  <a:lnTo>
                    <a:pt x="0" y="2569"/>
                  </a:lnTo>
                  <a:lnTo>
                    <a:pt x="114" y="219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877258" y="7035988"/>
              <a:ext cx="3528" cy="4848"/>
            </a:xfrm>
            <a:custGeom>
              <a:avLst/>
              <a:pathLst>
                <a:path w="3528" h="4848">
                  <a:moveTo>
                    <a:pt x="1682" y="0"/>
                  </a:moveTo>
                  <a:lnTo>
                    <a:pt x="2277" y="302"/>
                  </a:lnTo>
                  <a:lnTo>
                    <a:pt x="3528" y="3055"/>
                  </a:lnTo>
                  <a:lnTo>
                    <a:pt x="2852" y="4795"/>
                  </a:lnTo>
                  <a:lnTo>
                    <a:pt x="1766" y="4848"/>
                  </a:lnTo>
                  <a:lnTo>
                    <a:pt x="0" y="4196"/>
                  </a:lnTo>
                  <a:lnTo>
                    <a:pt x="721" y="3096"/>
                  </a:lnTo>
                  <a:lnTo>
                    <a:pt x="928" y="65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87272" y="6911901"/>
              <a:ext cx="3985" cy="3892"/>
            </a:xfrm>
            <a:custGeom>
              <a:avLst/>
              <a:pathLst>
                <a:path w="3985" h="3892">
                  <a:moveTo>
                    <a:pt x="31" y="2369"/>
                  </a:moveTo>
                  <a:lnTo>
                    <a:pt x="1217" y="1098"/>
                  </a:lnTo>
                  <a:lnTo>
                    <a:pt x="3490" y="18"/>
                  </a:lnTo>
                  <a:lnTo>
                    <a:pt x="3799" y="0"/>
                  </a:lnTo>
                  <a:lnTo>
                    <a:pt x="3985" y="463"/>
                  </a:lnTo>
                  <a:lnTo>
                    <a:pt x="3971" y="2797"/>
                  </a:lnTo>
                  <a:lnTo>
                    <a:pt x="2083" y="3892"/>
                  </a:lnTo>
                  <a:lnTo>
                    <a:pt x="1070" y="3659"/>
                  </a:lnTo>
                  <a:lnTo>
                    <a:pt x="0" y="266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176783" y="6841280"/>
              <a:ext cx="6568" cy="3556"/>
            </a:xfrm>
            <a:custGeom>
              <a:avLst/>
              <a:pathLst>
                <a:path w="6568" h="3556">
                  <a:moveTo>
                    <a:pt x="0" y="2574"/>
                  </a:moveTo>
                  <a:lnTo>
                    <a:pt x="1566" y="1835"/>
                  </a:lnTo>
                  <a:lnTo>
                    <a:pt x="2134" y="0"/>
                  </a:lnTo>
                  <a:lnTo>
                    <a:pt x="3818" y="1830"/>
                  </a:lnTo>
                  <a:lnTo>
                    <a:pt x="5891" y="1668"/>
                  </a:lnTo>
                  <a:lnTo>
                    <a:pt x="6568" y="2035"/>
                  </a:lnTo>
                  <a:lnTo>
                    <a:pt x="6305" y="2533"/>
                  </a:lnTo>
                  <a:lnTo>
                    <a:pt x="2333" y="3556"/>
                  </a:lnTo>
                  <a:lnTo>
                    <a:pt x="276" y="323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285889" y="6968988"/>
              <a:ext cx="5868" cy="4242"/>
            </a:xfrm>
            <a:custGeom>
              <a:avLst/>
              <a:pathLst>
                <a:path w="5868" h="4242">
                  <a:moveTo>
                    <a:pt x="715" y="124"/>
                  </a:moveTo>
                  <a:lnTo>
                    <a:pt x="1539" y="0"/>
                  </a:lnTo>
                  <a:lnTo>
                    <a:pt x="3120" y="1158"/>
                  </a:lnTo>
                  <a:lnTo>
                    <a:pt x="4693" y="2232"/>
                  </a:lnTo>
                  <a:lnTo>
                    <a:pt x="5868" y="2890"/>
                  </a:lnTo>
                  <a:lnTo>
                    <a:pt x="5678" y="3425"/>
                  </a:lnTo>
                  <a:lnTo>
                    <a:pt x="5255" y="4242"/>
                  </a:lnTo>
                  <a:lnTo>
                    <a:pt x="4546" y="3959"/>
                  </a:lnTo>
                  <a:lnTo>
                    <a:pt x="3303" y="2799"/>
                  </a:lnTo>
                  <a:lnTo>
                    <a:pt x="1576" y="2304"/>
                  </a:lnTo>
                  <a:lnTo>
                    <a:pt x="223" y="2461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786900" y="7115612"/>
              <a:ext cx="2910" cy="7338"/>
            </a:xfrm>
            <a:custGeom>
              <a:avLst/>
              <a:pathLst>
                <a:path w="2910" h="7338">
                  <a:moveTo>
                    <a:pt x="0" y="72"/>
                  </a:moveTo>
                  <a:lnTo>
                    <a:pt x="1105" y="0"/>
                  </a:lnTo>
                  <a:lnTo>
                    <a:pt x="1844" y="1693"/>
                  </a:lnTo>
                  <a:lnTo>
                    <a:pt x="2073" y="3928"/>
                  </a:lnTo>
                  <a:lnTo>
                    <a:pt x="2631" y="5545"/>
                  </a:lnTo>
                  <a:lnTo>
                    <a:pt x="2910" y="6566"/>
                  </a:lnTo>
                  <a:lnTo>
                    <a:pt x="2527" y="7338"/>
                  </a:lnTo>
                  <a:lnTo>
                    <a:pt x="917" y="5221"/>
                  </a:lnTo>
                  <a:lnTo>
                    <a:pt x="700" y="3140"/>
                  </a:lnTo>
                  <a:lnTo>
                    <a:pt x="311" y="159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03700" y="6851221"/>
              <a:ext cx="2172" cy="6694"/>
            </a:xfrm>
            <a:custGeom>
              <a:avLst/>
              <a:pathLst>
                <a:path w="2172" h="6694">
                  <a:moveTo>
                    <a:pt x="140" y="0"/>
                  </a:moveTo>
                  <a:lnTo>
                    <a:pt x="1851" y="1889"/>
                  </a:lnTo>
                  <a:lnTo>
                    <a:pt x="1922" y="2089"/>
                  </a:lnTo>
                  <a:lnTo>
                    <a:pt x="2026" y="2523"/>
                  </a:lnTo>
                  <a:lnTo>
                    <a:pt x="2147" y="3171"/>
                  </a:lnTo>
                  <a:lnTo>
                    <a:pt x="2172" y="3357"/>
                  </a:lnTo>
                  <a:lnTo>
                    <a:pt x="2026" y="5954"/>
                  </a:lnTo>
                  <a:lnTo>
                    <a:pt x="1895" y="6694"/>
                  </a:lnTo>
                  <a:lnTo>
                    <a:pt x="1319" y="5860"/>
                  </a:lnTo>
                  <a:lnTo>
                    <a:pt x="986" y="5349"/>
                  </a:lnTo>
                  <a:lnTo>
                    <a:pt x="831" y="5359"/>
                  </a:lnTo>
                  <a:lnTo>
                    <a:pt x="437" y="4850"/>
                  </a:lnTo>
                  <a:lnTo>
                    <a:pt x="270" y="4439"/>
                  </a:lnTo>
                  <a:lnTo>
                    <a:pt x="228" y="4263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855380" y="7099557"/>
              <a:ext cx="4086" cy="4588"/>
            </a:xfrm>
            <a:custGeom>
              <a:avLst/>
              <a:pathLst>
                <a:path w="4086" h="4588">
                  <a:moveTo>
                    <a:pt x="0" y="3778"/>
                  </a:moveTo>
                  <a:lnTo>
                    <a:pt x="1151" y="2154"/>
                  </a:lnTo>
                  <a:lnTo>
                    <a:pt x="2910" y="0"/>
                  </a:lnTo>
                  <a:lnTo>
                    <a:pt x="3834" y="318"/>
                  </a:lnTo>
                  <a:lnTo>
                    <a:pt x="4086" y="1156"/>
                  </a:lnTo>
                  <a:lnTo>
                    <a:pt x="3522" y="2633"/>
                  </a:lnTo>
                  <a:lnTo>
                    <a:pt x="2487" y="3279"/>
                  </a:lnTo>
                  <a:lnTo>
                    <a:pt x="1988" y="4005"/>
                  </a:lnTo>
                  <a:lnTo>
                    <a:pt x="1075" y="458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088199" y="6966741"/>
              <a:ext cx="4797" cy="2955"/>
            </a:xfrm>
            <a:custGeom>
              <a:avLst/>
              <a:pathLst>
                <a:path w="4797" h="2955">
                  <a:moveTo>
                    <a:pt x="0" y="1551"/>
                  </a:moveTo>
                  <a:lnTo>
                    <a:pt x="1487" y="828"/>
                  </a:lnTo>
                  <a:lnTo>
                    <a:pt x="2249" y="1172"/>
                  </a:lnTo>
                  <a:lnTo>
                    <a:pt x="4214" y="0"/>
                  </a:lnTo>
                  <a:lnTo>
                    <a:pt x="4797" y="1097"/>
                  </a:lnTo>
                  <a:lnTo>
                    <a:pt x="4579" y="2697"/>
                  </a:lnTo>
                  <a:lnTo>
                    <a:pt x="4356" y="2955"/>
                  </a:lnTo>
                  <a:lnTo>
                    <a:pt x="3507" y="2838"/>
                  </a:lnTo>
                  <a:lnTo>
                    <a:pt x="48" y="223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644096" y="7008392"/>
              <a:ext cx="3947" cy="3169"/>
            </a:xfrm>
            <a:custGeom>
              <a:avLst/>
              <a:pathLst>
                <a:path w="3947" h="3169">
                  <a:moveTo>
                    <a:pt x="384" y="450"/>
                  </a:moveTo>
                  <a:lnTo>
                    <a:pt x="1505" y="0"/>
                  </a:lnTo>
                  <a:lnTo>
                    <a:pt x="3423" y="1460"/>
                  </a:lnTo>
                  <a:lnTo>
                    <a:pt x="3947" y="2992"/>
                  </a:lnTo>
                  <a:lnTo>
                    <a:pt x="2327" y="3169"/>
                  </a:lnTo>
                  <a:lnTo>
                    <a:pt x="1113" y="2793"/>
                  </a:lnTo>
                  <a:lnTo>
                    <a:pt x="0" y="1997"/>
                  </a:lnTo>
                  <a:lnTo>
                    <a:pt x="23" y="141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764892" y="6967328"/>
              <a:ext cx="3519" cy="3457"/>
            </a:xfrm>
            <a:custGeom>
              <a:avLst/>
              <a:pathLst>
                <a:path w="3519" h="3457">
                  <a:moveTo>
                    <a:pt x="0" y="1465"/>
                  </a:moveTo>
                  <a:lnTo>
                    <a:pt x="909" y="365"/>
                  </a:lnTo>
                  <a:lnTo>
                    <a:pt x="1725" y="0"/>
                  </a:lnTo>
                  <a:lnTo>
                    <a:pt x="3170" y="509"/>
                  </a:lnTo>
                  <a:lnTo>
                    <a:pt x="3519" y="1530"/>
                  </a:lnTo>
                  <a:lnTo>
                    <a:pt x="2353" y="2477"/>
                  </a:lnTo>
                  <a:lnTo>
                    <a:pt x="1513" y="3141"/>
                  </a:lnTo>
                  <a:lnTo>
                    <a:pt x="365" y="345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514310" y="7034439"/>
              <a:ext cx="4739" cy="2406"/>
            </a:xfrm>
            <a:custGeom>
              <a:avLst/>
              <a:pathLst>
                <a:path w="4739" h="2406">
                  <a:moveTo>
                    <a:pt x="254" y="849"/>
                  </a:moveTo>
                  <a:lnTo>
                    <a:pt x="2705" y="207"/>
                  </a:lnTo>
                  <a:lnTo>
                    <a:pt x="4736" y="0"/>
                  </a:lnTo>
                  <a:lnTo>
                    <a:pt x="4739" y="947"/>
                  </a:lnTo>
                  <a:lnTo>
                    <a:pt x="3533" y="2112"/>
                  </a:lnTo>
                  <a:lnTo>
                    <a:pt x="2352" y="2406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186068" y="6764829"/>
              <a:ext cx="2074" cy="5747"/>
            </a:xfrm>
            <a:custGeom>
              <a:avLst/>
              <a:pathLst>
                <a:path w="2074" h="5747">
                  <a:moveTo>
                    <a:pt x="41" y="990"/>
                  </a:moveTo>
                  <a:lnTo>
                    <a:pt x="894" y="0"/>
                  </a:lnTo>
                  <a:lnTo>
                    <a:pt x="1905" y="1048"/>
                  </a:lnTo>
                  <a:lnTo>
                    <a:pt x="2074" y="1812"/>
                  </a:lnTo>
                  <a:lnTo>
                    <a:pt x="1927" y="4644"/>
                  </a:lnTo>
                  <a:lnTo>
                    <a:pt x="1621" y="5558"/>
                  </a:lnTo>
                  <a:lnTo>
                    <a:pt x="1340" y="574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691978" y="7012668"/>
              <a:ext cx="4496" cy="2652"/>
            </a:xfrm>
            <a:custGeom>
              <a:avLst/>
              <a:pathLst>
                <a:path w="4496" h="2652">
                  <a:moveTo>
                    <a:pt x="831" y="575"/>
                  </a:moveTo>
                  <a:lnTo>
                    <a:pt x="2590" y="0"/>
                  </a:lnTo>
                  <a:lnTo>
                    <a:pt x="3553" y="137"/>
                  </a:lnTo>
                  <a:lnTo>
                    <a:pt x="4496" y="910"/>
                  </a:lnTo>
                  <a:lnTo>
                    <a:pt x="4165" y="1692"/>
                  </a:lnTo>
                  <a:lnTo>
                    <a:pt x="1799" y="2652"/>
                  </a:lnTo>
                  <a:lnTo>
                    <a:pt x="1005" y="257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961653" y="6959202"/>
              <a:ext cx="3297" cy="3619"/>
            </a:xfrm>
            <a:custGeom>
              <a:avLst/>
              <a:pathLst>
                <a:path w="3297" h="3619">
                  <a:moveTo>
                    <a:pt x="132" y="723"/>
                  </a:moveTo>
                  <a:lnTo>
                    <a:pt x="2723" y="0"/>
                  </a:lnTo>
                  <a:lnTo>
                    <a:pt x="3297" y="964"/>
                  </a:lnTo>
                  <a:lnTo>
                    <a:pt x="3004" y="3310"/>
                  </a:lnTo>
                  <a:lnTo>
                    <a:pt x="1855" y="3619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867798" y="7091448"/>
              <a:ext cx="2438" cy="4090"/>
            </a:xfrm>
            <a:custGeom>
              <a:avLst/>
              <a:pathLst>
                <a:path w="2438" h="4090">
                  <a:moveTo>
                    <a:pt x="50" y="1342"/>
                  </a:moveTo>
                  <a:lnTo>
                    <a:pt x="1109" y="0"/>
                  </a:lnTo>
                  <a:lnTo>
                    <a:pt x="1726" y="174"/>
                  </a:lnTo>
                  <a:lnTo>
                    <a:pt x="2437" y="1323"/>
                  </a:lnTo>
                  <a:lnTo>
                    <a:pt x="2438" y="1688"/>
                  </a:lnTo>
                  <a:lnTo>
                    <a:pt x="2039" y="2652"/>
                  </a:lnTo>
                  <a:lnTo>
                    <a:pt x="2263" y="3828"/>
                  </a:lnTo>
                  <a:lnTo>
                    <a:pt x="2208" y="4090"/>
                  </a:lnTo>
                  <a:lnTo>
                    <a:pt x="1375" y="4090"/>
                  </a:lnTo>
                  <a:lnTo>
                    <a:pt x="311" y="3206"/>
                  </a:lnTo>
                  <a:lnTo>
                    <a:pt x="0" y="255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933087" y="6794497"/>
              <a:ext cx="1752" cy="5822"/>
            </a:xfrm>
            <a:custGeom>
              <a:avLst/>
              <a:pathLst>
                <a:path w="1752" h="5822">
                  <a:moveTo>
                    <a:pt x="107" y="1946"/>
                  </a:moveTo>
                  <a:lnTo>
                    <a:pt x="869" y="625"/>
                  </a:lnTo>
                  <a:lnTo>
                    <a:pt x="1355" y="0"/>
                  </a:lnTo>
                  <a:lnTo>
                    <a:pt x="1690" y="817"/>
                  </a:lnTo>
                  <a:lnTo>
                    <a:pt x="1752" y="2148"/>
                  </a:lnTo>
                  <a:lnTo>
                    <a:pt x="1562" y="3727"/>
                  </a:lnTo>
                  <a:lnTo>
                    <a:pt x="1375" y="4748"/>
                  </a:lnTo>
                  <a:lnTo>
                    <a:pt x="926" y="5404"/>
                  </a:lnTo>
                  <a:lnTo>
                    <a:pt x="123" y="5822"/>
                  </a:lnTo>
                  <a:lnTo>
                    <a:pt x="236" y="4431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92516" y="7079306"/>
              <a:ext cx="3152" cy="3188"/>
            </a:xfrm>
            <a:custGeom>
              <a:avLst/>
              <a:pathLst>
                <a:path w="3152" h="3188">
                  <a:moveTo>
                    <a:pt x="166" y="1676"/>
                  </a:moveTo>
                  <a:lnTo>
                    <a:pt x="969" y="466"/>
                  </a:lnTo>
                  <a:lnTo>
                    <a:pt x="2697" y="0"/>
                  </a:lnTo>
                  <a:lnTo>
                    <a:pt x="3148" y="610"/>
                  </a:lnTo>
                  <a:lnTo>
                    <a:pt x="3152" y="1156"/>
                  </a:lnTo>
                  <a:lnTo>
                    <a:pt x="2630" y="2448"/>
                  </a:lnTo>
                  <a:lnTo>
                    <a:pt x="1417" y="3045"/>
                  </a:lnTo>
                  <a:lnTo>
                    <a:pt x="713" y="3188"/>
                  </a:lnTo>
                  <a:lnTo>
                    <a:pt x="0" y="245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870984" y="7033529"/>
              <a:ext cx="4536" cy="2599"/>
            </a:xfrm>
            <a:custGeom>
              <a:avLst/>
              <a:pathLst>
                <a:path w="4536" h="2599">
                  <a:moveTo>
                    <a:pt x="171" y="556"/>
                  </a:moveTo>
                  <a:lnTo>
                    <a:pt x="1917" y="708"/>
                  </a:lnTo>
                  <a:lnTo>
                    <a:pt x="3104" y="0"/>
                  </a:lnTo>
                  <a:lnTo>
                    <a:pt x="4536" y="932"/>
                  </a:lnTo>
                  <a:lnTo>
                    <a:pt x="3912" y="1936"/>
                  </a:lnTo>
                  <a:lnTo>
                    <a:pt x="2516" y="1767"/>
                  </a:lnTo>
                  <a:lnTo>
                    <a:pt x="1117" y="2599"/>
                  </a:lnTo>
                  <a:lnTo>
                    <a:pt x="328" y="1922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185390" y="6843598"/>
              <a:ext cx="3680" cy="2590"/>
            </a:xfrm>
            <a:custGeom>
              <a:avLst/>
              <a:pathLst>
                <a:path w="3680" h="2590">
                  <a:moveTo>
                    <a:pt x="168" y="1275"/>
                  </a:moveTo>
                  <a:lnTo>
                    <a:pt x="817" y="0"/>
                  </a:lnTo>
                  <a:lnTo>
                    <a:pt x="1806" y="59"/>
                  </a:lnTo>
                  <a:lnTo>
                    <a:pt x="2550" y="679"/>
                  </a:lnTo>
                  <a:lnTo>
                    <a:pt x="3680" y="2581"/>
                  </a:lnTo>
                  <a:lnTo>
                    <a:pt x="1731" y="2590"/>
                  </a:lnTo>
                  <a:lnTo>
                    <a:pt x="0" y="203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058405" y="6768039"/>
              <a:ext cx="2618" cy="3459"/>
            </a:xfrm>
            <a:custGeom>
              <a:avLst/>
              <a:pathLst>
                <a:path w="2618" h="3459">
                  <a:moveTo>
                    <a:pt x="578" y="0"/>
                  </a:moveTo>
                  <a:lnTo>
                    <a:pt x="1624" y="513"/>
                  </a:lnTo>
                  <a:lnTo>
                    <a:pt x="2520" y="1924"/>
                  </a:lnTo>
                  <a:lnTo>
                    <a:pt x="2618" y="2753"/>
                  </a:lnTo>
                  <a:lnTo>
                    <a:pt x="1126" y="3459"/>
                  </a:lnTo>
                  <a:lnTo>
                    <a:pt x="181" y="2773"/>
                  </a:lnTo>
                  <a:lnTo>
                    <a:pt x="29" y="2468"/>
                  </a:lnTo>
                  <a:lnTo>
                    <a:pt x="0" y="1779"/>
                  </a:lnTo>
                  <a:lnTo>
                    <a:pt x="172" y="49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711814" y="6867605"/>
              <a:ext cx="1926" cy="6053"/>
            </a:xfrm>
            <a:custGeom>
              <a:avLst/>
              <a:pathLst>
                <a:path w="1926" h="6053">
                  <a:moveTo>
                    <a:pt x="101" y="0"/>
                  </a:moveTo>
                  <a:lnTo>
                    <a:pt x="722" y="424"/>
                  </a:lnTo>
                  <a:lnTo>
                    <a:pt x="1924" y="3610"/>
                  </a:lnTo>
                  <a:lnTo>
                    <a:pt x="1926" y="6053"/>
                  </a:lnTo>
                  <a:lnTo>
                    <a:pt x="1359" y="5749"/>
                  </a:lnTo>
                  <a:lnTo>
                    <a:pt x="743" y="4624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179376" y="6928143"/>
              <a:ext cx="2897" cy="4468"/>
            </a:xfrm>
            <a:custGeom>
              <a:avLst/>
              <a:pathLst>
                <a:path w="2897" h="4468">
                  <a:moveTo>
                    <a:pt x="128" y="0"/>
                  </a:moveTo>
                  <a:lnTo>
                    <a:pt x="947" y="652"/>
                  </a:lnTo>
                  <a:lnTo>
                    <a:pt x="2515" y="2806"/>
                  </a:lnTo>
                  <a:lnTo>
                    <a:pt x="2897" y="3975"/>
                  </a:lnTo>
                  <a:lnTo>
                    <a:pt x="2637" y="4468"/>
                  </a:lnTo>
                  <a:lnTo>
                    <a:pt x="757" y="3222"/>
                  </a:lnTo>
                  <a:lnTo>
                    <a:pt x="69" y="2286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911244" y="6977025"/>
              <a:ext cx="2994" cy="3084"/>
            </a:xfrm>
            <a:custGeom>
              <a:avLst/>
              <a:pathLst>
                <a:path w="2994" h="3084">
                  <a:moveTo>
                    <a:pt x="1838" y="0"/>
                  </a:moveTo>
                  <a:lnTo>
                    <a:pt x="2599" y="787"/>
                  </a:lnTo>
                  <a:lnTo>
                    <a:pt x="2994" y="1780"/>
                  </a:lnTo>
                  <a:lnTo>
                    <a:pt x="2958" y="3084"/>
                  </a:lnTo>
                  <a:lnTo>
                    <a:pt x="1264" y="3026"/>
                  </a:lnTo>
                  <a:lnTo>
                    <a:pt x="0" y="158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185404" y="6930053"/>
              <a:ext cx="3506" cy="3606"/>
            </a:xfrm>
            <a:custGeom>
              <a:avLst/>
              <a:pathLst>
                <a:path w="3506" h="3606">
                  <a:moveTo>
                    <a:pt x="445" y="0"/>
                  </a:moveTo>
                  <a:lnTo>
                    <a:pt x="1820" y="738"/>
                  </a:lnTo>
                  <a:lnTo>
                    <a:pt x="2353" y="1260"/>
                  </a:lnTo>
                  <a:lnTo>
                    <a:pt x="2755" y="2066"/>
                  </a:lnTo>
                  <a:lnTo>
                    <a:pt x="3477" y="2345"/>
                  </a:lnTo>
                  <a:lnTo>
                    <a:pt x="3506" y="2964"/>
                  </a:lnTo>
                  <a:lnTo>
                    <a:pt x="2710" y="3606"/>
                  </a:lnTo>
                  <a:lnTo>
                    <a:pt x="2255" y="3288"/>
                  </a:lnTo>
                  <a:lnTo>
                    <a:pt x="1564" y="2357"/>
                  </a:lnTo>
                  <a:lnTo>
                    <a:pt x="842" y="2077"/>
                  </a:lnTo>
                  <a:lnTo>
                    <a:pt x="0" y="1262"/>
                  </a:lnTo>
                  <a:lnTo>
                    <a:pt x="135" y="30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94136" y="6976865"/>
              <a:ext cx="1988" cy="4676"/>
            </a:xfrm>
            <a:custGeom>
              <a:avLst/>
              <a:pathLst>
                <a:path w="1988" h="4676">
                  <a:moveTo>
                    <a:pt x="426" y="1580"/>
                  </a:moveTo>
                  <a:lnTo>
                    <a:pt x="1024" y="496"/>
                  </a:lnTo>
                  <a:lnTo>
                    <a:pt x="1988" y="0"/>
                  </a:lnTo>
                  <a:lnTo>
                    <a:pt x="1922" y="882"/>
                  </a:lnTo>
                  <a:lnTo>
                    <a:pt x="1499" y="2841"/>
                  </a:lnTo>
                  <a:lnTo>
                    <a:pt x="1208" y="4374"/>
                  </a:lnTo>
                  <a:lnTo>
                    <a:pt x="695" y="4676"/>
                  </a:lnTo>
                  <a:lnTo>
                    <a:pt x="0" y="4120"/>
                  </a:lnTo>
                  <a:lnTo>
                    <a:pt x="90" y="279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641278" y="6524002"/>
              <a:ext cx="2523" cy="5016"/>
            </a:xfrm>
            <a:custGeom>
              <a:avLst/>
              <a:pathLst>
                <a:path w="2523" h="5016">
                  <a:moveTo>
                    <a:pt x="1938" y="81"/>
                  </a:moveTo>
                  <a:lnTo>
                    <a:pt x="2523" y="0"/>
                  </a:lnTo>
                  <a:lnTo>
                    <a:pt x="2483" y="700"/>
                  </a:lnTo>
                  <a:lnTo>
                    <a:pt x="1241" y="2994"/>
                  </a:lnTo>
                  <a:lnTo>
                    <a:pt x="857" y="4646"/>
                  </a:lnTo>
                  <a:lnTo>
                    <a:pt x="510" y="5016"/>
                  </a:lnTo>
                  <a:lnTo>
                    <a:pt x="0" y="195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810234" y="7105656"/>
              <a:ext cx="2519" cy="3445"/>
            </a:xfrm>
            <a:custGeom>
              <a:avLst/>
              <a:pathLst>
                <a:path w="2519" h="3445">
                  <a:moveTo>
                    <a:pt x="0" y="1180"/>
                  </a:moveTo>
                  <a:lnTo>
                    <a:pt x="1116" y="0"/>
                  </a:lnTo>
                  <a:lnTo>
                    <a:pt x="2324" y="622"/>
                  </a:lnTo>
                  <a:lnTo>
                    <a:pt x="2125" y="1329"/>
                  </a:lnTo>
                  <a:lnTo>
                    <a:pt x="2519" y="2523"/>
                  </a:lnTo>
                  <a:lnTo>
                    <a:pt x="2042" y="3445"/>
                  </a:lnTo>
                  <a:lnTo>
                    <a:pt x="1130" y="299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025310" y="6706035"/>
              <a:ext cx="2295" cy="3643"/>
            </a:xfrm>
            <a:custGeom>
              <a:avLst/>
              <a:pathLst>
                <a:path w="2295" h="3643">
                  <a:moveTo>
                    <a:pt x="594" y="0"/>
                  </a:moveTo>
                  <a:lnTo>
                    <a:pt x="1467" y="181"/>
                  </a:lnTo>
                  <a:lnTo>
                    <a:pt x="1642" y="218"/>
                  </a:lnTo>
                  <a:lnTo>
                    <a:pt x="2191" y="1602"/>
                  </a:lnTo>
                  <a:lnTo>
                    <a:pt x="2295" y="2167"/>
                  </a:lnTo>
                  <a:lnTo>
                    <a:pt x="2038" y="3102"/>
                  </a:lnTo>
                  <a:lnTo>
                    <a:pt x="1728" y="3643"/>
                  </a:lnTo>
                  <a:lnTo>
                    <a:pt x="575" y="2336"/>
                  </a:lnTo>
                  <a:lnTo>
                    <a:pt x="0" y="923"/>
                  </a:lnTo>
                  <a:lnTo>
                    <a:pt x="364" y="12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194557" y="6830769"/>
              <a:ext cx="2940" cy="2725"/>
            </a:xfrm>
            <a:custGeom>
              <a:avLst/>
              <a:pathLst>
                <a:path w="2940" h="2725">
                  <a:moveTo>
                    <a:pt x="817" y="542"/>
                  </a:moveTo>
                  <a:lnTo>
                    <a:pt x="2089" y="0"/>
                  </a:lnTo>
                  <a:lnTo>
                    <a:pt x="2830" y="194"/>
                  </a:lnTo>
                  <a:lnTo>
                    <a:pt x="2940" y="1032"/>
                  </a:lnTo>
                  <a:lnTo>
                    <a:pt x="2555" y="2165"/>
                  </a:lnTo>
                  <a:lnTo>
                    <a:pt x="1983" y="2725"/>
                  </a:lnTo>
                  <a:lnTo>
                    <a:pt x="1558" y="2529"/>
                  </a:lnTo>
                  <a:lnTo>
                    <a:pt x="599" y="1884"/>
                  </a:lnTo>
                  <a:lnTo>
                    <a:pt x="0" y="101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268572" y="6716733"/>
              <a:ext cx="3614" cy="2821"/>
            </a:xfrm>
            <a:custGeom>
              <a:avLst/>
              <a:pathLst>
                <a:path w="3614" h="2821">
                  <a:moveTo>
                    <a:pt x="820" y="1884"/>
                  </a:moveTo>
                  <a:lnTo>
                    <a:pt x="1522" y="427"/>
                  </a:lnTo>
                  <a:lnTo>
                    <a:pt x="1867" y="0"/>
                  </a:lnTo>
                  <a:lnTo>
                    <a:pt x="3534" y="21"/>
                  </a:lnTo>
                  <a:lnTo>
                    <a:pt x="3614" y="456"/>
                  </a:lnTo>
                  <a:lnTo>
                    <a:pt x="3529" y="865"/>
                  </a:lnTo>
                  <a:lnTo>
                    <a:pt x="2328" y="2002"/>
                  </a:lnTo>
                  <a:lnTo>
                    <a:pt x="1022" y="2821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665940" y="7013106"/>
              <a:ext cx="3118" cy="2226"/>
            </a:xfrm>
            <a:custGeom>
              <a:avLst/>
              <a:pathLst>
                <a:path w="3118" h="2226">
                  <a:moveTo>
                    <a:pt x="0" y="700"/>
                  </a:moveTo>
                  <a:lnTo>
                    <a:pt x="1269" y="71"/>
                  </a:lnTo>
                  <a:lnTo>
                    <a:pt x="2518" y="0"/>
                  </a:lnTo>
                  <a:lnTo>
                    <a:pt x="2599" y="1249"/>
                  </a:lnTo>
                  <a:lnTo>
                    <a:pt x="3118" y="1786"/>
                  </a:lnTo>
                  <a:lnTo>
                    <a:pt x="2555" y="2142"/>
                  </a:lnTo>
                  <a:lnTo>
                    <a:pt x="1912" y="2226"/>
                  </a:lnTo>
                  <a:lnTo>
                    <a:pt x="1277" y="1958"/>
                  </a:lnTo>
                  <a:lnTo>
                    <a:pt x="196" y="20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198784" y="6834152"/>
              <a:ext cx="2726" cy="2905"/>
            </a:xfrm>
            <a:custGeom>
              <a:avLst/>
              <a:pathLst>
                <a:path w="2726" h="2905">
                  <a:moveTo>
                    <a:pt x="487" y="0"/>
                  </a:moveTo>
                  <a:lnTo>
                    <a:pt x="1383" y="319"/>
                  </a:lnTo>
                  <a:lnTo>
                    <a:pt x="2726" y="1340"/>
                  </a:lnTo>
                  <a:lnTo>
                    <a:pt x="2411" y="2060"/>
                  </a:lnTo>
                  <a:lnTo>
                    <a:pt x="1625" y="2905"/>
                  </a:lnTo>
                  <a:lnTo>
                    <a:pt x="205" y="193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871218" y="6999958"/>
              <a:ext cx="2715" cy="2569"/>
            </a:xfrm>
            <a:custGeom>
              <a:avLst/>
              <a:pathLst>
                <a:path w="2715" h="2569">
                  <a:moveTo>
                    <a:pt x="109" y="313"/>
                  </a:moveTo>
                  <a:lnTo>
                    <a:pt x="1130" y="0"/>
                  </a:lnTo>
                  <a:lnTo>
                    <a:pt x="1936" y="248"/>
                  </a:lnTo>
                  <a:lnTo>
                    <a:pt x="2224" y="1155"/>
                  </a:lnTo>
                  <a:lnTo>
                    <a:pt x="2715" y="1747"/>
                  </a:lnTo>
                  <a:lnTo>
                    <a:pt x="2451" y="2358"/>
                  </a:lnTo>
                  <a:lnTo>
                    <a:pt x="1758" y="2569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231518" y="6937763"/>
              <a:ext cx="2600" cy="2531"/>
            </a:xfrm>
            <a:custGeom>
              <a:avLst/>
              <a:pathLst>
                <a:path w="2600" h="2531">
                  <a:moveTo>
                    <a:pt x="937" y="404"/>
                  </a:moveTo>
                  <a:lnTo>
                    <a:pt x="1939" y="0"/>
                  </a:lnTo>
                  <a:lnTo>
                    <a:pt x="2600" y="916"/>
                  </a:lnTo>
                  <a:lnTo>
                    <a:pt x="2116" y="2311"/>
                  </a:lnTo>
                  <a:lnTo>
                    <a:pt x="1191" y="2531"/>
                  </a:lnTo>
                  <a:lnTo>
                    <a:pt x="154" y="2153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205161" y="6834232"/>
              <a:ext cx="2857" cy="3049"/>
            </a:xfrm>
            <a:custGeom>
              <a:avLst/>
              <a:pathLst>
                <a:path w="2857" h="3049">
                  <a:moveTo>
                    <a:pt x="98" y="0"/>
                  </a:moveTo>
                  <a:lnTo>
                    <a:pt x="1456" y="519"/>
                  </a:lnTo>
                  <a:lnTo>
                    <a:pt x="2857" y="1246"/>
                  </a:lnTo>
                  <a:lnTo>
                    <a:pt x="2674" y="2349"/>
                  </a:lnTo>
                  <a:lnTo>
                    <a:pt x="2101" y="3049"/>
                  </a:lnTo>
                  <a:lnTo>
                    <a:pt x="922" y="1794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929451" y="6792254"/>
              <a:ext cx="2473" cy="4074"/>
            </a:xfrm>
            <a:custGeom>
              <a:avLst/>
              <a:pathLst>
                <a:path w="2473" h="4074">
                  <a:moveTo>
                    <a:pt x="0" y="3650"/>
                  </a:moveTo>
                  <a:lnTo>
                    <a:pt x="947" y="2035"/>
                  </a:lnTo>
                  <a:lnTo>
                    <a:pt x="1394" y="1018"/>
                  </a:lnTo>
                  <a:lnTo>
                    <a:pt x="2293" y="0"/>
                  </a:lnTo>
                  <a:lnTo>
                    <a:pt x="2473" y="1427"/>
                  </a:lnTo>
                  <a:lnTo>
                    <a:pt x="2212" y="2538"/>
                  </a:lnTo>
                  <a:lnTo>
                    <a:pt x="1767" y="3111"/>
                  </a:lnTo>
                  <a:lnTo>
                    <a:pt x="83" y="407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293999" y="6972675"/>
              <a:ext cx="3030" cy="2189"/>
            </a:xfrm>
            <a:custGeom>
              <a:avLst/>
              <a:pathLst>
                <a:path w="3030" h="2189">
                  <a:moveTo>
                    <a:pt x="261" y="0"/>
                  </a:moveTo>
                  <a:lnTo>
                    <a:pt x="1367" y="156"/>
                  </a:lnTo>
                  <a:lnTo>
                    <a:pt x="2540" y="331"/>
                  </a:lnTo>
                  <a:lnTo>
                    <a:pt x="3030" y="1115"/>
                  </a:lnTo>
                  <a:lnTo>
                    <a:pt x="2571" y="2189"/>
                  </a:lnTo>
                  <a:lnTo>
                    <a:pt x="1308" y="1586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774523" y="6961332"/>
              <a:ext cx="1996" cy="2395"/>
            </a:xfrm>
            <a:custGeom>
              <a:avLst/>
              <a:pathLst>
                <a:path w="1996" h="2395">
                  <a:moveTo>
                    <a:pt x="421" y="56"/>
                  </a:moveTo>
                  <a:lnTo>
                    <a:pt x="1161" y="0"/>
                  </a:lnTo>
                  <a:lnTo>
                    <a:pt x="1707" y="104"/>
                  </a:lnTo>
                  <a:lnTo>
                    <a:pt x="1996" y="647"/>
                  </a:lnTo>
                  <a:lnTo>
                    <a:pt x="1902" y="1177"/>
                  </a:lnTo>
                  <a:lnTo>
                    <a:pt x="1797" y="1618"/>
                  </a:lnTo>
                  <a:lnTo>
                    <a:pt x="1647" y="1874"/>
                  </a:lnTo>
                  <a:lnTo>
                    <a:pt x="1514" y="2232"/>
                  </a:lnTo>
                  <a:lnTo>
                    <a:pt x="1211" y="2380"/>
                  </a:lnTo>
                  <a:lnTo>
                    <a:pt x="690" y="2395"/>
                  </a:lnTo>
                  <a:lnTo>
                    <a:pt x="146" y="1711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686920" y="6894285"/>
              <a:ext cx="2130" cy="3039"/>
            </a:xfrm>
            <a:custGeom>
              <a:avLst/>
              <a:pathLst>
                <a:path w="2130" h="3039">
                  <a:moveTo>
                    <a:pt x="0" y="813"/>
                  </a:moveTo>
                  <a:lnTo>
                    <a:pt x="229" y="158"/>
                  </a:lnTo>
                  <a:lnTo>
                    <a:pt x="962" y="0"/>
                  </a:lnTo>
                  <a:lnTo>
                    <a:pt x="1717" y="773"/>
                  </a:lnTo>
                  <a:lnTo>
                    <a:pt x="2085" y="2036"/>
                  </a:lnTo>
                  <a:lnTo>
                    <a:pt x="2130" y="2617"/>
                  </a:lnTo>
                  <a:lnTo>
                    <a:pt x="1895" y="3039"/>
                  </a:lnTo>
                  <a:lnTo>
                    <a:pt x="130" y="115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447389" y="7016004"/>
              <a:ext cx="2361" cy="2127"/>
            </a:xfrm>
            <a:custGeom>
              <a:avLst/>
              <a:pathLst>
                <a:path w="2361" h="2127">
                  <a:moveTo>
                    <a:pt x="1524" y="0"/>
                  </a:moveTo>
                  <a:lnTo>
                    <a:pt x="2173" y="346"/>
                  </a:lnTo>
                  <a:lnTo>
                    <a:pt x="2361" y="1037"/>
                  </a:lnTo>
                  <a:lnTo>
                    <a:pt x="1873" y="2127"/>
                  </a:lnTo>
                  <a:lnTo>
                    <a:pt x="640" y="2018"/>
                  </a:lnTo>
                  <a:lnTo>
                    <a:pt x="0" y="107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299279" y="6960760"/>
              <a:ext cx="1574" cy="2390"/>
            </a:xfrm>
            <a:custGeom>
              <a:avLst/>
              <a:pathLst>
                <a:path w="1574" h="2390">
                  <a:moveTo>
                    <a:pt x="351" y="29"/>
                  </a:moveTo>
                  <a:lnTo>
                    <a:pt x="1368" y="0"/>
                  </a:lnTo>
                  <a:lnTo>
                    <a:pt x="1574" y="988"/>
                  </a:lnTo>
                  <a:lnTo>
                    <a:pt x="1574" y="1988"/>
                  </a:lnTo>
                  <a:lnTo>
                    <a:pt x="735" y="2390"/>
                  </a:lnTo>
                  <a:lnTo>
                    <a:pt x="26" y="1865"/>
                  </a:lnTo>
                  <a:lnTo>
                    <a:pt x="0" y="73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815654" y="7009944"/>
              <a:ext cx="1535" cy="2973"/>
            </a:xfrm>
            <a:custGeom>
              <a:avLst/>
              <a:pathLst>
                <a:path w="1535" h="2973">
                  <a:moveTo>
                    <a:pt x="0" y="2601"/>
                  </a:moveTo>
                  <a:lnTo>
                    <a:pt x="312" y="902"/>
                  </a:lnTo>
                  <a:lnTo>
                    <a:pt x="275" y="46"/>
                  </a:lnTo>
                  <a:lnTo>
                    <a:pt x="1195" y="0"/>
                  </a:lnTo>
                  <a:lnTo>
                    <a:pt x="1535" y="862"/>
                  </a:lnTo>
                  <a:lnTo>
                    <a:pt x="1475" y="1463"/>
                  </a:lnTo>
                  <a:lnTo>
                    <a:pt x="1017" y="1997"/>
                  </a:lnTo>
                  <a:lnTo>
                    <a:pt x="865" y="2584"/>
                  </a:lnTo>
                  <a:lnTo>
                    <a:pt x="123" y="297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505054" y="7009560"/>
              <a:ext cx="2047" cy="2340"/>
            </a:xfrm>
            <a:custGeom>
              <a:avLst/>
              <a:pathLst>
                <a:path w="2047" h="2340">
                  <a:moveTo>
                    <a:pt x="1355" y="0"/>
                  </a:moveTo>
                  <a:lnTo>
                    <a:pt x="1803" y="128"/>
                  </a:lnTo>
                  <a:lnTo>
                    <a:pt x="2047" y="1452"/>
                  </a:lnTo>
                  <a:lnTo>
                    <a:pt x="1347" y="2340"/>
                  </a:lnTo>
                  <a:lnTo>
                    <a:pt x="680" y="2018"/>
                  </a:lnTo>
                  <a:lnTo>
                    <a:pt x="0" y="91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023212" y="6702394"/>
              <a:ext cx="1389" cy="2861"/>
            </a:xfrm>
            <a:custGeom>
              <a:avLst/>
              <a:pathLst>
                <a:path w="1389" h="2861">
                  <a:moveTo>
                    <a:pt x="406" y="0"/>
                  </a:moveTo>
                  <a:lnTo>
                    <a:pt x="1062" y="832"/>
                  </a:lnTo>
                  <a:lnTo>
                    <a:pt x="1389" y="1569"/>
                  </a:lnTo>
                  <a:lnTo>
                    <a:pt x="1291" y="2730"/>
                  </a:lnTo>
                  <a:lnTo>
                    <a:pt x="442" y="2861"/>
                  </a:lnTo>
                  <a:lnTo>
                    <a:pt x="0" y="1586"/>
                  </a:lnTo>
                  <a:lnTo>
                    <a:pt x="48" y="851"/>
                  </a:lnTo>
                  <a:lnTo>
                    <a:pt x="232" y="15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777622" y="7066624"/>
              <a:ext cx="1944" cy="1882"/>
            </a:xfrm>
            <a:custGeom>
              <a:avLst/>
              <a:pathLst>
                <a:path w="1944" h="1882">
                  <a:moveTo>
                    <a:pt x="116" y="626"/>
                  </a:moveTo>
                  <a:lnTo>
                    <a:pt x="1612" y="0"/>
                  </a:lnTo>
                  <a:lnTo>
                    <a:pt x="1944" y="411"/>
                  </a:lnTo>
                  <a:lnTo>
                    <a:pt x="1682" y="1882"/>
                  </a:lnTo>
                  <a:lnTo>
                    <a:pt x="0" y="150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57164" y="6937254"/>
              <a:ext cx="2157" cy="1862"/>
            </a:xfrm>
            <a:custGeom>
              <a:avLst/>
              <a:pathLst>
                <a:path w="2157" h="1862">
                  <a:moveTo>
                    <a:pt x="695" y="715"/>
                  </a:moveTo>
                  <a:lnTo>
                    <a:pt x="1102" y="0"/>
                  </a:lnTo>
                  <a:lnTo>
                    <a:pt x="1778" y="286"/>
                  </a:lnTo>
                  <a:lnTo>
                    <a:pt x="2157" y="884"/>
                  </a:lnTo>
                  <a:lnTo>
                    <a:pt x="1699" y="1862"/>
                  </a:lnTo>
                  <a:lnTo>
                    <a:pt x="966" y="1849"/>
                  </a:lnTo>
                  <a:lnTo>
                    <a:pt x="0" y="184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903040" y="6291934"/>
              <a:ext cx="1690" cy="2002"/>
            </a:xfrm>
            <a:custGeom>
              <a:avLst/>
              <a:pathLst>
                <a:path w="1690" h="2002">
                  <a:moveTo>
                    <a:pt x="279" y="292"/>
                  </a:moveTo>
                  <a:lnTo>
                    <a:pt x="552" y="75"/>
                  </a:lnTo>
                  <a:lnTo>
                    <a:pt x="870" y="0"/>
                  </a:lnTo>
                  <a:lnTo>
                    <a:pt x="1436" y="50"/>
                  </a:lnTo>
                  <a:lnTo>
                    <a:pt x="1690" y="244"/>
                  </a:lnTo>
                  <a:lnTo>
                    <a:pt x="1080" y="1761"/>
                  </a:lnTo>
                  <a:lnTo>
                    <a:pt x="803" y="1983"/>
                  </a:lnTo>
                  <a:lnTo>
                    <a:pt x="664" y="2002"/>
                  </a:lnTo>
                  <a:lnTo>
                    <a:pt x="92" y="1665"/>
                  </a:lnTo>
                  <a:lnTo>
                    <a:pt x="12" y="1345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22033" y="6699007"/>
              <a:ext cx="1296" cy="3120"/>
            </a:xfrm>
            <a:custGeom>
              <a:avLst/>
              <a:pathLst>
                <a:path w="1296" h="3120">
                  <a:moveTo>
                    <a:pt x="322" y="60"/>
                  </a:moveTo>
                  <a:lnTo>
                    <a:pt x="675" y="404"/>
                  </a:lnTo>
                  <a:lnTo>
                    <a:pt x="954" y="961"/>
                  </a:lnTo>
                  <a:lnTo>
                    <a:pt x="1296" y="2470"/>
                  </a:lnTo>
                  <a:lnTo>
                    <a:pt x="1244" y="3023"/>
                  </a:lnTo>
                  <a:lnTo>
                    <a:pt x="853" y="3120"/>
                  </a:lnTo>
                  <a:lnTo>
                    <a:pt x="945" y="2886"/>
                  </a:lnTo>
                  <a:lnTo>
                    <a:pt x="889" y="2635"/>
                  </a:lnTo>
                  <a:lnTo>
                    <a:pt x="43" y="1981"/>
                  </a:lnTo>
                  <a:lnTo>
                    <a:pt x="0" y="94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108705" y="6958763"/>
              <a:ext cx="2546" cy="1352"/>
            </a:xfrm>
            <a:custGeom>
              <a:avLst/>
              <a:pathLst>
                <a:path w="2546" h="1352">
                  <a:moveTo>
                    <a:pt x="0" y="691"/>
                  </a:moveTo>
                  <a:lnTo>
                    <a:pt x="638" y="123"/>
                  </a:lnTo>
                  <a:lnTo>
                    <a:pt x="2156" y="0"/>
                  </a:lnTo>
                  <a:lnTo>
                    <a:pt x="2546" y="402"/>
                  </a:lnTo>
                  <a:lnTo>
                    <a:pt x="1308" y="1263"/>
                  </a:lnTo>
                  <a:lnTo>
                    <a:pt x="313" y="135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777510" y="7070913"/>
              <a:ext cx="1311" cy="2015"/>
            </a:xfrm>
            <a:custGeom>
              <a:avLst/>
              <a:pathLst>
                <a:path w="1311" h="2015">
                  <a:moveTo>
                    <a:pt x="0" y="672"/>
                  </a:moveTo>
                  <a:lnTo>
                    <a:pt x="400" y="0"/>
                  </a:lnTo>
                  <a:lnTo>
                    <a:pt x="1084" y="1186"/>
                  </a:lnTo>
                  <a:lnTo>
                    <a:pt x="1311" y="1848"/>
                  </a:lnTo>
                  <a:lnTo>
                    <a:pt x="504" y="2015"/>
                  </a:lnTo>
                  <a:lnTo>
                    <a:pt x="9" y="133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896661" y="6346326"/>
              <a:ext cx="1628" cy="1371"/>
            </a:xfrm>
            <a:custGeom>
              <a:avLst/>
              <a:pathLst>
                <a:path w="1628" h="1371">
                  <a:moveTo>
                    <a:pt x="147" y="399"/>
                  </a:moveTo>
                  <a:lnTo>
                    <a:pt x="659" y="242"/>
                  </a:lnTo>
                  <a:lnTo>
                    <a:pt x="1004" y="0"/>
                  </a:lnTo>
                  <a:lnTo>
                    <a:pt x="1628" y="176"/>
                  </a:lnTo>
                  <a:lnTo>
                    <a:pt x="951" y="1371"/>
                  </a:lnTo>
                  <a:lnTo>
                    <a:pt x="200" y="1188"/>
                  </a:lnTo>
                  <a:lnTo>
                    <a:pt x="0" y="67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11477" y="5153001"/>
              <a:ext cx="809299" cy="922824"/>
            </a:xfrm>
            <a:custGeom>
              <a:avLst/>
              <a:pathLst>
                <a:path w="809299" h="922824">
                  <a:moveTo>
                    <a:pt x="4818" y="610287"/>
                  </a:moveTo>
                  <a:lnTo>
                    <a:pt x="4368" y="606687"/>
                  </a:lnTo>
                  <a:lnTo>
                    <a:pt x="6047" y="605946"/>
                  </a:lnTo>
                  <a:lnTo>
                    <a:pt x="8097" y="605558"/>
                  </a:lnTo>
                  <a:lnTo>
                    <a:pt x="10810" y="603299"/>
                  </a:lnTo>
                  <a:lnTo>
                    <a:pt x="16646" y="597091"/>
                  </a:lnTo>
                  <a:lnTo>
                    <a:pt x="16785" y="596433"/>
                  </a:lnTo>
                  <a:lnTo>
                    <a:pt x="17955" y="595383"/>
                  </a:lnTo>
                  <a:lnTo>
                    <a:pt x="18513" y="594657"/>
                  </a:lnTo>
                  <a:lnTo>
                    <a:pt x="18843" y="594299"/>
                  </a:lnTo>
                  <a:lnTo>
                    <a:pt x="19263" y="593482"/>
                  </a:lnTo>
                  <a:lnTo>
                    <a:pt x="19500" y="593141"/>
                  </a:lnTo>
                  <a:lnTo>
                    <a:pt x="20924" y="591787"/>
                  </a:lnTo>
                  <a:lnTo>
                    <a:pt x="21511" y="591324"/>
                  </a:lnTo>
                  <a:lnTo>
                    <a:pt x="21657" y="591346"/>
                  </a:lnTo>
                  <a:lnTo>
                    <a:pt x="21871" y="591508"/>
                  </a:lnTo>
                  <a:lnTo>
                    <a:pt x="22869" y="592795"/>
                  </a:lnTo>
                  <a:lnTo>
                    <a:pt x="23414" y="592935"/>
                  </a:lnTo>
                  <a:lnTo>
                    <a:pt x="24075" y="593218"/>
                  </a:lnTo>
                  <a:lnTo>
                    <a:pt x="24250" y="593315"/>
                  </a:lnTo>
                  <a:lnTo>
                    <a:pt x="25360" y="593855"/>
                  </a:lnTo>
                  <a:lnTo>
                    <a:pt x="26474" y="594162"/>
                  </a:lnTo>
                  <a:lnTo>
                    <a:pt x="29504" y="595265"/>
                  </a:lnTo>
                  <a:lnTo>
                    <a:pt x="31171" y="596017"/>
                  </a:lnTo>
                  <a:lnTo>
                    <a:pt x="31518" y="596063"/>
                  </a:lnTo>
                  <a:lnTo>
                    <a:pt x="31530" y="595919"/>
                  </a:lnTo>
                  <a:lnTo>
                    <a:pt x="31792" y="595282"/>
                  </a:lnTo>
                  <a:lnTo>
                    <a:pt x="41739" y="594045"/>
                  </a:lnTo>
                  <a:lnTo>
                    <a:pt x="43238" y="594349"/>
                  </a:lnTo>
                  <a:lnTo>
                    <a:pt x="43359" y="592858"/>
                  </a:lnTo>
                  <a:lnTo>
                    <a:pt x="43161" y="591775"/>
                  </a:lnTo>
                  <a:lnTo>
                    <a:pt x="43170" y="591381"/>
                  </a:lnTo>
                  <a:lnTo>
                    <a:pt x="43426" y="590605"/>
                  </a:lnTo>
                  <a:lnTo>
                    <a:pt x="43704" y="589372"/>
                  </a:lnTo>
                  <a:lnTo>
                    <a:pt x="43887" y="589070"/>
                  </a:lnTo>
                  <a:lnTo>
                    <a:pt x="44206" y="588719"/>
                  </a:lnTo>
                  <a:lnTo>
                    <a:pt x="45204" y="588136"/>
                  </a:lnTo>
                  <a:lnTo>
                    <a:pt x="45464" y="587909"/>
                  </a:lnTo>
                  <a:lnTo>
                    <a:pt x="45605" y="587627"/>
                  </a:lnTo>
                  <a:lnTo>
                    <a:pt x="46316" y="586923"/>
                  </a:lnTo>
                  <a:lnTo>
                    <a:pt x="47101" y="586352"/>
                  </a:lnTo>
                  <a:lnTo>
                    <a:pt x="48983" y="585880"/>
                  </a:lnTo>
                  <a:lnTo>
                    <a:pt x="49277" y="585801"/>
                  </a:lnTo>
                  <a:lnTo>
                    <a:pt x="51975" y="584091"/>
                  </a:lnTo>
                  <a:lnTo>
                    <a:pt x="53018" y="583355"/>
                  </a:lnTo>
                  <a:lnTo>
                    <a:pt x="54349" y="579226"/>
                  </a:lnTo>
                  <a:lnTo>
                    <a:pt x="54471" y="578566"/>
                  </a:lnTo>
                  <a:lnTo>
                    <a:pt x="55478" y="575438"/>
                  </a:lnTo>
                  <a:lnTo>
                    <a:pt x="55689" y="574581"/>
                  </a:lnTo>
                  <a:lnTo>
                    <a:pt x="55716" y="574030"/>
                  </a:lnTo>
                  <a:lnTo>
                    <a:pt x="55664" y="573803"/>
                  </a:lnTo>
                  <a:lnTo>
                    <a:pt x="54765" y="572496"/>
                  </a:lnTo>
                  <a:lnTo>
                    <a:pt x="54502" y="571987"/>
                  </a:lnTo>
                  <a:lnTo>
                    <a:pt x="54358" y="571261"/>
                  </a:lnTo>
                  <a:lnTo>
                    <a:pt x="54339" y="570220"/>
                  </a:lnTo>
                  <a:lnTo>
                    <a:pt x="54416" y="569972"/>
                  </a:lnTo>
                  <a:lnTo>
                    <a:pt x="54803" y="569531"/>
                  </a:lnTo>
                  <a:lnTo>
                    <a:pt x="55482" y="568993"/>
                  </a:lnTo>
                  <a:lnTo>
                    <a:pt x="56002" y="568483"/>
                  </a:lnTo>
                  <a:lnTo>
                    <a:pt x="56314" y="568053"/>
                  </a:lnTo>
                  <a:lnTo>
                    <a:pt x="56595" y="567570"/>
                  </a:lnTo>
                  <a:lnTo>
                    <a:pt x="56785" y="566963"/>
                  </a:lnTo>
                  <a:lnTo>
                    <a:pt x="56928" y="566072"/>
                  </a:lnTo>
                  <a:lnTo>
                    <a:pt x="56928" y="565262"/>
                  </a:lnTo>
                  <a:lnTo>
                    <a:pt x="56745" y="564960"/>
                  </a:lnTo>
                  <a:lnTo>
                    <a:pt x="56150" y="564666"/>
                  </a:lnTo>
                  <a:lnTo>
                    <a:pt x="55585" y="564767"/>
                  </a:lnTo>
                  <a:lnTo>
                    <a:pt x="55426" y="564971"/>
                  </a:lnTo>
                  <a:lnTo>
                    <a:pt x="54471" y="565080"/>
                  </a:lnTo>
                  <a:lnTo>
                    <a:pt x="54286" y="565049"/>
                  </a:lnTo>
                  <a:lnTo>
                    <a:pt x="54002" y="564705"/>
                  </a:lnTo>
                  <a:lnTo>
                    <a:pt x="53924" y="564318"/>
                  </a:lnTo>
                  <a:lnTo>
                    <a:pt x="53921" y="563451"/>
                  </a:lnTo>
                  <a:lnTo>
                    <a:pt x="54078" y="561787"/>
                  </a:lnTo>
                  <a:lnTo>
                    <a:pt x="54159" y="559952"/>
                  </a:lnTo>
                  <a:lnTo>
                    <a:pt x="54009" y="558840"/>
                  </a:lnTo>
                  <a:lnTo>
                    <a:pt x="53793" y="557920"/>
                  </a:lnTo>
                  <a:lnTo>
                    <a:pt x="53358" y="556865"/>
                  </a:lnTo>
                  <a:lnTo>
                    <a:pt x="53021" y="556335"/>
                  </a:lnTo>
                  <a:lnTo>
                    <a:pt x="52860" y="556144"/>
                  </a:lnTo>
                  <a:lnTo>
                    <a:pt x="52491" y="555704"/>
                  </a:lnTo>
                  <a:lnTo>
                    <a:pt x="52102" y="555474"/>
                  </a:lnTo>
                  <a:lnTo>
                    <a:pt x="50368" y="554730"/>
                  </a:lnTo>
                  <a:lnTo>
                    <a:pt x="48594" y="554262"/>
                  </a:lnTo>
                  <a:lnTo>
                    <a:pt x="46431" y="553396"/>
                  </a:lnTo>
                  <a:lnTo>
                    <a:pt x="46002" y="553315"/>
                  </a:lnTo>
                  <a:lnTo>
                    <a:pt x="45586" y="553398"/>
                  </a:lnTo>
                  <a:lnTo>
                    <a:pt x="45119" y="553718"/>
                  </a:lnTo>
                  <a:lnTo>
                    <a:pt x="44576" y="554243"/>
                  </a:lnTo>
                  <a:lnTo>
                    <a:pt x="44267" y="554367"/>
                  </a:lnTo>
                  <a:lnTo>
                    <a:pt x="43904" y="554395"/>
                  </a:lnTo>
                  <a:lnTo>
                    <a:pt x="42513" y="554213"/>
                  </a:lnTo>
                  <a:lnTo>
                    <a:pt x="40407" y="553487"/>
                  </a:lnTo>
                  <a:lnTo>
                    <a:pt x="39625" y="552983"/>
                  </a:lnTo>
                  <a:lnTo>
                    <a:pt x="39371" y="552686"/>
                  </a:lnTo>
                  <a:lnTo>
                    <a:pt x="38902" y="551395"/>
                  </a:lnTo>
                  <a:lnTo>
                    <a:pt x="38445" y="550361"/>
                  </a:lnTo>
                  <a:lnTo>
                    <a:pt x="38243" y="550078"/>
                  </a:lnTo>
                  <a:lnTo>
                    <a:pt x="37776" y="549677"/>
                  </a:lnTo>
                  <a:lnTo>
                    <a:pt x="37342" y="549901"/>
                  </a:lnTo>
                  <a:lnTo>
                    <a:pt x="36307" y="551114"/>
                  </a:lnTo>
                  <a:lnTo>
                    <a:pt x="35866" y="551507"/>
                  </a:lnTo>
                  <a:lnTo>
                    <a:pt x="35586" y="551618"/>
                  </a:lnTo>
                  <a:lnTo>
                    <a:pt x="35284" y="551551"/>
                  </a:lnTo>
                  <a:lnTo>
                    <a:pt x="34989" y="551302"/>
                  </a:lnTo>
                  <a:lnTo>
                    <a:pt x="34418" y="550569"/>
                  </a:lnTo>
                  <a:lnTo>
                    <a:pt x="34193" y="549937"/>
                  </a:lnTo>
                  <a:lnTo>
                    <a:pt x="34193" y="549097"/>
                  </a:lnTo>
                  <a:lnTo>
                    <a:pt x="34591" y="547747"/>
                  </a:lnTo>
                  <a:lnTo>
                    <a:pt x="33479" y="545446"/>
                  </a:lnTo>
                  <a:lnTo>
                    <a:pt x="33381" y="544656"/>
                  </a:lnTo>
                  <a:lnTo>
                    <a:pt x="33454" y="544216"/>
                  </a:lnTo>
                  <a:lnTo>
                    <a:pt x="33655" y="543710"/>
                  </a:lnTo>
                  <a:lnTo>
                    <a:pt x="33640" y="543533"/>
                  </a:lnTo>
                  <a:lnTo>
                    <a:pt x="33266" y="543190"/>
                  </a:lnTo>
                  <a:lnTo>
                    <a:pt x="33027" y="543072"/>
                  </a:lnTo>
                  <a:lnTo>
                    <a:pt x="32237" y="542877"/>
                  </a:lnTo>
                  <a:lnTo>
                    <a:pt x="31826" y="542685"/>
                  </a:lnTo>
                  <a:lnTo>
                    <a:pt x="31647" y="542481"/>
                  </a:lnTo>
                  <a:lnTo>
                    <a:pt x="31577" y="542026"/>
                  </a:lnTo>
                  <a:lnTo>
                    <a:pt x="31765" y="541124"/>
                  </a:lnTo>
                  <a:lnTo>
                    <a:pt x="32221" y="540045"/>
                  </a:lnTo>
                  <a:lnTo>
                    <a:pt x="32787" y="538912"/>
                  </a:lnTo>
                  <a:lnTo>
                    <a:pt x="34164" y="536613"/>
                  </a:lnTo>
                  <a:lnTo>
                    <a:pt x="35202" y="535846"/>
                  </a:lnTo>
                  <a:lnTo>
                    <a:pt x="35691" y="535310"/>
                  </a:lnTo>
                  <a:lnTo>
                    <a:pt x="36189" y="534535"/>
                  </a:lnTo>
                  <a:lnTo>
                    <a:pt x="36682" y="533586"/>
                  </a:lnTo>
                  <a:lnTo>
                    <a:pt x="37167" y="533050"/>
                  </a:lnTo>
                  <a:lnTo>
                    <a:pt x="37351" y="532579"/>
                  </a:lnTo>
                  <a:lnTo>
                    <a:pt x="37378" y="531575"/>
                  </a:lnTo>
                  <a:lnTo>
                    <a:pt x="37681" y="530893"/>
                  </a:lnTo>
                  <a:lnTo>
                    <a:pt x="38282" y="530013"/>
                  </a:lnTo>
                  <a:lnTo>
                    <a:pt x="38462" y="529461"/>
                  </a:lnTo>
                  <a:lnTo>
                    <a:pt x="38567" y="529083"/>
                  </a:lnTo>
                  <a:lnTo>
                    <a:pt x="38560" y="527380"/>
                  </a:lnTo>
                  <a:lnTo>
                    <a:pt x="38611" y="526815"/>
                  </a:lnTo>
                  <a:lnTo>
                    <a:pt x="39166" y="525835"/>
                  </a:lnTo>
                  <a:lnTo>
                    <a:pt x="39714" y="524701"/>
                  </a:lnTo>
                  <a:lnTo>
                    <a:pt x="39846" y="524151"/>
                  </a:lnTo>
                  <a:lnTo>
                    <a:pt x="39817" y="523790"/>
                  </a:lnTo>
                  <a:lnTo>
                    <a:pt x="39528" y="523011"/>
                  </a:lnTo>
                  <a:lnTo>
                    <a:pt x="39110" y="522231"/>
                  </a:lnTo>
                  <a:lnTo>
                    <a:pt x="38621" y="520582"/>
                  </a:lnTo>
                  <a:lnTo>
                    <a:pt x="38644" y="520412"/>
                  </a:lnTo>
                  <a:lnTo>
                    <a:pt x="38854" y="520228"/>
                  </a:lnTo>
                  <a:lnTo>
                    <a:pt x="40754" y="519506"/>
                  </a:lnTo>
                  <a:lnTo>
                    <a:pt x="41136" y="519157"/>
                  </a:lnTo>
                  <a:lnTo>
                    <a:pt x="41159" y="518868"/>
                  </a:lnTo>
                  <a:lnTo>
                    <a:pt x="40900" y="517365"/>
                  </a:lnTo>
                  <a:lnTo>
                    <a:pt x="40586" y="516788"/>
                  </a:lnTo>
                  <a:lnTo>
                    <a:pt x="40195" y="516337"/>
                  </a:lnTo>
                  <a:lnTo>
                    <a:pt x="39090" y="515533"/>
                  </a:lnTo>
                  <a:lnTo>
                    <a:pt x="38136" y="515006"/>
                  </a:lnTo>
                  <a:lnTo>
                    <a:pt x="37172" y="514582"/>
                  </a:lnTo>
                  <a:lnTo>
                    <a:pt x="36420" y="514146"/>
                  </a:lnTo>
                  <a:lnTo>
                    <a:pt x="36017" y="513785"/>
                  </a:lnTo>
                  <a:lnTo>
                    <a:pt x="35859" y="513587"/>
                  </a:lnTo>
                  <a:lnTo>
                    <a:pt x="35343" y="511332"/>
                  </a:lnTo>
                  <a:lnTo>
                    <a:pt x="35393" y="511104"/>
                  </a:lnTo>
                  <a:lnTo>
                    <a:pt x="35606" y="510896"/>
                  </a:lnTo>
                  <a:lnTo>
                    <a:pt x="36566" y="510157"/>
                  </a:lnTo>
                  <a:lnTo>
                    <a:pt x="38385" y="509289"/>
                  </a:lnTo>
                  <a:lnTo>
                    <a:pt x="38816" y="508964"/>
                  </a:lnTo>
                  <a:lnTo>
                    <a:pt x="39281" y="508417"/>
                  </a:lnTo>
                  <a:lnTo>
                    <a:pt x="40091" y="507215"/>
                  </a:lnTo>
                  <a:lnTo>
                    <a:pt x="40924" y="505096"/>
                  </a:lnTo>
                  <a:lnTo>
                    <a:pt x="41037" y="504504"/>
                  </a:lnTo>
                  <a:lnTo>
                    <a:pt x="41073" y="503830"/>
                  </a:lnTo>
                  <a:lnTo>
                    <a:pt x="40553" y="501406"/>
                  </a:lnTo>
                  <a:lnTo>
                    <a:pt x="40719" y="500845"/>
                  </a:lnTo>
                  <a:lnTo>
                    <a:pt x="40742" y="500565"/>
                  </a:lnTo>
                  <a:lnTo>
                    <a:pt x="40659" y="500308"/>
                  </a:lnTo>
                  <a:lnTo>
                    <a:pt x="40160" y="499585"/>
                  </a:lnTo>
                  <a:lnTo>
                    <a:pt x="39367" y="497840"/>
                  </a:lnTo>
                  <a:lnTo>
                    <a:pt x="39186" y="497269"/>
                  </a:lnTo>
                  <a:lnTo>
                    <a:pt x="39210" y="497018"/>
                  </a:lnTo>
                  <a:lnTo>
                    <a:pt x="39272" y="496884"/>
                  </a:lnTo>
                  <a:lnTo>
                    <a:pt x="39494" y="496711"/>
                  </a:lnTo>
                  <a:lnTo>
                    <a:pt x="39992" y="496618"/>
                  </a:lnTo>
                  <a:lnTo>
                    <a:pt x="41083" y="496953"/>
                  </a:lnTo>
                  <a:lnTo>
                    <a:pt x="42224" y="497034"/>
                  </a:lnTo>
                  <a:lnTo>
                    <a:pt x="42791" y="496777"/>
                  </a:lnTo>
                  <a:lnTo>
                    <a:pt x="42936" y="496638"/>
                  </a:lnTo>
                  <a:lnTo>
                    <a:pt x="43034" y="496365"/>
                  </a:lnTo>
                  <a:lnTo>
                    <a:pt x="43170" y="496236"/>
                  </a:lnTo>
                  <a:lnTo>
                    <a:pt x="44189" y="496039"/>
                  </a:lnTo>
                  <a:lnTo>
                    <a:pt x="45900" y="496361"/>
                  </a:lnTo>
                  <a:lnTo>
                    <a:pt x="47612" y="497521"/>
                  </a:lnTo>
                  <a:lnTo>
                    <a:pt x="48281" y="497684"/>
                  </a:lnTo>
                  <a:lnTo>
                    <a:pt x="48700" y="497670"/>
                  </a:lnTo>
                  <a:lnTo>
                    <a:pt x="49552" y="497392"/>
                  </a:lnTo>
                  <a:lnTo>
                    <a:pt x="50720" y="496755"/>
                  </a:lnTo>
                  <a:lnTo>
                    <a:pt x="51559" y="496131"/>
                  </a:lnTo>
                  <a:lnTo>
                    <a:pt x="52032" y="495426"/>
                  </a:lnTo>
                  <a:lnTo>
                    <a:pt x="53053" y="493560"/>
                  </a:lnTo>
                  <a:lnTo>
                    <a:pt x="53134" y="492543"/>
                  </a:lnTo>
                  <a:lnTo>
                    <a:pt x="53256" y="492261"/>
                  </a:lnTo>
                  <a:lnTo>
                    <a:pt x="54961" y="490514"/>
                  </a:lnTo>
                  <a:lnTo>
                    <a:pt x="55647" y="490057"/>
                  </a:lnTo>
                  <a:lnTo>
                    <a:pt x="56593" y="489284"/>
                  </a:lnTo>
                  <a:lnTo>
                    <a:pt x="56924" y="488921"/>
                  </a:lnTo>
                  <a:lnTo>
                    <a:pt x="57414" y="488082"/>
                  </a:lnTo>
                  <a:lnTo>
                    <a:pt x="58380" y="486981"/>
                  </a:lnTo>
                  <a:lnTo>
                    <a:pt x="58874" y="486640"/>
                  </a:lnTo>
                  <a:lnTo>
                    <a:pt x="59937" y="486273"/>
                  </a:lnTo>
                  <a:lnTo>
                    <a:pt x="60781" y="486296"/>
                  </a:lnTo>
                  <a:lnTo>
                    <a:pt x="61344" y="486168"/>
                  </a:lnTo>
                  <a:lnTo>
                    <a:pt x="62612" y="485323"/>
                  </a:lnTo>
                  <a:lnTo>
                    <a:pt x="62710" y="485115"/>
                  </a:lnTo>
                  <a:lnTo>
                    <a:pt x="62863" y="484244"/>
                  </a:lnTo>
                  <a:lnTo>
                    <a:pt x="63222" y="483369"/>
                  </a:lnTo>
                  <a:lnTo>
                    <a:pt x="63330" y="483229"/>
                  </a:lnTo>
                  <a:lnTo>
                    <a:pt x="65700" y="482154"/>
                  </a:lnTo>
                  <a:lnTo>
                    <a:pt x="68104" y="481222"/>
                  </a:lnTo>
                  <a:lnTo>
                    <a:pt x="68174" y="481020"/>
                  </a:lnTo>
                  <a:lnTo>
                    <a:pt x="67996" y="480417"/>
                  </a:lnTo>
                  <a:lnTo>
                    <a:pt x="67256" y="478512"/>
                  </a:lnTo>
                  <a:lnTo>
                    <a:pt x="67088" y="476765"/>
                  </a:lnTo>
                  <a:lnTo>
                    <a:pt x="67384" y="475219"/>
                  </a:lnTo>
                  <a:lnTo>
                    <a:pt x="69235" y="473347"/>
                  </a:lnTo>
                  <a:lnTo>
                    <a:pt x="69593" y="473100"/>
                  </a:lnTo>
                  <a:lnTo>
                    <a:pt x="69909" y="472792"/>
                  </a:lnTo>
                  <a:lnTo>
                    <a:pt x="70022" y="472383"/>
                  </a:lnTo>
                  <a:lnTo>
                    <a:pt x="69954" y="472021"/>
                  </a:lnTo>
                  <a:lnTo>
                    <a:pt x="69763" y="471643"/>
                  </a:lnTo>
                  <a:lnTo>
                    <a:pt x="69678" y="471035"/>
                  </a:lnTo>
                  <a:lnTo>
                    <a:pt x="69799" y="470366"/>
                  </a:lnTo>
                  <a:lnTo>
                    <a:pt x="70046" y="470015"/>
                  </a:lnTo>
                  <a:lnTo>
                    <a:pt x="70324" y="469641"/>
                  </a:lnTo>
                  <a:lnTo>
                    <a:pt x="70462" y="469005"/>
                  </a:lnTo>
                  <a:lnTo>
                    <a:pt x="70465" y="468427"/>
                  </a:lnTo>
                  <a:lnTo>
                    <a:pt x="70409" y="468010"/>
                  </a:lnTo>
                  <a:lnTo>
                    <a:pt x="70400" y="467487"/>
                  </a:lnTo>
                  <a:lnTo>
                    <a:pt x="70455" y="467122"/>
                  </a:lnTo>
                  <a:lnTo>
                    <a:pt x="70779" y="466759"/>
                  </a:lnTo>
                  <a:lnTo>
                    <a:pt x="71020" y="466435"/>
                  </a:lnTo>
                  <a:lnTo>
                    <a:pt x="71309" y="466121"/>
                  </a:lnTo>
                  <a:lnTo>
                    <a:pt x="71380" y="465905"/>
                  </a:lnTo>
                  <a:lnTo>
                    <a:pt x="71417" y="465624"/>
                  </a:lnTo>
                  <a:lnTo>
                    <a:pt x="71365" y="465410"/>
                  </a:lnTo>
                  <a:lnTo>
                    <a:pt x="71291" y="465191"/>
                  </a:lnTo>
                  <a:lnTo>
                    <a:pt x="71181" y="464907"/>
                  </a:lnTo>
                  <a:lnTo>
                    <a:pt x="71073" y="464587"/>
                  </a:lnTo>
                  <a:lnTo>
                    <a:pt x="71013" y="464115"/>
                  </a:lnTo>
                  <a:lnTo>
                    <a:pt x="71074" y="463531"/>
                  </a:lnTo>
                  <a:lnTo>
                    <a:pt x="71343" y="462972"/>
                  </a:lnTo>
                  <a:lnTo>
                    <a:pt x="71759" y="462549"/>
                  </a:lnTo>
                  <a:lnTo>
                    <a:pt x="72319" y="462194"/>
                  </a:lnTo>
                  <a:lnTo>
                    <a:pt x="72983" y="461951"/>
                  </a:lnTo>
                  <a:lnTo>
                    <a:pt x="73878" y="461726"/>
                  </a:lnTo>
                  <a:lnTo>
                    <a:pt x="74826" y="461672"/>
                  </a:lnTo>
                  <a:lnTo>
                    <a:pt x="75971" y="461342"/>
                  </a:lnTo>
                  <a:lnTo>
                    <a:pt x="76112" y="461141"/>
                  </a:lnTo>
                  <a:lnTo>
                    <a:pt x="76588" y="459831"/>
                  </a:lnTo>
                  <a:lnTo>
                    <a:pt x="76704" y="458885"/>
                  </a:lnTo>
                  <a:lnTo>
                    <a:pt x="76650" y="458168"/>
                  </a:lnTo>
                  <a:lnTo>
                    <a:pt x="76235" y="457623"/>
                  </a:lnTo>
                  <a:lnTo>
                    <a:pt x="76083" y="457235"/>
                  </a:lnTo>
                  <a:lnTo>
                    <a:pt x="76008" y="456700"/>
                  </a:lnTo>
                  <a:lnTo>
                    <a:pt x="75768" y="456281"/>
                  </a:lnTo>
                  <a:lnTo>
                    <a:pt x="75401" y="455958"/>
                  </a:lnTo>
                  <a:lnTo>
                    <a:pt x="75214" y="455609"/>
                  </a:lnTo>
                  <a:lnTo>
                    <a:pt x="75941" y="454666"/>
                  </a:lnTo>
                  <a:lnTo>
                    <a:pt x="76354" y="454046"/>
                  </a:lnTo>
                  <a:lnTo>
                    <a:pt x="76681" y="453422"/>
                  </a:lnTo>
                  <a:lnTo>
                    <a:pt x="76865" y="452658"/>
                  </a:lnTo>
                  <a:lnTo>
                    <a:pt x="76928" y="452063"/>
                  </a:lnTo>
                  <a:lnTo>
                    <a:pt x="76891" y="450940"/>
                  </a:lnTo>
                  <a:lnTo>
                    <a:pt x="76362" y="447778"/>
                  </a:lnTo>
                  <a:lnTo>
                    <a:pt x="76302" y="446104"/>
                  </a:lnTo>
                  <a:lnTo>
                    <a:pt x="75824" y="443688"/>
                  </a:lnTo>
                  <a:lnTo>
                    <a:pt x="75969" y="443536"/>
                  </a:lnTo>
                  <a:lnTo>
                    <a:pt x="76590" y="443255"/>
                  </a:lnTo>
                  <a:lnTo>
                    <a:pt x="76923" y="442871"/>
                  </a:lnTo>
                  <a:lnTo>
                    <a:pt x="77119" y="442414"/>
                  </a:lnTo>
                  <a:lnTo>
                    <a:pt x="77133" y="442059"/>
                  </a:lnTo>
                  <a:lnTo>
                    <a:pt x="77013" y="440907"/>
                  </a:lnTo>
                  <a:lnTo>
                    <a:pt x="76859" y="440382"/>
                  </a:lnTo>
                  <a:lnTo>
                    <a:pt x="76663" y="438929"/>
                  </a:lnTo>
                  <a:lnTo>
                    <a:pt x="76803" y="438408"/>
                  </a:lnTo>
                  <a:lnTo>
                    <a:pt x="77014" y="437980"/>
                  </a:lnTo>
                  <a:lnTo>
                    <a:pt x="77291" y="437677"/>
                  </a:lnTo>
                  <a:lnTo>
                    <a:pt x="77595" y="437576"/>
                  </a:lnTo>
                  <a:lnTo>
                    <a:pt x="78512" y="437829"/>
                  </a:lnTo>
                  <a:lnTo>
                    <a:pt x="78786" y="437811"/>
                  </a:lnTo>
                  <a:lnTo>
                    <a:pt x="80047" y="437243"/>
                  </a:lnTo>
                  <a:lnTo>
                    <a:pt x="80303" y="437078"/>
                  </a:lnTo>
                  <a:lnTo>
                    <a:pt x="80477" y="436780"/>
                  </a:lnTo>
                  <a:lnTo>
                    <a:pt x="80649" y="435770"/>
                  </a:lnTo>
                  <a:lnTo>
                    <a:pt x="80593" y="435479"/>
                  </a:lnTo>
                  <a:lnTo>
                    <a:pt x="79801" y="434411"/>
                  </a:lnTo>
                  <a:lnTo>
                    <a:pt x="79411" y="433872"/>
                  </a:lnTo>
                  <a:lnTo>
                    <a:pt x="79323" y="433519"/>
                  </a:lnTo>
                  <a:lnTo>
                    <a:pt x="79285" y="433260"/>
                  </a:lnTo>
                  <a:lnTo>
                    <a:pt x="79298" y="432984"/>
                  </a:lnTo>
                  <a:lnTo>
                    <a:pt x="79367" y="432776"/>
                  </a:lnTo>
                  <a:lnTo>
                    <a:pt x="79531" y="432560"/>
                  </a:lnTo>
                  <a:lnTo>
                    <a:pt x="79751" y="432413"/>
                  </a:lnTo>
                  <a:lnTo>
                    <a:pt x="80118" y="432229"/>
                  </a:lnTo>
                  <a:lnTo>
                    <a:pt x="80486" y="432139"/>
                  </a:lnTo>
                  <a:lnTo>
                    <a:pt x="80803" y="431978"/>
                  </a:lnTo>
                  <a:lnTo>
                    <a:pt x="80926" y="431829"/>
                  </a:lnTo>
                  <a:lnTo>
                    <a:pt x="80996" y="431547"/>
                  </a:lnTo>
                  <a:lnTo>
                    <a:pt x="80990" y="431203"/>
                  </a:lnTo>
                  <a:lnTo>
                    <a:pt x="80790" y="430414"/>
                  </a:lnTo>
                  <a:lnTo>
                    <a:pt x="80157" y="429317"/>
                  </a:lnTo>
                  <a:lnTo>
                    <a:pt x="79472" y="428459"/>
                  </a:lnTo>
                  <a:lnTo>
                    <a:pt x="79152" y="428180"/>
                  </a:lnTo>
                  <a:lnTo>
                    <a:pt x="78590" y="427700"/>
                  </a:lnTo>
                  <a:lnTo>
                    <a:pt x="78508" y="427319"/>
                  </a:lnTo>
                  <a:lnTo>
                    <a:pt x="78640" y="426429"/>
                  </a:lnTo>
                  <a:lnTo>
                    <a:pt x="79864" y="424730"/>
                  </a:lnTo>
                  <a:lnTo>
                    <a:pt x="80908" y="423791"/>
                  </a:lnTo>
                  <a:lnTo>
                    <a:pt x="81723" y="423597"/>
                  </a:lnTo>
                  <a:lnTo>
                    <a:pt x="82246" y="423870"/>
                  </a:lnTo>
                  <a:lnTo>
                    <a:pt x="82452" y="423881"/>
                  </a:lnTo>
                  <a:lnTo>
                    <a:pt x="83755" y="423488"/>
                  </a:lnTo>
                  <a:lnTo>
                    <a:pt x="84492" y="422894"/>
                  </a:lnTo>
                  <a:lnTo>
                    <a:pt x="85993" y="421923"/>
                  </a:lnTo>
                  <a:lnTo>
                    <a:pt x="86264" y="421650"/>
                  </a:lnTo>
                  <a:lnTo>
                    <a:pt x="86431" y="421322"/>
                  </a:lnTo>
                  <a:lnTo>
                    <a:pt x="86570" y="421191"/>
                  </a:lnTo>
                  <a:lnTo>
                    <a:pt x="87334" y="420884"/>
                  </a:lnTo>
                  <a:lnTo>
                    <a:pt x="88018" y="420492"/>
                  </a:lnTo>
                  <a:lnTo>
                    <a:pt x="88553" y="419886"/>
                  </a:lnTo>
                  <a:lnTo>
                    <a:pt x="88780" y="419847"/>
                  </a:lnTo>
                  <a:lnTo>
                    <a:pt x="89247" y="419901"/>
                  </a:lnTo>
                  <a:lnTo>
                    <a:pt x="89420" y="419803"/>
                  </a:lnTo>
                  <a:lnTo>
                    <a:pt x="89590" y="419547"/>
                  </a:lnTo>
                  <a:lnTo>
                    <a:pt x="89651" y="419177"/>
                  </a:lnTo>
                  <a:lnTo>
                    <a:pt x="89524" y="418361"/>
                  </a:lnTo>
                  <a:lnTo>
                    <a:pt x="89553" y="418052"/>
                  </a:lnTo>
                  <a:lnTo>
                    <a:pt x="89645" y="417801"/>
                  </a:lnTo>
                  <a:lnTo>
                    <a:pt x="89896" y="417608"/>
                  </a:lnTo>
                  <a:lnTo>
                    <a:pt x="90191" y="417559"/>
                  </a:lnTo>
                  <a:lnTo>
                    <a:pt x="90687" y="417646"/>
                  </a:lnTo>
                  <a:lnTo>
                    <a:pt x="91288" y="417537"/>
                  </a:lnTo>
                  <a:lnTo>
                    <a:pt x="92166" y="417189"/>
                  </a:lnTo>
                  <a:lnTo>
                    <a:pt x="92657" y="416824"/>
                  </a:lnTo>
                  <a:lnTo>
                    <a:pt x="93031" y="416415"/>
                  </a:lnTo>
                  <a:lnTo>
                    <a:pt x="93451" y="415689"/>
                  </a:lnTo>
                  <a:lnTo>
                    <a:pt x="93897" y="414337"/>
                  </a:lnTo>
                  <a:lnTo>
                    <a:pt x="93979" y="413633"/>
                  </a:lnTo>
                  <a:lnTo>
                    <a:pt x="93842" y="412470"/>
                  </a:lnTo>
                  <a:lnTo>
                    <a:pt x="93857" y="411935"/>
                  </a:lnTo>
                  <a:lnTo>
                    <a:pt x="93990" y="411354"/>
                  </a:lnTo>
                  <a:lnTo>
                    <a:pt x="94622" y="409393"/>
                  </a:lnTo>
                  <a:lnTo>
                    <a:pt x="95133" y="408340"/>
                  </a:lnTo>
                  <a:lnTo>
                    <a:pt x="95519" y="407281"/>
                  </a:lnTo>
                  <a:lnTo>
                    <a:pt x="95646" y="407154"/>
                  </a:lnTo>
                  <a:lnTo>
                    <a:pt x="96423" y="406669"/>
                  </a:lnTo>
                  <a:lnTo>
                    <a:pt x="96777" y="406110"/>
                  </a:lnTo>
                  <a:lnTo>
                    <a:pt x="97655" y="405340"/>
                  </a:lnTo>
                  <a:lnTo>
                    <a:pt x="98334" y="404864"/>
                  </a:lnTo>
                  <a:lnTo>
                    <a:pt x="98914" y="404632"/>
                  </a:lnTo>
                  <a:lnTo>
                    <a:pt x="99649" y="404565"/>
                  </a:lnTo>
                  <a:lnTo>
                    <a:pt x="100202" y="404668"/>
                  </a:lnTo>
                  <a:lnTo>
                    <a:pt x="101447" y="405170"/>
                  </a:lnTo>
                  <a:lnTo>
                    <a:pt x="102987" y="404621"/>
                  </a:lnTo>
                  <a:lnTo>
                    <a:pt x="104225" y="404659"/>
                  </a:lnTo>
                  <a:lnTo>
                    <a:pt x="104590" y="404580"/>
                  </a:lnTo>
                  <a:lnTo>
                    <a:pt x="105477" y="404024"/>
                  </a:lnTo>
                  <a:lnTo>
                    <a:pt x="106171" y="403150"/>
                  </a:lnTo>
                  <a:lnTo>
                    <a:pt x="106654" y="402852"/>
                  </a:lnTo>
                  <a:lnTo>
                    <a:pt x="107291" y="402790"/>
                  </a:lnTo>
                  <a:lnTo>
                    <a:pt x="108709" y="403158"/>
                  </a:lnTo>
                  <a:lnTo>
                    <a:pt x="110176" y="403066"/>
                  </a:lnTo>
                  <a:lnTo>
                    <a:pt x="110688" y="402896"/>
                  </a:lnTo>
                  <a:lnTo>
                    <a:pt x="111904" y="402240"/>
                  </a:lnTo>
                  <a:lnTo>
                    <a:pt x="114901" y="399606"/>
                  </a:lnTo>
                  <a:lnTo>
                    <a:pt x="115677" y="399204"/>
                  </a:lnTo>
                  <a:lnTo>
                    <a:pt x="117168" y="399282"/>
                  </a:lnTo>
                  <a:lnTo>
                    <a:pt x="117947" y="399738"/>
                  </a:lnTo>
                  <a:lnTo>
                    <a:pt x="119750" y="399584"/>
                  </a:lnTo>
                  <a:lnTo>
                    <a:pt x="121119" y="399011"/>
                  </a:lnTo>
                  <a:lnTo>
                    <a:pt x="121646" y="398586"/>
                  </a:lnTo>
                  <a:lnTo>
                    <a:pt x="123076" y="398339"/>
                  </a:lnTo>
                  <a:lnTo>
                    <a:pt x="123456" y="398131"/>
                  </a:lnTo>
                  <a:lnTo>
                    <a:pt x="123861" y="397467"/>
                  </a:lnTo>
                  <a:lnTo>
                    <a:pt x="123991" y="396318"/>
                  </a:lnTo>
                  <a:lnTo>
                    <a:pt x="124128" y="396069"/>
                  </a:lnTo>
                  <a:lnTo>
                    <a:pt x="124390" y="395902"/>
                  </a:lnTo>
                  <a:lnTo>
                    <a:pt x="125456" y="395559"/>
                  </a:lnTo>
                  <a:lnTo>
                    <a:pt x="125977" y="395285"/>
                  </a:lnTo>
                  <a:lnTo>
                    <a:pt x="126518" y="394808"/>
                  </a:lnTo>
                  <a:lnTo>
                    <a:pt x="129066" y="393060"/>
                  </a:lnTo>
                  <a:lnTo>
                    <a:pt x="130879" y="392086"/>
                  </a:lnTo>
                  <a:lnTo>
                    <a:pt x="131123" y="391907"/>
                  </a:lnTo>
                  <a:lnTo>
                    <a:pt x="131214" y="391750"/>
                  </a:lnTo>
                  <a:lnTo>
                    <a:pt x="131493" y="391396"/>
                  </a:lnTo>
                  <a:lnTo>
                    <a:pt x="131690" y="391175"/>
                  </a:lnTo>
                  <a:lnTo>
                    <a:pt x="132552" y="390997"/>
                  </a:lnTo>
                  <a:lnTo>
                    <a:pt x="132860" y="390761"/>
                  </a:lnTo>
                  <a:lnTo>
                    <a:pt x="132984" y="390536"/>
                  </a:lnTo>
                  <a:lnTo>
                    <a:pt x="133129" y="390293"/>
                  </a:lnTo>
                  <a:lnTo>
                    <a:pt x="133340" y="390062"/>
                  </a:lnTo>
                  <a:lnTo>
                    <a:pt x="133632" y="389944"/>
                  </a:lnTo>
                  <a:lnTo>
                    <a:pt x="133978" y="389992"/>
                  </a:lnTo>
                  <a:lnTo>
                    <a:pt x="134393" y="390099"/>
                  </a:lnTo>
                  <a:lnTo>
                    <a:pt x="135173" y="390074"/>
                  </a:lnTo>
                  <a:lnTo>
                    <a:pt x="135459" y="390127"/>
                  </a:lnTo>
                  <a:lnTo>
                    <a:pt x="136142" y="390284"/>
                  </a:lnTo>
                  <a:lnTo>
                    <a:pt x="136539" y="390106"/>
                  </a:lnTo>
                  <a:lnTo>
                    <a:pt x="136795" y="389829"/>
                  </a:lnTo>
                  <a:lnTo>
                    <a:pt x="136904" y="389424"/>
                  </a:lnTo>
                  <a:lnTo>
                    <a:pt x="136941" y="389047"/>
                  </a:lnTo>
                  <a:lnTo>
                    <a:pt x="136878" y="388226"/>
                  </a:lnTo>
                  <a:lnTo>
                    <a:pt x="136913" y="387839"/>
                  </a:lnTo>
                  <a:lnTo>
                    <a:pt x="137148" y="387319"/>
                  </a:lnTo>
                  <a:lnTo>
                    <a:pt x="137106" y="386156"/>
                  </a:lnTo>
                  <a:lnTo>
                    <a:pt x="137187" y="385086"/>
                  </a:lnTo>
                  <a:lnTo>
                    <a:pt x="137505" y="384394"/>
                  </a:lnTo>
                  <a:lnTo>
                    <a:pt x="137561" y="384063"/>
                  </a:lnTo>
                  <a:lnTo>
                    <a:pt x="137326" y="383612"/>
                  </a:lnTo>
                  <a:lnTo>
                    <a:pt x="135742" y="381492"/>
                  </a:lnTo>
                  <a:lnTo>
                    <a:pt x="135013" y="378104"/>
                  </a:lnTo>
                  <a:lnTo>
                    <a:pt x="134696" y="377221"/>
                  </a:lnTo>
                  <a:lnTo>
                    <a:pt x="134342" y="376499"/>
                  </a:lnTo>
                  <a:lnTo>
                    <a:pt x="133924" y="375980"/>
                  </a:lnTo>
                  <a:lnTo>
                    <a:pt x="133463" y="375553"/>
                  </a:lnTo>
                  <a:lnTo>
                    <a:pt x="132854" y="375164"/>
                  </a:lnTo>
                  <a:lnTo>
                    <a:pt x="132012" y="374200"/>
                  </a:lnTo>
                  <a:lnTo>
                    <a:pt x="130337" y="373681"/>
                  </a:lnTo>
                  <a:lnTo>
                    <a:pt x="128968" y="372872"/>
                  </a:lnTo>
                  <a:lnTo>
                    <a:pt x="128632" y="372354"/>
                  </a:lnTo>
                  <a:lnTo>
                    <a:pt x="128320" y="371129"/>
                  </a:lnTo>
                  <a:lnTo>
                    <a:pt x="127283" y="369563"/>
                  </a:lnTo>
                  <a:lnTo>
                    <a:pt x="126953" y="369126"/>
                  </a:lnTo>
                  <a:lnTo>
                    <a:pt x="126525" y="368738"/>
                  </a:lnTo>
                  <a:lnTo>
                    <a:pt x="125485" y="366838"/>
                  </a:lnTo>
                  <a:lnTo>
                    <a:pt x="125138" y="366591"/>
                  </a:lnTo>
                  <a:lnTo>
                    <a:pt x="123655" y="366175"/>
                  </a:lnTo>
                  <a:lnTo>
                    <a:pt x="122923" y="365690"/>
                  </a:lnTo>
                  <a:lnTo>
                    <a:pt x="122740" y="365459"/>
                  </a:lnTo>
                  <a:lnTo>
                    <a:pt x="122605" y="365181"/>
                  </a:lnTo>
                  <a:lnTo>
                    <a:pt x="122509" y="364740"/>
                  </a:lnTo>
                  <a:lnTo>
                    <a:pt x="122651" y="363800"/>
                  </a:lnTo>
                  <a:lnTo>
                    <a:pt x="122455" y="363192"/>
                  </a:lnTo>
                  <a:lnTo>
                    <a:pt x="121883" y="362260"/>
                  </a:lnTo>
                  <a:lnTo>
                    <a:pt x="120724" y="361127"/>
                  </a:lnTo>
                  <a:lnTo>
                    <a:pt x="120007" y="360510"/>
                  </a:lnTo>
                  <a:lnTo>
                    <a:pt x="119206" y="360125"/>
                  </a:lnTo>
                  <a:lnTo>
                    <a:pt x="118911" y="358860"/>
                  </a:lnTo>
                  <a:lnTo>
                    <a:pt x="118720" y="358403"/>
                  </a:lnTo>
                  <a:lnTo>
                    <a:pt x="118496" y="358062"/>
                  </a:lnTo>
                  <a:lnTo>
                    <a:pt x="118031" y="357754"/>
                  </a:lnTo>
                  <a:lnTo>
                    <a:pt x="117674" y="357676"/>
                  </a:lnTo>
                  <a:lnTo>
                    <a:pt x="116022" y="357574"/>
                  </a:lnTo>
                  <a:lnTo>
                    <a:pt x="115081" y="357666"/>
                  </a:lnTo>
                  <a:lnTo>
                    <a:pt x="113825" y="357520"/>
                  </a:lnTo>
                  <a:lnTo>
                    <a:pt x="113604" y="357344"/>
                  </a:lnTo>
                  <a:lnTo>
                    <a:pt x="113318" y="356897"/>
                  </a:lnTo>
                  <a:lnTo>
                    <a:pt x="112614" y="355620"/>
                  </a:lnTo>
                  <a:lnTo>
                    <a:pt x="112609" y="355233"/>
                  </a:lnTo>
                  <a:lnTo>
                    <a:pt x="112682" y="355020"/>
                  </a:lnTo>
                  <a:lnTo>
                    <a:pt x="113377" y="353917"/>
                  </a:lnTo>
                  <a:lnTo>
                    <a:pt x="113768" y="353159"/>
                  </a:lnTo>
                  <a:lnTo>
                    <a:pt x="113842" y="352900"/>
                  </a:lnTo>
                  <a:lnTo>
                    <a:pt x="114004" y="351288"/>
                  </a:lnTo>
                  <a:lnTo>
                    <a:pt x="114296" y="350327"/>
                  </a:lnTo>
                  <a:lnTo>
                    <a:pt x="114518" y="349854"/>
                  </a:lnTo>
                  <a:lnTo>
                    <a:pt x="115156" y="348789"/>
                  </a:lnTo>
                  <a:lnTo>
                    <a:pt x="115428" y="347468"/>
                  </a:lnTo>
                  <a:lnTo>
                    <a:pt x="115523" y="345515"/>
                  </a:lnTo>
                  <a:lnTo>
                    <a:pt x="114887" y="343396"/>
                  </a:lnTo>
                  <a:lnTo>
                    <a:pt x="113847" y="339188"/>
                  </a:lnTo>
                  <a:lnTo>
                    <a:pt x="112145" y="337165"/>
                  </a:lnTo>
                  <a:lnTo>
                    <a:pt x="111608" y="335402"/>
                  </a:lnTo>
                  <a:lnTo>
                    <a:pt x="111735" y="334814"/>
                  </a:lnTo>
                  <a:lnTo>
                    <a:pt x="111726" y="334659"/>
                  </a:lnTo>
                  <a:lnTo>
                    <a:pt x="112107" y="334389"/>
                  </a:lnTo>
                  <a:lnTo>
                    <a:pt x="112414" y="334214"/>
                  </a:lnTo>
                  <a:lnTo>
                    <a:pt x="112581" y="334027"/>
                  </a:lnTo>
                  <a:lnTo>
                    <a:pt x="112846" y="332871"/>
                  </a:lnTo>
                  <a:lnTo>
                    <a:pt x="112446" y="332158"/>
                  </a:lnTo>
                  <a:lnTo>
                    <a:pt x="111455" y="330926"/>
                  </a:lnTo>
                  <a:lnTo>
                    <a:pt x="111408" y="329612"/>
                  </a:lnTo>
                  <a:lnTo>
                    <a:pt x="111435" y="329415"/>
                  </a:lnTo>
                  <a:lnTo>
                    <a:pt x="111789" y="328488"/>
                  </a:lnTo>
                  <a:lnTo>
                    <a:pt x="111782" y="327845"/>
                  </a:lnTo>
                  <a:lnTo>
                    <a:pt x="111571" y="327200"/>
                  </a:lnTo>
                  <a:lnTo>
                    <a:pt x="111095" y="326367"/>
                  </a:lnTo>
                  <a:lnTo>
                    <a:pt x="110922" y="325897"/>
                  </a:lnTo>
                  <a:lnTo>
                    <a:pt x="110984" y="325485"/>
                  </a:lnTo>
                  <a:lnTo>
                    <a:pt x="110981" y="325124"/>
                  </a:lnTo>
                  <a:lnTo>
                    <a:pt x="111214" y="324529"/>
                  </a:lnTo>
                  <a:lnTo>
                    <a:pt x="111254" y="324365"/>
                  </a:lnTo>
                  <a:lnTo>
                    <a:pt x="111282" y="324109"/>
                  </a:lnTo>
                  <a:lnTo>
                    <a:pt x="111258" y="323842"/>
                  </a:lnTo>
                  <a:lnTo>
                    <a:pt x="111142" y="323415"/>
                  </a:lnTo>
                  <a:lnTo>
                    <a:pt x="111127" y="323134"/>
                  </a:lnTo>
                  <a:lnTo>
                    <a:pt x="111143" y="322738"/>
                  </a:lnTo>
                  <a:lnTo>
                    <a:pt x="111080" y="322397"/>
                  </a:lnTo>
                  <a:lnTo>
                    <a:pt x="110656" y="321132"/>
                  </a:lnTo>
                  <a:lnTo>
                    <a:pt x="110458" y="320282"/>
                  </a:lnTo>
                  <a:lnTo>
                    <a:pt x="110447" y="318697"/>
                  </a:lnTo>
                  <a:lnTo>
                    <a:pt x="110563" y="317856"/>
                  </a:lnTo>
                  <a:lnTo>
                    <a:pt x="110460" y="317267"/>
                  </a:lnTo>
                  <a:lnTo>
                    <a:pt x="110374" y="317009"/>
                  </a:lnTo>
                  <a:lnTo>
                    <a:pt x="110159" y="316813"/>
                  </a:lnTo>
                  <a:lnTo>
                    <a:pt x="109747" y="316642"/>
                  </a:lnTo>
                  <a:lnTo>
                    <a:pt x="109241" y="316304"/>
                  </a:lnTo>
                  <a:lnTo>
                    <a:pt x="108763" y="315743"/>
                  </a:lnTo>
                  <a:lnTo>
                    <a:pt x="108442" y="314813"/>
                  </a:lnTo>
                  <a:lnTo>
                    <a:pt x="108344" y="314664"/>
                  </a:lnTo>
                  <a:lnTo>
                    <a:pt x="107958" y="314244"/>
                  </a:lnTo>
                  <a:lnTo>
                    <a:pt x="107168" y="313580"/>
                  </a:lnTo>
                  <a:lnTo>
                    <a:pt x="106417" y="313068"/>
                  </a:lnTo>
                  <a:lnTo>
                    <a:pt x="105764" y="312453"/>
                  </a:lnTo>
                  <a:lnTo>
                    <a:pt x="105375" y="311706"/>
                  </a:lnTo>
                  <a:lnTo>
                    <a:pt x="105268" y="311300"/>
                  </a:lnTo>
                  <a:lnTo>
                    <a:pt x="105014" y="310756"/>
                  </a:lnTo>
                  <a:lnTo>
                    <a:pt x="104657" y="310107"/>
                  </a:lnTo>
                  <a:lnTo>
                    <a:pt x="103582" y="308933"/>
                  </a:lnTo>
                  <a:lnTo>
                    <a:pt x="102947" y="308093"/>
                  </a:lnTo>
                  <a:lnTo>
                    <a:pt x="102416" y="307219"/>
                  </a:lnTo>
                  <a:lnTo>
                    <a:pt x="101924" y="306068"/>
                  </a:lnTo>
                  <a:lnTo>
                    <a:pt x="101093" y="302829"/>
                  </a:lnTo>
                  <a:lnTo>
                    <a:pt x="101027" y="301101"/>
                  </a:lnTo>
                  <a:lnTo>
                    <a:pt x="101101" y="299688"/>
                  </a:lnTo>
                  <a:lnTo>
                    <a:pt x="100883" y="298023"/>
                  </a:lnTo>
                  <a:lnTo>
                    <a:pt x="100503" y="296510"/>
                  </a:lnTo>
                  <a:lnTo>
                    <a:pt x="100021" y="295585"/>
                  </a:lnTo>
                  <a:lnTo>
                    <a:pt x="99229" y="294483"/>
                  </a:lnTo>
                  <a:lnTo>
                    <a:pt x="98871" y="294074"/>
                  </a:lnTo>
                  <a:lnTo>
                    <a:pt x="97246" y="292627"/>
                  </a:lnTo>
                  <a:lnTo>
                    <a:pt x="96854" y="292113"/>
                  </a:lnTo>
                  <a:lnTo>
                    <a:pt x="96261" y="290993"/>
                  </a:lnTo>
                  <a:lnTo>
                    <a:pt x="96026" y="289964"/>
                  </a:lnTo>
                  <a:lnTo>
                    <a:pt x="95998" y="289641"/>
                  </a:lnTo>
                  <a:lnTo>
                    <a:pt x="96144" y="288072"/>
                  </a:lnTo>
                  <a:lnTo>
                    <a:pt x="96255" y="287587"/>
                  </a:lnTo>
                  <a:lnTo>
                    <a:pt x="96599" y="286751"/>
                  </a:lnTo>
                  <a:lnTo>
                    <a:pt x="97515" y="285145"/>
                  </a:lnTo>
                  <a:lnTo>
                    <a:pt x="97697" y="284498"/>
                  </a:lnTo>
                  <a:lnTo>
                    <a:pt x="97671" y="283089"/>
                  </a:lnTo>
                  <a:lnTo>
                    <a:pt x="97775" y="282606"/>
                  </a:lnTo>
                  <a:lnTo>
                    <a:pt x="98088" y="281774"/>
                  </a:lnTo>
                  <a:lnTo>
                    <a:pt x="98629" y="280686"/>
                  </a:lnTo>
                  <a:lnTo>
                    <a:pt x="98763" y="280064"/>
                  </a:lnTo>
                  <a:lnTo>
                    <a:pt x="98813" y="279810"/>
                  </a:lnTo>
                  <a:lnTo>
                    <a:pt x="98795" y="278833"/>
                  </a:lnTo>
                  <a:lnTo>
                    <a:pt x="98645" y="277661"/>
                  </a:lnTo>
                  <a:lnTo>
                    <a:pt x="98806" y="276764"/>
                  </a:lnTo>
                  <a:lnTo>
                    <a:pt x="99003" y="276222"/>
                  </a:lnTo>
                  <a:lnTo>
                    <a:pt x="99925" y="274667"/>
                  </a:lnTo>
                  <a:lnTo>
                    <a:pt x="100198" y="273925"/>
                  </a:lnTo>
                  <a:lnTo>
                    <a:pt x="100356" y="273101"/>
                  </a:lnTo>
                  <a:lnTo>
                    <a:pt x="100358" y="272674"/>
                  </a:lnTo>
                  <a:lnTo>
                    <a:pt x="100159" y="271565"/>
                  </a:lnTo>
                  <a:lnTo>
                    <a:pt x="99999" y="270490"/>
                  </a:lnTo>
                  <a:lnTo>
                    <a:pt x="100207" y="268777"/>
                  </a:lnTo>
                  <a:lnTo>
                    <a:pt x="100584" y="267690"/>
                  </a:lnTo>
                  <a:lnTo>
                    <a:pt x="101400" y="266489"/>
                  </a:lnTo>
                  <a:lnTo>
                    <a:pt x="102250" y="265606"/>
                  </a:lnTo>
                  <a:lnTo>
                    <a:pt x="105109" y="264102"/>
                  </a:lnTo>
                  <a:lnTo>
                    <a:pt x="105638" y="263426"/>
                  </a:lnTo>
                  <a:lnTo>
                    <a:pt x="105858" y="262821"/>
                  </a:lnTo>
                  <a:lnTo>
                    <a:pt x="105836" y="261882"/>
                  </a:lnTo>
                  <a:lnTo>
                    <a:pt x="105102" y="260485"/>
                  </a:lnTo>
                  <a:lnTo>
                    <a:pt x="104168" y="259441"/>
                  </a:lnTo>
                  <a:lnTo>
                    <a:pt x="102011" y="257802"/>
                  </a:lnTo>
                  <a:lnTo>
                    <a:pt x="101715" y="256934"/>
                  </a:lnTo>
                  <a:lnTo>
                    <a:pt x="102125" y="256420"/>
                  </a:lnTo>
                  <a:lnTo>
                    <a:pt x="104215" y="255025"/>
                  </a:lnTo>
                  <a:lnTo>
                    <a:pt x="105504" y="254804"/>
                  </a:lnTo>
                  <a:lnTo>
                    <a:pt x="107941" y="255423"/>
                  </a:lnTo>
                  <a:lnTo>
                    <a:pt x="109369" y="255333"/>
                  </a:lnTo>
                  <a:lnTo>
                    <a:pt x="110614" y="254853"/>
                  </a:lnTo>
                  <a:lnTo>
                    <a:pt x="111607" y="253576"/>
                  </a:lnTo>
                  <a:lnTo>
                    <a:pt x="112739" y="250181"/>
                  </a:lnTo>
                  <a:lnTo>
                    <a:pt x="113414" y="247270"/>
                  </a:lnTo>
                  <a:lnTo>
                    <a:pt x="113607" y="244750"/>
                  </a:lnTo>
                  <a:lnTo>
                    <a:pt x="113452" y="243922"/>
                  </a:lnTo>
                  <a:lnTo>
                    <a:pt x="112963" y="243255"/>
                  </a:lnTo>
                  <a:lnTo>
                    <a:pt x="113171" y="240263"/>
                  </a:lnTo>
                  <a:lnTo>
                    <a:pt x="113478" y="239108"/>
                  </a:lnTo>
                  <a:lnTo>
                    <a:pt x="113761" y="235533"/>
                  </a:lnTo>
                  <a:lnTo>
                    <a:pt x="113617" y="230324"/>
                  </a:lnTo>
                  <a:lnTo>
                    <a:pt x="114684" y="226322"/>
                  </a:lnTo>
                  <a:lnTo>
                    <a:pt x="114581" y="222053"/>
                  </a:lnTo>
                  <a:lnTo>
                    <a:pt x="114225" y="219659"/>
                  </a:lnTo>
                  <a:lnTo>
                    <a:pt x="113640" y="213473"/>
                  </a:lnTo>
                  <a:lnTo>
                    <a:pt x="111330" y="210022"/>
                  </a:lnTo>
                  <a:lnTo>
                    <a:pt x="110612" y="207607"/>
                  </a:lnTo>
                  <a:lnTo>
                    <a:pt x="110497" y="206794"/>
                  </a:lnTo>
                  <a:lnTo>
                    <a:pt x="110820" y="204264"/>
                  </a:lnTo>
                  <a:lnTo>
                    <a:pt x="110518" y="201973"/>
                  </a:lnTo>
                  <a:lnTo>
                    <a:pt x="110213" y="200702"/>
                  </a:lnTo>
                  <a:lnTo>
                    <a:pt x="110351" y="199197"/>
                  </a:lnTo>
                  <a:lnTo>
                    <a:pt x="111008" y="197318"/>
                  </a:lnTo>
                  <a:lnTo>
                    <a:pt x="111546" y="196777"/>
                  </a:lnTo>
                  <a:lnTo>
                    <a:pt x="113009" y="196108"/>
                  </a:lnTo>
                  <a:lnTo>
                    <a:pt x="113796" y="195381"/>
                  </a:lnTo>
                  <a:lnTo>
                    <a:pt x="114047" y="194852"/>
                  </a:lnTo>
                  <a:lnTo>
                    <a:pt x="114051" y="194553"/>
                  </a:lnTo>
                  <a:lnTo>
                    <a:pt x="113813" y="194067"/>
                  </a:lnTo>
                  <a:lnTo>
                    <a:pt x="113795" y="193134"/>
                  </a:lnTo>
                  <a:lnTo>
                    <a:pt x="114248" y="190506"/>
                  </a:lnTo>
                  <a:lnTo>
                    <a:pt x="114309" y="188439"/>
                  </a:lnTo>
                  <a:lnTo>
                    <a:pt x="114462" y="188045"/>
                  </a:lnTo>
                  <a:lnTo>
                    <a:pt x="115392" y="187190"/>
                  </a:lnTo>
                  <a:lnTo>
                    <a:pt x="116330" y="185882"/>
                  </a:lnTo>
                  <a:lnTo>
                    <a:pt x="116848" y="184017"/>
                  </a:lnTo>
                  <a:lnTo>
                    <a:pt x="116545" y="182707"/>
                  </a:lnTo>
                  <a:lnTo>
                    <a:pt x="115030" y="179019"/>
                  </a:lnTo>
                  <a:lnTo>
                    <a:pt x="113900" y="177284"/>
                  </a:lnTo>
                  <a:lnTo>
                    <a:pt x="114245" y="175370"/>
                  </a:lnTo>
                  <a:lnTo>
                    <a:pt x="115583" y="173640"/>
                  </a:lnTo>
                  <a:lnTo>
                    <a:pt x="115999" y="172637"/>
                  </a:lnTo>
                  <a:lnTo>
                    <a:pt x="115817" y="172012"/>
                  </a:lnTo>
                  <a:lnTo>
                    <a:pt x="114721" y="170903"/>
                  </a:lnTo>
                  <a:lnTo>
                    <a:pt x="114078" y="169862"/>
                  </a:lnTo>
                  <a:lnTo>
                    <a:pt x="113809" y="168739"/>
                  </a:lnTo>
                  <a:lnTo>
                    <a:pt x="113924" y="168270"/>
                  </a:lnTo>
                  <a:lnTo>
                    <a:pt x="115554" y="165315"/>
                  </a:lnTo>
                  <a:lnTo>
                    <a:pt x="116441" y="162166"/>
                  </a:lnTo>
                  <a:lnTo>
                    <a:pt x="116185" y="160146"/>
                  </a:lnTo>
                  <a:lnTo>
                    <a:pt x="117140" y="157193"/>
                  </a:lnTo>
                  <a:lnTo>
                    <a:pt x="116098" y="154566"/>
                  </a:lnTo>
                  <a:lnTo>
                    <a:pt x="116481" y="154050"/>
                  </a:lnTo>
                  <a:lnTo>
                    <a:pt x="117344" y="153580"/>
                  </a:lnTo>
                  <a:lnTo>
                    <a:pt x="118782" y="151494"/>
                  </a:lnTo>
                  <a:lnTo>
                    <a:pt x="118800" y="151021"/>
                  </a:lnTo>
                  <a:lnTo>
                    <a:pt x="118696" y="149574"/>
                  </a:lnTo>
                  <a:lnTo>
                    <a:pt x="118856" y="148846"/>
                  </a:lnTo>
                  <a:lnTo>
                    <a:pt x="119302" y="147974"/>
                  </a:lnTo>
                  <a:lnTo>
                    <a:pt x="121409" y="147170"/>
                  </a:lnTo>
                  <a:lnTo>
                    <a:pt x="122905" y="147228"/>
                  </a:lnTo>
                  <a:lnTo>
                    <a:pt x="123501" y="145904"/>
                  </a:lnTo>
                  <a:lnTo>
                    <a:pt x="120483" y="141196"/>
                  </a:lnTo>
                  <a:lnTo>
                    <a:pt x="119851" y="139477"/>
                  </a:lnTo>
                  <a:lnTo>
                    <a:pt x="120461" y="137250"/>
                  </a:lnTo>
                  <a:lnTo>
                    <a:pt x="119716" y="136089"/>
                  </a:lnTo>
                  <a:lnTo>
                    <a:pt x="118332" y="134780"/>
                  </a:lnTo>
                  <a:lnTo>
                    <a:pt x="118200" y="134375"/>
                  </a:lnTo>
                  <a:lnTo>
                    <a:pt x="118921" y="132678"/>
                  </a:lnTo>
                  <a:lnTo>
                    <a:pt x="118917" y="131793"/>
                  </a:lnTo>
                  <a:lnTo>
                    <a:pt x="118097" y="129593"/>
                  </a:lnTo>
                  <a:lnTo>
                    <a:pt x="118026" y="128161"/>
                  </a:lnTo>
                  <a:lnTo>
                    <a:pt x="118760" y="125108"/>
                  </a:lnTo>
                  <a:lnTo>
                    <a:pt x="118922" y="124629"/>
                  </a:lnTo>
                  <a:lnTo>
                    <a:pt x="119291" y="124204"/>
                  </a:lnTo>
                  <a:lnTo>
                    <a:pt x="120651" y="123224"/>
                  </a:lnTo>
                  <a:lnTo>
                    <a:pt x="121019" y="122359"/>
                  </a:lnTo>
                  <a:lnTo>
                    <a:pt x="121033" y="121890"/>
                  </a:lnTo>
                  <a:lnTo>
                    <a:pt x="120718" y="121166"/>
                  </a:lnTo>
                  <a:lnTo>
                    <a:pt x="120193" y="120723"/>
                  </a:lnTo>
                  <a:lnTo>
                    <a:pt x="120151" y="120241"/>
                  </a:lnTo>
                  <a:lnTo>
                    <a:pt x="120263" y="119866"/>
                  </a:lnTo>
                  <a:lnTo>
                    <a:pt x="120439" y="119068"/>
                  </a:lnTo>
                  <a:lnTo>
                    <a:pt x="121023" y="118433"/>
                  </a:lnTo>
                  <a:lnTo>
                    <a:pt x="121209" y="117856"/>
                  </a:lnTo>
                  <a:lnTo>
                    <a:pt x="120938" y="116698"/>
                  </a:lnTo>
                  <a:lnTo>
                    <a:pt x="120762" y="115948"/>
                  </a:lnTo>
                  <a:lnTo>
                    <a:pt x="119790" y="114398"/>
                  </a:lnTo>
                  <a:lnTo>
                    <a:pt x="119695" y="114053"/>
                  </a:lnTo>
                  <a:lnTo>
                    <a:pt x="119856" y="113254"/>
                  </a:lnTo>
                  <a:lnTo>
                    <a:pt x="120198" y="112798"/>
                  </a:lnTo>
                  <a:lnTo>
                    <a:pt x="121160" y="112065"/>
                  </a:lnTo>
                  <a:lnTo>
                    <a:pt x="122663" y="111291"/>
                  </a:lnTo>
                  <a:lnTo>
                    <a:pt x="124965" y="111299"/>
                  </a:lnTo>
                  <a:lnTo>
                    <a:pt x="125842" y="111483"/>
                  </a:lnTo>
                  <a:lnTo>
                    <a:pt x="131178" y="111213"/>
                  </a:lnTo>
                  <a:lnTo>
                    <a:pt x="131684" y="110935"/>
                  </a:lnTo>
                  <a:lnTo>
                    <a:pt x="132158" y="110407"/>
                  </a:lnTo>
                  <a:lnTo>
                    <a:pt x="136014" y="108527"/>
                  </a:lnTo>
                  <a:lnTo>
                    <a:pt x="136423" y="108810"/>
                  </a:lnTo>
                  <a:lnTo>
                    <a:pt x="136840" y="110234"/>
                  </a:lnTo>
                  <a:lnTo>
                    <a:pt x="137381" y="110656"/>
                  </a:lnTo>
                  <a:lnTo>
                    <a:pt x="138483" y="110320"/>
                  </a:lnTo>
                  <a:lnTo>
                    <a:pt x="140024" y="109433"/>
                  </a:lnTo>
                  <a:lnTo>
                    <a:pt x="143253" y="108711"/>
                  </a:lnTo>
                  <a:lnTo>
                    <a:pt x="146328" y="109285"/>
                  </a:lnTo>
                  <a:lnTo>
                    <a:pt x="150254" y="110332"/>
                  </a:lnTo>
                  <a:lnTo>
                    <a:pt x="150754" y="110842"/>
                  </a:lnTo>
                  <a:lnTo>
                    <a:pt x="150914" y="111274"/>
                  </a:lnTo>
                  <a:lnTo>
                    <a:pt x="150792" y="111729"/>
                  </a:lnTo>
                  <a:lnTo>
                    <a:pt x="150573" y="112419"/>
                  </a:lnTo>
                  <a:lnTo>
                    <a:pt x="150397" y="112806"/>
                  </a:lnTo>
                  <a:lnTo>
                    <a:pt x="150341" y="113276"/>
                  </a:lnTo>
                  <a:lnTo>
                    <a:pt x="150442" y="113554"/>
                  </a:lnTo>
                  <a:lnTo>
                    <a:pt x="150677" y="113746"/>
                  </a:lnTo>
                  <a:lnTo>
                    <a:pt x="151353" y="114035"/>
                  </a:lnTo>
                  <a:lnTo>
                    <a:pt x="152459" y="114043"/>
                  </a:lnTo>
                  <a:lnTo>
                    <a:pt x="154717" y="113122"/>
                  </a:lnTo>
                  <a:lnTo>
                    <a:pt x="155504" y="113158"/>
                  </a:lnTo>
                  <a:lnTo>
                    <a:pt x="156083" y="113450"/>
                  </a:lnTo>
                  <a:lnTo>
                    <a:pt x="156427" y="114703"/>
                  </a:lnTo>
                  <a:lnTo>
                    <a:pt x="156837" y="115439"/>
                  </a:lnTo>
                  <a:lnTo>
                    <a:pt x="157062" y="115553"/>
                  </a:lnTo>
                  <a:lnTo>
                    <a:pt x="159646" y="114563"/>
                  </a:lnTo>
                  <a:lnTo>
                    <a:pt x="161129" y="113465"/>
                  </a:lnTo>
                  <a:lnTo>
                    <a:pt x="161708" y="113367"/>
                  </a:lnTo>
                  <a:lnTo>
                    <a:pt x="162515" y="113523"/>
                  </a:lnTo>
                  <a:lnTo>
                    <a:pt x="166271" y="114971"/>
                  </a:lnTo>
                  <a:lnTo>
                    <a:pt x="166922" y="117040"/>
                  </a:lnTo>
                  <a:lnTo>
                    <a:pt x="169248" y="120871"/>
                  </a:lnTo>
                  <a:lnTo>
                    <a:pt x="170161" y="121445"/>
                  </a:lnTo>
                  <a:lnTo>
                    <a:pt x="171824" y="125257"/>
                  </a:lnTo>
                  <a:lnTo>
                    <a:pt x="171905" y="126407"/>
                  </a:lnTo>
                  <a:lnTo>
                    <a:pt x="171545" y="126868"/>
                  </a:lnTo>
                  <a:lnTo>
                    <a:pt x="170663" y="127379"/>
                  </a:lnTo>
                  <a:lnTo>
                    <a:pt x="170334" y="127834"/>
                  </a:lnTo>
                  <a:lnTo>
                    <a:pt x="170287" y="128366"/>
                  </a:lnTo>
                  <a:lnTo>
                    <a:pt x="170424" y="128594"/>
                  </a:lnTo>
                  <a:lnTo>
                    <a:pt x="174008" y="131131"/>
                  </a:lnTo>
                  <a:lnTo>
                    <a:pt x="174796" y="132895"/>
                  </a:lnTo>
                  <a:lnTo>
                    <a:pt x="175056" y="133921"/>
                  </a:lnTo>
                  <a:lnTo>
                    <a:pt x="175372" y="134483"/>
                  </a:lnTo>
                  <a:lnTo>
                    <a:pt x="176421" y="135568"/>
                  </a:lnTo>
                  <a:lnTo>
                    <a:pt x="177865" y="136721"/>
                  </a:lnTo>
                  <a:lnTo>
                    <a:pt x="178500" y="136897"/>
                  </a:lnTo>
                  <a:lnTo>
                    <a:pt x="180829" y="137196"/>
                  </a:lnTo>
                  <a:lnTo>
                    <a:pt x="183481" y="136956"/>
                  </a:lnTo>
                  <a:lnTo>
                    <a:pt x="185500" y="136390"/>
                  </a:lnTo>
                  <a:lnTo>
                    <a:pt x="186712" y="136635"/>
                  </a:lnTo>
                  <a:lnTo>
                    <a:pt x="188034" y="137496"/>
                  </a:lnTo>
                  <a:lnTo>
                    <a:pt x="188336" y="137456"/>
                  </a:lnTo>
                  <a:lnTo>
                    <a:pt x="188854" y="137049"/>
                  </a:lnTo>
                  <a:lnTo>
                    <a:pt x="190424" y="135396"/>
                  </a:lnTo>
                  <a:lnTo>
                    <a:pt x="190710" y="134632"/>
                  </a:lnTo>
                  <a:lnTo>
                    <a:pt x="190786" y="133694"/>
                  </a:lnTo>
                  <a:lnTo>
                    <a:pt x="191130" y="132822"/>
                  </a:lnTo>
                  <a:lnTo>
                    <a:pt x="194828" y="128253"/>
                  </a:lnTo>
                  <a:lnTo>
                    <a:pt x="194924" y="128010"/>
                  </a:lnTo>
                  <a:lnTo>
                    <a:pt x="194659" y="127368"/>
                  </a:lnTo>
                  <a:lnTo>
                    <a:pt x="194104" y="126673"/>
                  </a:lnTo>
                  <a:lnTo>
                    <a:pt x="194070" y="126400"/>
                  </a:lnTo>
                  <a:lnTo>
                    <a:pt x="194321" y="125696"/>
                  </a:lnTo>
                  <a:lnTo>
                    <a:pt x="194679" y="125319"/>
                  </a:lnTo>
                  <a:lnTo>
                    <a:pt x="195988" y="124807"/>
                  </a:lnTo>
                  <a:lnTo>
                    <a:pt x="196906" y="124956"/>
                  </a:lnTo>
                  <a:lnTo>
                    <a:pt x="197342" y="124827"/>
                  </a:lnTo>
                  <a:lnTo>
                    <a:pt x="199305" y="121840"/>
                  </a:lnTo>
                  <a:lnTo>
                    <a:pt x="202845" y="117156"/>
                  </a:lnTo>
                  <a:lnTo>
                    <a:pt x="204009" y="116099"/>
                  </a:lnTo>
                  <a:lnTo>
                    <a:pt x="205720" y="115756"/>
                  </a:lnTo>
                  <a:lnTo>
                    <a:pt x="207283" y="108421"/>
                  </a:lnTo>
                  <a:lnTo>
                    <a:pt x="207403" y="107646"/>
                  </a:lnTo>
                  <a:lnTo>
                    <a:pt x="207826" y="104997"/>
                  </a:lnTo>
                  <a:lnTo>
                    <a:pt x="208421" y="102019"/>
                  </a:lnTo>
                  <a:lnTo>
                    <a:pt x="209389" y="98351"/>
                  </a:lnTo>
                  <a:lnTo>
                    <a:pt x="209620" y="96884"/>
                  </a:lnTo>
                  <a:lnTo>
                    <a:pt x="211813" y="87535"/>
                  </a:lnTo>
                  <a:lnTo>
                    <a:pt x="213384" y="80091"/>
                  </a:lnTo>
                  <a:lnTo>
                    <a:pt x="214231" y="75704"/>
                  </a:lnTo>
                  <a:lnTo>
                    <a:pt x="214805" y="71850"/>
                  </a:lnTo>
                  <a:lnTo>
                    <a:pt x="218342" y="54446"/>
                  </a:lnTo>
                  <a:lnTo>
                    <a:pt x="218401" y="53879"/>
                  </a:lnTo>
                  <a:lnTo>
                    <a:pt x="219304" y="49382"/>
                  </a:lnTo>
                  <a:lnTo>
                    <a:pt x="224968" y="22567"/>
                  </a:lnTo>
                  <a:lnTo>
                    <a:pt x="228518" y="6132"/>
                  </a:lnTo>
                  <a:lnTo>
                    <a:pt x="229743" y="0"/>
                  </a:lnTo>
                  <a:lnTo>
                    <a:pt x="239483" y="2117"/>
                  </a:lnTo>
                  <a:lnTo>
                    <a:pt x="354736" y="25635"/>
                  </a:lnTo>
                  <a:lnTo>
                    <a:pt x="362506" y="27158"/>
                  </a:lnTo>
                  <a:lnTo>
                    <a:pt x="370557" y="28728"/>
                  </a:lnTo>
                  <a:lnTo>
                    <a:pt x="395945" y="33638"/>
                  </a:lnTo>
                  <a:lnTo>
                    <a:pt x="401815" y="34784"/>
                  </a:lnTo>
                  <a:lnTo>
                    <a:pt x="403420" y="35088"/>
                  </a:lnTo>
                  <a:lnTo>
                    <a:pt x="403964" y="35203"/>
                  </a:lnTo>
                  <a:lnTo>
                    <a:pt x="404171" y="35242"/>
                  </a:lnTo>
                  <a:lnTo>
                    <a:pt x="423790" y="38943"/>
                  </a:lnTo>
                  <a:lnTo>
                    <a:pt x="425088" y="39206"/>
                  </a:lnTo>
                  <a:lnTo>
                    <a:pt x="534448" y="59395"/>
                  </a:lnTo>
                  <a:lnTo>
                    <a:pt x="535291" y="59544"/>
                  </a:lnTo>
                  <a:lnTo>
                    <a:pt x="542290" y="60870"/>
                  </a:lnTo>
                  <a:lnTo>
                    <a:pt x="550005" y="62327"/>
                  </a:lnTo>
                  <a:lnTo>
                    <a:pt x="552736" y="62721"/>
                  </a:lnTo>
                  <a:lnTo>
                    <a:pt x="566767" y="65247"/>
                  </a:lnTo>
                  <a:lnTo>
                    <a:pt x="574600" y="66385"/>
                  </a:lnTo>
                  <a:lnTo>
                    <a:pt x="611240" y="72620"/>
                  </a:lnTo>
                  <a:lnTo>
                    <a:pt x="625757" y="75068"/>
                  </a:lnTo>
                  <a:lnTo>
                    <a:pt x="628785" y="75577"/>
                  </a:lnTo>
                  <a:lnTo>
                    <a:pt x="640272" y="77400"/>
                  </a:lnTo>
                  <a:lnTo>
                    <a:pt x="641390" y="77691"/>
                  </a:lnTo>
                  <a:lnTo>
                    <a:pt x="643659" y="78902"/>
                  </a:lnTo>
                  <a:lnTo>
                    <a:pt x="695742" y="87433"/>
                  </a:lnTo>
                  <a:lnTo>
                    <a:pt x="698179" y="87924"/>
                  </a:lnTo>
                  <a:lnTo>
                    <a:pt x="712715" y="90196"/>
                  </a:lnTo>
                  <a:lnTo>
                    <a:pt x="741768" y="94862"/>
                  </a:lnTo>
                  <a:lnTo>
                    <a:pt x="756939" y="97130"/>
                  </a:lnTo>
                  <a:lnTo>
                    <a:pt x="770210" y="99193"/>
                  </a:lnTo>
                  <a:lnTo>
                    <a:pt x="770581" y="99252"/>
                  </a:lnTo>
                  <a:lnTo>
                    <a:pt x="783139" y="101173"/>
                  </a:lnTo>
                  <a:lnTo>
                    <a:pt x="783358" y="101210"/>
                  </a:lnTo>
                  <a:lnTo>
                    <a:pt x="783919" y="101293"/>
                  </a:lnTo>
                  <a:lnTo>
                    <a:pt x="785837" y="101576"/>
                  </a:lnTo>
                  <a:lnTo>
                    <a:pt x="787356" y="101821"/>
                  </a:lnTo>
                  <a:lnTo>
                    <a:pt x="793481" y="102758"/>
                  </a:lnTo>
                  <a:lnTo>
                    <a:pt x="809299" y="105189"/>
                  </a:lnTo>
                  <a:lnTo>
                    <a:pt x="808631" y="109571"/>
                  </a:lnTo>
                  <a:lnTo>
                    <a:pt x="806545" y="123243"/>
                  </a:lnTo>
                  <a:lnTo>
                    <a:pt x="798335" y="177555"/>
                  </a:lnTo>
                  <a:lnTo>
                    <a:pt x="791274" y="223661"/>
                  </a:lnTo>
                  <a:lnTo>
                    <a:pt x="789910" y="233045"/>
                  </a:lnTo>
                  <a:lnTo>
                    <a:pt x="787370" y="249654"/>
                  </a:lnTo>
                  <a:lnTo>
                    <a:pt x="785686" y="260729"/>
                  </a:lnTo>
                  <a:lnTo>
                    <a:pt x="784873" y="266107"/>
                  </a:lnTo>
                  <a:lnTo>
                    <a:pt x="784681" y="267399"/>
                  </a:lnTo>
                  <a:lnTo>
                    <a:pt x="778887" y="305512"/>
                  </a:lnTo>
                  <a:lnTo>
                    <a:pt x="778837" y="305840"/>
                  </a:lnTo>
                  <a:lnTo>
                    <a:pt x="777329" y="315667"/>
                  </a:lnTo>
                  <a:lnTo>
                    <a:pt x="773294" y="342102"/>
                  </a:lnTo>
                  <a:lnTo>
                    <a:pt x="770895" y="358546"/>
                  </a:lnTo>
                  <a:lnTo>
                    <a:pt x="769272" y="369325"/>
                  </a:lnTo>
                  <a:lnTo>
                    <a:pt x="764576" y="400532"/>
                  </a:lnTo>
                  <a:lnTo>
                    <a:pt x="761683" y="419487"/>
                  </a:lnTo>
                  <a:lnTo>
                    <a:pt x="761424" y="421568"/>
                  </a:lnTo>
                  <a:lnTo>
                    <a:pt x="761055" y="423618"/>
                  </a:lnTo>
                  <a:lnTo>
                    <a:pt x="760825" y="425738"/>
                  </a:lnTo>
                  <a:lnTo>
                    <a:pt x="760424" y="427805"/>
                  </a:lnTo>
                  <a:lnTo>
                    <a:pt x="756227" y="455507"/>
                  </a:lnTo>
                  <a:lnTo>
                    <a:pt x="754982" y="463726"/>
                  </a:lnTo>
                  <a:lnTo>
                    <a:pt x="743481" y="539125"/>
                  </a:lnTo>
                  <a:lnTo>
                    <a:pt x="740824" y="557170"/>
                  </a:lnTo>
                  <a:lnTo>
                    <a:pt x="738650" y="571128"/>
                  </a:lnTo>
                  <a:lnTo>
                    <a:pt x="737792" y="576636"/>
                  </a:lnTo>
                  <a:lnTo>
                    <a:pt x="735345" y="593221"/>
                  </a:lnTo>
                  <a:lnTo>
                    <a:pt x="730575" y="624241"/>
                  </a:lnTo>
                  <a:lnTo>
                    <a:pt x="729909" y="629259"/>
                  </a:lnTo>
                  <a:lnTo>
                    <a:pt x="729819" y="629600"/>
                  </a:lnTo>
                  <a:lnTo>
                    <a:pt x="729724" y="630083"/>
                  </a:lnTo>
                  <a:lnTo>
                    <a:pt x="729663" y="630664"/>
                  </a:lnTo>
                  <a:lnTo>
                    <a:pt x="727075" y="647252"/>
                  </a:lnTo>
                  <a:lnTo>
                    <a:pt x="726207" y="653187"/>
                  </a:lnTo>
                  <a:lnTo>
                    <a:pt x="724668" y="663464"/>
                  </a:lnTo>
                  <a:lnTo>
                    <a:pt x="723709" y="669896"/>
                  </a:lnTo>
                  <a:lnTo>
                    <a:pt x="723700" y="670040"/>
                  </a:lnTo>
                  <a:lnTo>
                    <a:pt x="723143" y="673270"/>
                  </a:lnTo>
                  <a:lnTo>
                    <a:pt x="723118" y="673415"/>
                  </a:lnTo>
                  <a:lnTo>
                    <a:pt x="716832" y="715291"/>
                  </a:lnTo>
                  <a:lnTo>
                    <a:pt x="714937" y="727388"/>
                  </a:lnTo>
                  <a:lnTo>
                    <a:pt x="714861" y="727884"/>
                  </a:lnTo>
                  <a:lnTo>
                    <a:pt x="714781" y="728411"/>
                  </a:lnTo>
                  <a:lnTo>
                    <a:pt x="714673" y="729123"/>
                  </a:lnTo>
                  <a:lnTo>
                    <a:pt x="709133" y="765801"/>
                  </a:lnTo>
                  <a:lnTo>
                    <a:pt x="701720" y="814262"/>
                  </a:lnTo>
                  <a:lnTo>
                    <a:pt x="701609" y="814983"/>
                  </a:lnTo>
                  <a:lnTo>
                    <a:pt x="700340" y="823008"/>
                  </a:lnTo>
                  <a:lnTo>
                    <a:pt x="700041" y="825097"/>
                  </a:lnTo>
                  <a:lnTo>
                    <a:pt x="696940" y="845614"/>
                  </a:lnTo>
                  <a:lnTo>
                    <a:pt x="696714" y="846961"/>
                  </a:lnTo>
                  <a:lnTo>
                    <a:pt x="696288" y="849492"/>
                  </a:lnTo>
                  <a:lnTo>
                    <a:pt x="695616" y="854227"/>
                  </a:lnTo>
                  <a:lnTo>
                    <a:pt x="695253" y="856261"/>
                  </a:lnTo>
                  <a:lnTo>
                    <a:pt x="691792" y="879221"/>
                  </a:lnTo>
                  <a:lnTo>
                    <a:pt x="688726" y="898875"/>
                  </a:lnTo>
                  <a:lnTo>
                    <a:pt x="688261" y="901668"/>
                  </a:lnTo>
                  <a:lnTo>
                    <a:pt x="685078" y="922824"/>
                  </a:lnTo>
                  <a:lnTo>
                    <a:pt x="656353" y="918228"/>
                  </a:lnTo>
                  <a:lnTo>
                    <a:pt x="587018" y="907309"/>
                  </a:lnTo>
                  <a:lnTo>
                    <a:pt x="565510" y="903970"/>
                  </a:lnTo>
                  <a:lnTo>
                    <a:pt x="547948" y="900979"/>
                  </a:lnTo>
                  <a:lnTo>
                    <a:pt x="507766" y="894469"/>
                  </a:lnTo>
                  <a:lnTo>
                    <a:pt x="465693" y="887195"/>
                  </a:lnTo>
                  <a:lnTo>
                    <a:pt x="439914" y="882940"/>
                  </a:lnTo>
                  <a:lnTo>
                    <a:pt x="430611" y="881302"/>
                  </a:lnTo>
                  <a:lnTo>
                    <a:pt x="424658" y="877791"/>
                  </a:lnTo>
                  <a:lnTo>
                    <a:pt x="396428" y="861414"/>
                  </a:lnTo>
                  <a:lnTo>
                    <a:pt x="373798" y="848198"/>
                  </a:lnTo>
                  <a:lnTo>
                    <a:pt x="324925" y="819658"/>
                  </a:lnTo>
                  <a:lnTo>
                    <a:pt x="293935" y="801500"/>
                  </a:lnTo>
                  <a:lnTo>
                    <a:pt x="280136" y="793416"/>
                  </a:lnTo>
                  <a:lnTo>
                    <a:pt x="278881" y="792753"/>
                  </a:lnTo>
                  <a:lnTo>
                    <a:pt x="276149" y="791083"/>
                  </a:lnTo>
                  <a:lnTo>
                    <a:pt x="222052" y="759313"/>
                  </a:lnTo>
                  <a:lnTo>
                    <a:pt x="192163" y="741929"/>
                  </a:lnTo>
                  <a:lnTo>
                    <a:pt x="181697" y="735483"/>
                  </a:lnTo>
                  <a:lnTo>
                    <a:pt x="168348" y="727353"/>
                  </a:lnTo>
                  <a:lnTo>
                    <a:pt x="150103" y="716195"/>
                  </a:lnTo>
                  <a:lnTo>
                    <a:pt x="120672" y="698245"/>
                  </a:lnTo>
                  <a:lnTo>
                    <a:pt x="117156" y="696025"/>
                  </a:lnTo>
                  <a:lnTo>
                    <a:pt x="63772" y="663235"/>
                  </a:lnTo>
                  <a:lnTo>
                    <a:pt x="35408" y="645799"/>
                  </a:lnTo>
                  <a:lnTo>
                    <a:pt x="0" y="624022"/>
                  </a:lnTo>
                  <a:lnTo>
                    <a:pt x="46" y="623592"/>
                  </a:lnTo>
                  <a:lnTo>
                    <a:pt x="339" y="623236"/>
                  </a:lnTo>
                  <a:lnTo>
                    <a:pt x="1149" y="620022"/>
                  </a:lnTo>
                  <a:lnTo>
                    <a:pt x="3976" y="616457"/>
                  </a:lnTo>
                  <a:lnTo>
                    <a:pt x="2141" y="61399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214468" y="5419938"/>
              <a:ext cx="595463" cy="530192"/>
            </a:xfrm>
            <a:custGeom>
              <a:avLst/>
              <a:pathLst>
                <a:path w="595463" h="530192">
                  <a:moveTo>
                    <a:pt x="0" y="23209"/>
                  </a:moveTo>
                  <a:lnTo>
                    <a:pt x="6949" y="23068"/>
                  </a:lnTo>
                  <a:lnTo>
                    <a:pt x="11668" y="23019"/>
                  </a:lnTo>
                  <a:lnTo>
                    <a:pt x="30427" y="22582"/>
                  </a:lnTo>
                  <a:lnTo>
                    <a:pt x="60123" y="22056"/>
                  </a:lnTo>
                  <a:lnTo>
                    <a:pt x="61358" y="22014"/>
                  </a:lnTo>
                  <a:lnTo>
                    <a:pt x="61555" y="22009"/>
                  </a:lnTo>
                  <a:lnTo>
                    <a:pt x="64103" y="21939"/>
                  </a:lnTo>
                  <a:lnTo>
                    <a:pt x="77515" y="21603"/>
                  </a:lnTo>
                  <a:lnTo>
                    <a:pt x="78076" y="21588"/>
                  </a:lnTo>
                  <a:lnTo>
                    <a:pt x="82502" y="21472"/>
                  </a:lnTo>
                  <a:lnTo>
                    <a:pt x="84364" y="21423"/>
                  </a:lnTo>
                  <a:lnTo>
                    <a:pt x="89030" y="21288"/>
                  </a:lnTo>
                  <a:lnTo>
                    <a:pt x="105525" y="20790"/>
                  </a:lnTo>
                  <a:lnTo>
                    <a:pt x="106551" y="20743"/>
                  </a:lnTo>
                  <a:lnTo>
                    <a:pt x="107610" y="20712"/>
                  </a:lnTo>
                  <a:lnTo>
                    <a:pt x="108770" y="20685"/>
                  </a:lnTo>
                  <a:lnTo>
                    <a:pt x="122504" y="20313"/>
                  </a:lnTo>
                  <a:lnTo>
                    <a:pt x="130771" y="20062"/>
                  </a:lnTo>
                  <a:lnTo>
                    <a:pt x="131613" y="20031"/>
                  </a:lnTo>
                  <a:lnTo>
                    <a:pt x="141143" y="19777"/>
                  </a:lnTo>
                  <a:lnTo>
                    <a:pt x="144806" y="19646"/>
                  </a:lnTo>
                  <a:lnTo>
                    <a:pt x="144968" y="19663"/>
                  </a:lnTo>
                  <a:lnTo>
                    <a:pt x="154375" y="19369"/>
                  </a:lnTo>
                  <a:lnTo>
                    <a:pt x="156965" y="19292"/>
                  </a:lnTo>
                  <a:lnTo>
                    <a:pt x="176813" y="18676"/>
                  </a:lnTo>
                  <a:lnTo>
                    <a:pt x="181193" y="18470"/>
                  </a:lnTo>
                  <a:lnTo>
                    <a:pt x="181353" y="18456"/>
                  </a:lnTo>
                  <a:lnTo>
                    <a:pt x="183625" y="18372"/>
                  </a:lnTo>
                  <a:lnTo>
                    <a:pt x="204295" y="17659"/>
                  </a:lnTo>
                  <a:lnTo>
                    <a:pt x="209027" y="17457"/>
                  </a:lnTo>
                  <a:lnTo>
                    <a:pt x="210854" y="17372"/>
                  </a:lnTo>
                  <a:lnTo>
                    <a:pt x="218709" y="17108"/>
                  </a:lnTo>
                  <a:lnTo>
                    <a:pt x="243356" y="16029"/>
                  </a:lnTo>
                  <a:lnTo>
                    <a:pt x="247512" y="15799"/>
                  </a:lnTo>
                  <a:lnTo>
                    <a:pt x="248967" y="15718"/>
                  </a:lnTo>
                  <a:lnTo>
                    <a:pt x="257580" y="15377"/>
                  </a:lnTo>
                  <a:lnTo>
                    <a:pt x="260396" y="15343"/>
                  </a:lnTo>
                  <a:lnTo>
                    <a:pt x="264596" y="15168"/>
                  </a:lnTo>
                  <a:lnTo>
                    <a:pt x="265757" y="15212"/>
                  </a:lnTo>
                  <a:lnTo>
                    <a:pt x="268700" y="14994"/>
                  </a:lnTo>
                  <a:lnTo>
                    <a:pt x="272474" y="14836"/>
                  </a:lnTo>
                  <a:lnTo>
                    <a:pt x="273538" y="14761"/>
                  </a:lnTo>
                  <a:lnTo>
                    <a:pt x="284550" y="14181"/>
                  </a:lnTo>
                  <a:lnTo>
                    <a:pt x="284819" y="14175"/>
                  </a:lnTo>
                  <a:lnTo>
                    <a:pt x="285138" y="14157"/>
                  </a:lnTo>
                  <a:lnTo>
                    <a:pt x="286566" y="14097"/>
                  </a:lnTo>
                  <a:lnTo>
                    <a:pt x="292378" y="13784"/>
                  </a:lnTo>
                  <a:lnTo>
                    <a:pt x="293864" y="13703"/>
                  </a:lnTo>
                  <a:lnTo>
                    <a:pt x="295928" y="13582"/>
                  </a:lnTo>
                  <a:lnTo>
                    <a:pt x="298528" y="13468"/>
                  </a:lnTo>
                  <a:lnTo>
                    <a:pt x="301302" y="13341"/>
                  </a:lnTo>
                  <a:lnTo>
                    <a:pt x="303405" y="13254"/>
                  </a:lnTo>
                  <a:lnTo>
                    <a:pt x="303569" y="13246"/>
                  </a:lnTo>
                  <a:lnTo>
                    <a:pt x="306760" y="13096"/>
                  </a:lnTo>
                  <a:lnTo>
                    <a:pt x="307882" y="13059"/>
                  </a:lnTo>
                  <a:lnTo>
                    <a:pt x="311509" y="12886"/>
                  </a:lnTo>
                  <a:lnTo>
                    <a:pt x="311858" y="12878"/>
                  </a:lnTo>
                  <a:lnTo>
                    <a:pt x="326042" y="12122"/>
                  </a:lnTo>
                  <a:lnTo>
                    <a:pt x="326232" y="12112"/>
                  </a:lnTo>
                  <a:lnTo>
                    <a:pt x="333146" y="11732"/>
                  </a:lnTo>
                  <a:lnTo>
                    <a:pt x="333613" y="11712"/>
                  </a:lnTo>
                  <a:lnTo>
                    <a:pt x="333913" y="11698"/>
                  </a:lnTo>
                  <a:lnTo>
                    <a:pt x="335663" y="11591"/>
                  </a:lnTo>
                  <a:lnTo>
                    <a:pt x="337865" y="11471"/>
                  </a:lnTo>
                  <a:lnTo>
                    <a:pt x="342535" y="11216"/>
                  </a:lnTo>
                  <a:lnTo>
                    <a:pt x="347156" y="10947"/>
                  </a:lnTo>
                  <a:lnTo>
                    <a:pt x="347345" y="10940"/>
                  </a:lnTo>
                  <a:lnTo>
                    <a:pt x="348964" y="10842"/>
                  </a:lnTo>
                  <a:lnTo>
                    <a:pt x="352487" y="10675"/>
                  </a:lnTo>
                  <a:lnTo>
                    <a:pt x="353808" y="10625"/>
                  </a:lnTo>
                  <a:lnTo>
                    <a:pt x="357373" y="10414"/>
                  </a:lnTo>
                  <a:lnTo>
                    <a:pt x="357979" y="10408"/>
                  </a:lnTo>
                  <a:lnTo>
                    <a:pt x="363549" y="10108"/>
                  </a:lnTo>
                  <a:lnTo>
                    <a:pt x="364710" y="10052"/>
                  </a:lnTo>
                  <a:lnTo>
                    <a:pt x="365004" y="10030"/>
                  </a:lnTo>
                  <a:lnTo>
                    <a:pt x="365845" y="10004"/>
                  </a:lnTo>
                  <a:lnTo>
                    <a:pt x="369355" y="9844"/>
                  </a:lnTo>
                  <a:lnTo>
                    <a:pt x="375299" y="9701"/>
                  </a:lnTo>
                  <a:lnTo>
                    <a:pt x="375741" y="9690"/>
                  </a:lnTo>
                  <a:lnTo>
                    <a:pt x="376899" y="9640"/>
                  </a:lnTo>
                  <a:lnTo>
                    <a:pt x="377279" y="9636"/>
                  </a:lnTo>
                  <a:lnTo>
                    <a:pt x="380377" y="9485"/>
                  </a:lnTo>
                  <a:lnTo>
                    <a:pt x="380640" y="9470"/>
                  </a:lnTo>
                  <a:lnTo>
                    <a:pt x="401648" y="8203"/>
                  </a:lnTo>
                  <a:lnTo>
                    <a:pt x="402684" y="8151"/>
                  </a:lnTo>
                  <a:lnTo>
                    <a:pt x="402837" y="8150"/>
                  </a:lnTo>
                  <a:lnTo>
                    <a:pt x="413585" y="7492"/>
                  </a:lnTo>
                  <a:lnTo>
                    <a:pt x="417211" y="7254"/>
                  </a:lnTo>
                  <a:lnTo>
                    <a:pt x="426429" y="6675"/>
                  </a:lnTo>
                  <a:lnTo>
                    <a:pt x="427541" y="6577"/>
                  </a:lnTo>
                  <a:lnTo>
                    <a:pt x="432924" y="6229"/>
                  </a:lnTo>
                  <a:lnTo>
                    <a:pt x="433209" y="6210"/>
                  </a:lnTo>
                  <a:lnTo>
                    <a:pt x="442845" y="5625"/>
                  </a:lnTo>
                  <a:lnTo>
                    <a:pt x="443159" y="5615"/>
                  </a:lnTo>
                  <a:lnTo>
                    <a:pt x="443492" y="5630"/>
                  </a:lnTo>
                  <a:lnTo>
                    <a:pt x="446250" y="5389"/>
                  </a:lnTo>
                  <a:lnTo>
                    <a:pt x="454063" y="4903"/>
                  </a:lnTo>
                  <a:lnTo>
                    <a:pt x="454293" y="4889"/>
                  </a:lnTo>
                  <a:lnTo>
                    <a:pt x="456279" y="4768"/>
                  </a:lnTo>
                  <a:lnTo>
                    <a:pt x="462722" y="4384"/>
                  </a:lnTo>
                  <a:lnTo>
                    <a:pt x="464876" y="4218"/>
                  </a:lnTo>
                  <a:lnTo>
                    <a:pt x="469580" y="3919"/>
                  </a:lnTo>
                  <a:lnTo>
                    <a:pt x="470143" y="3888"/>
                  </a:lnTo>
                  <a:lnTo>
                    <a:pt x="474394" y="3596"/>
                  </a:lnTo>
                  <a:lnTo>
                    <a:pt x="475235" y="3556"/>
                  </a:lnTo>
                  <a:lnTo>
                    <a:pt x="476554" y="3470"/>
                  </a:lnTo>
                  <a:lnTo>
                    <a:pt x="477614" y="3395"/>
                  </a:lnTo>
                  <a:lnTo>
                    <a:pt x="478706" y="3331"/>
                  </a:lnTo>
                  <a:lnTo>
                    <a:pt x="487691" y="2746"/>
                  </a:lnTo>
                  <a:lnTo>
                    <a:pt x="488352" y="2707"/>
                  </a:lnTo>
                  <a:lnTo>
                    <a:pt x="506650" y="1498"/>
                  </a:lnTo>
                  <a:lnTo>
                    <a:pt x="519777" y="659"/>
                  </a:lnTo>
                  <a:lnTo>
                    <a:pt x="520751" y="578"/>
                  </a:lnTo>
                  <a:lnTo>
                    <a:pt x="521151" y="559"/>
                  </a:lnTo>
                  <a:lnTo>
                    <a:pt x="523916" y="362"/>
                  </a:lnTo>
                  <a:lnTo>
                    <a:pt x="528818" y="0"/>
                  </a:lnTo>
                  <a:lnTo>
                    <a:pt x="528602" y="179"/>
                  </a:lnTo>
                  <a:lnTo>
                    <a:pt x="528680" y="392"/>
                  </a:lnTo>
                  <a:lnTo>
                    <a:pt x="528080" y="2492"/>
                  </a:lnTo>
                  <a:lnTo>
                    <a:pt x="530292" y="3689"/>
                  </a:lnTo>
                  <a:lnTo>
                    <a:pt x="530521" y="5475"/>
                  </a:lnTo>
                  <a:lnTo>
                    <a:pt x="531621" y="8817"/>
                  </a:lnTo>
                  <a:lnTo>
                    <a:pt x="530610" y="10677"/>
                  </a:lnTo>
                  <a:lnTo>
                    <a:pt x="532210" y="11940"/>
                  </a:lnTo>
                  <a:lnTo>
                    <a:pt x="534875" y="13367"/>
                  </a:lnTo>
                  <a:lnTo>
                    <a:pt x="538352" y="13606"/>
                  </a:lnTo>
                  <a:lnTo>
                    <a:pt x="540195" y="15604"/>
                  </a:lnTo>
                  <a:lnTo>
                    <a:pt x="540811" y="19875"/>
                  </a:lnTo>
                  <a:lnTo>
                    <a:pt x="539333" y="22318"/>
                  </a:lnTo>
                  <a:lnTo>
                    <a:pt x="539260" y="25612"/>
                  </a:lnTo>
                  <a:lnTo>
                    <a:pt x="541320" y="27754"/>
                  </a:lnTo>
                  <a:lnTo>
                    <a:pt x="539713" y="29998"/>
                  </a:lnTo>
                  <a:lnTo>
                    <a:pt x="539298" y="32410"/>
                  </a:lnTo>
                  <a:lnTo>
                    <a:pt x="535667" y="33657"/>
                  </a:lnTo>
                  <a:lnTo>
                    <a:pt x="534587" y="36992"/>
                  </a:lnTo>
                  <a:lnTo>
                    <a:pt x="534684" y="39049"/>
                  </a:lnTo>
                  <a:lnTo>
                    <a:pt x="532818" y="39452"/>
                  </a:lnTo>
                  <a:lnTo>
                    <a:pt x="531331" y="41532"/>
                  </a:lnTo>
                  <a:lnTo>
                    <a:pt x="528226" y="43067"/>
                  </a:lnTo>
                  <a:lnTo>
                    <a:pt x="527493" y="43824"/>
                  </a:lnTo>
                  <a:lnTo>
                    <a:pt x="526252" y="45104"/>
                  </a:lnTo>
                  <a:lnTo>
                    <a:pt x="525264" y="46668"/>
                  </a:lnTo>
                  <a:lnTo>
                    <a:pt x="523971" y="46353"/>
                  </a:lnTo>
                  <a:lnTo>
                    <a:pt x="522455" y="50220"/>
                  </a:lnTo>
                  <a:lnTo>
                    <a:pt x="522630" y="53098"/>
                  </a:lnTo>
                  <a:lnTo>
                    <a:pt x="520376" y="55074"/>
                  </a:lnTo>
                  <a:lnTo>
                    <a:pt x="517724" y="56678"/>
                  </a:lnTo>
                  <a:lnTo>
                    <a:pt x="515893" y="57459"/>
                  </a:lnTo>
                  <a:lnTo>
                    <a:pt x="515396" y="59654"/>
                  </a:lnTo>
                  <a:lnTo>
                    <a:pt x="513188" y="61018"/>
                  </a:lnTo>
                  <a:lnTo>
                    <a:pt x="513414" y="63126"/>
                  </a:lnTo>
                  <a:lnTo>
                    <a:pt x="511736" y="64417"/>
                  </a:lnTo>
                  <a:lnTo>
                    <a:pt x="511215" y="67447"/>
                  </a:lnTo>
                  <a:lnTo>
                    <a:pt x="509992" y="70501"/>
                  </a:lnTo>
                  <a:lnTo>
                    <a:pt x="507136" y="75276"/>
                  </a:lnTo>
                  <a:lnTo>
                    <a:pt x="508227" y="75183"/>
                  </a:lnTo>
                  <a:lnTo>
                    <a:pt x="511336" y="74959"/>
                  </a:lnTo>
                  <a:lnTo>
                    <a:pt x="511714" y="74913"/>
                  </a:lnTo>
                  <a:lnTo>
                    <a:pt x="517316" y="74476"/>
                  </a:lnTo>
                  <a:lnTo>
                    <a:pt x="517742" y="74443"/>
                  </a:lnTo>
                  <a:lnTo>
                    <a:pt x="533217" y="73226"/>
                  </a:lnTo>
                  <a:lnTo>
                    <a:pt x="537081" y="72921"/>
                  </a:lnTo>
                  <a:lnTo>
                    <a:pt x="539756" y="72651"/>
                  </a:lnTo>
                  <a:lnTo>
                    <a:pt x="555383" y="71405"/>
                  </a:lnTo>
                  <a:lnTo>
                    <a:pt x="556247" y="71369"/>
                  </a:lnTo>
                  <a:lnTo>
                    <a:pt x="556750" y="71285"/>
                  </a:lnTo>
                  <a:lnTo>
                    <a:pt x="556953" y="71287"/>
                  </a:lnTo>
                  <a:lnTo>
                    <a:pt x="563880" y="70731"/>
                  </a:lnTo>
                  <a:lnTo>
                    <a:pt x="564436" y="70680"/>
                  </a:lnTo>
                  <a:lnTo>
                    <a:pt x="567044" y="70467"/>
                  </a:lnTo>
                  <a:lnTo>
                    <a:pt x="567708" y="70409"/>
                  </a:lnTo>
                  <a:lnTo>
                    <a:pt x="579491" y="69401"/>
                  </a:lnTo>
                  <a:lnTo>
                    <a:pt x="583350" y="69113"/>
                  </a:lnTo>
                  <a:lnTo>
                    <a:pt x="583881" y="69061"/>
                  </a:lnTo>
                  <a:lnTo>
                    <a:pt x="584146" y="69589"/>
                  </a:lnTo>
                  <a:lnTo>
                    <a:pt x="584513" y="70047"/>
                  </a:lnTo>
                  <a:lnTo>
                    <a:pt x="585701" y="71073"/>
                  </a:lnTo>
                  <a:lnTo>
                    <a:pt x="585755" y="71210"/>
                  </a:lnTo>
                  <a:lnTo>
                    <a:pt x="585731" y="72739"/>
                  </a:lnTo>
                  <a:lnTo>
                    <a:pt x="585806" y="73274"/>
                  </a:lnTo>
                  <a:lnTo>
                    <a:pt x="585940" y="73654"/>
                  </a:lnTo>
                  <a:lnTo>
                    <a:pt x="586502" y="74382"/>
                  </a:lnTo>
                  <a:lnTo>
                    <a:pt x="587054" y="74812"/>
                  </a:lnTo>
                  <a:lnTo>
                    <a:pt x="588352" y="75560"/>
                  </a:lnTo>
                  <a:lnTo>
                    <a:pt x="589965" y="76370"/>
                  </a:lnTo>
                  <a:lnTo>
                    <a:pt x="591272" y="77325"/>
                  </a:lnTo>
                  <a:lnTo>
                    <a:pt x="591981" y="77968"/>
                  </a:lnTo>
                  <a:lnTo>
                    <a:pt x="593876" y="79291"/>
                  </a:lnTo>
                  <a:lnTo>
                    <a:pt x="594385" y="79891"/>
                  </a:lnTo>
                  <a:lnTo>
                    <a:pt x="594657" y="80408"/>
                  </a:lnTo>
                  <a:lnTo>
                    <a:pt x="595199" y="81805"/>
                  </a:lnTo>
                  <a:lnTo>
                    <a:pt x="595463" y="82322"/>
                  </a:lnTo>
                  <a:lnTo>
                    <a:pt x="595278" y="83721"/>
                  </a:lnTo>
                  <a:lnTo>
                    <a:pt x="594917" y="84342"/>
                  </a:lnTo>
                  <a:lnTo>
                    <a:pt x="594392" y="84965"/>
                  </a:lnTo>
                  <a:lnTo>
                    <a:pt x="594128" y="85156"/>
                  </a:lnTo>
                  <a:lnTo>
                    <a:pt x="593213" y="85585"/>
                  </a:lnTo>
                  <a:lnTo>
                    <a:pt x="592751" y="85623"/>
                  </a:lnTo>
                  <a:lnTo>
                    <a:pt x="591834" y="85335"/>
                  </a:lnTo>
                  <a:lnTo>
                    <a:pt x="591213" y="84755"/>
                  </a:lnTo>
                  <a:lnTo>
                    <a:pt x="590382" y="83796"/>
                  </a:lnTo>
                  <a:lnTo>
                    <a:pt x="587085" y="82680"/>
                  </a:lnTo>
                  <a:lnTo>
                    <a:pt x="583943" y="82843"/>
                  </a:lnTo>
                  <a:lnTo>
                    <a:pt x="582241" y="84247"/>
                  </a:lnTo>
                  <a:lnTo>
                    <a:pt x="581197" y="85318"/>
                  </a:lnTo>
                  <a:lnTo>
                    <a:pt x="580884" y="86022"/>
                  </a:lnTo>
                  <a:lnTo>
                    <a:pt x="580604" y="87063"/>
                  </a:lnTo>
                  <a:lnTo>
                    <a:pt x="580507" y="87581"/>
                  </a:lnTo>
                  <a:lnTo>
                    <a:pt x="580472" y="88251"/>
                  </a:lnTo>
                  <a:lnTo>
                    <a:pt x="580551" y="88873"/>
                  </a:lnTo>
                  <a:lnTo>
                    <a:pt x="580675" y="89205"/>
                  </a:lnTo>
                  <a:lnTo>
                    <a:pt x="581078" y="89695"/>
                  </a:lnTo>
                  <a:lnTo>
                    <a:pt x="581719" y="90123"/>
                  </a:lnTo>
                  <a:lnTo>
                    <a:pt x="583558" y="90772"/>
                  </a:lnTo>
                  <a:lnTo>
                    <a:pt x="585992" y="91371"/>
                  </a:lnTo>
                  <a:lnTo>
                    <a:pt x="588505" y="92462"/>
                  </a:lnTo>
                  <a:lnTo>
                    <a:pt x="589126" y="92883"/>
                  </a:lnTo>
                  <a:lnTo>
                    <a:pt x="589319" y="93099"/>
                  </a:lnTo>
                  <a:lnTo>
                    <a:pt x="589530" y="93548"/>
                  </a:lnTo>
                  <a:lnTo>
                    <a:pt x="589603" y="93948"/>
                  </a:lnTo>
                  <a:lnTo>
                    <a:pt x="589563" y="94537"/>
                  </a:lnTo>
                  <a:lnTo>
                    <a:pt x="589353" y="95134"/>
                  </a:lnTo>
                  <a:lnTo>
                    <a:pt x="589112" y="95449"/>
                  </a:lnTo>
                  <a:lnTo>
                    <a:pt x="587535" y="96552"/>
                  </a:lnTo>
                  <a:lnTo>
                    <a:pt x="587140" y="96902"/>
                  </a:lnTo>
                  <a:lnTo>
                    <a:pt x="585907" y="97466"/>
                  </a:lnTo>
                  <a:lnTo>
                    <a:pt x="584839" y="97598"/>
                  </a:lnTo>
                  <a:lnTo>
                    <a:pt x="583016" y="97060"/>
                  </a:lnTo>
                  <a:lnTo>
                    <a:pt x="582103" y="97011"/>
                  </a:lnTo>
                  <a:lnTo>
                    <a:pt x="582120" y="97260"/>
                  </a:lnTo>
                  <a:lnTo>
                    <a:pt x="580218" y="98053"/>
                  </a:lnTo>
                  <a:lnTo>
                    <a:pt x="578617" y="99975"/>
                  </a:lnTo>
                  <a:lnTo>
                    <a:pt x="578304" y="100630"/>
                  </a:lnTo>
                  <a:lnTo>
                    <a:pt x="578640" y="101465"/>
                  </a:lnTo>
                  <a:lnTo>
                    <a:pt x="578647" y="101836"/>
                  </a:lnTo>
                  <a:lnTo>
                    <a:pt x="578456" y="102537"/>
                  </a:lnTo>
                  <a:lnTo>
                    <a:pt x="577378" y="104241"/>
                  </a:lnTo>
                  <a:lnTo>
                    <a:pt x="576982" y="104744"/>
                  </a:lnTo>
                  <a:lnTo>
                    <a:pt x="576808" y="104936"/>
                  </a:lnTo>
                  <a:lnTo>
                    <a:pt x="576035" y="105467"/>
                  </a:lnTo>
                  <a:lnTo>
                    <a:pt x="575603" y="105646"/>
                  </a:lnTo>
                  <a:lnTo>
                    <a:pt x="574660" y="105835"/>
                  </a:lnTo>
                  <a:lnTo>
                    <a:pt x="573044" y="105833"/>
                  </a:lnTo>
                  <a:lnTo>
                    <a:pt x="571747" y="106759"/>
                  </a:lnTo>
                  <a:lnTo>
                    <a:pt x="571037" y="107176"/>
                  </a:lnTo>
                  <a:lnTo>
                    <a:pt x="570032" y="108174"/>
                  </a:lnTo>
                  <a:lnTo>
                    <a:pt x="569504" y="108203"/>
                  </a:lnTo>
                  <a:lnTo>
                    <a:pt x="568715" y="107730"/>
                  </a:lnTo>
                  <a:lnTo>
                    <a:pt x="568107" y="107027"/>
                  </a:lnTo>
                  <a:lnTo>
                    <a:pt x="565934" y="105867"/>
                  </a:lnTo>
                  <a:lnTo>
                    <a:pt x="565398" y="105858"/>
                  </a:lnTo>
                  <a:lnTo>
                    <a:pt x="565046" y="106191"/>
                  </a:lnTo>
                  <a:lnTo>
                    <a:pt x="564789" y="106560"/>
                  </a:lnTo>
                  <a:lnTo>
                    <a:pt x="560807" y="109262"/>
                  </a:lnTo>
                  <a:lnTo>
                    <a:pt x="560389" y="109635"/>
                  </a:lnTo>
                  <a:lnTo>
                    <a:pt x="560147" y="110060"/>
                  </a:lnTo>
                  <a:lnTo>
                    <a:pt x="559916" y="110910"/>
                  </a:lnTo>
                  <a:lnTo>
                    <a:pt x="559934" y="111478"/>
                  </a:lnTo>
                  <a:lnTo>
                    <a:pt x="560296" y="113236"/>
                  </a:lnTo>
                  <a:lnTo>
                    <a:pt x="560509" y="115597"/>
                  </a:lnTo>
                  <a:lnTo>
                    <a:pt x="560661" y="116300"/>
                  </a:lnTo>
                  <a:lnTo>
                    <a:pt x="560998" y="116893"/>
                  </a:lnTo>
                  <a:lnTo>
                    <a:pt x="561417" y="117447"/>
                  </a:lnTo>
                  <a:lnTo>
                    <a:pt x="562387" y="118450"/>
                  </a:lnTo>
                  <a:lnTo>
                    <a:pt x="563123" y="119777"/>
                  </a:lnTo>
                  <a:lnTo>
                    <a:pt x="563943" y="120550"/>
                  </a:lnTo>
                  <a:lnTo>
                    <a:pt x="564986" y="121171"/>
                  </a:lnTo>
                  <a:lnTo>
                    <a:pt x="565889" y="121473"/>
                  </a:lnTo>
                  <a:lnTo>
                    <a:pt x="567017" y="121631"/>
                  </a:lnTo>
                  <a:lnTo>
                    <a:pt x="567885" y="121603"/>
                  </a:lnTo>
                  <a:lnTo>
                    <a:pt x="568875" y="121309"/>
                  </a:lnTo>
                  <a:lnTo>
                    <a:pt x="569284" y="121099"/>
                  </a:lnTo>
                  <a:lnTo>
                    <a:pt x="569513" y="120866"/>
                  </a:lnTo>
                  <a:lnTo>
                    <a:pt x="569732" y="120504"/>
                  </a:lnTo>
                  <a:lnTo>
                    <a:pt x="570174" y="119392"/>
                  </a:lnTo>
                  <a:lnTo>
                    <a:pt x="570325" y="119187"/>
                  </a:lnTo>
                  <a:lnTo>
                    <a:pt x="570907" y="118799"/>
                  </a:lnTo>
                  <a:lnTo>
                    <a:pt x="571760" y="118458"/>
                  </a:lnTo>
                  <a:lnTo>
                    <a:pt x="572183" y="118474"/>
                  </a:lnTo>
                  <a:lnTo>
                    <a:pt x="572474" y="118600"/>
                  </a:lnTo>
                  <a:lnTo>
                    <a:pt x="573188" y="119431"/>
                  </a:lnTo>
                  <a:lnTo>
                    <a:pt x="573528" y="120229"/>
                  </a:lnTo>
                  <a:lnTo>
                    <a:pt x="573643" y="121281"/>
                  </a:lnTo>
                  <a:lnTo>
                    <a:pt x="573592" y="122157"/>
                  </a:lnTo>
                  <a:lnTo>
                    <a:pt x="573410" y="123052"/>
                  </a:lnTo>
                  <a:lnTo>
                    <a:pt x="573124" y="123633"/>
                  </a:lnTo>
                  <a:lnTo>
                    <a:pt x="572295" y="124231"/>
                  </a:lnTo>
                  <a:lnTo>
                    <a:pt x="570822" y="124946"/>
                  </a:lnTo>
                  <a:lnTo>
                    <a:pt x="568811" y="126726"/>
                  </a:lnTo>
                  <a:lnTo>
                    <a:pt x="568500" y="126845"/>
                  </a:lnTo>
                  <a:lnTo>
                    <a:pt x="568164" y="126843"/>
                  </a:lnTo>
                  <a:lnTo>
                    <a:pt x="567406" y="126740"/>
                  </a:lnTo>
                  <a:lnTo>
                    <a:pt x="566833" y="126578"/>
                  </a:lnTo>
                  <a:lnTo>
                    <a:pt x="566660" y="126661"/>
                  </a:lnTo>
                  <a:lnTo>
                    <a:pt x="565820" y="127430"/>
                  </a:lnTo>
                  <a:lnTo>
                    <a:pt x="564324" y="128181"/>
                  </a:lnTo>
                  <a:lnTo>
                    <a:pt x="562845" y="129206"/>
                  </a:lnTo>
                  <a:lnTo>
                    <a:pt x="562201" y="129858"/>
                  </a:lnTo>
                  <a:lnTo>
                    <a:pt x="561876" y="130355"/>
                  </a:lnTo>
                  <a:lnTo>
                    <a:pt x="561604" y="130926"/>
                  </a:lnTo>
                  <a:lnTo>
                    <a:pt x="561501" y="131410"/>
                  </a:lnTo>
                  <a:lnTo>
                    <a:pt x="561517" y="131668"/>
                  </a:lnTo>
                  <a:lnTo>
                    <a:pt x="561708" y="132252"/>
                  </a:lnTo>
                  <a:lnTo>
                    <a:pt x="562064" y="133015"/>
                  </a:lnTo>
                  <a:lnTo>
                    <a:pt x="563069" y="134772"/>
                  </a:lnTo>
                  <a:lnTo>
                    <a:pt x="563362" y="135231"/>
                  </a:lnTo>
                  <a:lnTo>
                    <a:pt x="563805" y="135749"/>
                  </a:lnTo>
                  <a:lnTo>
                    <a:pt x="565332" y="136373"/>
                  </a:lnTo>
                  <a:lnTo>
                    <a:pt x="565936" y="136473"/>
                  </a:lnTo>
                  <a:lnTo>
                    <a:pt x="566744" y="136451"/>
                  </a:lnTo>
                  <a:lnTo>
                    <a:pt x="567140" y="136510"/>
                  </a:lnTo>
                  <a:lnTo>
                    <a:pt x="567569" y="136801"/>
                  </a:lnTo>
                  <a:lnTo>
                    <a:pt x="567710" y="137301"/>
                  </a:lnTo>
                  <a:lnTo>
                    <a:pt x="567627" y="137742"/>
                  </a:lnTo>
                  <a:lnTo>
                    <a:pt x="567664" y="138085"/>
                  </a:lnTo>
                  <a:lnTo>
                    <a:pt x="567906" y="138168"/>
                  </a:lnTo>
                  <a:lnTo>
                    <a:pt x="568309" y="138323"/>
                  </a:lnTo>
                  <a:lnTo>
                    <a:pt x="568463" y="138469"/>
                  </a:lnTo>
                  <a:lnTo>
                    <a:pt x="568540" y="138688"/>
                  </a:lnTo>
                  <a:lnTo>
                    <a:pt x="568207" y="140360"/>
                  </a:lnTo>
                  <a:lnTo>
                    <a:pt x="568070" y="140722"/>
                  </a:lnTo>
                  <a:lnTo>
                    <a:pt x="567754" y="141206"/>
                  </a:lnTo>
                  <a:lnTo>
                    <a:pt x="567363" y="141570"/>
                  </a:lnTo>
                  <a:lnTo>
                    <a:pt x="566905" y="141787"/>
                  </a:lnTo>
                  <a:lnTo>
                    <a:pt x="566440" y="141739"/>
                  </a:lnTo>
                  <a:lnTo>
                    <a:pt x="565142" y="141231"/>
                  </a:lnTo>
                  <a:lnTo>
                    <a:pt x="563765" y="141207"/>
                  </a:lnTo>
                  <a:lnTo>
                    <a:pt x="563400" y="141130"/>
                  </a:lnTo>
                  <a:lnTo>
                    <a:pt x="562993" y="140899"/>
                  </a:lnTo>
                  <a:lnTo>
                    <a:pt x="562342" y="140400"/>
                  </a:lnTo>
                  <a:lnTo>
                    <a:pt x="562161" y="140178"/>
                  </a:lnTo>
                  <a:lnTo>
                    <a:pt x="562127" y="139750"/>
                  </a:lnTo>
                  <a:lnTo>
                    <a:pt x="562329" y="139282"/>
                  </a:lnTo>
                  <a:lnTo>
                    <a:pt x="562332" y="139091"/>
                  </a:lnTo>
                  <a:lnTo>
                    <a:pt x="562152" y="138392"/>
                  </a:lnTo>
                  <a:lnTo>
                    <a:pt x="561913" y="138067"/>
                  </a:lnTo>
                  <a:lnTo>
                    <a:pt x="559649" y="136445"/>
                  </a:lnTo>
                  <a:lnTo>
                    <a:pt x="558019" y="135658"/>
                  </a:lnTo>
                  <a:lnTo>
                    <a:pt x="557579" y="135582"/>
                  </a:lnTo>
                  <a:lnTo>
                    <a:pt x="556853" y="135578"/>
                  </a:lnTo>
                  <a:lnTo>
                    <a:pt x="555750" y="135818"/>
                  </a:lnTo>
                  <a:lnTo>
                    <a:pt x="555405" y="135984"/>
                  </a:lnTo>
                  <a:lnTo>
                    <a:pt x="554712" y="136490"/>
                  </a:lnTo>
                  <a:lnTo>
                    <a:pt x="553919" y="136497"/>
                  </a:lnTo>
                  <a:lnTo>
                    <a:pt x="553365" y="136697"/>
                  </a:lnTo>
                  <a:lnTo>
                    <a:pt x="552866" y="136998"/>
                  </a:lnTo>
                  <a:lnTo>
                    <a:pt x="552338" y="137492"/>
                  </a:lnTo>
                  <a:lnTo>
                    <a:pt x="552107" y="137845"/>
                  </a:lnTo>
                  <a:lnTo>
                    <a:pt x="551952" y="139407"/>
                  </a:lnTo>
                  <a:lnTo>
                    <a:pt x="551679" y="140280"/>
                  </a:lnTo>
                  <a:lnTo>
                    <a:pt x="551523" y="140594"/>
                  </a:lnTo>
                  <a:lnTo>
                    <a:pt x="551256" y="141689"/>
                  </a:lnTo>
                  <a:lnTo>
                    <a:pt x="551187" y="142719"/>
                  </a:lnTo>
                  <a:lnTo>
                    <a:pt x="551512" y="144298"/>
                  </a:lnTo>
                  <a:lnTo>
                    <a:pt x="551920" y="145417"/>
                  </a:lnTo>
                  <a:lnTo>
                    <a:pt x="552238" y="146015"/>
                  </a:lnTo>
                  <a:lnTo>
                    <a:pt x="553384" y="147634"/>
                  </a:lnTo>
                  <a:lnTo>
                    <a:pt x="555245" y="149033"/>
                  </a:lnTo>
                  <a:lnTo>
                    <a:pt x="555437" y="149379"/>
                  </a:lnTo>
                  <a:lnTo>
                    <a:pt x="555487" y="149814"/>
                  </a:lnTo>
                  <a:lnTo>
                    <a:pt x="555179" y="150928"/>
                  </a:lnTo>
                  <a:lnTo>
                    <a:pt x="554949" y="151402"/>
                  </a:lnTo>
                  <a:lnTo>
                    <a:pt x="554734" y="152367"/>
                  </a:lnTo>
                  <a:lnTo>
                    <a:pt x="554730" y="152795"/>
                  </a:lnTo>
                  <a:lnTo>
                    <a:pt x="554817" y="153488"/>
                  </a:lnTo>
                  <a:lnTo>
                    <a:pt x="554746" y="153818"/>
                  </a:lnTo>
                  <a:lnTo>
                    <a:pt x="554541" y="154221"/>
                  </a:lnTo>
                  <a:lnTo>
                    <a:pt x="554345" y="154773"/>
                  </a:lnTo>
                  <a:lnTo>
                    <a:pt x="554348" y="155347"/>
                  </a:lnTo>
                  <a:lnTo>
                    <a:pt x="553318" y="156116"/>
                  </a:lnTo>
                  <a:lnTo>
                    <a:pt x="553087" y="156381"/>
                  </a:lnTo>
                  <a:lnTo>
                    <a:pt x="552919" y="156687"/>
                  </a:lnTo>
                  <a:lnTo>
                    <a:pt x="552828" y="157250"/>
                  </a:lnTo>
                  <a:lnTo>
                    <a:pt x="552699" y="157622"/>
                  </a:lnTo>
                  <a:lnTo>
                    <a:pt x="552102" y="158388"/>
                  </a:lnTo>
                  <a:lnTo>
                    <a:pt x="551588" y="159048"/>
                  </a:lnTo>
                  <a:lnTo>
                    <a:pt x="550023" y="158497"/>
                  </a:lnTo>
                  <a:lnTo>
                    <a:pt x="550824" y="157431"/>
                  </a:lnTo>
                  <a:lnTo>
                    <a:pt x="549714" y="156321"/>
                  </a:lnTo>
                  <a:lnTo>
                    <a:pt x="549179" y="154790"/>
                  </a:lnTo>
                  <a:lnTo>
                    <a:pt x="549123" y="153968"/>
                  </a:lnTo>
                  <a:lnTo>
                    <a:pt x="549339" y="152379"/>
                  </a:lnTo>
                  <a:lnTo>
                    <a:pt x="549723" y="150794"/>
                  </a:lnTo>
                  <a:lnTo>
                    <a:pt x="549691" y="150227"/>
                  </a:lnTo>
                  <a:lnTo>
                    <a:pt x="549597" y="150030"/>
                  </a:lnTo>
                  <a:lnTo>
                    <a:pt x="549027" y="149406"/>
                  </a:lnTo>
                  <a:lnTo>
                    <a:pt x="548007" y="148585"/>
                  </a:lnTo>
                  <a:lnTo>
                    <a:pt x="547401" y="148336"/>
                  </a:lnTo>
                  <a:lnTo>
                    <a:pt x="545758" y="148488"/>
                  </a:lnTo>
                  <a:lnTo>
                    <a:pt x="545411" y="148763"/>
                  </a:lnTo>
                  <a:lnTo>
                    <a:pt x="544695" y="148807"/>
                  </a:lnTo>
                  <a:lnTo>
                    <a:pt x="543938" y="149516"/>
                  </a:lnTo>
                  <a:lnTo>
                    <a:pt x="543499" y="150087"/>
                  </a:lnTo>
                  <a:lnTo>
                    <a:pt x="543263" y="150551"/>
                  </a:lnTo>
                  <a:lnTo>
                    <a:pt x="543021" y="151432"/>
                  </a:lnTo>
                  <a:lnTo>
                    <a:pt x="542449" y="154102"/>
                  </a:lnTo>
                  <a:lnTo>
                    <a:pt x="541217" y="154988"/>
                  </a:lnTo>
                  <a:lnTo>
                    <a:pt x="537906" y="157368"/>
                  </a:lnTo>
                  <a:lnTo>
                    <a:pt x="537750" y="157892"/>
                  </a:lnTo>
                  <a:lnTo>
                    <a:pt x="537823" y="159103"/>
                  </a:lnTo>
                  <a:lnTo>
                    <a:pt x="537049" y="162805"/>
                  </a:lnTo>
                  <a:lnTo>
                    <a:pt x="537192" y="163250"/>
                  </a:lnTo>
                  <a:lnTo>
                    <a:pt x="537952" y="163844"/>
                  </a:lnTo>
                  <a:lnTo>
                    <a:pt x="538720" y="164221"/>
                  </a:lnTo>
                  <a:lnTo>
                    <a:pt x="541284" y="164057"/>
                  </a:lnTo>
                  <a:lnTo>
                    <a:pt x="542394" y="163680"/>
                  </a:lnTo>
                  <a:lnTo>
                    <a:pt x="541324" y="162152"/>
                  </a:lnTo>
                  <a:lnTo>
                    <a:pt x="540960" y="161080"/>
                  </a:lnTo>
                  <a:lnTo>
                    <a:pt x="540876" y="160442"/>
                  </a:lnTo>
                  <a:lnTo>
                    <a:pt x="540965" y="159807"/>
                  </a:lnTo>
                  <a:lnTo>
                    <a:pt x="541131" y="159368"/>
                  </a:lnTo>
                  <a:lnTo>
                    <a:pt x="541327" y="159076"/>
                  </a:lnTo>
                  <a:lnTo>
                    <a:pt x="541750" y="158614"/>
                  </a:lnTo>
                  <a:lnTo>
                    <a:pt x="542066" y="158377"/>
                  </a:lnTo>
                  <a:lnTo>
                    <a:pt x="542617" y="158225"/>
                  </a:lnTo>
                  <a:lnTo>
                    <a:pt x="544268" y="158409"/>
                  </a:lnTo>
                  <a:lnTo>
                    <a:pt x="544812" y="158597"/>
                  </a:lnTo>
                  <a:lnTo>
                    <a:pt x="545064" y="158807"/>
                  </a:lnTo>
                  <a:lnTo>
                    <a:pt x="545571" y="159543"/>
                  </a:lnTo>
                  <a:lnTo>
                    <a:pt x="545822" y="159796"/>
                  </a:lnTo>
                  <a:lnTo>
                    <a:pt x="546871" y="160636"/>
                  </a:lnTo>
                  <a:lnTo>
                    <a:pt x="547259" y="160891"/>
                  </a:lnTo>
                  <a:lnTo>
                    <a:pt x="547987" y="161205"/>
                  </a:lnTo>
                  <a:lnTo>
                    <a:pt x="548984" y="161950"/>
                  </a:lnTo>
                  <a:lnTo>
                    <a:pt x="549227" y="162046"/>
                  </a:lnTo>
                  <a:lnTo>
                    <a:pt x="549588" y="162071"/>
                  </a:lnTo>
                  <a:lnTo>
                    <a:pt x="548687" y="164388"/>
                  </a:lnTo>
                  <a:lnTo>
                    <a:pt x="548254" y="165230"/>
                  </a:lnTo>
                  <a:lnTo>
                    <a:pt x="547968" y="165600"/>
                  </a:lnTo>
                  <a:lnTo>
                    <a:pt x="547611" y="165684"/>
                  </a:lnTo>
                  <a:lnTo>
                    <a:pt x="547245" y="166190"/>
                  </a:lnTo>
                  <a:lnTo>
                    <a:pt x="546886" y="167036"/>
                  </a:lnTo>
                  <a:lnTo>
                    <a:pt x="546130" y="168333"/>
                  </a:lnTo>
                  <a:lnTo>
                    <a:pt x="545955" y="168427"/>
                  </a:lnTo>
                  <a:lnTo>
                    <a:pt x="545775" y="168411"/>
                  </a:lnTo>
                  <a:lnTo>
                    <a:pt x="546656" y="169871"/>
                  </a:lnTo>
                  <a:lnTo>
                    <a:pt x="546380" y="171033"/>
                  </a:lnTo>
                  <a:lnTo>
                    <a:pt x="546311" y="173917"/>
                  </a:lnTo>
                  <a:lnTo>
                    <a:pt x="545350" y="174220"/>
                  </a:lnTo>
                  <a:lnTo>
                    <a:pt x="544779" y="174092"/>
                  </a:lnTo>
                  <a:lnTo>
                    <a:pt x="544557" y="174108"/>
                  </a:lnTo>
                  <a:lnTo>
                    <a:pt x="543554" y="174772"/>
                  </a:lnTo>
                  <a:lnTo>
                    <a:pt x="542716" y="175075"/>
                  </a:lnTo>
                  <a:lnTo>
                    <a:pt x="541432" y="174511"/>
                  </a:lnTo>
                  <a:lnTo>
                    <a:pt x="541006" y="174644"/>
                  </a:lnTo>
                  <a:lnTo>
                    <a:pt x="540362" y="174975"/>
                  </a:lnTo>
                  <a:lnTo>
                    <a:pt x="540102" y="175241"/>
                  </a:lnTo>
                  <a:lnTo>
                    <a:pt x="539819" y="175677"/>
                  </a:lnTo>
                  <a:lnTo>
                    <a:pt x="539683" y="176116"/>
                  </a:lnTo>
                  <a:lnTo>
                    <a:pt x="539356" y="177780"/>
                  </a:lnTo>
                  <a:lnTo>
                    <a:pt x="539395" y="178204"/>
                  </a:lnTo>
                  <a:lnTo>
                    <a:pt x="539705" y="178842"/>
                  </a:lnTo>
                  <a:lnTo>
                    <a:pt x="540759" y="180530"/>
                  </a:lnTo>
                  <a:lnTo>
                    <a:pt x="541642" y="181434"/>
                  </a:lnTo>
                  <a:lnTo>
                    <a:pt x="543088" y="181874"/>
                  </a:lnTo>
                  <a:lnTo>
                    <a:pt x="544075" y="181674"/>
                  </a:lnTo>
                  <a:lnTo>
                    <a:pt x="545083" y="181337"/>
                  </a:lnTo>
                  <a:lnTo>
                    <a:pt x="545929" y="181160"/>
                  </a:lnTo>
                  <a:lnTo>
                    <a:pt x="546701" y="181154"/>
                  </a:lnTo>
                  <a:lnTo>
                    <a:pt x="547317" y="181282"/>
                  </a:lnTo>
                  <a:lnTo>
                    <a:pt x="548021" y="181656"/>
                  </a:lnTo>
                  <a:lnTo>
                    <a:pt x="548222" y="181849"/>
                  </a:lnTo>
                  <a:lnTo>
                    <a:pt x="549152" y="182926"/>
                  </a:lnTo>
                  <a:lnTo>
                    <a:pt x="549769" y="183831"/>
                  </a:lnTo>
                  <a:lnTo>
                    <a:pt x="550217" y="184370"/>
                  </a:lnTo>
                  <a:lnTo>
                    <a:pt x="550763" y="184921"/>
                  </a:lnTo>
                  <a:lnTo>
                    <a:pt x="551024" y="185401"/>
                  </a:lnTo>
                  <a:lnTo>
                    <a:pt x="551301" y="185961"/>
                  </a:lnTo>
                  <a:lnTo>
                    <a:pt x="551429" y="186448"/>
                  </a:lnTo>
                  <a:lnTo>
                    <a:pt x="551472" y="187261"/>
                  </a:lnTo>
                  <a:lnTo>
                    <a:pt x="551193" y="187675"/>
                  </a:lnTo>
                  <a:lnTo>
                    <a:pt x="550676" y="187809"/>
                  </a:lnTo>
                  <a:lnTo>
                    <a:pt x="550297" y="187503"/>
                  </a:lnTo>
                  <a:lnTo>
                    <a:pt x="549738" y="187257"/>
                  </a:lnTo>
                  <a:lnTo>
                    <a:pt x="549268" y="188624"/>
                  </a:lnTo>
                  <a:lnTo>
                    <a:pt x="548859" y="189898"/>
                  </a:lnTo>
                  <a:lnTo>
                    <a:pt x="547409" y="189368"/>
                  </a:lnTo>
                  <a:lnTo>
                    <a:pt x="546559" y="189518"/>
                  </a:lnTo>
                  <a:lnTo>
                    <a:pt x="546477" y="190686"/>
                  </a:lnTo>
                  <a:lnTo>
                    <a:pt x="546523" y="191076"/>
                  </a:lnTo>
                  <a:lnTo>
                    <a:pt x="546970" y="191953"/>
                  </a:lnTo>
                  <a:lnTo>
                    <a:pt x="547378" y="192372"/>
                  </a:lnTo>
                  <a:lnTo>
                    <a:pt x="547610" y="192383"/>
                  </a:lnTo>
                  <a:lnTo>
                    <a:pt x="547783" y="192940"/>
                  </a:lnTo>
                  <a:lnTo>
                    <a:pt x="548131" y="193483"/>
                  </a:lnTo>
                  <a:lnTo>
                    <a:pt x="548437" y="193860"/>
                  </a:lnTo>
                  <a:lnTo>
                    <a:pt x="548888" y="194342"/>
                  </a:lnTo>
                  <a:lnTo>
                    <a:pt x="549313" y="194824"/>
                  </a:lnTo>
                  <a:lnTo>
                    <a:pt x="549787" y="195340"/>
                  </a:lnTo>
                  <a:lnTo>
                    <a:pt x="550107" y="195458"/>
                  </a:lnTo>
                  <a:lnTo>
                    <a:pt x="552662" y="195661"/>
                  </a:lnTo>
                  <a:lnTo>
                    <a:pt x="553040" y="196011"/>
                  </a:lnTo>
                  <a:lnTo>
                    <a:pt x="553375" y="197520"/>
                  </a:lnTo>
                  <a:lnTo>
                    <a:pt x="553311" y="197954"/>
                  </a:lnTo>
                  <a:lnTo>
                    <a:pt x="553184" y="198213"/>
                  </a:lnTo>
                  <a:lnTo>
                    <a:pt x="552676" y="198894"/>
                  </a:lnTo>
                  <a:lnTo>
                    <a:pt x="551304" y="200446"/>
                  </a:lnTo>
                  <a:lnTo>
                    <a:pt x="550927" y="200751"/>
                  </a:lnTo>
                  <a:lnTo>
                    <a:pt x="550472" y="201002"/>
                  </a:lnTo>
                  <a:lnTo>
                    <a:pt x="549285" y="201320"/>
                  </a:lnTo>
                  <a:lnTo>
                    <a:pt x="548201" y="201075"/>
                  </a:lnTo>
                  <a:lnTo>
                    <a:pt x="544471" y="199124"/>
                  </a:lnTo>
                  <a:lnTo>
                    <a:pt x="544005" y="198996"/>
                  </a:lnTo>
                  <a:lnTo>
                    <a:pt x="543778" y="199028"/>
                  </a:lnTo>
                  <a:lnTo>
                    <a:pt x="542456" y="199706"/>
                  </a:lnTo>
                  <a:lnTo>
                    <a:pt x="541988" y="200056"/>
                  </a:lnTo>
                  <a:lnTo>
                    <a:pt x="541389" y="200626"/>
                  </a:lnTo>
                  <a:lnTo>
                    <a:pt x="540465" y="201740"/>
                  </a:lnTo>
                  <a:lnTo>
                    <a:pt x="540135" y="202641"/>
                  </a:lnTo>
                  <a:lnTo>
                    <a:pt x="539799" y="205697"/>
                  </a:lnTo>
                  <a:lnTo>
                    <a:pt x="538442" y="210133"/>
                  </a:lnTo>
                  <a:lnTo>
                    <a:pt x="538325" y="210971"/>
                  </a:lnTo>
                  <a:lnTo>
                    <a:pt x="538312" y="211764"/>
                  </a:lnTo>
                  <a:lnTo>
                    <a:pt x="538418" y="212792"/>
                  </a:lnTo>
                  <a:lnTo>
                    <a:pt x="538575" y="213700"/>
                  </a:lnTo>
                  <a:lnTo>
                    <a:pt x="538135" y="214403"/>
                  </a:lnTo>
                  <a:lnTo>
                    <a:pt x="537079" y="215395"/>
                  </a:lnTo>
                  <a:lnTo>
                    <a:pt x="536484" y="215547"/>
                  </a:lnTo>
                  <a:lnTo>
                    <a:pt x="536255" y="215526"/>
                  </a:lnTo>
                  <a:lnTo>
                    <a:pt x="535185" y="215027"/>
                  </a:lnTo>
                  <a:lnTo>
                    <a:pt x="534468" y="214877"/>
                  </a:lnTo>
                  <a:lnTo>
                    <a:pt x="531310" y="214631"/>
                  </a:lnTo>
                  <a:lnTo>
                    <a:pt x="530579" y="214403"/>
                  </a:lnTo>
                  <a:lnTo>
                    <a:pt x="530447" y="214251"/>
                  </a:lnTo>
                  <a:lnTo>
                    <a:pt x="530377" y="213948"/>
                  </a:lnTo>
                  <a:lnTo>
                    <a:pt x="530189" y="213859"/>
                  </a:lnTo>
                  <a:lnTo>
                    <a:pt x="526950" y="213862"/>
                  </a:lnTo>
                  <a:lnTo>
                    <a:pt x="526532" y="214140"/>
                  </a:lnTo>
                  <a:lnTo>
                    <a:pt x="526349" y="214475"/>
                  </a:lnTo>
                  <a:lnTo>
                    <a:pt x="526029" y="215831"/>
                  </a:lnTo>
                  <a:lnTo>
                    <a:pt x="525387" y="217429"/>
                  </a:lnTo>
                  <a:lnTo>
                    <a:pt x="525111" y="218685"/>
                  </a:lnTo>
                  <a:lnTo>
                    <a:pt x="525115" y="219484"/>
                  </a:lnTo>
                  <a:lnTo>
                    <a:pt x="525322" y="220731"/>
                  </a:lnTo>
                  <a:lnTo>
                    <a:pt x="526018" y="222259"/>
                  </a:lnTo>
                  <a:lnTo>
                    <a:pt x="526283" y="222661"/>
                  </a:lnTo>
                  <a:lnTo>
                    <a:pt x="527072" y="223447"/>
                  </a:lnTo>
                  <a:lnTo>
                    <a:pt x="527493" y="223677"/>
                  </a:lnTo>
                  <a:lnTo>
                    <a:pt x="528220" y="223927"/>
                  </a:lnTo>
                  <a:lnTo>
                    <a:pt x="528874" y="224595"/>
                  </a:lnTo>
                  <a:lnTo>
                    <a:pt x="529382" y="224939"/>
                  </a:lnTo>
                  <a:lnTo>
                    <a:pt x="531702" y="225847"/>
                  </a:lnTo>
                  <a:lnTo>
                    <a:pt x="532418" y="226208"/>
                  </a:lnTo>
                  <a:lnTo>
                    <a:pt x="532930" y="226728"/>
                  </a:lnTo>
                  <a:lnTo>
                    <a:pt x="533232" y="227188"/>
                  </a:lnTo>
                  <a:lnTo>
                    <a:pt x="533476" y="227699"/>
                  </a:lnTo>
                  <a:lnTo>
                    <a:pt x="533742" y="228665"/>
                  </a:lnTo>
                  <a:lnTo>
                    <a:pt x="533879" y="231084"/>
                  </a:lnTo>
                  <a:lnTo>
                    <a:pt x="533728" y="232100"/>
                  </a:lnTo>
                  <a:lnTo>
                    <a:pt x="533560" y="232761"/>
                  </a:lnTo>
                  <a:lnTo>
                    <a:pt x="533368" y="233128"/>
                  </a:lnTo>
                  <a:lnTo>
                    <a:pt x="530001" y="235888"/>
                  </a:lnTo>
                  <a:lnTo>
                    <a:pt x="527367" y="237538"/>
                  </a:lnTo>
                  <a:lnTo>
                    <a:pt x="526443" y="238328"/>
                  </a:lnTo>
                  <a:lnTo>
                    <a:pt x="526056" y="238852"/>
                  </a:lnTo>
                  <a:lnTo>
                    <a:pt x="527360" y="240521"/>
                  </a:lnTo>
                  <a:lnTo>
                    <a:pt x="527535" y="240982"/>
                  </a:lnTo>
                  <a:lnTo>
                    <a:pt x="527538" y="241291"/>
                  </a:lnTo>
                  <a:lnTo>
                    <a:pt x="527422" y="241863"/>
                  </a:lnTo>
                  <a:lnTo>
                    <a:pt x="527049" y="242521"/>
                  </a:lnTo>
                  <a:lnTo>
                    <a:pt x="526593" y="242842"/>
                  </a:lnTo>
                  <a:lnTo>
                    <a:pt x="525632" y="242815"/>
                  </a:lnTo>
                  <a:lnTo>
                    <a:pt x="525148" y="242623"/>
                  </a:lnTo>
                  <a:lnTo>
                    <a:pt x="523969" y="241804"/>
                  </a:lnTo>
                  <a:lnTo>
                    <a:pt x="522913" y="240729"/>
                  </a:lnTo>
                  <a:lnTo>
                    <a:pt x="522016" y="241559"/>
                  </a:lnTo>
                  <a:lnTo>
                    <a:pt x="521556" y="241871"/>
                  </a:lnTo>
                  <a:lnTo>
                    <a:pt x="518278" y="243158"/>
                  </a:lnTo>
                  <a:lnTo>
                    <a:pt x="515743" y="244886"/>
                  </a:lnTo>
                  <a:lnTo>
                    <a:pt x="514996" y="245275"/>
                  </a:lnTo>
                  <a:lnTo>
                    <a:pt x="514681" y="245438"/>
                  </a:lnTo>
                  <a:lnTo>
                    <a:pt x="514175" y="245499"/>
                  </a:lnTo>
                  <a:lnTo>
                    <a:pt x="513250" y="245293"/>
                  </a:lnTo>
                  <a:lnTo>
                    <a:pt x="513056" y="245170"/>
                  </a:lnTo>
                  <a:lnTo>
                    <a:pt x="512399" y="244219"/>
                  </a:lnTo>
                  <a:lnTo>
                    <a:pt x="512073" y="243130"/>
                  </a:lnTo>
                  <a:lnTo>
                    <a:pt x="511903" y="242252"/>
                  </a:lnTo>
                  <a:lnTo>
                    <a:pt x="511868" y="241688"/>
                  </a:lnTo>
                  <a:lnTo>
                    <a:pt x="512123" y="240767"/>
                  </a:lnTo>
                  <a:lnTo>
                    <a:pt x="512119" y="240462"/>
                  </a:lnTo>
                  <a:lnTo>
                    <a:pt x="511944" y="239881"/>
                  </a:lnTo>
                  <a:lnTo>
                    <a:pt x="511049" y="238254"/>
                  </a:lnTo>
                  <a:lnTo>
                    <a:pt x="510819" y="237998"/>
                  </a:lnTo>
                  <a:lnTo>
                    <a:pt x="510446" y="237769"/>
                  </a:lnTo>
                  <a:lnTo>
                    <a:pt x="509999" y="237553"/>
                  </a:lnTo>
                  <a:lnTo>
                    <a:pt x="508866" y="237170"/>
                  </a:lnTo>
                  <a:lnTo>
                    <a:pt x="508144" y="237098"/>
                  </a:lnTo>
                  <a:lnTo>
                    <a:pt x="507386" y="237289"/>
                  </a:lnTo>
                  <a:lnTo>
                    <a:pt x="506278" y="238048"/>
                  </a:lnTo>
                  <a:lnTo>
                    <a:pt x="505801" y="238526"/>
                  </a:lnTo>
                  <a:lnTo>
                    <a:pt x="505364" y="239447"/>
                  </a:lnTo>
                  <a:lnTo>
                    <a:pt x="505313" y="239755"/>
                  </a:lnTo>
                  <a:lnTo>
                    <a:pt x="505312" y="240612"/>
                  </a:lnTo>
                  <a:lnTo>
                    <a:pt x="505529" y="241758"/>
                  </a:lnTo>
                  <a:lnTo>
                    <a:pt x="505796" y="242257"/>
                  </a:lnTo>
                  <a:lnTo>
                    <a:pt x="506791" y="243408"/>
                  </a:lnTo>
                  <a:lnTo>
                    <a:pt x="508218" y="245448"/>
                  </a:lnTo>
                  <a:lnTo>
                    <a:pt x="509161" y="247075"/>
                  </a:lnTo>
                  <a:lnTo>
                    <a:pt x="509212" y="247510"/>
                  </a:lnTo>
                  <a:lnTo>
                    <a:pt x="508996" y="248397"/>
                  </a:lnTo>
                  <a:lnTo>
                    <a:pt x="508264" y="249009"/>
                  </a:lnTo>
                  <a:lnTo>
                    <a:pt x="507691" y="249861"/>
                  </a:lnTo>
                  <a:lnTo>
                    <a:pt x="507506" y="250250"/>
                  </a:lnTo>
                  <a:lnTo>
                    <a:pt x="507352" y="250856"/>
                  </a:lnTo>
                  <a:lnTo>
                    <a:pt x="507316" y="251620"/>
                  </a:lnTo>
                  <a:lnTo>
                    <a:pt x="507487" y="252248"/>
                  </a:lnTo>
                  <a:lnTo>
                    <a:pt x="507942" y="253384"/>
                  </a:lnTo>
                  <a:lnTo>
                    <a:pt x="509502" y="255713"/>
                  </a:lnTo>
                  <a:lnTo>
                    <a:pt x="510317" y="257257"/>
                  </a:lnTo>
                  <a:lnTo>
                    <a:pt x="510598" y="258054"/>
                  </a:lnTo>
                  <a:lnTo>
                    <a:pt x="510619" y="258536"/>
                  </a:lnTo>
                  <a:lnTo>
                    <a:pt x="510516" y="259215"/>
                  </a:lnTo>
                  <a:lnTo>
                    <a:pt x="510256" y="259868"/>
                  </a:lnTo>
                  <a:lnTo>
                    <a:pt x="509920" y="260273"/>
                  </a:lnTo>
                  <a:lnTo>
                    <a:pt x="508528" y="261232"/>
                  </a:lnTo>
                  <a:lnTo>
                    <a:pt x="507361" y="261638"/>
                  </a:lnTo>
                  <a:lnTo>
                    <a:pt x="506260" y="261867"/>
                  </a:lnTo>
                  <a:lnTo>
                    <a:pt x="504702" y="261896"/>
                  </a:lnTo>
                  <a:lnTo>
                    <a:pt x="503064" y="261211"/>
                  </a:lnTo>
                  <a:lnTo>
                    <a:pt x="502599" y="260783"/>
                  </a:lnTo>
                  <a:lnTo>
                    <a:pt x="502217" y="259955"/>
                  </a:lnTo>
                  <a:lnTo>
                    <a:pt x="502061" y="259244"/>
                  </a:lnTo>
                  <a:lnTo>
                    <a:pt x="502013" y="258526"/>
                  </a:lnTo>
                  <a:lnTo>
                    <a:pt x="502129" y="257797"/>
                  </a:lnTo>
                  <a:lnTo>
                    <a:pt x="502570" y="257043"/>
                  </a:lnTo>
                  <a:lnTo>
                    <a:pt x="503847" y="256045"/>
                  </a:lnTo>
                  <a:lnTo>
                    <a:pt x="504301" y="255229"/>
                  </a:lnTo>
                  <a:lnTo>
                    <a:pt x="504329" y="255044"/>
                  </a:lnTo>
                  <a:lnTo>
                    <a:pt x="504230" y="254522"/>
                  </a:lnTo>
                  <a:lnTo>
                    <a:pt x="503917" y="253760"/>
                  </a:lnTo>
                  <a:lnTo>
                    <a:pt x="502658" y="251448"/>
                  </a:lnTo>
                  <a:lnTo>
                    <a:pt x="502371" y="250694"/>
                  </a:lnTo>
                  <a:lnTo>
                    <a:pt x="501375" y="250687"/>
                  </a:lnTo>
                  <a:lnTo>
                    <a:pt x="500368" y="250999"/>
                  </a:lnTo>
                  <a:lnTo>
                    <a:pt x="499760" y="251334"/>
                  </a:lnTo>
                  <a:lnTo>
                    <a:pt x="499337" y="251773"/>
                  </a:lnTo>
                  <a:lnTo>
                    <a:pt x="498915" y="252476"/>
                  </a:lnTo>
                  <a:lnTo>
                    <a:pt x="498549" y="253462"/>
                  </a:lnTo>
                  <a:lnTo>
                    <a:pt x="498507" y="253860"/>
                  </a:lnTo>
                  <a:lnTo>
                    <a:pt x="498570" y="254251"/>
                  </a:lnTo>
                  <a:lnTo>
                    <a:pt x="498824" y="255077"/>
                  </a:lnTo>
                  <a:lnTo>
                    <a:pt x="499346" y="256368"/>
                  </a:lnTo>
                  <a:lnTo>
                    <a:pt x="499452" y="258085"/>
                  </a:lnTo>
                  <a:lnTo>
                    <a:pt x="499348" y="258582"/>
                  </a:lnTo>
                  <a:lnTo>
                    <a:pt x="499137" y="259086"/>
                  </a:lnTo>
                  <a:lnTo>
                    <a:pt x="498935" y="259329"/>
                  </a:lnTo>
                  <a:lnTo>
                    <a:pt x="498625" y="259578"/>
                  </a:lnTo>
                  <a:lnTo>
                    <a:pt x="498282" y="259731"/>
                  </a:lnTo>
                  <a:lnTo>
                    <a:pt x="497907" y="259810"/>
                  </a:lnTo>
                  <a:lnTo>
                    <a:pt x="497479" y="259948"/>
                  </a:lnTo>
                  <a:lnTo>
                    <a:pt x="497057" y="260286"/>
                  </a:lnTo>
                  <a:lnTo>
                    <a:pt x="496847" y="260613"/>
                  </a:lnTo>
                  <a:lnTo>
                    <a:pt x="496658" y="261075"/>
                  </a:lnTo>
                  <a:lnTo>
                    <a:pt x="496603" y="261969"/>
                  </a:lnTo>
                  <a:lnTo>
                    <a:pt x="496639" y="262345"/>
                  </a:lnTo>
                  <a:lnTo>
                    <a:pt x="496726" y="262560"/>
                  </a:lnTo>
                  <a:lnTo>
                    <a:pt x="496970" y="262872"/>
                  </a:lnTo>
                  <a:lnTo>
                    <a:pt x="499529" y="265484"/>
                  </a:lnTo>
                  <a:lnTo>
                    <a:pt x="500420" y="265907"/>
                  </a:lnTo>
                  <a:lnTo>
                    <a:pt x="501624" y="266116"/>
                  </a:lnTo>
                  <a:lnTo>
                    <a:pt x="502491" y="266090"/>
                  </a:lnTo>
                  <a:lnTo>
                    <a:pt x="503963" y="265788"/>
                  </a:lnTo>
                  <a:lnTo>
                    <a:pt x="505551" y="265305"/>
                  </a:lnTo>
                  <a:lnTo>
                    <a:pt x="506706" y="265097"/>
                  </a:lnTo>
                  <a:lnTo>
                    <a:pt x="507546" y="265035"/>
                  </a:lnTo>
                  <a:lnTo>
                    <a:pt x="508141" y="265096"/>
                  </a:lnTo>
                  <a:lnTo>
                    <a:pt x="508644" y="265321"/>
                  </a:lnTo>
                  <a:lnTo>
                    <a:pt x="509178" y="265786"/>
                  </a:lnTo>
                  <a:lnTo>
                    <a:pt x="509626" y="266423"/>
                  </a:lnTo>
                  <a:lnTo>
                    <a:pt x="509804" y="266926"/>
                  </a:lnTo>
                  <a:lnTo>
                    <a:pt x="509806" y="267439"/>
                  </a:lnTo>
                  <a:lnTo>
                    <a:pt x="509509" y="268889"/>
                  </a:lnTo>
                  <a:lnTo>
                    <a:pt x="509098" y="269630"/>
                  </a:lnTo>
                  <a:lnTo>
                    <a:pt x="507989" y="271096"/>
                  </a:lnTo>
                  <a:lnTo>
                    <a:pt x="507045" y="271899"/>
                  </a:lnTo>
                  <a:lnTo>
                    <a:pt x="506048" y="272955"/>
                  </a:lnTo>
                  <a:lnTo>
                    <a:pt x="505339" y="274075"/>
                  </a:lnTo>
                  <a:lnTo>
                    <a:pt x="504767" y="274715"/>
                  </a:lnTo>
                  <a:lnTo>
                    <a:pt x="503721" y="275627"/>
                  </a:lnTo>
                  <a:lnTo>
                    <a:pt x="502856" y="276039"/>
                  </a:lnTo>
                  <a:lnTo>
                    <a:pt x="501930" y="276249"/>
                  </a:lnTo>
                  <a:lnTo>
                    <a:pt x="501322" y="276248"/>
                  </a:lnTo>
                  <a:lnTo>
                    <a:pt x="500512" y="276039"/>
                  </a:lnTo>
                  <a:lnTo>
                    <a:pt x="500016" y="275765"/>
                  </a:lnTo>
                  <a:lnTo>
                    <a:pt x="499466" y="275094"/>
                  </a:lnTo>
                  <a:lnTo>
                    <a:pt x="499136" y="274473"/>
                  </a:lnTo>
                  <a:lnTo>
                    <a:pt x="498966" y="273699"/>
                  </a:lnTo>
                  <a:lnTo>
                    <a:pt x="499021" y="272409"/>
                  </a:lnTo>
                  <a:lnTo>
                    <a:pt x="499136" y="271715"/>
                  </a:lnTo>
                  <a:lnTo>
                    <a:pt x="499402" y="271150"/>
                  </a:lnTo>
                  <a:lnTo>
                    <a:pt x="500635" y="269976"/>
                  </a:lnTo>
                  <a:lnTo>
                    <a:pt x="498852" y="267535"/>
                  </a:lnTo>
                  <a:lnTo>
                    <a:pt x="496396" y="267982"/>
                  </a:lnTo>
                  <a:lnTo>
                    <a:pt x="495736" y="268403"/>
                  </a:lnTo>
                  <a:lnTo>
                    <a:pt x="495375" y="268955"/>
                  </a:lnTo>
                  <a:lnTo>
                    <a:pt x="494684" y="270358"/>
                  </a:lnTo>
                  <a:lnTo>
                    <a:pt x="494692" y="270697"/>
                  </a:lnTo>
                  <a:lnTo>
                    <a:pt x="494870" y="271159"/>
                  </a:lnTo>
                  <a:lnTo>
                    <a:pt x="495121" y="273152"/>
                  </a:lnTo>
                  <a:lnTo>
                    <a:pt x="495323" y="273815"/>
                  </a:lnTo>
                  <a:lnTo>
                    <a:pt x="495592" y="274304"/>
                  </a:lnTo>
                  <a:lnTo>
                    <a:pt x="495609" y="274440"/>
                  </a:lnTo>
                  <a:lnTo>
                    <a:pt x="495571" y="274631"/>
                  </a:lnTo>
                  <a:lnTo>
                    <a:pt x="495127" y="276823"/>
                  </a:lnTo>
                  <a:lnTo>
                    <a:pt x="495356" y="278402"/>
                  </a:lnTo>
                  <a:lnTo>
                    <a:pt x="496137" y="280036"/>
                  </a:lnTo>
                  <a:lnTo>
                    <a:pt x="497062" y="281291"/>
                  </a:lnTo>
                  <a:lnTo>
                    <a:pt x="497702" y="282389"/>
                  </a:lnTo>
                  <a:lnTo>
                    <a:pt x="498389" y="283055"/>
                  </a:lnTo>
                  <a:lnTo>
                    <a:pt x="499319" y="283824"/>
                  </a:lnTo>
                  <a:lnTo>
                    <a:pt x="500427" y="285044"/>
                  </a:lnTo>
                  <a:lnTo>
                    <a:pt x="500881" y="285724"/>
                  </a:lnTo>
                  <a:lnTo>
                    <a:pt x="501601" y="287492"/>
                  </a:lnTo>
                  <a:lnTo>
                    <a:pt x="501654" y="287894"/>
                  </a:lnTo>
                  <a:lnTo>
                    <a:pt x="501614" y="288300"/>
                  </a:lnTo>
                  <a:lnTo>
                    <a:pt x="501375" y="289041"/>
                  </a:lnTo>
                  <a:lnTo>
                    <a:pt x="501146" y="289441"/>
                  </a:lnTo>
                  <a:lnTo>
                    <a:pt x="500049" y="290499"/>
                  </a:lnTo>
                  <a:lnTo>
                    <a:pt x="498396" y="291508"/>
                  </a:lnTo>
                  <a:lnTo>
                    <a:pt x="497365" y="292830"/>
                  </a:lnTo>
                  <a:lnTo>
                    <a:pt x="497086" y="293357"/>
                  </a:lnTo>
                  <a:lnTo>
                    <a:pt x="496868" y="294650"/>
                  </a:lnTo>
                  <a:lnTo>
                    <a:pt x="496542" y="295254"/>
                  </a:lnTo>
                  <a:lnTo>
                    <a:pt x="496333" y="296587"/>
                  </a:lnTo>
                  <a:lnTo>
                    <a:pt x="496274" y="297513"/>
                  </a:lnTo>
                  <a:lnTo>
                    <a:pt x="496602" y="299575"/>
                  </a:lnTo>
                  <a:lnTo>
                    <a:pt x="497040" y="300910"/>
                  </a:lnTo>
                  <a:lnTo>
                    <a:pt x="497277" y="301249"/>
                  </a:lnTo>
                  <a:lnTo>
                    <a:pt x="498151" y="301847"/>
                  </a:lnTo>
                  <a:lnTo>
                    <a:pt x="498532" y="302185"/>
                  </a:lnTo>
                  <a:lnTo>
                    <a:pt x="499449" y="303807"/>
                  </a:lnTo>
                  <a:lnTo>
                    <a:pt x="499689" y="304670"/>
                  </a:lnTo>
                  <a:lnTo>
                    <a:pt x="499653" y="305382"/>
                  </a:lnTo>
                  <a:lnTo>
                    <a:pt x="499468" y="306086"/>
                  </a:lnTo>
                  <a:lnTo>
                    <a:pt x="499176" y="306762"/>
                  </a:lnTo>
                  <a:lnTo>
                    <a:pt x="498714" y="307548"/>
                  </a:lnTo>
                  <a:lnTo>
                    <a:pt x="498107" y="308261"/>
                  </a:lnTo>
                  <a:lnTo>
                    <a:pt x="494241" y="311416"/>
                  </a:lnTo>
                  <a:lnTo>
                    <a:pt x="493707" y="311737"/>
                  </a:lnTo>
                  <a:lnTo>
                    <a:pt x="492124" y="312070"/>
                  </a:lnTo>
                  <a:lnTo>
                    <a:pt x="491723" y="312217"/>
                  </a:lnTo>
                  <a:lnTo>
                    <a:pt x="490960" y="312632"/>
                  </a:lnTo>
                  <a:lnTo>
                    <a:pt x="488946" y="313957"/>
                  </a:lnTo>
                  <a:lnTo>
                    <a:pt x="489372" y="314494"/>
                  </a:lnTo>
                  <a:lnTo>
                    <a:pt x="488128" y="316920"/>
                  </a:lnTo>
                  <a:lnTo>
                    <a:pt x="488187" y="317977"/>
                  </a:lnTo>
                  <a:lnTo>
                    <a:pt x="489095" y="319793"/>
                  </a:lnTo>
                  <a:lnTo>
                    <a:pt x="489544" y="321004"/>
                  </a:lnTo>
                  <a:lnTo>
                    <a:pt x="489578" y="321742"/>
                  </a:lnTo>
                  <a:lnTo>
                    <a:pt x="489165" y="322768"/>
                  </a:lnTo>
                  <a:lnTo>
                    <a:pt x="488217" y="323177"/>
                  </a:lnTo>
                  <a:lnTo>
                    <a:pt x="487149" y="323244"/>
                  </a:lnTo>
                  <a:lnTo>
                    <a:pt x="486159" y="322907"/>
                  </a:lnTo>
                  <a:lnTo>
                    <a:pt x="485644" y="322528"/>
                  </a:lnTo>
                  <a:lnTo>
                    <a:pt x="485226" y="321972"/>
                  </a:lnTo>
                  <a:lnTo>
                    <a:pt x="485091" y="320940"/>
                  </a:lnTo>
                  <a:lnTo>
                    <a:pt x="485268" y="319621"/>
                  </a:lnTo>
                  <a:lnTo>
                    <a:pt x="486346" y="317460"/>
                  </a:lnTo>
                  <a:lnTo>
                    <a:pt x="486391" y="316049"/>
                  </a:lnTo>
                  <a:lnTo>
                    <a:pt x="486187" y="315555"/>
                  </a:lnTo>
                  <a:lnTo>
                    <a:pt x="486002" y="315154"/>
                  </a:lnTo>
                  <a:lnTo>
                    <a:pt x="485117" y="315242"/>
                  </a:lnTo>
                  <a:lnTo>
                    <a:pt x="483966" y="315718"/>
                  </a:lnTo>
                  <a:lnTo>
                    <a:pt x="482529" y="316110"/>
                  </a:lnTo>
                  <a:lnTo>
                    <a:pt x="480966" y="316231"/>
                  </a:lnTo>
                  <a:lnTo>
                    <a:pt x="480446" y="316184"/>
                  </a:lnTo>
                  <a:lnTo>
                    <a:pt x="478896" y="315841"/>
                  </a:lnTo>
                  <a:lnTo>
                    <a:pt x="477854" y="315805"/>
                  </a:lnTo>
                  <a:lnTo>
                    <a:pt x="477118" y="315949"/>
                  </a:lnTo>
                  <a:lnTo>
                    <a:pt x="476423" y="316359"/>
                  </a:lnTo>
                  <a:lnTo>
                    <a:pt x="475998" y="316773"/>
                  </a:lnTo>
                  <a:lnTo>
                    <a:pt x="475857" y="317051"/>
                  </a:lnTo>
                  <a:lnTo>
                    <a:pt x="475751" y="318053"/>
                  </a:lnTo>
                  <a:lnTo>
                    <a:pt x="475899" y="319009"/>
                  </a:lnTo>
                  <a:lnTo>
                    <a:pt x="475990" y="319239"/>
                  </a:lnTo>
                  <a:lnTo>
                    <a:pt x="476248" y="319580"/>
                  </a:lnTo>
                  <a:lnTo>
                    <a:pt x="478337" y="321171"/>
                  </a:lnTo>
                  <a:lnTo>
                    <a:pt x="478910" y="322038"/>
                  </a:lnTo>
                  <a:lnTo>
                    <a:pt x="479199" y="322694"/>
                  </a:lnTo>
                  <a:lnTo>
                    <a:pt x="479516" y="323668"/>
                  </a:lnTo>
                  <a:lnTo>
                    <a:pt x="479547" y="324680"/>
                  </a:lnTo>
                  <a:lnTo>
                    <a:pt x="479318" y="325321"/>
                  </a:lnTo>
                  <a:lnTo>
                    <a:pt x="478267" y="327289"/>
                  </a:lnTo>
                  <a:lnTo>
                    <a:pt x="477973" y="327661"/>
                  </a:lnTo>
                  <a:lnTo>
                    <a:pt x="476823" y="328659"/>
                  </a:lnTo>
                  <a:lnTo>
                    <a:pt x="475962" y="328799"/>
                  </a:lnTo>
                  <a:lnTo>
                    <a:pt x="472850" y="328635"/>
                  </a:lnTo>
                  <a:lnTo>
                    <a:pt x="472195" y="328667"/>
                  </a:lnTo>
                  <a:lnTo>
                    <a:pt x="471014" y="329184"/>
                  </a:lnTo>
                  <a:lnTo>
                    <a:pt x="470041" y="329479"/>
                  </a:lnTo>
                  <a:lnTo>
                    <a:pt x="469621" y="329739"/>
                  </a:lnTo>
                  <a:lnTo>
                    <a:pt x="469182" y="330145"/>
                  </a:lnTo>
                  <a:lnTo>
                    <a:pt x="468917" y="330514"/>
                  </a:lnTo>
                  <a:lnTo>
                    <a:pt x="468732" y="331075"/>
                  </a:lnTo>
                  <a:lnTo>
                    <a:pt x="468333" y="333643"/>
                  </a:lnTo>
                  <a:lnTo>
                    <a:pt x="468092" y="335705"/>
                  </a:lnTo>
                  <a:lnTo>
                    <a:pt x="468129" y="336582"/>
                  </a:lnTo>
                  <a:lnTo>
                    <a:pt x="468240" y="337146"/>
                  </a:lnTo>
                  <a:lnTo>
                    <a:pt x="468207" y="337605"/>
                  </a:lnTo>
                  <a:lnTo>
                    <a:pt x="468002" y="338524"/>
                  </a:lnTo>
                  <a:lnTo>
                    <a:pt x="467729" y="339402"/>
                  </a:lnTo>
                  <a:lnTo>
                    <a:pt x="467405" y="340076"/>
                  </a:lnTo>
                  <a:lnTo>
                    <a:pt x="466773" y="339695"/>
                  </a:lnTo>
                  <a:lnTo>
                    <a:pt x="466271" y="339405"/>
                  </a:lnTo>
                  <a:lnTo>
                    <a:pt x="465000" y="339404"/>
                  </a:lnTo>
                  <a:lnTo>
                    <a:pt x="463497" y="339013"/>
                  </a:lnTo>
                  <a:lnTo>
                    <a:pt x="461529" y="337829"/>
                  </a:lnTo>
                  <a:lnTo>
                    <a:pt x="461048" y="337438"/>
                  </a:lnTo>
                  <a:lnTo>
                    <a:pt x="460808" y="337106"/>
                  </a:lnTo>
                  <a:lnTo>
                    <a:pt x="460193" y="335486"/>
                  </a:lnTo>
                  <a:lnTo>
                    <a:pt x="459968" y="335124"/>
                  </a:lnTo>
                  <a:lnTo>
                    <a:pt x="459819" y="334992"/>
                  </a:lnTo>
                  <a:lnTo>
                    <a:pt x="459157" y="334822"/>
                  </a:lnTo>
                  <a:lnTo>
                    <a:pt x="457837" y="334816"/>
                  </a:lnTo>
                  <a:lnTo>
                    <a:pt x="457139" y="335150"/>
                  </a:lnTo>
                  <a:lnTo>
                    <a:pt x="456628" y="335813"/>
                  </a:lnTo>
                  <a:lnTo>
                    <a:pt x="456306" y="336348"/>
                  </a:lnTo>
                  <a:lnTo>
                    <a:pt x="456238" y="336731"/>
                  </a:lnTo>
                  <a:lnTo>
                    <a:pt x="456321" y="337760"/>
                  </a:lnTo>
                  <a:lnTo>
                    <a:pt x="456608" y="338911"/>
                  </a:lnTo>
                  <a:lnTo>
                    <a:pt x="456956" y="339508"/>
                  </a:lnTo>
                  <a:lnTo>
                    <a:pt x="459150" y="341993"/>
                  </a:lnTo>
                  <a:lnTo>
                    <a:pt x="459696" y="342401"/>
                  </a:lnTo>
                  <a:lnTo>
                    <a:pt x="462215" y="343581"/>
                  </a:lnTo>
                  <a:lnTo>
                    <a:pt x="462727" y="343957"/>
                  </a:lnTo>
                  <a:lnTo>
                    <a:pt x="463339" y="343570"/>
                  </a:lnTo>
                  <a:lnTo>
                    <a:pt x="463967" y="343346"/>
                  </a:lnTo>
                  <a:lnTo>
                    <a:pt x="464434" y="343670"/>
                  </a:lnTo>
                  <a:lnTo>
                    <a:pt x="464948" y="343675"/>
                  </a:lnTo>
                  <a:lnTo>
                    <a:pt x="465561" y="343503"/>
                  </a:lnTo>
                  <a:lnTo>
                    <a:pt x="466209" y="343111"/>
                  </a:lnTo>
                  <a:lnTo>
                    <a:pt x="466630" y="342998"/>
                  </a:lnTo>
                  <a:lnTo>
                    <a:pt x="467676" y="343054"/>
                  </a:lnTo>
                  <a:lnTo>
                    <a:pt x="468785" y="343314"/>
                  </a:lnTo>
                  <a:lnTo>
                    <a:pt x="469976" y="343096"/>
                  </a:lnTo>
                  <a:lnTo>
                    <a:pt x="471437" y="343262"/>
                  </a:lnTo>
                  <a:lnTo>
                    <a:pt x="471971" y="343559"/>
                  </a:lnTo>
                  <a:lnTo>
                    <a:pt x="472280" y="343880"/>
                  </a:lnTo>
                  <a:lnTo>
                    <a:pt x="472467" y="344243"/>
                  </a:lnTo>
                  <a:lnTo>
                    <a:pt x="472729" y="345458"/>
                  </a:lnTo>
                  <a:lnTo>
                    <a:pt x="472705" y="346335"/>
                  </a:lnTo>
                  <a:lnTo>
                    <a:pt x="472380" y="347170"/>
                  </a:lnTo>
                  <a:lnTo>
                    <a:pt x="471824" y="348086"/>
                  </a:lnTo>
                  <a:lnTo>
                    <a:pt x="471056" y="348986"/>
                  </a:lnTo>
                  <a:lnTo>
                    <a:pt x="470694" y="349308"/>
                  </a:lnTo>
                  <a:lnTo>
                    <a:pt x="470154" y="349663"/>
                  </a:lnTo>
                  <a:lnTo>
                    <a:pt x="469460" y="349990"/>
                  </a:lnTo>
                  <a:lnTo>
                    <a:pt x="468115" y="350219"/>
                  </a:lnTo>
                  <a:lnTo>
                    <a:pt x="467338" y="350175"/>
                  </a:lnTo>
                  <a:lnTo>
                    <a:pt x="465951" y="349816"/>
                  </a:lnTo>
                  <a:lnTo>
                    <a:pt x="465533" y="349610"/>
                  </a:lnTo>
                  <a:lnTo>
                    <a:pt x="464384" y="348806"/>
                  </a:lnTo>
                  <a:lnTo>
                    <a:pt x="463590" y="348361"/>
                  </a:lnTo>
                  <a:lnTo>
                    <a:pt x="462121" y="347070"/>
                  </a:lnTo>
                  <a:lnTo>
                    <a:pt x="460967" y="346647"/>
                  </a:lnTo>
                  <a:lnTo>
                    <a:pt x="460170" y="346524"/>
                  </a:lnTo>
                  <a:lnTo>
                    <a:pt x="456888" y="349176"/>
                  </a:lnTo>
                  <a:lnTo>
                    <a:pt x="454993" y="350792"/>
                  </a:lnTo>
                  <a:lnTo>
                    <a:pt x="454451" y="352016"/>
                  </a:lnTo>
                  <a:lnTo>
                    <a:pt x="454602" y="352774"/>
                  </a:lnTo>
                  <a:lnTo>
                    <a:pt x="454951" y="353481"/>
                  </a:lnTo>
                  <a:lnTo>
                    <a:pt x="455080" y="353642"/>
                  </a:lnTo>
                  <a:lnTo>
                    <a:pt x="455943" y="354716"/>
                  </a:lnTo>
                  <a:lnTo>
                    <a:pt x="456228" y="354976"/>
                  </a:lnTo>
                  <a:lnTo>
                    <a:pt x="459432" y="357034"/>
                  </a:lnTo>
                  <a:lnTo>
                    <a:pt x="459793" y="357144"/>
                  </a:lnTo>
                  <a:lnTo>
                    <a:pt x="460325" y="357155"/>
                  </a:lnTo>
                  <a:lnTo>
                    <a:pt x="461892" y="356779"/>
                  </a:lnTo>
                  <a:lnTo>
                    <a:pt x="462795" y="356266"/>
                  </a:lnTo>
                  <a:lnTo>
                    <a:pt x="463461" y="356222"/>
                  </a:lnTo>
                  <a:lnTo>
                    <a:pt x="464139" y="356355"/>
                  </a:lnTo>
                  <a:lnTo>
                    <a:pt x="464613" y="356624"/>
                  </a:lnTo>
                  <a:lnTo>
                    <a:pt x="464910" y="356849"/>
                  </a:lnTo>
                  <a:lnTo>
                    <a:pt x="465540" y="357725"/>
                  </a:lnTo>
                  <a:lnTo>
                    <a:pt x="465754" y="358284"/>
                  </a:lnTo>
                  <a:lnTo>
                    <a:pt x="465766" y="358609"/>
                  </a:lnTo>
                  <a:lnTo>
                    <a:pt x="465631" y="359225"/>
                  </a:lnTo>
                  <a:lnTo>
                    <a:pt x="465351" y="359874"/>
                  </a:lnTo>
                  <a:lnTo>
                    <a:pt x="464497" y="361117"/>
                  </a:lnTo>
                  <a:lnTo>
                    <a:pt x="464026" y="361927"/>
                  </a:lnTo>
                  <a:lnTo>
                    <a:pt x="463873" y="362398"/>
                  </a:lnTo>
                  <a:lnTo>
                    <a:pt x="463803" y="362839"/>
                  </a:lnTo>
                  <a:lnTo>
                    <a:pt x="463805" y="363725"/>
                  </a:lnTo>
                  <a:lnTo>
                    <a:pt x="464067" y="364661"/>
                  </a:lnTo>
                  <a:lnTo>
                    <a:pt x="464159" y="365351"/>
                  </a:lnTo>
                  <a:lnTo>
                    <a:pt x="464131" y="365731"/>
                  </a:lnTo>
                  <a:lnTo>
                    <a:pt x="463966" y="366138"/>
                  </a:lnTo>
                  <a:lnTo>
                    <a:pt x="463568" y="366591"/>
                  </a:lnTo>
                  <a:lnTo>
                    <a:pt x="462732" y="367091"/>
                  </a:lnTo>
                  <a:lnTo>
                    <a:pt x="460890" y="367484"/>
                  </a:lnTo>
                  <a:lnTo>
                    <a:pt x="459974" y="367345"/>
                  </a:lnTo>
                  <a:lnTo>
                    <a:pt x="459763" y="367369"/>
                  </a:lnTo>
                  <a:lnTo>
                    <a:pt x="458431" y="368018"/>
                  </a:lnTo>
                  <a:lnTo>
                    <a:pt x="457490" y="368253"/>
                  </a:lnTo>
                  <a:lnTo>
                    <a:pt x="456555" y="368343"/>
                  </a:lnTo>
                  <a:lnTo>
                    <a:pt x="455535" y="368050"/>
                  </a:lnTo>
                  <a:lnTo>
                    <a:pt x="454019" y="367943"/>
                  </a:lnTo>
                  <a:lnTo>
                    <a:pt x="453263" y="368030"/>
                  </a:lnTo>
                  <a:lnTo>
                    <a:pt x="452557" y="368200"/>
                  </a:lnTo>
                  <a:lnTo>
                    <a:pt x="451931" y="368447"/>
                  </a:lnTo>
                  <a:lnTo>
                    <a:pt x="453080" y="371145"/>
                  </a:lnTo>
                  <a:lnTo>
                    <a:pt x="453412" y="371644"/>
                  </a:lnTo>
                  <a:lnTo>
                    <a:pt x="454255" y="372276"/>
                  </a:lnTo>
                  <a:lnTo>
                    <a:pt x="455514" y="373945"/>
                  </a:lnTo>
                  <a:lnTo>
                    <a:pt x="455587" y="374495"/>
                  </a:lnTo>
                  <a:lnTo>
                    <a:pt x="455356" y="375746"/>
                  </a:lnTo>
                  <a:lnTo>
                    <a:pt x="455196" y="376082"/>
                  </a:lnTo>
                  <a:lnTo>
                    <a:pt x="454915" y="376411"/>
                  </a:lnTo>
                  <a:lnTo>
                    <a:pt x="454533" y="376647"/>
                  </a:lnTo>
                  <a:lnTo>
                    <a:pt x="453808" y="376891"/>
                  </a:lnTo>
                  <a:lnTo>
                    <a:pt x="453014" y="376986"/>
                  </a:lnTo>
                  <a:lnTo>
                    <a:pt x="452482" y="376929"/>
                  </a:lnTo>
                  <a:lnTo>
                    <a:pt x="451578" y="376644"/>
                  </a:lnTo>
                  <a:lnTo>
                    <a:pt x="450905" y="376201"/>
                  </a:lnTo>
                  <a:lnTo>
                    <a:pt x="450512" y="375571"/>
                  </a:lnTo>
                  <a:lnTo>
                    <a:pt x="450214" y="374695"/>
                  </a:lnTo>
                  <a:lnTo>
                    <a:pt x="449002" y="372212"/>
                  </a:lnTo>
                  <a:lnTo>
                    <a:pt x="448279" y="370991"/>
                  </a:lnTo>
                  <a:lnTo>
                    <a:pt x="446524" y="372241"/>
                  </a:lnTo>
                  <a:lnTo>
                    <a:pt x="445862" y="373161"/>
                  </a:lnTo>
                  <a:lnTo>
                    <a:pt x="445496" y="373547"/>
                  </a:lnTo>
                  <a:lnTo>
                    <a:pt x="444823" y="373841"/>
                  </a:lnTo>
                  <a:lnTo>
                    <a:pt x="443119" y="373942"/>
                  </a:lnTo>
                  <a:lnTo>
                    <a:pt x="442028" y="374096"/>
                  </a:lnTo>
                  <a:lnTo>
                    <a:pt x="441524" y="374256"/>
                  </a:lnTo>
                  <a:lnTo>
                    <a:pt x="441061" y="374501"/>
                  </a:lnTo>
                  <a:lnTo>
                    <a:pt x="440598" y="374855"/>
                  </a:lnTo>
                  <a:lnTo>
                    <a:pt x="440057" y="375549"/>
                  </a:lnTo>
                  <a:lnTo>
                    <a:pt x="439933" y="375949"/>
                  </a:lnTo>
                  <a:lnTo>
                    <a:pt x="439881" y="376381"/>
                  </a:lnTo>
                  <a:lnTo>
                    <a:pt x="439909" y="376922"/>
                  </a:lnTo>
                  <a:lnTo>
                    <a:pt x="440083" y="377595"/>
                  </a:lnTo>
                  <a:lnTo>
                    <a:pt x="440347" y="378027"/>
                  </a:lnTo>
                  <a:lnTo>
                    <a:pt x="440692" y="378312"/>
                  </a:lnTo>
                  <a:lnTo>
                    <a:pt x="441398" y="378580"/>
                  </a:lnTo>
                  <a:lnTo>
                    <a:pt x="445353" y="379316"/>
                  </a:lnTo>
                  <a:lnTo>
                    <a:pt x="446706" y="379768"/>
                  </a:lnTo>
                  <a:lnTo>
                    <a:pt x="448710" y="380617"/>
                  </a:lnTo>
                  <a:lnTo>
                    <a:pt x="449624" y="381271"/>
                  </a:lnTo>
                  <a:lnTo>
                    <a:pt x="449978" y="381677"/>
                  </a:lnTo>
                  <a:lnTo>
                    <a:pt x="450033" y="382017"/>
                  </a:lnTo>
                  <a:lnTo>
                    <a:pt x="449949" y="382234"/>
                  </a:lnTo>
                  <a:lnTo>
                    <a:pt x="449190" y="383226"/>
                  </a:lnTo>
                  <a:lnTo>
                    <a:pt x="448194" y="384909"/>
                  </a:lnTo>
                  <a:lnTo>
                    <a:pt x="447014" y="386361"/>
                  </a:lnTo>
                  <a:lnTo>
                    <a:pt x="444861" y="388755"/>
                  </a:lnTo>
                  <a:lnTo>
                    <a:pt x="444180" y="389604"/>
                  </a:lnTo>
                  <a:lnTo>
                    <a:pt x="443091" y="391246"/>
                  </a:lnTo>
                  <a:lnTo>
                    <a:pt x="442893" y="391889"/>
                  </a:lnTo>
                  <a:lnTo>
                    <a:pt x="442910" y="392611"/>
                  </a:lnTo>
                  <a:lnTo>
                    <a:pt x="443201" y="393750"/>
                  </a:lnTo>
                  <a:lnTo>
                    <a:pt x="443733" y="395048"/>
                  </a:lnTo>
                  <a:lnTo>
                    <a:pt x="444073" y="395512"/>
                  </a:lnTo>
                  <a:lnTo>
                    <a:pt x="445163" y="396644"/>
                  </a:lnTo>
                  <a:lnTo>
                    <a:pt x="445680" y="397308"/>
                  </a:lnTo>
                  <a:lnTo>
                    <a:pt x="446114" y="398079"/>
                  </a:lnTo>
                  <a:lnTo>
                    <a:pt x="446491" y="398548"/>
                  </a:lnTo>
                  <a:lnTo>
                    <a:pt x="447054" y="398881"/>
                  </a:lnTo>
                  <a:lnTo>
                    <a:pt x="449237" y="399758"/>
                  </a:lnTo>
                  <a:lnTo>
                    <a:pt x="449874" y="399940"/>
                  </a:lnTo>
                  <a:lnTo>
                    <a:pt x="451407" y="400119"/>
                  </a:lnTo>
                  <a:lnTo>
                    <a:pt x="452375" y="400505"/>
                  </a:lnTo>
                  <a:lnTo>
                    <a:pt x="453464" y="401455"/>
                  </a:lnTo>
                  <a:lnTo>
                    <a:pt x="453805" y="402104"/>
                  </a:lnTo>
                  <a:lnTo>
                    <a:pt x="453939" y="402605"/>
                  </a:lnTo>
                  <a:lnTo>
                    <a:pt x="453853" y="403188"/>
                  </a:lnTo>
                  <a:lnTo>
                    <a:pt x="453668" y="403752"/>
                  </a:lnTo>
                  <a:lnTo>
                    <a:pt x="453374" y="404236"/>
                  </a:lnTo>
                  <a:lnTo>
                    <a:pt x="452643" y="404929"/>
                  </a:lnTo>
                  <a:lnTo>
                    <a:pt x="451125" y="405677"/>
                  </a:lnTo>
                  <a:lnTo>
                    <a:pt x="449846" y="406000"/>
                  </a:lnTo>
                  <a:lnTo>
                    <a:pt x="449410" y="405931"/>
                  </a:lnTo>
                  <a:lnTo>
                    <a:pt x="445945" y="403938"/>
                  </a:lnTo>
                  <a:lnTo>
                    <a:pt x="445138" y="404142"/>
                  </a:lnTo>
                  <a:lnTo>
                    <a:pt x="442076" y="404504"/>
                  </a:lnTo>
                  <a:lnTo>
                    <a:pt x="441653" y="404618"/>
                  </a:lnTo>
                  <a:lnTo>
                    <a:pt x="439444" y="405506"/>
                  </a:lnTo>
                  <a:lnTo>
                    <a:pt x="438897" y="404962"/>
                  </a:lnTo>
                  <a:lnTo>
                    <a:pt x="438078" y="404359"/>
                  </a:lnTo>
                  <a:lnTo>
                    <a:pt x="437360" y="403951"/>
                  </a:lnTo>
                  <a:lnTo>
                    <a:pt x="436763" y="403790"/>
                  </a:lnTo>
                  <a:lnTo>
                    <a:pt x="436276" y="403823"/>
                  </a:lnTo>
                  <a:lnTo>
                    <a:pt x="436076" y="403923"/>
                  </a:lnTo>
                  <a:lnTo>
                    <a:pt x="435671" y="404370"/>
                  </a:lnTo>
                  <a:lnTo>
                    <a:pt x="435385" y="404797"/>
                  </a:lnTo>
                  <a:lnTo>
                    <a:pt x="435150" y="405292"/>
                  </a:lnTo>
                  <a:lnTo>
                    <a:pt x="434824" y="406258"/>
                  </a:lnTo>
                  <a:lnTo>
                    <a:pt x="434890" y="406743"/>
                  </a:lnTo>
                  <a:lnTo>
                    <a:pt x="435051" y="407011"/>
                  </a:lnTo>
                  <a:lnTo>
                    <a:pt x="435348" y="407178"/>
                  </a:lnTo>
                  <a:lnTo>
                    <a:pt x="435425" y="407334"/>
                  </a:lnTo>
                  <a:lnTo>
                    <a:pt x="435359" y="407890"/>
                  </a:lnTo>
                  <a:lnTo>
                    <a:pt x="435025" y="408545"/>
                  </a:lnTo>
                  <a:lnTo>
                    <a:pt x="435049" y="408875"/>
                  </a:lnTo>
                  <a:lnTo>
                    <a:pt x="435222" y="409186"/>
                  </a:lnTo>
                  <a:lnTo>
                    <a:pt x="434914" y="410759"/>
                  </a:lnTo>
                  <a:lnTo>
                    <a:pt x="434937" y="411349"/>
                  </a:lnTo>
                  <a:lnTo>
                    <a:pt x="435069" y="411857"/>
                  </a:lnTo>
                  <a:lnTo>
                    <a:pt x="435218" y="412158"/>
                  </a:lnTo>
                  <a:lnTo>
                    <a:pt x="436851" y="413897"/>
                  </a:lnTo>
                  <a:lnTo>
                    <a:pt x="437736" y="414643"/>
                  </a:lnTo>
                  <a:lnTo>
                    <a:pt x="438725" y="415087"/>
                  </a:lnTo>
                  <a:lnTo>
                    <a:pt x="439973" y="415110"/>
                  </a:lnTo>
                  <a:lnTo>
                    <a:pt x="440776" y="415014"/>
                  </a:lnTo>
                  <a:lnTo>
                    <a:pt x="442137" y="414589"/>
                  </a:lnTo>
                  <a:lnTo>
                    <a:pt x="443859" y="413458"/>
                  </a:lnTo>
                  <a:lnTo>
                    <a:pt x="444715" y="413104"/>
                  </a:lnTo>
                  <a:lnTo>
                    <a:pt x="445279" y="413156"/>
                  </a:lnTo>
                  <a:lnTo>
                    <a:pt x="445763" y="413284"/>
                  </a:lnTo>
                  <a:lnTo>
                    <a:pt x="446316" y="413592"/>
                  </a:lnTo>
                  <a:lnTo>
                    <a:pt x="447451" y="414426"/>
                  </a:lnTo>
                  <a:lnTo>
                    <a:pt x="448186" y="415314"/>
                  </a:lnTo>
                  <a:lnTo>
                    <a:pt x="448491" y="415783"/>
                  </a:lnTo>
                  <a:lnTo>
                    <a:pt x="448754" y="416306"/>
                  </a:lnTo>
                  <a:lnTo>
                    <a:pt x="448914" y="416851"/>
                  </a:lnTo>
                  <a:lnTo>
                    <a:pt x="449256" y="416880"/>
                  </a:lnTo>
                  <a:lnTo>
                    <a:pt x="449629" y="417005"/>
                  </a:lnTo>
                  <a:lnTo>
                    <a:pt x="449692" y="417899"/>
                  </a:lnTo>
                  <a:lnTo>
                    <a:pt x="449583" y="418413"/>
                  </a:lnTo>
                  <a:lnTo>
                    <a:pt x="449246" y="419182"/>
                  </a:lnTo>
                  <a:lnTo>
                    <a:pt x="448981" y="419447"/>
                  </a:lnTo>
                  <a:lnTo>
                    <a:pt x="447828" y="419961"/>
                  </a:lnTo>
                  <a:lnTo>
                    <a:pt x="447324" y="420021"/>
                  </a:lnTo>
                  <a:lnTo>
                    <a:pt x="446272" y="420328"/>
                  </a:lnTo>
                  <a:lnTo>
                    <a:pt x="445328" y="420926"/>
                  </a:lnTo>
                  <a:lnTo>
                    <a:pt x="443962" y="421651"/>
                  </a:lnTo>
                  <a:lnTo>
                    <a:pt x="443278" y="421832"/>
                  </a:lnTo>
                  <a:lnTo>
                    <a:pt x="442776" y="421853"/>
                  </a:lnTo>
                  <a:lnTo>
                    <a:pt x="442048" y="421755"/>
                  </a:lnTo>
                  <a:lnTo>
                    <a:pt x="441174" y="421486"/>
                  </a:lnTo>
                  <a:lnTo>
                    <a:pt x="437424" y="419666"/>
                  </a:lnTo>
                  <a:lnTo>
                    <a:pt x="437040" y="419358"/>
                  </a:lnTo>
                  <a:lnTo>
                    <a:pt x="435603" y="417571"/>
                  </a:lnTo>
                  <a:lnTo>
                    <a:pt x="433401" y="415144"/>
                  </a:lnTo>
                  <a:lnTo>
                    <a:pt x="433206" y="415193"/>
                  </a:lnTo>
                  <a:lnTo>
                    <a:pt x="432804" y="415466"/>
                  </a:lnTo>
                  <a:lnTo>
                    <a:pt x="431605" y="415831"/>
                  </a:lnTo>
                  <a:lnTo>
                    <a:pt x="429845" y="416117"/>
                  </a:lnTo>
                  <a:lnTo>
                    <a:pt x="428542" y="416240"/>
                  </a:lnTo>
                  <a:lnTo>
                    <a:pt x="427974" y="416378"/>
                  </a:lnTo>
                  <a:lnTo>
                    <a:pt x="427171" y="416800"/>
                  </a:lnTo>
                  <a:lnTo>
                    <a:pt x="426170" y="417636"/>
                  </a:lnTo>
                  <a:lnTo>
                    <a:pt x="425634" y="418423"/>
                  </a:lnTo>
                  <a:lnTo>
                    <a:pt x="425356" y="419122"/>
                  </a:lnTo>
                  <a:lnTo>
                    <a:pt x="425260" y="419935"/>
                  </a:lnTo>
                  <a:lnTo>
                    <a:pt x="425409" y="420835"/>
                  </a:lnTo>
                  <a:lnTo>
                    <a:pt x="425640" y="421210"/>
                  </a:lnTo>
                  <a:lnTo>
                    <a:pt x="426108" y="421749"/>
                  </a:lnTo>
                  <a:lnTo>
                    <a:pt x="426623" y="422200"/>
                  </a:lnTo>
                  <a:lnTo>
                    <a:pt x="427604" y="422578"/>
                  </a:lnTo>
                  <a:lnTo>
                    <a:pt x="430828" y="423109"/>
                  </a:lnTo>
                  <a:lnTo>
                    <a:pt x="431729" y="423421"/>
                  </a:lnTo>
                  <a:lnTo>
                    <a:pt x="432638" y="423856"/>
                  </a:lnTo>
                  <a:lnTo>
                    <a:pt x="433533" y="424459"/>
                  </a:lnTo>
                  <a:lnTo>
                    <a:pt x="435310" y="425855"/>
                  </a:lnTo>
                  <a:lnTo>
                    <a:pt x="436764" y="426843"/>
                  </a:lnTo>
                  <a:lnTo>
                    <a:pt x="437411" y="427703"/>
                  </a:lnTo>
                  <a:lnTo>
                    <a:pt x="437915" y="428929"/>
                  </a:lnTo>
                  <a:lnTo>
                    <a:pt x="438013" y="429636"/>
                  </a:lnTo>
                  <a:lnTo>
                    <a:pt x="437929" y="430603"/>
                  </a:lnTo>
                  <a:lnTo>
                    <a:pt x="437843" y="430968"/>
                  </a:lnTo>
                  <a:lnTo>
                    <a:pt x="437668" y="431343"/>
                  </a:lnTo>
                  <a:lnTo>
                    <a:pt x="437160" y="431898"/>
                  </a:lnTo>
                  <a:lnTo>
                    <a:pt x="435537" y="433187"/>
                  </a:lnTo>
                  <a:lnTo>
                    <a:pt x="434897" y="433422"/>
                  </a:lnTo>
                  <a:lnTo>
                    <a:pt x="434487" y="433449"/>
                  </a:lnTo>
                  <a:lnTo>
                    <a:pt x="432596" y="433324"/>
                  </a:lnTo>
                  <a:lnTo>
                    <a:pt x="432323" y="433392"/>
                  </a:lnTo>
                  <a:lnTo>
                    <a:pt x="431981" y="433571"/>
                  </a:lnTo>
                  <a:lnTo>
                    <a:pt x="431055" y="434398"/>
                  </a:lnTo>
                  <a:lnTo>
                    <a:pt x="429938" y="435072"/>
                  </a:lnTo>
                  <a:lnTo>
                    <a:pt x="429349" y="435296"/>
                  </a:lnTo>
                  <a:lnTo>
                    <a:pt x="427112" y="435804"/>
                  </a:lnTo>
                  <a:lnTo>
                    <a:pt x="426791" y="435939"/>
                  </a:lnTo>
                  <a:lnTo>
                    <a:pt x="426275" y="436364"/>
                  </a:lnTo>
                  <a:lnTo>
                    <a:pt x="425948" y="436978"/>
                  </a:lnTo>
                  <a:lnTo>
                    <a:pt x="425836" y="437443"/>
                  </a:lnTo>
                  <a:lnTo>
                    <a:pt x="425905" y="438120"/>
                  </a:lnTo>
                  <a:lnTo>
                    <a:pt x="426257" y="438938"/>
                  </a:lnTo>
                  <a:lnTo>
                    <a:pt x="426739" y="439764"/>
                  </a:lnTo>
                  <a:lnTo>
                    <a:pt x="427681" y="441000"/>
                  </a:lnTo>
                  <a:lnTo>
                    <a:pt x="428153" y="441402"/>
                  </a:lnTo>
                  <a:lnTo>
                    <a:pt x="431806" y="443946"/>
                  </a:lnTo>
                  <a:lnTo>
                    <a:pt x="432173" y="444390"/>
                  </a:lnTo>
                  <a:lnTo>
                    <a:pt x="432427" y="445103"/>
                  </a:lnTo>
                  <a:lnTo>
                    <a:pt x="432438" y="445652"/>
                  </a:lnTo>
                  <a:lnTo>
                    <a:pt x="432140" y="445993"/>
                  </a:lnTo>
                  <a:lnTo>
                    <a:pt x="431707" y="446514"/>
                  </a:lnTo>
                  <a:lnTo>
                    <a:pt x="430973" y="447219"/>
                  </a:lnTo>
                  <a:lnTo>
                    <a:pt x="430529" y="448025"/>
                  </a:lnTo>
                  <a:lnTo>
                    <a:pt x="429861" y="449462"/>
                  </a:lnTo>
                  <a:lnTo>
                    <a:pt x="429753" y="449942"/>
                  </a:lnTo>
                  <a:lnTo>
                    <a:pt x="429548" y="450202"/>
                  </a:lnTo>
                  <a:lnTo>
                    <a:pt x="428719" y="450809"/>
                  </a:lnTo>
                  <a:lnTo>
                    <a:pt x="428155" y="451095"/>
                  </a:lnTo>
                  <a:lnTo>
                    <a:pt x="427769" y="451159"/>
                  </a:lnTo>
                  <a:lnTo>
                    <a:pt x="426788" y="452042"/>
                  </a:lnTo>
                  <a:lnTo>
                    <a:pt x="426700" y="452506"/>
                  </a:lnTo>
                  <a:lnTo>
                    <a:pt x="426680" y="453956"/>
                  </a:lnTo>
                  <a:lnTo>
                    <a:pt x="426585" y="454215"/>
                  </a:lnTo>
                  <a:lnTo>
                    <a:pt x="426400" y="454472"/>
                  </a:lnTo>
                  <a:lnTo>
                    <a:pt x="426506" y="454705"/>
                  </a:lnTo>
                  <a:lnTo>
                    <a:pt x="428742" y="455200"/>
                  </a:lnTo>
                  <a:lnTo>
                    <a:pt x="429627" y="455280"/>
                  </a:lnTo>
                  <a:lnTo>
                    <a:pt x="430055" y="455248"/>
                  </a:lnTo>
                  <a:lnTo>
                    <a:pt x="431535" y="454795"/>
                  </a:lnTo>
                  <a:lnTo>
                    <a:pt x="432465" y="454415"/>
                  </a:lnTo>
                  <a:lnTo>
                    <a:pt x="433088" y="454059"/>
                  </a:lnTo>
                  <a:lnTo>
                    <a:pt x="433619" y="453611"/>
                  </a:lnTo>
                  <a:lnTo>
                    <a:pt x="434522" y="452245"/>
                  </a:lnTo>
                  <a:lnTo>
                    <a:pt x="434138" y="450850"/>
                  </a:lnTo>
                  <a:lnTo>
                    <a:pt x="433584" y="449507"/>
                  </a:lnTo>
                  <a:lnTo>
                    <a:pt x="433357" y="448478"/>
                  </a:lnTo>
                  <a:lnTo>
                    <a:pt x="433275" y="447421"/>
                  </a:lnTo>
                  <a:lnTo>
                    <a:pt x="433441" y="446739"/>
                  </a:lnTo>
                  <a:lnTo>
                    <a:pt x="433795" y="445854"/>
                  </a:lnTo>
                  <a:lnTo>
                    <a:pt x="434375" y="445584"/>
                  </a:lnTo>
                  <a:lnTo>
                    <a:pt x="434800" y="445684"/>
                  </a:lnTo>
                  <a:lnTo>
                    <a:pt x="435301" y="446038"/>
                  </a:lnTo>
                  <a:lnTo>
                    <a:pt x="435666" y="446294"/>
                  </a:lnTo>
                  <a:lnTo>
                    <a:pt x="438316" y="447833"/>
                  </a:lnTo>
                  <a:lnTo>
                    <a:pt x="439815" y="448983"/>
                  </a:lnTo>
                  <a:lnTo>
                    <a:pt x="440596" y="450778"/>
                  </a:lnTo>
                  <a:lnTo>
                    <a:pt x="440860" y="451701"/>
                  </a:lnTo>
                  <a:lnTo>
                    <a:pt x="440836" y="452387"/>
                  </a:lnTo>
                  <a:lnTo>
                    <a:pt x="440562" y="453214"/>
                  </a:lnTo>
                  <a:lnTo>
                    <a:pt x="439699" y="454328"/>
                  </a:lnTo>
                  <a:lnTo>
                    <a:pt x="439482" y="454782"/>
                  </a:lnTo>
                  <a:lnTo>
                    <a:pt x="439493" y="454980"/>
                  </a:lnTo>
                  <a:lnTo>
                    <a:pt x="439345" y="455257"/>
                  </a:lnTo>
                  <a:lnTo>
                    <a:pt x="438474" y="455762"/>
                  </a:lnTo>
                  <a:lnTo>
                    <a:pt x="437760" y="455695"/>
                  </a:lnTo>
                  <a:lnTo>
                    <a:pt x="437420" y="455792"/>
                  </a:lnTo>
                  <a:lnTo>
                    <a:pt x="435520" y="456636"/>
                  </a:lnTo>
                  <a:lnTo>
                    <a:pt x="433970" y="457483"/>
                  </a:lnTo>
                  <a:lnTo>
                    <a:pt x="433587" y="457480"/>
                  </a:lnTo>
                  <a:lnTo>
                    <a:pt x="432941" y="457164"/>
                  </a:lnTo>
                  <a:lnTo>
                    <a:pt x="432025" y="457487"/>
                  </a:lnTo>
                  <a:lnTo>
                    <a:pt x="431107" y="457454"/>
                  </a:lnTo>
                  <a:lnTo>
                    <a:pt x="430721" y="457694"/>
                  </a:lnTo>
                  <a:lnTo>
                    <a:pt x="430410" y="458092"/>
                  </a:lnTo>
                  <a:lnTo>
                    <a:pt x="430033" y="458918"/>
                  </a:lnTo>
                  <a:lnTo>
                    <a:pt x="429989" y="459275"/>
                  </a:lnTo>
                  <a:lnTo>
                    <a:pt x="430035" y="459661"/>
                  </a:lnTo>
                  <a:lnTo>
                    <a:pt x="430162" y="459891"/>
                  </a:lnTo>
                  <a:lnTo>
                    <a:pt x="430604" y="460330"/>
                  </a:lnTo>
                  <a:lnTo>
                    <a:pt x="432367" y="461569"/>
                  </a:lnTo>
                  <a:lnTo>
                    <a:pt x="434179" y="462455"/>
                  </a:lnTo>
                  <a:lnTo>
                    <a:pt x="434809" y="462682"/>
                  </a:lnTo>
                  <a:lnTo>
                    <a:pt x="435521" y="462834"/>
                  </a:lnTo>
                  <a:lnTo>
                    <a:pt x="437047" y="462860"/>
                  </a:lnTo>
                  <a:lnTo>
                    <a:pt x="438651" y="462538"/>
                  </a:lnTo>
                  <a:lnTo>
                    <a:pt x="440732" y="461386"/>
                  </a:lnTo>
                  <a:lnTo>
                    <a:pt x="441902" y="460499"/>
                  </a:lnTo>
                  <a:lnTo>
                    <a:pt x="442666" y="459585"/>
                  </a:lnTo>
                  <a:lnTo>
                    <a:pt x="443563" y="458193"/>
                  </a:lnTo>
                  <a:lnTo>
                    <a:pt x="443986" y="456819"/>
                  </a:lnTo>
                  <a:lnTo>
                    <a:pt x="443899" y="455627"/>
                  </a:lnTo>
                  <a:lnTo>
                    <a:pt x="443583" y="454763"/>
                  </a:lnTo>
                  <a:lnTo>
                    <a:pt x="443559" y="454473"/>
                  </a:lnTo>
                  <a:lnTo>
                    <a:pt x="443625" y="453903"/>
                  </a:lnTo>
                  <a:lnTo>
                    <a:pt x="443883" y="453148"/>
                  </a:lnTo>
                  <a:lnTo>
                    <a:pt x="444187" y="452597"/>
                  </a:lnTo>
                  <a:lnTo>
                    <a:pt x="444767" y="451795"/>
                  </a:lnTo>
                  <a:lnTo>
                    <a:pt x="445321" y="451380"/>
                  </a:lnTo>
                  <a:lnTo>
                    <a:pt x="445805" y="451138"/>
                  </a:lnTo>
                  <a:lnTo>
                    <a:pt x="446206" y="451091"/>
                  </a:lnTo>
                  <a:lnTo>
                    <a:pt x="447068" y="451142"/>
                  </a:lnTo>
                  <a:lnTo>
                    <a:pt x="447441" y="451314"/>
                  </a:lnTo>
                  <a:lnTo>
                    <a:pt x="448073" y="451790"/>
                  </a:lnTo>
                  <a:lnTo>
                    <a:pt x="448389" y="452489"/>
                  </a:lnTo>
                  <a:lnTo>
                    <a:pt x="448468" y="454914"/>
                  </a:lnTo>
                  <a:lnTo>
                    <a:pt x="448023" y="456031"/>
                  </a:lnTo>
                  <a:lnTo>
                    <a:pt x="446547" y="458349"/>
                  </a:lnTo>
                  <a:lnTo>
                    <a:pt x="444712" y="459945"/>
                  </a:lnTo>
                  <a:lnTo>
                    <a:pt x="443475" y="461273"/>
                  </a:lnTo>
                  <a:lnTo>
                    <a:pt x="442872" y="462192"/>
                  </a:lnTo>
                  <a:lnTo>
                    <a:pt x="441333" y="464813"/>
                  </a:lnTo>
                  <a:lnTo>
                    <a:pt x="440784" y="465387"/>
                  </a:lnTo>
                  <a:lnTo>
                    <a:pt x="438992" y="466755"/>
                  </a:lnTo>
                  <a:lnTo>
                    <a:pt x="438806" y="466967"/>
                  </a:lnTo>
                  <a:lnTo>
                    <a:pt x="438762" y="467128"/>
                  </a:lnTo>
                  <a:lnTo>
                    <a:pt x="439024" y="468937"/>
                  </a:lnTo>
                  <a:lnTo>
                    <a:pt x="438940" y="469457"/>
                  </a:lnTo>
                  <a:lnTo>
                    <a:pt x="438780" y="469823"/>
                  </a:lnTo>
                  <a:lnTo>
                    <a:pt x="438759" y="470134"/>
                  </a:lnTo>
                  <a:lnTo>
                    <a:pt x="439151" y="472167"/>
                  </a:lnTo>
                  <a:lnTo>
                    <a:pt x="439260" y="474318"/>
                  </a:lnTo>
                  <a:lnTo>
                    <a:pt x="439478" y="474731"/>
                  </a:lnTo>
                  <a:lnTo>
                    <a:pt x="441416" y="477005"/>
                  </a:lnTo>
                  <a:lnTo>
                    <a:pt x="441465" y="477809"/>
                  </a:lnTo>
                  <a:lnTo>
                    <a:pt x="441202" y="478733"/>
                  </a:lnTo>
                  <a:lnTo>
                    <a:pt x="442480" y="479597"/>
                  </a:lnTo>
                  <a:lnTo>
                    <a:pt x="442614" y="479791"/>
                  </a:lnTo>
                  <a:lnTo>
                    <a:pt x="443039" y="480894"/>
                  </a:lnTo>
                  <a:lnTo>
                    <a:pt x="443566" y="481888"/>
                  </a:lnTo>
                  <a:lnTo>
                    <a:pt x="444149" y="482457"/>
                  </a:lnTo>
                  <a:lnTo>
                    <a:pt x="445054" y="482932"/>
                  </a:lnTo>
                  <a:lnTo>
                    <a:pt x="445292" y="482414"/>
                  </a:lnTo>
                  <a:lnTo>
                    <a:pt x="445485" y="481108"/>
                  </a:lnTo>
                  <a:lnTo>
                    <a:pt x="445852" y="480453"/>
                  </a:lnTo>
                  <a:lnTo>
                    <a:pt x="445972" y="480082"/>
                  </a:lnTo>
                  <a:lnTo>
                    <a:pt x="446352" y="477677"/>
                  </a:lnTo>
                  <a:lnTo>
                    <a:pt x="446612" y="476945"/>
                  </a:lnTo>
                  <a:lnTo>
                    <a:pt x="446892" y="476535"/>
                  </a:lnTo>
                  <a:lnTo>
                    <a:pt x="447210" y="476216"/>
                  </a:lnTo>
                  <a:lnTo>
                    <a:pt x="447926" y="475797"/>
                  </a:lnTo>
                  <a:lnTo>
                    <a:pt x="448600" y="475568"/>
                  </a:lnTo>
                  <a:lnTo>
                    <a:pt x="449630" y="475547"/>
                  </a:lnTo>
                  <a:lnTo>
                    <a:pt x="450431" y="475716"/>
                  </a:lnTo>
                  <a:lnTo>
                    <a:pt x="450976" y="476066"/>
                  </a:lnTo>
                  <a:lnTo>
                    <a:pt x="451381" y="476593"/>
                  </a:lnTo>
                  <a:lnTo>
                    <a:pt x="451608" y="477219"/>
                  </a:lnTo>
                  <a:lnTo>
                    <a:pt x="451605" y="477920"/>
                  </a:lnTo>
                  <a:lnTo>
                    <a:pt x="451494" y="478574"/>
                  </a:lnTo>
                  <a:lnTo>
                    <a:pt x="451237" y="479379"/>
                  </a:lnTo>
                  <a:lnTo>
                    <a:pt x="450972" y="480678"/>
                  </a:lnTo>
                  <a:lnTo>
                    <a:pt x="450556" y="481447"/>
                  </a:lnTo>
                  <a:lnTo>
                    <a:pt x="449419" y="482792"/>
                  </a:lnTo>
                  <a:lnTo>
                    <a:pt x="449245" y="483441"/>
                  </a:lnTo>
                  <a:lnTo>
                    <a:pt x="448863" y="483470"/>
                  </a:lnTo>
                  <a:lnTo>
                    <a:pt x="448594" y="483901"/>
                  </a:lnTo>
                  <a:lnTo>
                    <a:pt x="448666" y="484304"/>
                  </a:lnTo>
                  <a:lnTo>
                    <a:pt x="448248" y="484399"/>
                  </a:lnTo>
                  <a:lnTo>
                    <a:pt x="447800" y="484329"/>
                  </a:lnTo>
                  <a:lnTo>
                    <a:pt x="447616" y="484484"/>
                  </a:lnTo>
                  <a:lnTo>
                    <a:pt x="447594" y="484963"/>
                  </a:lnTo>
                  <a:lnTo>
                    <a:pt x="447206" y="485220"/>
                  </a:lnTo>
                  <a:lnTo>
                    <a:pt x="446821" y="485240"/>
                  </a:lnTo>
                  <a:lnTo>
                    <a:pt x="446118" y="485403"/>
                  </a:lnTo>
                  <a:lnTo>
                    <a:pt x="446433" y="486934"/>
                  </a:lnTo>
                  <a:lnTo>
                    <a:pt x="446899" y="488612"/>
                  </a:lnTo>
                  <a:lnTo>
                    <a:pt x="447374" y="491160"/>
                  </a:lnTo>
                  <a:lnTo>
                    <a:pt x="447474" y="493935"/>
                  </a:lnTo>
                  <a:lnTo>
                    <a:pt x="447442" y="494809"/>
                  </a:lnTo>
                  <a:lnTo>
                    <a:pt x="447283" y="496372"/>
                  </a:lnTo>
                  <a:lnTo>
                    <a:pt x="447049" y="497191"/>
                  </a:lnTo>
                  <a:lnTo>
                    <a:pt x="446660" y="497642"/>
                  </a:lnTo>
                  <a:lnTo>
                    <a:pt x="445325" y="498469"/>
                  </a:lnTo>
                  <a:lnTo>
                    <a:pt x="444128" y="498798"/>
                  </a:lnTo>
                  <a:lnTo>
                    <a:pt x="441954" y="499033"/>
                  </a:lnTo>
                  <a:lnTo>
                    <a:pt x="440499" y="499019"/>
                  </a:lnTo>
                  <a:lnTo>
                    <a:pt x="439620" y="498938"/>
                  </a:lnTo>
                  <a:lnTo>
                    <a:pt x="439425" y="498788"/>
                  </a:lnTo>
                  <a:lnTo>
                    <a:pt x="439253" y="498318"/>
                  </a:lnTo>
                  <a:lnTo>
                    <a:pt x="438297" y="497480"/>
                  </a:lnTo>
                  <a:lnTo>
                    <a:pt x="438124" y="497408"/>
                  </a:lnTo>
                  <a:lnTo>
                    <a:pt x="437155" y="497340"/>
                  </a:lnTo>
                  <a:lnTo>
                    <a:pt x="435394" y="497581"/>
                  </a:lnTo>
                  <a:lnTo>
                    <a:pt x="434783" y="497891"/>
                  </a:lnTo>
                  <a:lnTo>
                    <a:pt x="434256" y="498370"/>
                  </a:lnTo>
                  <a:lnTo>
                    <a:pt x="434010" y="498677"/>
                  </a:lnTo>
                  <a:lnTo>
                    <a:pt x="433287" y="500121"/>
                  </a:lnTo>
                  <a:lnTo>
                    <a:pt x="433281" y="500686"/>
                  </a:lnTo>
                  <a:lnTo>
                    <a:pt x="433457" y="502370"/>
                  </a:lnTo>
                  <a:lnTo>
                    <a:pt x="433511" y="502579"/>
                  </a:lnTo>
                  <a:lnTo>
                    <a:pt x="433641" y="502755"/>
                  </a:lnTo>
                  <a:lnTo>
                    <a:pt x="434184" y="503069"/>
                  </a:lnTo>
                  <a:lnTo>
                    <a:pt x="436113" y="503861"/>
                  </a:lnTo>
                  <a:lnTo>
                    <a:pt x="436929" y="504794"/>
                  </a:lnTo>
                  <a:lnTo>
                    <a:pt x="437095" y="505123"/>
                  </a:lnTo>
                  <a:lnTo>
                    <a:pt x="437360" y="505326"/>
                  </a:lnTo>
                  <a:lnTo>
                    <a:pt x="438069" y="505525"/>
                  </a:lnTo>
                  <a:lnTo>
                    <a:pt x="438727" y="505570"/>
                  </a:lnTo>
                  <a:lnTo>
                    <a:pt x="440106" y="506072"/>
                  </a:lnTo>
                  <a:lnTo>
                    <a:pt x="443383" y="508429"/>
                  </a:lnTo>
                  <a:lnTo>
                    <a:pt x="443853" y="509125"/>
                  </a:lnTo>
                  <a:lnTo>
                    <a:pt x="443993" y="509590"/>
                  </a:lnTo>
                  <a:lnTo>
                    <a:pt x="443994" y="509793"/>
                  </a:lnTo>
                  <a:lnTo>
                    <a:pt x="443682" y="510972"/>
                  </a:lnTo>
                  <a:lnTo>
                    <a:pt x="443478" y="512195"/>
                  </a:lnTo>
                  <a:lnTo>
                    <a:pt x="443092" y="512906"/>
                  </a:lnTo>
                  <a:lnTo>
                    <a:pt x="442096" y="513668"/>
                  </a:lnTo>
                  <a:lnTo>
                    <a:pt x="441490" y="513923"/>
                  </a:lnTo>
                  <a:lnTo>
                    <a:pt x="440586" y="514110"/>
                  </a:lnTo>
                  <a:lnTo>
                    <a:pt x="439814" y="514554"/>
                  </a:lnTo>
                  <a:lnTo>
                    <a:pt x="439076" y="515166"/>
                  </a:lnTo>
                  <a:lnTo>
                    <a:pt x="438660" y="516408"/>
                  </a:lnTo>
                  <a:lnTo>
                    <a:pt x="438748" y="517457"/>
                  </a:lnTo>
                  <a:lnTo>
                    <a:pt x="426441" y="518028"/>
                  </a:lnTo>
                  <a:lnTo>
                    <a:pt x="424033" y="518177"/>
                  </a:lnTo>
                  <a:lnTo>
                    <a:pt x="420597" y="518336"/>
                  </a:lnTo>
                  <a:lnTo>
                    <a:pt x="419293" y="518398"/>
                  </a:lnTo>
                  <a:lnTo>
                    <a:pt x="418978" y="518413"/>
                  </a:lnTo>
                  <a:lnTo>
                    <a:pt x="418809" y="518421"/>
                  </a:lnTo>
                  <a:lnTo>
                    <a:pt x="418390" y="518438"/>
                  </a:lnTo>
                  <a:lnTo>
                    <a:pt x="417985" y="518445"/>
                  </a:lnTo>
                  <a:lnTo>
                    <a:pt x="412637" y="518708"/>
                  </a:lnTo>
                  <a:lnTo>
                    <a:pt x="406488" y="519019"/>
                  </a:lnTo>
                  <a:lnTo>
                    <a:pt x="405205" y="519078"/>
                  </a:lnTo>
                  <a:lnTo>
                    <a:pt x="403021" y="519236"/>
                  </a:lnTo>
                  <a:lnTo>
                    <a:pt x="402146" y="519274"/>
                  </a:lnTo>
                  <a:lnTo>
                    <a:pt x="398567" y="519431"/>
                  </a:lnTo>
                  <a:lnTo>
                    <a:pt x="397202" y="519418"/>
                  </a:lnTo>
                  <a:lnTo>
                    <a:pt x="389820" y="519811"/>
                  </a:lnTo>
                  <a:lnTo>
                    <a:pt x="388224" y="519887"/>
                  </a:lnTo>
                  <a:lnTo>
                    <a:pt x="387297" y="519993"/>
                  </a:lnTo>
                  <a:lnTo>
                    <a:pt x="383667" y="520182"/>
                  </a:lnTo>
                  <a:lnTo>
                    <a:pt x="382595" y="520216"/>
                  </a:lnTo>
                  <a:lnTo>
                    <a:pt x="381469" y="520287"/>
                  </a:lnTo>
                  <a:lnTo>
                    <a:pt x="367927" y="520863"/>
                  </a:lnTo>
                  <a:lnTo>
                    <a:pt x="365503" y="521070"/>
                  </a:lnTo>
                  <a:lnTo>
                    <a:pt x="350569" y="521726"/>
                  </a:lnTo>
                  <a:lnTo>
                    <a:pt x="341260" y="522220"/>
                  </a:lnTo>
                  <a:lnTo>
                    <a:pt x="341017" y="522246"/>
                  </a:lnTo>
                  <a:lnTo>
                    <a:pt x="326444" y="522848"/>
                  </a:lnTo>
                  <a:lnTo>
                    <a:pt x="307321" y="523615"/>
                  </a:lnTo>
                  <a:lnTo>
                    <a:pt x="298628" y="523864"/>
                  </a:lnTo>
                  <a:lnTo>
                    <a:pt x="293250" y="524070"/>
                  </a:lnTo>
                  <a:lnTo>
                    <a:pt x="289894" y="524180"/>
                  </a:lnTo>
                  <a:lnTo>
                    <a:pt x="288970" y="524208"/>
                  </a:lnTo>
                  <a:lnTo>
                    <a:pt x="276590" y="524563"/>
                  </a:lnTo>
                  <a:lnTo>
                    <a:pt x="272656" y="524711"/>
                  </a:lnTo>
                  <a:lnTo>
                    <a:pt x="272358" y="524723"/>
                  </a:lnTo>
                  <a:lnTo>
                    <a:pt x="246534" y="525487"/>
                  </a:lnTo>
                  <a:lnTo>
                    <a:pt x="245961" y="525497"/>
                  </a:lnTo>
                  <a:lnTo>
                    <a:pt x="245008" y="525546"/>
                  </a:lnTo>
                  <a:lnTo>
                    <a:pt x="244829" y="525550"/>
                  </a:lnTo>
                  <a:lnTo>
                    <a:pt x="243808" y="525591"/>
                  </a:lnTo>
                  <a:lnTo>
                    <a:pt x="235927" y="525834"/>
                  </a:lnTo>
                  <a:lnTo>
                    <a:pt x="231660" y="525882"/>
                  </a:lnTo>
                  <a:lnTo>
                    <a:pt x="229980" y="525888"/>
                  </a:lnTo>
                  <a:lnTo>
                    <a:pt x="228750" y="525926"/>
                  </a:lnTo>
                  <a:lnTo>
                    <a:pt x="227091" y="526001"/>
                  </a:lnTo>
                  <a:lnTo>
                    <a:pt x="217254" y="526268"/>
                  </a:lnTo>
                  <a:lnTo>
                    <a:pt x="214194" y="526327"/>
                  </a:lnTo>
                  <a:lnTo>
                    <a:pt x="212007" y="526393"/>
                  </a:lnTo>
                  <a:lnTo>
                    <a:pt x="201806" y="526696"/>
                  </a:lnTo>
                  <a:lnTo>
                    <a:pt x="201497" y="526692"/>
                  </a:lnTo>
                  <a:lnTo>
                    <a:pt x="200469" y="526725"/>
                  </a:lnTo>
                  <a:lnTo>
                    <a:pt x="197980" y="526842"/>
                  </a:lnTo>
                  <a:lnTo>
                    <a:pt x="191398" y="527060"/>
                  </a:lnTo>
                  <a:lnTo>
                    <a:pt x="186041" y="527234"/>
                  </a:lnTo>
                  <a:lnTo>
                    <a:pt x="183769" y="527248"/>
                  </a:lnTo>
                  <a:lnTo>
                    <a:pt x="180915" y="527405"/>
                  </a:lnTo>
                  <a:lnTo>
                    <a:pt x="172231" y="527672"/>
                  </a:lnTo>
                  <a:lnTo>
                    <a:pt x="168255" y="527782"/>
                  </a:lnTo>
                  <a:lnTo>
                    <a:pt x="163679" y="527947"/>
                  </a:lnTo>
                  <a:lnTo>
                    <a:pt x="152491" y="528252"/>
                  </a:lnTo>
                  <a:lnTo>
                    <a:pt x="149524" y="528371"/>
                  </a:lnTo>
                  <a:lnTo>
                    <a:pt x="145778" y="528462"/>
                  </a:lnTo>
                  <a:lnTo>
                    <a:pt x="145290" y="528474"/>
                  </a:lnTo>
                  <a:lnTo>
                    <a:pt x="144471" y="528499"/>
                  </a:lnTo>
                  <a:lnTo>
                    <a:pt x="120605" y="529091"/>
                  </a:lnTo>
                  <a:lnTo>
                    <a:pt x="110446" y="529388"/>
                  </a:lnTo>
                  <a:lnTo>
                    <a:pt x="109247" y="529423"/>
                  </a:lnTo>
                  <a:lnTo>
                    <a:pt x="83125" y="530136"/>
                  </a:lnTo>
                  <a:lnTo>
                    <a:pt x="82689" y="530157"/>
                  </a:lnTo>
                  <a:lnTo>
                    <a:pt x="81711" y="530181"/>
                  </a:lnTo>
                  <a:lnTo>
                    <a:pt x="81014" y="530192"/>
                  </a:lnTo>
                  <a:lnTo>
                    <a:pt x="80825" y="530192"/>
                  </a:lnTo>
                  <a:lnTo>
                    <a:pt x="80597" y="521418"/>
                  </a:lnTo>
                  <a:lnTo>
                    <a:pt x="80569" y="519489"/>
                  </a:lnTo>
                  <a:lnTo>
                    <a:pt x="80403" y="513496"/>
                  </a:lnTo>
                  <a:lnTo>
                    <a:pt x="80379" y="512874"/>
                  </a:lnTo>
                  <a:lnTo>
                    <a:pt x="80346" y="512101"/>
                  </a:lnTo>
                  <a:lnTo>
                    <a:pt x="80343" y="509651"/>
                  </a:lnTo>
                  <a:lnTo>
                    <a:pt x="80180" y="503899"/>
                  </a:lnTo>
                  <a:lnTo>
                    <a:pt x="80167" y="503480"/>
                  </a:lnTo>
                  <a:lnTo>
                    <a:pt x="80124" y="501652"/>
                  </a:lnTo>
                  <a:lnTo>
                    <a:pt x="80045" y="497776"/>
                  </a:lnTo>
                  <a:lnTo>
                    <a:pt x="79981" y="496567"/>
                  </a:lnTo>
                  <a:lnTo>
                    <a:pt x="79936" y="494998"/>
                  </a:lnTo>
                  <a:lnTo>
                    <a:pt x="79906" y="493492"/>
                  </a:lnTo>
                  <a:lnTo>
                    <a:pt x="79804" y="489586"/>
                  </a:lnTo>
                  <a:lnTo>
                    <a:pt x="79681" y="484860"/>
                  </a:lnTo>
                  <a:lnTo>
                    <a:pt x="79620" y="482405"/>
                  </a:lnTo>
                  <a:lnTo>
                    <a:pt x="79603" y="481713"/>
                  </a:lnTo>
                  <a:lnTo>
                    <a:pt x="79571" y="480743"/>
                  </a:lnTo>
                  <a:lnTo>
                    <a:pt x="79558" y="478934"/>
                  </a:lnTo>
                  <a:lnTo>
                    <a:pt x="79511" y="477981"/>
                  </a:lnTo>
                  <a:lnTo>
                    <a:pt x="79378" y="471787"/>
                  </a:lnTo>
                  <a:lnTo>
                    <a:pt x="79326" y="470213"/>
                  </a:lnTo>
                  <a:lnTo>
                    <a:pt x="79308" y="469514"/>
                  </a:lnTo>
                  <a:lnTo>
                    <a:pt x="79158" y="464487"/>
                  </a:lnTo>
                  <a:lnTo>
                    <a:pt x="79072" y="461470"/>
                  </a:lnTo>
                  <a:lnTo>
                    <a:pt x="79098" y="461176"/>
                  </a:lnTo>
                  <a:lnTo>
                    <a:pt x="78874" y="453996"/>
                  </a:lnTo>
                  <a:lnTo>
                    <a:pt x="78828" y="452547"/>
                  </a:lnTo>
                  <a:lnTo>
                    <a:pt x="78512" y="452691"/>
                  </a:lnTo>
                  <a:lnTo>
                    <a:pt x="77997" y="452739"/>
                  </a:lnTo>
                  <a:lnTo>
                    <a:pt x="77212" y="450400"/>
                  </a:lnTo>
                  <a:lnTo>
                    <a:pt x="75147" y="449724"/>
                  </a:lnTo>
                  <a:lnTo>
                    <a:pt x="71386" y="450091"/>
                  </a:lnTo>
                  <a:lnTo>
                    <a:pt x="68890" y="452813"/>
                  </a:lnTo>
                  <a:lnTo>
                    <a:pt x="66439" y="449134"/>
                  </a:lnTo>
                  <a:lnTo>
                    <a:pt x="64024" y="447560"/>
                  </a:lnTo>
                  <a:lnTo>
                    <a:pt x="61404" y="447140"/>
                  </a:lnTo>
                  <a:lnTo>
                    <a:pt x="58016" y="449907"/>
                  </a:lnTo>
                  <a:lnTo>
                    <a:pt x="56225" y="452991"/>
                  </a:lnTo>
                  <a:lnTo>
                    <a:pt x="53271" y="452496"/>
                  </a:lnTo>
                  <a:lnTo>
                    <a:pt x="54605" y="449555"/>
                  </a:lnTo>
                  <a:lnTo>
                    <a:pt x="52871" y="448220"/>
                  </a:lnTo>
                  <a:lnTo>
                    <a:pt x="50694" y="451384"/>
                  </a:lnTo>
                  <a:lnTo>
                    <a:pt x="49456" y="449935"/>
                  </a:lnTo>
                  <a:lnTo>
                    <a:pt x="47255" y="449792"/>
                  </a:lnTo>
                  <a:lnTo>
                    <a:pt x="45951" y="453401"/>
                  </a:lnTo>
                  <a:lnTo>
                    <a:pt x="43353" y="453308"/>
                  </a:lnTo>
                  <a:lnTo>
                    <a:pt x="42340" y="451232"/>
                  </a:lnTo>
                  <a:lnTo>
                    <a:pt x="40602" y="452213"/>
                  </a:lnTo>
                  <a:lnTo>
                    <a:pt x="39876" y="454763"/>
                  </a:lnTo>
                  <a:lnTo>
                    <a:pt x="35699" y="453697"/>
                  </a:lnTo>
                  <a:lnTo>
                    <a:pt x="36214" y="451591"/>
                  </a:lnTo>
                  <a:lnTo>
                    <a:pt x="37458" y="450238"/>
                  </a:lnTo>
                  <a:lnTo>
                    <a:pt x="36427" y="449198"/>
                  </a:lnTo>
                  <a:lnTo>
                    <a:pt x="32349" y="449964"/>
                  </a:lnTo>
                  <a:lnTo>
                    <a:pt x="30180" y="447531"/>
                  </a:lnTo>
                  <a:lnTo>
                    <a:pt x="27449" y="446993"/>
                  </a:lnTo>
                  <a:lnTo>
                    <a:pt x="28118" y="443983"/>
                  </a:lnTo>
                  <a:lnTo>
                    <a:pt x="27193" y="440161"/>
                  </a:lnTo>
                  <a:lnTo>
                    <a:pt x="24482" y="441138"/>
                  </a:lnTo>
                  <a:lnTo>
                    <a:pt x="23922" y="441288"/>
                  </a:lnTo>
                  <a:lnTo>
                    <a:pt x="23914" y="439035"/>
                  </a:lnTo>
                  <a:lnTo>
                    <a:pt x="23891" y="437566"/>
                  </a:lnTo>
                  <a:lnTo>
                    <a:pt x="23945" y="433988"/>
                  </a:lnTo>
                  <a:lnTo>
                    <a:pt x="23922" y="433451"/>
                  </a:lnTo>
                  <a:lnTo>
                    <a:pt x="23961" y="430571"/>
                  </a:lnTo>
                  <a:lnTo>
                    <a:pt x="23941" y="429783"/>
                  </a:lnTo>
                  <a:lnTo>
                    <a:pt x="23967" y="424816"/>
                  </a:lnTo>
                  <a:lnTo>
                    <a:pt x="23970" y="424399"/>
                  </a:lnTo>
                  <a:lnTo>
                    <a:pt x="23974" y="424013"/>
                  </a:lnTo>
                  <a:lnTo>
                    <a:pt x="23983" y="419238"/>
                  </a:lnTo>
                  <a:lnTo>
                    <a:pt x="24000" y="418259"/>
                  </a:lnTo>
                  <a:lnTo>
                    <a:pt x="24002" y="417213"/>
                  </a:lnTo>
                  <a:lnTo>
                    <a:pt x="24020" y="413232"/>
                  </a:lnTo>
                  <a:lnTo>
                    <a:pt x="24035" y="410144"/>
                  </a:lnTo>
                  <a:lnTo>
                    <a:pt x="24084" y="405742"/>
                  </a:lnTo>
                  <a:lnTo>
                    <a:pt x="24100" y="397529"/>
                  </a:lnTo>
                  <a:lnTo>
                    <a:pt x="24099" y="397066"/>
                  </a:lnTo>
                  <a:lnTo>
                    <a:pt x="24096" y="395183"/>
                  </a:lnTo>
                  <a:lnTo>
                    <a:pt x="24096" y="394668"/>
                  </a:lnTo>
                  <a:lnTo>
                    <a:pt x="24169" y="385574"/>
                  </a:lnTo>
                  <a:lnTo>
                    <a:pt x="24162" y="385250"/>
                  </a:lnTo>
                  <a:lnTo>
                    <a:pt x="24238" y="360722"/>
                  </a:lnTo>
                  <a:lnTo>
                    <a:pt x="24309" y="337030"/>
                  </a:lnTo>
                  <a:lnTo>
                    <a:pt x="24339" y="335938"/>
                  </a:lnTo>
                  <a:lnTo>
                    <a:pt x="24365" y="329632"/>
                  </a:lnTo>
                  <a:lnTo>
                    <a:pt x="24375" y="327915"/>
                  </a:lnTo>
                  <a:lnTo>
                    <a:pt x="24377" y="327167"/>
                  </a:lnTo>
                  <a:lnTo>
                    <a:pt x="24428" y="314327"/>
                  </a:lnTo>
                  <a:lnTo>
                    <a:pt x="24450" y="308802"/>
                  </a:lnTo>
                  <a:lnTo>
                    <a:pt x="24443" y="308421"/>
                  </a:lnTo>
                  <a:lnTo>
                    <a:pt x="24498" y="295695"/>
                  </a:lnTo>
                  <a:lnTo>
                    <a:pt x="24471" y="294524"/>
                  </a:lnTo>
                  <a:lnTo>
                    <a:pt x="24578" y="281951"/>
                  </a:lnTo>
                  <a:lnTo>
                    <a:pt x="24732" y="263461"/>
                  </a:lnTo>
                  <a:lnTo>
                    <a:pt x="24734" y="262981"/>
                  </a:lnTo>
                  <a:lnTo>
                    <a:pt x="24735" y="262595"/>
                  </a:lnTo>
                  <a:lnTo>
                    <a:pt x="24747" y="260559"/>
                  </a:lnTo>
                  <a:lnTo>
                    <a:pt x="24771" y="258321"/>
                  </a:lnTo>
                  <a:lnTo>
                    <a:pt x="24757" y="257796"/>
                  </a:lnTo>
                  <a:lnTo>
                    <a:pt x="24732" y="257545"/>
                  </a:lnTo>
                  <a:lnTo>
                    <a:pt x="24785" y="251976"/>
                  </a:lnTo>
                  <a:lnTo>
                    <a:pt x="24962" y="233168"/>
                  </a:lnTo>
                  <a:lnTo>
                    <a:pt x="25041" y="224798"/>
                  </a:lnTo>
                  <a:lnTo>
                    <a:pt x="25071" y="223469"/>
                  </a:lnTo>
                  <a:lnTo>
                    <a:pt x="25097" y="217582"/>
                  </a:lnTo>
                  <a:lnTo>
                    <a:pt x="25094" y="217177"/>
                  </a:lnTo>
                  <a:lnTo>
                    <a:pt x="25127" y="214927"/>
                  </a:lnTo>
                  <a:lnTo>
                    <a:pt x="25084" y="213991"/>
                  </a:lnTo>
                  <a:lnTo>
                    <a:pt x="25070" y="213448"/>
                  </a:lnTo>
                  <a:lnTo>
                    <a:pt x="25110" y="211796"/>
                  </a:lnTo>
                  <a:lnTo>
                    <a:pt x="25130" y="211443"/>
                  </a:lnTo>
                  <a:lnTo>
                    <a:pt x="25152" y="208525"/>
                  </a:lnTo>
                  <a:lnTo>
                    <a:pt x="25103" y="207306"/>
                  </a:lnTo>
                  <a:lnTo>
                    <a:pt x="25118" y="206877"/>
                  </a:lnTo>
                  <a:lnTo>
                    <a:pt x="25213" y="205720"/>
                  </a:lnTo>
                  <a:lnTo>
                    <a:pt x="25244" y="202617"/>
                  </a:lnTo>
                  <a:lnTo>
                    <a:pt x="25248" y="202182"/>
                  </a:lnTo>
                  <a:lnTo>
                    <a:pt x="25291" y="201944"/>
                  </a:lnTo>
                  <a:lnTo>
                    <a:pt x="25260" y="200248"/>
                  </a:lnTo>
                  <a:lnTo>
                    <a:pt x="25262" y="199661"/>
                  </a:lnTo>
                  <a:lnTo>
                    <a:pt x="25344" y="197465"/>
                  </a:lnTo>
                  <a:lnTo>
                    <a:pt x="25453" y="189209"/>
                  </a:lnTo>
                  <a:lnTo>
                    <a:pt x="25416" y="188551"/>
                  </a:lnTo>
                  <a:lnTo>
                    <a:pt x="25469" y="188228"/>
                  </a:lnTo>
                  <a:lnTo>
                    <a:pt x="25221" y="187252"/>
                  </a:lnTo>
                  <a:lnTo>
                    <a:pt x="25295" y="186590"/>
                  </a:lnTo>
                  <a:lnTo>
                    <a:pt x="25151" y="185764"/>
                  </a:lnTo>
                  <a:lnTo>
                    <a:pt x="25127" y="185630"/>
                  </a:lnTo>
                  <a:lnTo>
                    <a:pt x="25432" y="184614"/>
                  </a:lnTo>
                  <a:lnTo>
                    <a:pt x="22904" y="169672"/>
                  </a:lnTo>
                  <a:lnTo>
                    <a:pt x="21014" y="157128"/>
                  </a:lnTo>
                  <a:lnTo>
                    <a:pt x="20907" y="156456"/>
                  </a:lnTo>
                  <a:lnTo>
                    <a:pt x="20859" y="156216"/>
                  </a:lnTo>
                  <a:lnTo>
                    <a:pt x="20746" y="155468"/>
                  </a:lnTo>
                  <a:lnTo>
                    <a:pt x="19731" y="148970"/>
                  </a:lnTo>
                  <a:lnTo>
                    <a:pt x="17685" y="136184"/>
                  </a:lnTo>
                  <a:lnTo>
                    <a:pt x="17601" y="135733"/>
                  </a:lnTo>
                  <a:lnTo>
                    <a:pt x="16949" y="131363"/>
                  </a:lnTo>
                  <a:lnTo>
                    <a:pt x="16890" y="130965"/>
                  </a:lnTo>
                  <a:lnTo>
                    <a:pt x="16729" y="130029"/>
                  </a:lnTo>
                  <a:lnTo>
                    <a:pt x="16118" y="126357"/>
                  </a:lnTo>
                  <a:lnTo>
                    <a:pt x="16036" y="125853"/>
                  </a:lnTo>
                  <a:lnTo>
                    <a:pt x="15914" y="125016"/>
                  </a:lnTo>
                  <a:lnTo>
                    <a:pt x="15883" y="124844"/>
                  </a:lnTo>
                  <a:lnTo>
                    <a:pt x="15827" y="124463"/>
                  </a:lnTo>
                  <a:lnTo>
                    <a:pt x="15575" y="122889"/>
                  </a:lnTo>
                  <a:lnTo>
                    <a:pt x="15378" y="121551"/>
                  </a:lnTo>
                  <a:lnTo>
                    <a:pt x="15213" y="120491"/>
                  </a:lnTo>
                  <a:lnTo>
                    <a:pt x="14940" y="118699"/>
                  </a:lnTo>
                  <a:lnTo>
                    <a:pt x="13592" y="110527"/>
                  </a:lnTo>
                  <a:lnTo>
                    <a:pt x="12893" y="105703"/>
                  </a:lnTo>
                  <a:lnTo>
                    <a:pt x="12857" y="105522"/>
                  </a:lnTo>
                  <a:lnTo>
                    <a:pt x="12663" y="104366"/>
                  </a:lnTo>
                  <a:lnTo>
                    <a:pt x="12623" y="104121"/>
                  </a:lnTo>
                  <a:lnTo>
                    <a:pt x="12128" y="101152"/>
                  </a:lnTo>
                  <a:lnTo>
                    <a:pt x="11616" y="97969"/>
                  </a:lnTo>
                  <a:lnTo>
                    <a:pt x="11403" y="96661"/>
                  </a:lnTo>
                  <a:lnTo>
                    <a:pt x="11243" y="95804"/>
                  </a:lnTo>
                  <a:lnTo>
                    <a:pt x="11124" y="95055"/>
                  </a:lnTo>
                  <a:lnTo>
                    <a:pt x="9499" y="84908"/>
                  </a:lnTo>
                  <a:lnTo>
                    <a:pt x="9478" y="84760"/>
                  </a:lnTo>
                  <a:lnTo>
                    <a:pt x="8897" y="81261"/>
                  </a:lnTo>
                  <a:lnTo>
                    <a:pt x="7688" y="73975"/>
                  </a:lnTo>
                  <a:lnTo>
                    <a:pt x="7463" y="72546"/>
                  </a:lnTo>
                  <a:lnTo>
                    <a:pt x="7080" y="70128"/>
                  </a:lnTo>
                  <a:lnTo>
                    <a:pt x="6955" y="69349"/>
                  </a:lnTo>
                  <a:lnTo>
                    <a:pt x="6325" y="65385"/>
                  </a:lnTo>
                  <a:lnTo>
                    <a:pt x="6251" y="64969"/>
                  </a:lnTo>
                  <a:lnTo>
                    <a:pt x="5898" y="62595"/>
                  </a:lnTo>
                  <a:lnTo>
                    <a:pt x="5833" y="62194"/>
                  </a:lnTo>
                  <a:lnTo>
                    <a:pt x="5808" y="62056"/>
                  </a:lnTo>
                  <a:lnTo>
                    <a:pt x="5679" y="61122"/>
                  </a:lnTo>
                  <a:lnTo>
                    <a:pt x="5428" y="59660"/>
                  </a:lnTo>
                  <a:lnTo>
                    <a:pt x="4303" y="52368"/>
                  </a:lnTo>
                  <a:lnTo>
                    <a:pt x="3323" y="45677"/>
                  </a:lnTo>
                  <a:lnTo>
                    <a:pt x="2459" y="39559"/>
                  </a:lnTo>
                  <a:lnTo>
                    <a:pt x="2151" y="37434"/>
                  </a:lnTo>
                  <a:lnTo>
                    <a:pt x="2067" y="36972"/>
                  </a:lnTo>
                  <a:lnTo>
                    <a:pt x="1691" y="34536"/>
                  </a:lnTo>
                  <a:lnTo>
                    <a:pt x="849" y="28748"/>
                  </a:lnTo>
                  <a:lnTo>
                    <a:pt x="546" y="26596"/>
                  </a:lnTo>
                  <a:lnTo>
                    <a:pt x="347" y="2531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926356" y="4140844"/>
              <a:ext cx="922682" cy="1608218"/>
            </a:xfrm>
            <a:custGeom>
              <a:avLst/>
              <a:pathLst>
                <a:path w="922682" h="1608218">
                  <a:moveTo>
                    <a:pt x="3876" y="209739"/>
                  </a:moveTo>
                  <a:lnTo>
                    <a:pt x="6041" y="207537"/>
                  </a:lnTo>
                  <a:lnTo>
                    <a:pt x="8595" y="204101"/>
                  </a:lnTo>
                  <a:lnTo>
                    <a:pt x="9254" y="202765"/>
                  </a:lnTo>
                  <a:lnTo>
                    <a:pt x="9095" y="201917"/>
                  </a:lnTo>
                  <a:lnTo>
                    <a:pt x="10207" y="200113"/>
                  </a:lnTo>
                  <a:lnTo>
                    <a:pt x="10784" y="199708"/>
                  </a:lnTo>
                  <a:lnTo>
                    <a:pt x="13655" y="196670"/>
                  </a:lnTo>
                  <a:lnTo>
                    <a:pt x="20476" y="188463"/>
                  </a:lnTo>
                  <a:lnTo>
                    <a:pt x="23077" y="185757"/>
                  </a:lnTo>
                  <a:lnTo>
                    <a:pt x="23435" y="185598"/>
                  </a:lnTo>
                  <a:lnTo>
                    <a:pt x="27723" y="181103"/>
                  </a:lnTo>
                  <a:lnTo>
                    <a:pt x="34645" y="174821"/>
                  </a:lnTo>
                  <a:lnTo>
                    <a:pt x="38389" y="170771"/>
                  </a:lnTo>
                  <a:lnTo>
                    <a:pt x="42850" y="166732"/>
                  </a:lnTo>
                  <a:lnTo>
                    <a:pt x="47322" y="162262"/>
                  </a:lnTo>
                  <a:lnTo>
                    <a:pt x="50789" y="158392"/>
                  </a:lnTo>
                  <a:lnTo>
                    <a:pt x="55366" y="152223"/>
                  </a:lnTo>
                  <a:lnTo>
                    <a:pt x="60349" y="144035"/>
                  </a:lnTo>
                  <a:lnTo>
                    <a:pt x="62810" y="138820"/>
                  </a:lnTo>
                  <a:lnTo>
                    <a:pt x="62374" y="135514"/>
                  </a:lnTo>
                  <a:lnTo>
                    <a:pt x="61775" y="134693"/>
                  </a:lnTo>
                  <a:lnTo>
                    <a:pt x="61310" y="134247"/>
                  </a:lnTo>
                  <a:lnTo>
                    <a:pt x="60807" y="134125"/>
                  </a:lnTo>
                  <a:lnTo>
                    <a:pt x="60297" y="134131"/>
                  </a:lnTo>
                  <a:lnTo>
                    <a:pt x="60049" y="134267"/>
                  </a:lnTo>
                  <a:lnTo>
                    <a:pt x="59788" y="134236"/>
                  </a:lnTo>
                  <a:lnTo>
                    <a:pt x="59656" y="133811"/>
                  </a:lnTo>
                  <a:lnTo>
                    <a:pt x="59914" y="132907"/>
                  </a:lnTo>
                  <a:lnTo>
                    <a:pt x="61148" y="129092"/>
                  </a:lnTo>
                  <a:lnTo>
                    <a:pt x="61074" y="127225"/>
                  </a:lnTo>
                  <a:lnTo>
                    <a:pt x="62313" y="124078"/>
                  </a:lnTo>
                  <a:lnTo>
                    <a:pt x="62019" y="122756"/>
                  </a:lnTo>
                  <a:lnTo>
                    <a:pt x="62586" y="121572"/>
                  </a:lnTo>
                  <a:lnTo>
                    <a:pt x="63362" y="121159"/>
                  </a:lnTo>
                  <a:lnTo>
                    <a:pt x="64188" y="121777"/>
                  </a:lnTo>
                  <a:lnTo>
                    <a:pt x="64985" y="121450"/>
                  </a:lnTo>
                  <a:lnTo>
                    <a:pt x="69321" y="115916"/>
                  </a:lnTo>
                  <a:lnTo>
                    <a:pt x="72845" y="110898"/>
                  </a:lnTo>
                  <a:lnTo>
                    <a:pt x="73426" y="109384"/>
                  </a:lnTo>
                  <a:lnTo>
                    <a:pt x="77115" y="103325"/>
                  </a:lnTo>
                  <a:lnTo>
                    <a:pt x="81300" y="95501"/>
                  </a:lnTo>
                  <a:lnTo>
                    <a:pt x="83306" y="91872"/>
                  </a:lnTo>
                  <a:lnTo>
                    <a:pt x="87313" y="83165"/>
                  </a:lnTo>
                  <a:lnTo>
                    <a:pt x="88242" y="79569"/>
                  </a:lnTo>
                  <a:lnTo>
                    <a:pt x="88445" y="78780"/>
                  </a:lnTo>
                  <a:lnTo>
                    <a:pt x="88900" y="74039"/>
                  </a:lnTo>
                  <a:lnTo>
                    <a:pt x="88771" y="72524"/>
                  </a:lnTo>
                  <a:lnTo>
                    <a:pt x="90432" y="67408"/>
                  </a:lnTo>
                  <a:lnTo>
                    <a:pt x="89623" y="66225"/>
                  </a:lnTo>
                  <a:lnTo>
                    <a:pt x="89449" y="63746"/>
                  </a:lnTo>
                  <a:lnTo>
                    <a:pt x="89860" y="62434"/>
                  </a:lnTo>
                  <a:lnTo>
                    <a:pt x="90595" y="61637"/>
                  </a:lnTo>
                  <a:lnTo>
                    <a:pt x="91035" y="59106"/>
                  </a:lnTo>
                  <a:lnTo>
                    <a:pt x="90308" y="56643"/>
                  </a:lnTo>
                  <a:lnTo>
                    <a:pt x="90708" y="54900"/>
                  </a:lnTo>
                  <a:lnTo>
                    <a:pt x="90815" y="53148"/>
                  </a:lnTo>
                  <a:lnTo>
                    <a:pt x="90021" y="50245"/>
                  </a:lnTo>
                  <a:lnTo>
                    <a:pt x="90302" y="48111"/>
                  </a:lnTo>
                  <a:lnTo>
                    <a:pt x="90745" y="47137"/>
                  </a:lnTo>
                  <a:lnTo>
                    <a:pt x="91649" y="42717"/>
                  </a:lnTo>
                  <a:lnTo>
                    <a:pt x="91649" y="41370"/>
                  </a:lnTo>
                  <a:lnTo>
                    <a:pt x="91452" y="39617"/>
                  </a:lnTo>
                  <a:lnTo>
                    <a:pt x="90899" y="37670"/>
                  </a:lnTo>
                  <a:lnTo>
                    <a:pt x="89850" y="36439"/>
                  </a:lnTo>
                  <a:lnTo>
                    <a:pt x="88720" y="37052"/>
                  </a:lnTo>
                  <a:lnTo>
                    <a:pt x="87976" y="37309"/>
                  </a:lnTo>
                  <a:lnTo>
                    <a:pt x="87603" y="37074"/>
                  </a:lnTo>
                  <a:lnTo>
                    <a:pt x="87166" y="35331"/>
                  </a:lnTo>
                  <a:lnTo>
                    <a:pt x="84568" y="30755"/>
                  </a:lnTo>
                  <a:lnTo>
                    <a:pt x="84360" y="30493"/>
                  </a:lnTo>
                  <a:lnTo>
                    <a:pt x="83668" y="30347"/>
                  </a:lnTo>
                  <a:lnTo>
                    <a:pt x="83459" y="28479"/>
                  </a:lnTo>
                  <a:lnTo>
                    <a:pt x="85036" y="27571"/>
                  </a:lnTo>
                  <a:lnTo>
                    <a:pt x="87771" y="24397"/>
                  </a:lnTo>
                  <a:lnTo>
                    <a:pt x="90233" y="20918"/>
                  </a:lnTo>
                  <a:lnTo>
                    <a:pt x="93362" y="15486"/>
                  </a:lnTo>
                  <a:lnTo>
                    <a:pt x="96378" y="8304"/>
                  </a:lnTo>
                  <a:lnTo>
                    <a:pt x="98226" y="2327"/>
                  </a:lnTo>
                  <a:lnTo>
                    <a:pt x="98248" y="0"/>
                  </a:lnTo>
                  <a:lnTo>
                    <a:pt x="107007" y="3193"/>
                  </a:lnTo>
                  <a:lnTo>
                    <a:pt x="109685" y="4121"/>
                  </a:lnTo>
                  <a:lnTo>
                    <a:pt x="111088" y="4590"/>
                  </a:lnTo>
                  <a:lnTo>
                    <a:pt x="119893" y="7669"/>
                  </a:lnTo>
                  <a:lnTo>
                    <a:pt x="137169" y="13465"/>
                  </a:lnTo>
                  <a:lnTo>
                    <a:pt x="138457" y="13996"/>
                  </a:lnTo>
                  <a:lnTo>
                    <a:pt x="139214" y="14307"/>
                  </a:lnTo>
                  <a:lnTo>
                    <a:pt x="141817" y="15018"/>
                  </a:lnTo>
                  <a:lnTo>
                    <a:pt x="148189" y="17002"/>
                  </a:lnTo>
                  <a:lnTo>
                    <a:pt x="155471" y="19712"/>
                  </a:lnTo>
                  <a:lnTo>
                    <a:pt x="159049" y="20170"/>
                  </a:lnTo>
                  <a:lnTo>
                    <a:pt x="166526" y="22582"/>
                  </a:lnTo>
                  <a:lnTo>
                    <a:pt x="169393" y="23405"/>
                  </a:lnTo>
                  <a:lnTo>
                    <a:pt x="170146" y="23678"/>
                  </a:lnTo>
                  <a:lnTo>
                    <a:pt x="171778" y="24272"/>
                  </a:lnTo>
                  <a:lnTo>
                    <a:pt x="172106" y="24381"/>
                  </a:lnTo>
                  <a:lnTo>
                    <a:pt x="178797" y="26412"/>
                  </a:lnTo>
                  <a:lnTo>
                    <a:pt x="184181" y="28549"/>
                  </a:lnTo>
                  <a:lnTo>
                    <a:pt x="187721" y="29736"/>
                  </a:lnTo>
                  <a:lnTo>
                    <a:pt x="200052" y="33035"/>
                  </a:lnTo>
                  <a:lnTo>
                    <a:pt x="204108" y="34110"/>
                  </a:lnTo>
                  <a:lnTo>
                    <a:pt x="208112" y="35013"/>
                  </a:lnTo>
                  <a:lnTo>
                    <a:pt x="209095" y="35145"/>
                  </a:lnTo>
                  <a:lnTo>
                    <a:pt x="215357" y="37768"/>
                  </a:lnTo>
                  <a:lnTo>
                    <a:pt x="217233" y="38454"/>
                  </a:lnTo>
                  <a:lnTo>
                    <a:pt x="219265" y="39406"/>
                  </a:lnTo>
                  <a:lnTo>
                    <a:pt x="230028" y="42880"/>
                  </a:lnTo>
                  <a:lnTo>
                    <a:pt x="234954" y="44542"/>
                  </a:lnTo>
                  <a:lnTo>
                    <a:pt x="236833" y="45048"/>
                  </a:lnTo>
                  <a:lnTo>
                    <a:pt x="244772" y="47471"/>
                  </a:lnTo>
                  <a:lnTo>
                    <a:pt x="253831" y="50359"/>
                  </a:lnTo>
                  <a:lnTo>
                    <a:pt x="261991" y="52856"/>
                  </a:lnTo>
                  <a:lnTo>
                    <a:pt x="276044" y="56766"/>
                  </a:lnTo>
                  <a:lnTo>
                    <a:pt x="286788" y="60118"/>
                  </a:lnTo>
                  <a:lnTo>
                    <a:pt x="288880" y="60661"/>
                  </a:lnTo>
                  <a:lnTo>
                    <a:pt x="298030" y="63813"/>
                  </a:lnTo>
                  <a:lnTo>
                    <a:pt x="300969" y="64797"/>
                  </a:lnTo>
                  <a:lnTo>
                    <a:pt x="311464" y="68043"/>
                  </a:lnTo>
                  <a:lnTo>
                    <a:pt x="311846" y="68201"/>
                  </a:lnTo>
                  <a:lnTo>
                    <a:pt x="311979" y="68236"/>
                  </a:lnTo>
                  <a:lnTo>
                    <a:pt x="317477" y="70209"/>
                  </a:lnTo>
                  <a:lnTo>
                    <a:pt x="327983" y="73756"/>
                  </a:lnTo>
                  <a:lnTo>
                    <a:pt x="343955" y="78839"/>
                  </a:lnTo>
                  <a:lnTo>
                    <a:pt x="358303" y="83601"/>
                  </a:lnTo>
                  <a:lnTo>
                    <a:pt x="358630" y="83709"/>
                  </a:lnTo>
                  <a:lnTo>
                    <a:pt x="360279" y="84243"/>
                  </a:lnTo>
                  <a:lnTo>
                    <a:pt x="361710" y="84718"/>
                  </a:lnTo>
                  <a:lnTo>
                    <a:pt x="371497" y="87970"/>
                  </a:lnTo>
                  <a:lnTo>
                    <a:pt x="377795" y="89995"/>
                  </a:lnTo>
                  <a:lnTo>
                    <a:pt x="385351" y="92417"/>
                  </a:lnTo>
                  <a:lnTo>
                    <a:pt x="386175" y="92681"/>
                  </a:lnTo>
                  <a:lnTo>
                    <a:pt x="386657" y="92836"/>
                  </a:lnTo>
                  <a:lnTo>
                    <a:pt x="392806" y="94698"/>
                  </a:lnTo>
                  <a:lnTo>
                    <a:pt x="394446" y="95248"/>
                  </a:lnTo>
                  <a:lnTo>
                    <a:pt x="396488" y="95936"/>
                  </a:lnTo>
                  <a:lnTo>
                    <a:pt x="397001" y="96045"/>
                  </a:lnTo>
                  <a:lnTo>
                    <a:pt x="397147" y="96068"/>
                  </a:lnTo>
                  <a:lnTo>
                    <a:pt x="399738" y="96703"/>
                  </a:lnTo>
                  <a:lnTo>
                    <a:pt x="405888" y="98563"/>
                  </a:lnTo>
                  <a:lnTo>
                    <a:pt x="406230" y="98745"/>
                  </a:lnTo>
                  <a:lnTo>
                    <a:pt x="418887" y="102705"/>
                  </a:lnTo>
                  <a:lnTo>
                    <a:pt x="422088" y="103871"/>
                  </a:lnTo>
                  <a:lnTo>
                    <a:pt x="428278" y="105925"/>
                  </a:lnTo>
                  <a:lnTo>
                    <a:pt x="444586" y="110702"/>
                  </a:lnTo>
                  <a:lnTo>
                    <a:pt x="451635" y="112726"/>
                  </a:lnTo>
                  <a:lnTo>
                    <a:pt x="464002" y="116448"/>
                  </a:lnTo>
                  <a:lnTo>
                    <a:pt x="464182" y="116501"/>
                  </a:lnTo>
                  <a:lnTo>
                    <a:pt x="468874" y="117970"/>
                  </a:lnTo>
                  <a:lnTo>
                    <a:pt x="484207" y="122346"/>
                  </a:lnTo>
                  <a:lnTo>
                    <a:pt x="502526" y="127767"/>
                  </a:lnTo>
                  <a:lnTo>
                    <a:pt x="506673" y="128976"/>
                  </a:lnTo>
                  <a:lnTo>
                    <a:pt x="517732" y="131927"/>
                  </a:lnTo>
                  <a:lnTo>
                    <a:pt x="536692" y="137271"/>
                  </a:lnTo>
                  <a:lnTo>
                    <a:pt x="536866" y="137413"/>
                  </a:lnTo>
                  <a:lnTo>
                    <a:pt x="532023" y="154351"/>
                  </a:lnTo>
                  <a:lnTo>
                    <a:pt x="527081" y="172080"/>
                  </a:lnTo>
                  <a:lnTo>
                    <a:pt x="521974" y="189761"/>
                  </a:lnTo>
                  <a:lnTo>
                    <a:pt x="521787" y="190646"/>
                  </a:lnTo>
                  <a:lnTo>
                    <a:pt x="516862" y="207441"/>
                  </a:lnTo>
                  <a:lnTo>
                    <a:pt x="504065" y="252158"/>
                  </a:lnTo>
                  <a:lnTo>
                    <a:pt x="491569" y="296184"/>
                  </a:lnTo>
                  <a:lnTo>
                    <a:pt x="491355" y="296987"/>
                  </a:lnTo>
                  <a:lnTo>
                    <a:pt x="491292" y="297207"/>
                  </a:lnTo>
                  <a:lnTo>
                    <a:pt x="486690" y="313651"/>
                  </a:lnTo>
                  <a:lnTo>
                    <a:pt x="485625" y="317772"/>
                  </a:lnTo>
                  <a:lnTo>
                    <a:pt x="476874" y="349117"/>
                  </a:lnTo>
                  <a:lnTo>
                    <a:pt x="469640" y="374395"/>
                  </a:lnTo>
                  <a:lnTo>
                    <a:pt x="467308" y="382563"/>
                  </a:lnTo>
                  <a:lnTo>
                    <a:pt x="467265" y="382715"/>
                  </a:lnTo>
                  <a:lnTo>
                    <a:pt x="461671" y="401947"/>
                  </a:lnTo>
                  <a:lnTo>
                    <a:pt x="460256" y="406864"/>
                  </a:lnTo>
                  <a:lnTo>
                    <a:pt x="459684" y="408896"/>
                  </a:lnTo>
                  <a:lnTo>
                    <a:pt x="459452" y="409662"/>
                  </a:lnTo>
                  <a:lnTo>
                    <a:pt x="454763" y="425967"/>
                  </a:lnTo>
                  <a:lnTo>
                    <a:pt x="450295" y="440773"/>
                  </a:lnTo>
                  <a:lnTo>
                    <a:pt x="447328" y="450859"/>
                  </a:lnTo>
                  <a:lnTo>
                    <a:pt x="444918" y="458974"/>
                  </a:lnTo>
                  <a:lnTo>
                    <a:pt x="437466" y="484930"/>
                  </a:lnTo>
                  <a:lnTo>
                    <a:pt x="433532" y="498157"/>
                  </a:lnTo>
                  <a:lnTo>
                    <a:pt x="430559" y="508036"/>
                  </a:lnTo>
                  <a:lnTo>
                    <a:pt x="428736" y="514310"/>
                  </a:lnTo>
                  <a:lnTo>
                    <a:pt x="428099" y="516291"/>
                  </a:lnTo>
                  <a:lnTo>
                    <a:pt x="427968" y="516713"/>
                  </a:lnTo>
                  <a:lnTo>
                    <a:pt x="427107" y="519845"/>
                  </a:lnTo>
                  <a:lnTo>
                    <a:pt x="424516" y="528679"/>
                  </a:lnTo>
                  <a:lnTo>
                    <a:pt x="424376" y="529167"/>
                  </a:lnTo>
                  <a:lnTo>
                    <a:pt x="422107" y="537636"/>
                  </a:lnTo>
                  <a:lnTo>
                    <a:pt x="420094" y="545153"/>
                  </a:lnTo>
                  <a:lnTo>
                    <a:pt x="418375" y="551574"/>
                  </a:lnTo>
                  <a:lnTo>
                    <a:pt x="415795" y="561223"/>
                  </a:lnTo>
                  <a:lnTo>
                    <a:pt x="423762" y="573618"/>
                  </a:lnTo>
                  <a:lnTo>
                    <a:pt x="450009" y="614466"/>
                  </a:lnTo>
                  <a:lnTo>
                    <a:pt x="450144" y="614677"/>
                  </a:lnTo>
                  <a:lnTo>
                    <a:pt x="457742" y="626488"/>
                  </a:lnTo>
                  <a:lnTo>
                    <a:pt x="461371" y="632041"/>
                  </a:lnTo>
                  <a:lnTo>
                    <a:pt x="467547" y="641867"/>
                  </a:lnTo>
                  <a:lnTo>
                    <a:pt x="468060" y="642545"/>
                  </a:lnTo>
                  <a:lnTo>
                    <a:pt x="471149" y="647207"/>
                  </a:lnTo>
                  <a:lnTo>
                    <a:pt x="471565" y="647864"/>
                  </a:lnTo>
                  <a:lnTo>
                    <a:pt x="475653" y="654309"/>
                  </a:lnTo>
                  <a:lnTo>
                    <a:pt x="478043" y="657886"/>
                  </a:lnTo>
                  <a:lnTo>
                    <a:pt x="479362" y="660046"/>
                  </a:lnTo>
                  <a:lnTo>
                    <a:pt x="485911" y="670117"/>
                  </a:lnTo>
                  <a:lnTo>
                    <a:pt x="488519" y="674119"/>
                  </a:lnTo>
                  <a:lnTo>
                    <a:pt x="490936" y="677877"/>
                  </a:lnTo>
                  <a:lnTo>
                    <a:pt x="492133" y="679970"/>
                  </a:lnTo>
                  <a:lnTo>
                    <a:pt x="496555" y="686675"/>
                  </a:lnTo>
                  <a:lnTo>
                    <a:pt x="498965" y="690608"/>
                  </a:lnTo>
                  <a:lnTo>
                    <a:pt x="503341" y="697089"/>
                  </a:lnTo>
                  <a:lnTo>
                    <a:pt x="505635" y="700609"/>
                  </a:lnTo>
                  <a:lnTo>
                    <a:pt x="510977" y="708925"/>
                  </a:lnTo>
                  <a:lnTo>
                    <a:pt x="518305" y="720484"/>
                  </a:lnTo>
                  <a:lnTo>
                    <a:pt x="520481" y="723649"/>
                  </a:lnTo>
                  <a:lnTo>
                    <a:pt x="523222" y="727847"/>
                  </a:lnTo>
                  <a:lnTo>
                    <a:pt x="531016" y="740251"/>
                  </a:lnTo>
                  <a:lnTo>
                    <a:pt x="535267" y="746628"/>
                  </a:lnTo>
                  <a:lnTo>
                    <a:pt x="541299" y="755977"/>
                  </a:lnTo>
                  <a:lnTo>
                    <a:pt x="547516" y="765653"/>
                  </a:lnTo>
                  <a:lnTo>
                    <a:pt x="562607" y="789027"/>
                  </a:lnTo>
                  <a:lnTo>
                    <a:pt x="579659" y="815305"/>
                  </a:lnTo>
                  <a:lnTo>
                    <a:pt x="580693" y="817044"/>
                  </a:lnTo>
                  <a:lnTo>
                    <a:pt x="586229" y="825456"/>
                  </a:lnTo>
                  <a:lnTo>
                    <a:pt x="592301" y="835138"/>
                  </a:lnTo>
                  <a:lnTo>
                    <a:pt x="594864" y="838617"/>
                  </a:lnTo>
                  <a:lnTo>
                    <a:pt x="598565" y="844476"/>
                  </a:lnTo>
                  <a:lnTo>
                    <a:pt x="608910" y="860778"/>
                  </a:lnTo>
                  <a:lnTo>
                    <a:pt x="611726" y="864762"/>
                  </a:lnTo>
                  <a:lnTo>
                    <a:pt x="620279" y="878228"/>
                  </a:lnTo>
                  <a:lnTo>
                    <a:pt x="623834" y="883525"/>
                  </a:lnTo>
                  <a:lnTo>
                    <a:pt x="627400" y="888906"/>
                  </a:lnTo>
                  <a:lnTo>
                    <a:pt x="638169" y="905790"/>
                  </a:lnTo>
                  <a:lnTo>
                    <a:pt x="647758" y="920600"/>
                  </a:lnTo>
                  <a:lnTo>
                    <a:pt x="649645" y="923292"/>
                  </a:lnTo>
                  <a:lnTo>
                    <a:pt x="656553" y="933946"/>
                  </a:lnTo>
                  <a:lnTo>
                    <a:pt x="659537" y="938538"/>
                  </a:lnTo>
                  <a:lnTo>
                    <a:pt x="665247" y="947430"/>
                  </a:lnTo>
                  <a:lnTo>
                    <a:pt x="671062" y="956226"/>
                  </a:lnTo>
                  <a:lnTo>
                    <a:pt x="711645" y="1018661"/>
                  </a:lnTo>
                  <a:lnTo>
                    <a:pt x="715289" y="1024327"/>
                  </a:lnTo>
                  <a:lnTo>
                    <a:pt x="716433" y="1025980"/>
                  </a:lnTo>
                  <a:lnTo>
                    <a:pt x="725997" y="1040968"/>
                  </a:lnTo>
                  <a:lnTo>
                    <a:pt x="726431" y="1041433"/>
                  </a:lnTo>
                  <a:lnTo>
                    <a:pt x="737621" y="1058513"/>
                  </a:lnTo>
                  <a:lnTo>
                    <a:pt x="751399" y="1079653"/>
                  </a:lnTo>
                  <a:lnTo>
                    <a:pt x="751733" y="1080114"/>
                  </a:lnTo>
                  <a:lnTo>
                    <a:pt x="768000" y="1105081"/>
                  </a:lnTo>
                  <a:lnTo>
                    <a:pt x="769797" y="1107818"/>
                  </a:lnTo>
                  <a:lnTo>
                    <a:pt x="773446" y="1113230"/>
                  </a:lnTo>
                  <a:lnTo>
                    <a:pt x="774070" y="1114196"/>
                  </a:lnTo>
                  <a:lnTo>
                    <a:pt x="782657" y="1127462"/>
                  </a:lnTo>
                  <a:lnTo>
                    <a:pt x="788265" y="1135871"/>
                  </a:lnTo>
                  <a:lnTo>
                    <a:pt x="790120" y="1138629"/>
                  </a:lnTo>
                  <a:lnTo>
                    <a:pt x="792086" y="1141716"/>
                  </a:lnTo>
                  <a:lnTo>
                    <a:pt x="793899" y="1144411"/>
                  </a:lnTo>
                  <a:lnTo>
                    <a:pt x="794019" y="1144715"/>
                  </a:lnTo>
                  <a:lnTo>
                    <a:pt x="805382" y="1162147"/>
                  </a:lnTo>
                  <a:lnTo>
                    <a:pt x="813434" y="1174260"/>
                  </a:lnTo>
                  <a:lnTo>
                    <a:pt x="814026" y="1175351"/>
                  </a:lnTo>
                  <a:lnTo>
                    <a:pt x="814174" y="1175536"/>
                  </a:lnTo>
                  <a:lnTo>
                    <a:pt x="815139" y="1176997"/>
                  </a:lnTo>
                  <a:lnTo>
                    <a:pt x="815360" y="1177358"/>
                  </a:lnTo>
                  <a:lnTo>
                    <a:pt x="823403" y="1189554"/>
                  </a:lnTo>
                  <a:lnTo>
                    <a:pt x="826376" y="1194062"/>
                  </a:lnTo>
                  <a:lnTo>
                    <a:pt x="836582" y="1209648"/>
                  </a:lnTo>
                  <a:lnTo>
                    <a:pt x="837905" y="1211588"/>
                  </a:lnTo>
                  <a:lnTo>
                    <a:pt x="839733" y="1214435"/>
                  </a:lnTo>
                  <a:lnTo>
                    <a:pt x="841865" y="1217548"/>
                  </a:lnTo>
                  <a:lnTo>
                    <a:pt x="842297" y="1218302"/>
                  </a:lnTo>
                  <a:lnTo>
                    <a:pt x="847297" y="1225866"/>
                  </a:lnTo>
                  <a:lnTo>
                    <a:pt x="856645" y="1240245"/>
                  </a:lnTo>
                  <a:lnTo>
                    <a:pt x="858218" y="1242536"/>
                  </a:lnTo>
                  <a:lnTo>
                    <a:pt x="869425" y="1259602"/>
                  </a:lnTo>
                  <a:lnTo>
                    <a:pt x="885280" y="1283723"/>
                  </a:lnTo>
                  <a:lnTo>
                    <a:pt x="885479" y="1284831"/>
                  </a:lnTo>
                  <a:lnTo>
                    <a:pt x="885477" y="1285258"/>
                  </a:lnTo>
                  <a:lnTo>
                    <a:pt x="885319" y="1286082"/>
                  </a:lnTo>
                  <a:lnTo>
                    <a:pt x="885046" y="1286825"/>
                  </a:lnTo>
                  <a:lnTo>
                    <a:pt x="884124" y="1288379"/>
                  </a:lnTo>
                  <a:lnTo>
                    <a:pt x="883927" y="1288921"/>
                  </a:lnTo>
                  <a:lnTo>
                    <a:pt x="883766" y="1289819"/>
                  </a:lnTo>
                  <a:lnTo>
                    <a:pt x="883916" y="1290990"/>
                  </a:lnTo>
                  <a:lnTo>
                    <a:pt x="883934" y="1291967"/>
                  </a:lnTo>
                  <a:lnTo>
                    <a:pt x="883884" y="1292221"/>
                  </a:lnTo>
                  <a:lnTo>
                    <a:pt x="883750" y="1292843"/>
                  </a:lnTo>
                  <a:lnTo>
                    <a:pt x="883209" y="1293931"/>
                  </a:lnTo>
                  <a:lnTo>
                    <a:pt x="882896" y="1294763"/>
                  </a:lnTo>
                  <a:lnTo>
                    <a:pt x="882792" y="1295246"/>
                  </a:lnTo>
                  <a:lnTo>
                    <a:pt x="882818" y="1296655"/>
                  </a:lnTo>
                  <a:lnTo>
                    <a:pt x="882636" y="1297302"/>
                  </a:lnTo>
                  <a:lnTo>
                    <a:pt x="881720" y="1298909"/>
                  </a:lnTo>
                  <a:lnTo>
                    <a:pt x="881376" y="1299744"/>
                  </a:lnTo>
                  <a:lnTo>
                    <a:pt x="881265" y="1300229"/>
                  </a:lnTo>
                  <a:lnTo>
                    <a:pt x="881119" y="1301798"/>
                  </a:lnTo>
                  <a:lnTo>
                    <a:pt x="881147" y="1302121"/>
                  </a:lnTo>
                  <a:lnTo>
                    <a:pt x="881382" y="1303150"/>
                  </a:lnTo>
                  <a:lnTo>
                    <a:pt x="881975" y="1304270"/>
                  </a:lnTo>
                  <a:lnTo>
                    <a:pt x="882367" y="1304784"/>
                  </a:lnTo>
                  <a:lnTo>
                    <a:pt x="883992" y="1306231"/>
                  </a:lnTo>
                  <a:lnTo>
                    <a:pt x="884350" y="1306640"/>
                  </a:lnTo>
                  <a:lnTo>
                    <a:pt x="885142" y="1307742"/>
                  </a:lnTo>
                  <a:lnTo>
                    <a:pt x="885624" y="1308667"/>
                  </a:lnTo>
                  <a:lnTo>
                    <a:pt x="886004" y="1310180"/>
                  </a:lnTo>
                  <a:lnTo>
                    <a:pt x="886222" y="1311845"/>
                  </a:lnTo>
                  <a:lnTo>
                    <a:pt x="886148" y="1313258"/>
                  </a:lnTo>
                  <a:lnTo>
                    <a:pt x="886214" y="1314986"/>
                  </a:lnTo>
                  <a:lnTo>
                    <a:pt x="887045" y="1318225"/>
                  </a:lnTo>
                  <a:lnTo>
                    <a:pt x="887537" y="1319376"/>
                  </a:lnTo>
                  <a:lnTo>
                    <a:pt x="888068" y="1320250"/>
                  </a:lnTo>
                  <a:lnTo>
                    <a:pt x="888703" y="1321090"/>
                  </a:lnTo>
                  <a:lnTo>
                    <a:pt x="889778" y="1322264"/>
                  </a:lnTo>
                  <a:lnTo>
                    <a:pt x="890135" y="1322913"/>
                  </a:lnTo>
                  <a:lnTo>
                    <a:pt x="890389" y="1323458"/>
                  </a:lnTo>
                  <a:lnTo>
                    <a:pt x="890496" y="1323863"/>
                  </a:lnTo>
                  <a:lnTo>
                    <a:pt x="890885" y="1324610"/>
                  </a:lnTo>
                  <a:lnTo>
                    <a:pt x="891538" y="1325225"/>
                  </a:lnTo>
                  <a:lnTo>
                    <a:pt x="892289" y="1325737"/>
                  </a:lnTo>
                  <a:lnTo>
                    <a:pt x="893079" y="1326401"/>
                  </a:lnTo>
                  <a:lnTo>
                    <a:pt x="893465" y="1326822"/>
                  </a:lnTo>
                  <a:lnTo>
                    <a:pt x="893563" y="1326971"/>
                  </a:lnTo>
                  <a:lnTo>
                    <a:pt x="893884" y="1327900"/>
                  </a:lnTo>
                  <a:lnTo>
                    <a:pt x="894362" y="1328461"/>
                  </a:lnTo>
                  <a:lnTo>
                    <a:pt x="894868" y="1328799"/>
                  </a:lnTo>
                  <a:lnTo>
                    <a:pt x="895280" y="1328970"/>
                  </a:lnTo>
                  <a:lnTo>
                    <a:pt x="895495" y="1329166"/>
                  </a:lnTo>
                  <a:lnTo>
                    <a:pt x="895581" y="1329424"/>
                  </a:lnTo>
                  <a:lnTo>
                    <a:pt x="895684" y="1330014"/>
                  </a:lnTo>
                  <a:lnTo>
                    <a:pt x="895568" y="1330854"/>
                  </a:lnTo>
                  <a:lnTo>
                    <a:pt x="895579" y="1332439"/>
                  </a:lnTo>
                  <a:lnTo>
                    <a:pt x="895777" y="1333289"/>
                  </a:lnTo>
                  <a:lnTo>
                    <a:pt x="896201" y="1334554"/>
                  </a:lnTo>
                  <a:lnTo>
                    <a:pt x="896264" y="1334895"/>
                  </a:lnTo>
                  <a:lnTo>
                    <a:pt x="896248" y="1335292"/>
                  </a:lnTo>
                  <a:lnTo>
                    <a:pt x="896263" y="1335572"/>
                  </a:lnTo>
                  <a:lnTo>
                    <a:pt x="896379" y="1336000"/>
                  </a:lnTo>
                  <a:lnTo>
                    <a:pt x="896403" y="1336267"/>
                  </a:lnTo>
                  <a:lnTo>
                    <a:pt x="896375" y="1336522"/>
                  </a:lnTo>
                  <a:lnTo>
                    <a:pt x="896335" y="1336686"/>
                  </a:lnTo>
                  <a:lnTo>
                    <a:pt x="896102" y="1337281"/>
                  </a:lnTo>
                  <a:lnTo>
                    <a:pt x="896105" y="1337642"/>
                  </a:lnTo>
                  <a:lnTo>
                    <a:pt x="896043" y="1338054"/>
                  </a:lnTo>
                  <a:lnTo>
                    <a:pt x="896216" y="1338524"/>
                  </a:lnTo>
                  <a:lnTo>
                    <a:pt x="896692" y="1339357"/>
                  </a:lnTo>
                  <a:lnTo>
                    <a:pt x="896903" y="1340003"/>
                  </a:lnTo>
                  <a:lnTo>
                    <a:pt x="896910" y="1340645"/>
                  </a:lnTo>
                  <a:lnTo>
                    <a:pt x="896556" y="1341572"/>
                  </a:lnTo>
                  <a:lnTo>
                    <a:pt x="896529" y="1341769"/>
                  </a:lnTo>
                  <a:lnTo>
                    <a:pt x="896576" y="1343083"/>
                  </a:lnTo>
                  <a:lnTo>
                    <a:pt x="897567" y="1344316"/>
                  </a:lnTo>
                  <a:lnTo>
                    <a:pt x="897967" y="1345028"/>
                  </a:lnTo>
                  <a:lnTo>
                    <a:pt x="897702" y="1346184"/>
                  </a:lnTo>
                  <a:lnTo>
                    <a:pt x="897535" y="1346371"/>
                  </a:lnTo>
                  <a:lnTo>
                    <a:pt x="897228" y="1346546"/>
                  </a:lnTo>
                  <a:lnTo>
                    <a:pt x="896847" y="1346816"/>
                  </a:lnTo>
                  <a:lnTo>
                    <a:pt x="896856" y="1346972"/>
                  </a:lnTo>
                  <a:lnTo>
                    <a:pt x="896729" y="1347559"/>
                  </a:lnTo>
                  <a:lnTo>
                    <a:pt x="897266" y="1349323"/>
                  </a:lnTo>
                  <a:lnTo>
                    <a:pt x="898967" y="1351345"/>
                  </a:lnTo>
                  <a:lnTo>
                    <a:pt x="900008" y="1355554"/>
                  </a:lnTo>
                  <a:lnTo>
                    <a:pt x="900644" y="1357672"/>
                  </a:lnTo>
                  <a:lnTo>
                    <a:pt x="900549" y="1359625"/>
                  </a:lnTo>
                  <a:lnTo>
                    <a:pt x="900277" y="1360946"/>
                  </a:lnTo>
                  <a:lnTo>
                    <a:pt x="899639" y="1362011"/>
                  </a:lnTo>
                  <a:lnTo>
                    <a:pt x="899417" y="1362484"/>
                  </a:lnTo>
                  <a:lnTo>
                    <a:pt x="899125" y="1363445"/>
                  </a:lnTo>
                  <a:lnTo>
                    <a:pt x="898963" y="1365057"/>
                  </a:lnTo>
                  <a:lnTo>
                    <a:pt x="898889" y="1365317"/>
                  </a:lnTo>
                  <a:lnTo>
                    <a:pt x="898498" y="1366074"/>
                  </a:lnTo>
                  <a:lnTo>
                    <a:pt x="897803" y="1367177"/>
                  </a:lnTo>
                  <a:lnTo>
                    <a:pt x="897730" y="1367390"/>
                  </a:lnTo>
                  <a:lnTo>
                    <a:pt x="897735" y="1367777"/>
                  </a:lnTo>
                  <a:lnTo>
                    <a:pt x="898439" y="1369055"/>
                  </a:lnTo>
                  <a:lnTo>
                    <a:pt x="898725" y="1369502"/>
                  </a:lnTo>
                  <a:lnTo>
                    <a:pt x="898946" y="1369678"/>
                  </a:lnTo>
                  <a:lnTo>
                    <a:pt x="900202" y="1369823"/>
                  </a:lnTo>
                  <a:lnTo>
                    <a:pt x="901143" y="1369731"/>
                  </a:lnTo>
                  <a:lnTo>
                    <a:pt x="902795" y="1369833"/>
                  </a:lnTo>
                  <a:lnTo>
                    <a:pt x="903152" y="1369911"/>
                  </a:lnTo>
                  <a:lnTo>
                    <a:pt x="903616" y="1370219"/>
                  </a:lnTo>
                  <a:lnTo>
                    <a:pt x="903841" y="1370560"/>
                  </a:lnTo>
                  <a:lnTo>
                    <a:pt x="904032" y="1371017"/>
                  </a:lnTo>
                  <a:lnTo>
                    <a:pt x="904327" y="1372283"/>
                  </a:lnTo>
                  <a:lnTo>
                    <a:pt x="905128" y="1372667"/>
                  </a:lnTo>
                  <a:lnTo>
                    <a:pt x="905845" y="1373285"/>
                  </a:lnTo>
                  <a:lnTo>
                    <a:pt x="907004" y="1374418"/>
                  </a:lnTo>
                  <a:lnTo>
                    <a:pt x="907576" y="1375350"/>
                  </a:lnTo>
                  <a:lnTo>
                    <a:pt x="907772" y="1375957"/>
                  </a:lnTo>
                  <a:lnTo>
                    <a:pt x="907629" y="1376898"/>
                  </a:lnTo>
                  <a:lnTo>
                    <a:pt x="907726" y="1377338"/>
                  </a:lnTo>
                  <a:lnTo>
                    <a:pt x="907861" y="1377617"/>
                  </a:lnTo>
                  <a:lnTo>
                    <a:pt x="908044" y="1377847"/>
                  </a:lnTo>
                  <a:lnTo>
                    <a:pt x="908776" y="1378332"/>
                  </a:lnTo>
                  <a:lnTo>
                    <a:pt x="910259" y="1378748"/>
                  </a:lnTo>
                  <a:lnTo>
                    <a:pt x="910606" y="1378995"/>
                  </a:lnTo>
                  <a:lnTo>
                    <a:pt x="911646" y="1380895"/>
                  </a:lnTo>
                  <a:lnTo>
                    <a:pt x="912074" y="1381283"/>
                  </a:lnTo>
                  <a:lnTo>
                    <a:pt x="912404" y="1381720"/>
                  </a:lnTo>
                  <a:lnTo>
                    <a:pt x="913441" y="1383286"/>
                  </a:lnTo>
                  <a:lnTo>
                    <a:pt x="913753" y="1384511"/>
                  </a:lnTo>
                  <a:lnTo>
                    <a:pt x="914089" y="1385029"/>
                  </a:lnTo>
                  <a:lnTo>
                    <a:pt x="915458" y="1385838"/>
                  </a:lnTo>
                  <a:lnTo>
                    <a:pt x="917133" y="1386357"/>
                  </a:lnTo>
                  <a:lnTo>
                    <a:pt x="917975" y="1387321"/>
                  </a:lnTo>
                  <a:lnTo>
                    <a:pt x="918584" y="1387710"/>
                  </a:lnTo>
                  <a:lnTo>
                    <a:pt x="919045" y="1388137"/>
                  </a:lnTo>
                  <a:lnTo>
                    <a:pt x="919463" y="1388656"/>
                  </a:lnTo>
                  <a:lnTo>
                    <a:pt x="919817" y="1389378"/>
                  </a:lnTo>
                  <a:lnTo>
                    <a:pt x="920134" y="1390261"/>
                  </a:lnTo>
                  <a:lnTo>
                    <a:pt x="920863" y="1393649"/>
                  </a:lnTo>
                  <a:lnTo>
                    <a:pt x="922447" y="1395769"/>
                  </a:lnTo>
                  <a:lnTo>
                    <a:pt x="922682" y="1396220"/>
                  </a:lnTo>
                  <a:lnTo>
                    <a:pt x="922626" y="1396551"/>
                  </a:lnTo>
                  <a:lnTo>
                    <a:pt x="922308" y="1397244"/>
                  </a:lnTo>
                  <a:lnTo>
                    <a:pt x="922227" y="1398313"/>
                  </a:lnTo>
                  <a:lnTo>
                    <a:pt x="922269" y="1399476"/>
                  </a:lnTo>
                  <a:lnTo>
                    <a:pt x="922034" y="1399996"/>
                  </a:lnTo>
                  <a:lnTo>
                    <a:pt x="921999" y="1400383"/>
                  </a:lnTo>
                  <a:lnTo>
                    <a:pt x="922062" y="1401204"/>
                  </a:lnTo>
                  <a:lnTo>
                    <a:pt x="922025" y="1401581"/>
                  </a:lnTo>
                  <a:lnTo>
                    <a:pt x="921916" y="1401986"/>
                  </a:lnTo>
                  <a:lnTo>
                    <a:pt x="921660" y="1402263"/>
                  </a:lnTo>
                  <a:lnTo>
                    <a:pt x="921263" y="1402441"/>
                  </a:lnTo>
                  <a:lnTo>
                    <a:pt x="920580" y="1402284"/>
                  </a:lnTo>
                  <a:lnTo>
                    <a:pt x="920294" y="1402232"/>
                  </a:lnTo>
                  <a:lnTo>
                    <a:pt x="919514" y="1402256"/>
                  </a:lnTo>
                  <a:lnTo>
                    <a:pt x="919099" y="1402149"/>
                  </a:lnTo>
                  <a:lnTo>
                    <a:pt x="918753" y="1402101"/>
                  </a:lnTo>
                  <a:lnTo>
                    <a:pt x="918461" y="1402219"/>
                  </a:lnTo>
                  <a:lnTo>
                    <a:pt x="918250" y="1402450"/>
                  </a:lnTo>
                  <a:lnTo>
                    <a:pt x="918105" y="1402694"/>
                  </a:lnTo>
                  <a:lnTo>
                    <a:pt x="917981" y="1402918"/>
                  </a:lnTo>
                  <a:lnTo>
                    <a:pt x="917673" y="1403154"/>
                  </a:lnTo>
                  <a:lnTo>
                    <a:pt x="916811" y="1403332"/>
                  </a:lnTo>
                  <a:lnTo>
                    <a:pt x="916614" y="1403553"/>
                  </a:lnTo>
                  <a:lnTo>
                    <a:pt x="916335" y="1403907"/>
                  </a:lnTo>
                  <a:lnTo>
                    <a:pt x="916244" y="1404065"/>
                  </a:lnTo>
                  <a:lnTo>
                    <a:pt x="916000" y="1404243"/>
                  </a:lnTo>
                  <a:lnTo>
                    <a:pt x="914187" y="1405217"/>
                  </a:lnTo>
                  <a:lnTo>
                    <a:pt x="911639" y="1406965"/>
                  </a:lnTo>
                  <a:lnTo>
                    <a:pt x="911098" y="1407442"/>
                  </a:lnTo>
                  <a:lnTo>
                    <a:pt x="910577" y="1407716"/>
                  </a:lnTo>
                  <a:lnTo>
                    <a:pt x="909511" y="1408059"/>
                  </a:lnTo>
                  <a:lnTo>
                    <a:pt x="909248" y="1408226"/>
                  </a:lnTo>
                  <a:lnTo>
                    <a:pt x="909112" y="1408476"/>
                  </a:lnTo>
                  <a:lnTo>
                    <a:pt x="908982" y="1409624"/>
                  </a:lnTo>
                  <a:lnTo>
                    <a:pt x="908577" y="1410289"/>
                  </a:lnTo>
                  <a:lnTo>
                    <a:pt x="908197" y="1410497"/>
                  </a:lnTo>
                  <a:lnTo>
                    <a:pt x="906767" y="1410743"/>
                  </a:lnTo>
                  <a:lnTo>
                    <a:pt x="906240" y="1411169"/>
                  </a:lnTo>
                  <a:lnTo>
                    <a:pt x="904871" y="1411741"/>
                  </a:lnTo>
                  <a:lnTo>
                    <a:pt x="903068" y="1411895"/>
                  </a:lnTo>
                  <a:lnTo>
                    <a:pt x="902289" y="1411439"/>
                  </a:lnTo>
                  <a:lnTo>
                    <a:pt x="900798" y="1411362"/>
                  </a:lnTo>
                  <a:lnTo>
                    <a:pt x="900021" y="1411763"/>
                  </a:lnTo>
                  <a:lnTo>
                    <a:pt x="897025" y="1414397"/>
                  </a:lnTo>
                  <a:lnTo>
                    <a:pt x="895809" y="1415053"/>
                  </a:lnTo>
                  <a:lnTo>
                    <a:pt x="895297" y="1415223"/>
                  </a:lnTo>
                  <a:lnTo>
                    <a:pt x="893830" y="1415315"/>
                  </a:lnTo>
                  <a:lnTo>
                    <a:pt x="892412" y="1414947"/>
                  </a:lnTo>
                  <a:lnTo>
                    <a:pt x="891775" y="1415009"/>
                  </a:lnTo>
                  <a:lnTo>
                    <a:pt x="891291" y="1415307"/>
                  </a:lnTo>
                  <a:lnTo>
                    <a:pt x="890598" y="1416181"/>
                  </a:lnTo>
                  <a:lnTo>
                    <a:pt x="889711" y="1416737"/>
                  </a:lnTo>
                  <a:lnTo>
                    <a:pt x="889346" y="1416816"/>
                  </a:lnTo>
                  <a:lnTo>
                    <a:pt x="888108" y="1416778"/>
                  </a:lnTo>
                  <a:lnTo>
                    <a:pt x="886568" y="1417328"/>
                  </a:lnTo>
                  <a:lnTo>
                    <a:pt x="885323" y="1416825"/>
                  </a:lnTo>
                  <a:lnTo>
                    <a:pt x="884770" y="1416722"/>
                  </a:lnTo>
                  <a:lnTo>
                    <a:pt x="884035" y="1416789"/>
                  </a:lnTo>
                  <a:lnTo>
                    <a:pt x="883455" y="1417021"/>
                  </a:lnTo>
                  <a:lnTo>
                    <a:pt x="882776" y="1417497"/>
                  </a:lnTo>
                  <a:lnTo>
                    <a:pt x="881898" y="1418267"/>
                  </a:lnTo>
                  <a:lnTo>
                    <a:pt x="881544" y="1418826"/>
                  </a:lnTo>
                  <a:lnTo>
                    <a:pt x="880767" y="1419312"/>
                  </a:lnTo>
                  <a:lnTo>
                    <a:pt x="880640" y="1419438"/>
                  </a:lnTo>
                  <a:lnTo>
                    <a:pt x="880254" y="1420498"/>
                  </a:lnTo>
                  <a:lnTo>
                    <a:pt x="879743" y="1421551"/>
                  </a:lnTo>
                  <a:lnTo>
                    <a:pt x="879111" y="1423511"/>
                  </a:lnTo>
                  <a:lnTo>
                    <a:pt x="878978" y="1424092"/>
                  </a:lnTo>
                  <a:lnTo>
                    <a:pt x="878963" y="1424627"/>
                  </a:lnTo>
                  <a:lnTo>
                    <a:pt x="879100" y="1425790"/>
                  </a:lnTo>
                  <a:lnTo>
                    <a:pt x="879018" y="1426494"/>
                  </a:lnTo>
                  <a:lnTo>
                    <a:pt x="878572" y="1427846"/>
                  </a:lnTo>
                  <a:lnTo>
                    <a:pt x="878152" y="1428572"/>
                  </a:lnTo>
                  <a:lnTo>
                    <a:pt x="877778" y="1428981"/>
                  </a:lnTo>
                  <a:lnTo>
                    <a:pt x="877287" y="1429346"/>
                  </a:lnTo>
                  <a:lnTo>
                    <a:pt x="876409" y="1429694"/>
                  </a:lnTo>
                  <a:lnTo>
                    <a:pt x="875808" y="1429804"/>
                  </a:lnTo>
                  <a:lnTo>
                    <a:pt x="875312" y="1429716"/>
                  </a:lnTo>
                  <a:lnTo>
                    <a:pt x="875017" y="1429765"/>
                  </a:lnTo>
                  <a:lnTo>
                    <a:pt x="874766" y="1429958"/>
                  </a:lnTo>
                  <a:lnTo>
                    <a:pt x="874674" y="1430209"/>
                  </a:lnTo>
                  <a:lnTo>
                    <a:pt x="874645" y="1430518"/>
                  </a:lnTo>
                  <a:lnTo>
                    <a:pt x="874772" y="1431334"/>
                  </a:lnTo>
                  <a:lnTo>
                    <a:pt x="874711" y="1431704"/>
                  </a:lnTo>
                  <a:lnTo>
                    <a:pt x="874541" y="1431961"/>
                  </a:lnTo>
                  <a:lnTo>
                    <a:pt x="874368" y="1432058"/>
                  </a:lnTo>
                  <a:lnTo>
                    <a:pt x="873901" y="1432004"/>
                  </a:lnTo>
                  <a:lnTo>
                    <a:pt x="873674" y="1432043"/>
                  </a:lnTo>
                  <a:lnTo>
                    <a:pt x="873139" y="1432650"/>
                  </a:lnTo>
                  <a:lnTo>
                    <a:pt x="872455" y="1433041"/>
                  </a:lnTo>
                  <a:lnTo>
                    <a:pt x="871691" y="1433348"/>
                  </a:lnTo>
                  <a:lnTo>
                    <a:pt x="871552" y="1433479"/>
                  </a:lnTo>
                  <a:lnTo>
                    <a:pt x="871385" y="1433807"/>
                  </a:lnTo>
                  <a:lnTo>
                    <a:pt x="871114" y="1434080"/>
                  </a:lnTo>
                  <a:lnTo>
                    <a:pt x="869613" y="1435052"/>
                  </a:lnTo>
                  <a:lnTo>
                    <a:pt x="868876" y="1435645"/>
                  </a:lnTo>
                  <a:lnTo>
                    <a:pt x="867573" y="1436038"/>
                  </a:lnTo>
                  <a:lnTo>
                    <a:pt x="867367" y="1436027"/>
                  </a:lnTo>
                  <a:lnTo>
                    <a:pt x="866844" y="1435754"/>
                  </a:lnTo>
                  <a:lnTo>
                    <a:pt x="866029" y="1435948"/>
                  </a:lnTo>
                  <a:lnTo>
                    <a:pt x="864985" y="1436887"/>
                  </a:lnTo>
                  <a:lnTo>
                    <a:pt x="863761" y="1438587"/>
                  </a:lnTo>
                  <a:lnTo>
                    <a:pt x="863629" y="1439477"/>
                  </a:lnTo>
                  <a:lnTo>
                    <a:pt x="863711" y="1439857"/>
                  </a:lnTo>
                  <a:lnTo>
                    <a:pt x="864273" y="1440337"/>
                  </a:lnTo>
                  <a:lnTo>
                    <a:pt x="864593" y="1440616"/>
                  </a:lnTo>
                  <a:lnTo>
                    <a:pt x="865278" y="1441475"/>
                  </a:lnTo>
                  <a:lnTo>
                    <a:pt x="865911" y="1442571"/>
                  </a:lnTo>
                  <a:lnTo>
                    <a:pt x="866111" y="1443361"/>
                  </a:lnTo>
                  <a:lnTo>
                    <a:pt x="866117" y="1443704"/>
                  </a:lnTo>
                  <a:lnTo>
                    <a:pt x="866047" y="1443986"/>
                  </a:lnTo>
                  <a:lnTo>
                    <a:pt x="865924" y="1444135"/>
                  </a:lnTo>
                  <a:lnTo>
                    <a:pt x="865607" y="1444296"/>
                  </a:lnTo>
                  <a:lnTo>
                    <a:pt x="865239" y="1444387"/>
                  </a:lnTo>
                  <a:lnTo>
                    <a:pt x="864872" y="1444570"/>
                  </a:lnTo>
                  <a:lnTo>
                    <a:pt x="864652" y="1444717"/>
                  </a:lnTo>
                  <a:lnTo>
                    <a:pt x="864488" y="1444933"/>
                  </a:lnTo>
                  <a:lnTo>
                    <a:pt x="864419" y="1445141"/>
                  </a:lnTo>
                  <a:lnTo>
                    <a:pt x="864406" y="1445417"/>
                  </a:lnTo>
                  <a:lnTo>
                    <a:pt x="864444" y="1445676"/>
                  </a:lnTo>
                  <a:lnTo>
                    <a:pt x="864532" y="1446030"/>
                  </a:lnTo>
                  <a:lnTo>
                    <a:pt x="864922" y="1446569"/>
                  </a:lnTo>
                  <a:lnTo>
                    <a:pt x="865714" y="1447636"/>
                  </a:lnTo>
                  <a:lnTo>
                    <a:pt x="865770" y="1447927"/>
                  </a:lnTo>
                  <a:lnTo>
                    <a:pt x="865598" y="1448938"/>
                  </a:lnTo>
                  <a:lnTo>
                    <a:pt x="865424" y="1449235"/>
                  </a:lnTo>
                  <a:lnTo>
                    <a:pt x="865168" y="1449400"/>
                  </a:lnTo>
                  <a:lnTo>
                    <a:pt x="863907" y="1449968"/>
                  </a:lnTo>
                  <a:lnTo>
                    <a:pt x="863633" y="1449986"/>
                  </a:lnTo>
                  <a:lnTo>
                    <a:pt x="862716" y="1449733"/>
                  </a:lnTo>
                  <a:lnTo>
                    <a:pt x="862412" y="1449835"/>
                  </a:lnTo>
                  <a:lnTo>
                    <a:pt x="862135" y="1450137"/>
                  </a:lnTo>
                  <a:lnTo>
                    <a:pt x="861924" y="1450565"/>
                  </a:lnTo>
                  <a:lnTo>
                    <a:pt x="861784" y="1451086"/>
                  </a:lnTo>
                  <a:lnTo>
                    <a:pt x="861980" y="1452539"/>
                  </a:lnTo>
                  <a:lnTo>
                    <a:pt x="862134" y="1453064"/>
                  </a:lnTo>
                  <a:lnTo>
                    <a:pt x="862254" y="1454216"/>
                  </a:lnTo>
                  <a:lnTo>
                    <a:pt x="862240" y="1454571"/>
                  </a:lnTo>
                  <a:lnTo>
                    <a:pt x="862044" y="1455029"/>
                  </a:lnTo>
                  <a:lnTo>
                    <a:pt x="861711" y="1455412"/>
                  </a:lnTo>
                  <a:lnTo>
                    <a:pt x="861090" y="1455693"/>
                  </a:lnTo>
                  <a:lnTo>
                    <a:pt x="860945" y="1455845"/>
                  </a:lnTo>
                  <a:lnTo>
                    <a:pt x="861423" y="1458261"/>
                  </a:lnTo>
                  <a:lnTo>
                    <a:pt x="861483" y="1459935"/>
                  </a:lnTo>
                  <a:lnTo>
                    <a:pt x="862012" y="1463097"/>
                  </a:lnTo>
                  <a:lnTo>
                    <a:pt x="862049" y="1464220"/>
                  </a:lnTo>
                  <a:lnTo>
                    <a:pt x="861986" y="1464816"/>
                  </a:lnTo>
                  <a:lnTo>
                    <a:pt x="861802" y="1465579"/>
                  </a:lnTo>
                  <a:lnTo>
                    <a:pt x="861475" y="1466203"/>
                  </a:lnTo>
                  <a:lnTo>
                    <a:pt x="861062" y="1466823"/>
                  </a:lnTo>
                  <a:lnTo>
                    <a:pt x="860335" y="1467766"/>
                  </a:lnTo>
                  <a:lnTo>
                    <a:pt x="860522" y="1468115"/>
                  </a:lnTo>
                  <a:lnTo>
                    <a:pt x="860889" y="1468438"/>
                  </a:lnTo>
                  <a:lnTo>
                    <a:pt x="861129" y="1468858"/>
                  </a:lnTo>
                  <a:lnTo>
                    <a:pt x="861204" y="1469392"/>
                  </a:lnTo>
                  <a:lnTo>
                    <a:pt x="861356" y="1469780"/>
                  </a:lnTo>
                  <a:lnTo>
                    <a:pt x="861771" y="1470325"/>
                  </a:lnTo>
                  <a:lnTo>
                    <a:pt x="861825" y="1471042"/>
                  </a:lnTo>
                  <a:lnTo>
                    <a:pt x="861709" y="1471988"/>
                  </a:lnTo>
                  <a:lnTo>
                    <a:pt x="861233" y="1473298"/>
                  </a:lnTo>
                  <a:lnTo>
                    <a:pt x="861092" y="1473499"/>
                  </a:lnTo>
                  <a:lnTo>
                    <a:pt x="859947" y="1473829"/>
                  </a:lnTo>
                  <a:lnTo>
                    <a:pt x="858999" y="1473883"/>
                  </a:lnTo>
                  <a:lnTo>
                    <a:pt x="858104" y="1474108"/>
                  </a:lnTo>
                  <a:lnTo>
                    <a:pt x="857440" y="1474351"/>
                  </a:lnTo>
                  <a:lnTo>
                    <a:pt x="856880" y="1474706"/>
                  </a:lnTo>
                  <a:lnTo>
                    <a:pt x="856464" y="1475129"/>
                  </a:lnTo>
                  <a:lnTo>
                    <a:pt x="856195" y="1475688"/>
                  </a:lnTo>
                  <a:lnTo>
                    <a:pt x="856134" y="1476273"/>
                  </a:lnTo>
                  <a:lnTo>
                    <a:pt x="856194" y="1476744"/>
                  </a:lnTo>
                  <a:lnTo>
                    <a:pt x="856302" y="1477064"/>
                  </a:lnTo>
                  <a:lnTo>
                    <a:pt x="856411" y="1477348"/>
                  </a:lnTo>
                  <a:lnTo>
                    <a:pt x="856486" y="1477567"/>
                  </a:lnTo>
                  <a:lnTo>
                    <a:pt x="856538" y="1477781"/>
                  </a:lnTo>
                  <a:lnTo>
                    <a:pt x="856501" y="1478063"/>
                  </a:lnTo>
                  <a:lnTo>
                    <a:pt x="856330" y="1478402"/>
                  </a:lnTo>
                  <a:lnTo>
                    <a:pt x="856141" y="1478592"/>
                  </a:lnTo>
                  <a:lnTo>
                    <a:pt x="855900" y="1478916"/>
                  </a:lnTo>
                  <a:lnTo>
                    <a:pt x="855575" y="1479280"/>
                  </a:lnTo>
                  <a:lnTo>
                    <a:pt x="855521" y="1479644"/>
                  </a:lnTo>
                  <a:lnTo>
                    <a:pt x="855530" y="1480167"/>
                  </a:lnTo>
                  <a:lnTo>
                    <a:pt x="855586" y="1480584"/>
                  </a:lnTo>
                  <a:lnTo>
                    <a:pt x="855583" y="1481162"/>
                  </a:lnTo>
                  <a:lnTo>
                    <a:pt x="855445" y="1481798"/>
                  </a:lnTo>
                  <a:lnTo>
                    <a:pt x="855167" y="1482172"/>
                  </a:lnTo>
                  <a:lnTo>
                    <a:pt x="854920" y="1482523"/>
                  </a:lnTo>
                  <a:lnTo>
                    <a:pt x="854799" y="1483192"/>
                  </a:lnTo>
                  <a:lnTo>
                    <a:pt x="854884" y="1483800"/>
                  </a:lnTo>
                  <a:lnTo>
                    <a:pt x="855075" y="1484178"/>
                  </a:lnTo>
                  <a:lnTo>
                    <a:pt x="855143" y="1484540"/>
                  </a:lnTo>
                  <a:lnTo>
                    <a:pt x="855030" y="1484949"/>
                  </a:lnTo>
                  <a:lnTo>
                    <a:pt x="854714" y="1485257"/>
                  </a:lnTo>
                  <a:lnTo>
                    <a:pt x="854356" y="1485505"/>
                  </a:lnTo>
                  <a:lnTo>
                    <a:pt x="852505" y="1487376"/>
                  </a:lnTo>
                  <a:lnTo>
                    <a:pt x="852209" y="1488923"/>
                  </a:lnTo>
                  <a:lnTo>
                    <a:pt x="852402" y="1490729"/>
                  </a:lnTo>
                  <a:lnTo>
                    <a:pt x="853117" y="1492574"/>
                  </a:lnTo>
                  <a:lnTo>
                    <a:pt x="853295" y="1493177"/>
                  </a:lnTo>
                  <a:lnTo>
                    <a:pt x="853225" y="1493379"/>
                  </a:lnTo>
                  <a:lnTo>
                    <a:pt x="850821" y="1494311"/>
                  </a:lnTo>
                  <a:lnTo>
                    <a:pt x="848450" y="1495386"/>
                  </a:lnTo>
                  <a:lnTo>
                    <a:pt x="848343" y="1495526"/>
                  </a:lnTo>
                  <a:lnTo>
                    <a:pt x="847984" y="1496401"/>
                  </a:lnTo>
                  <a:lnTo>
                    <a:pt x="847831" y="1497272"/>
                  </a:lnTo>
                  <a:lnTo>
                    <a:pt x="847733" y="1497480"/>
                  </a:lnTo>
                  <a:lnTo>
                    <a:pt x="846465" y="1498326"/>
                  </a:lnTo>
                  <a:lnTo>
                    <a:pt x="845902" y="1498453"/>
                  </a:lnTo>
                  <a:lnTo>
                    <a:pt x="845058" y="1498430"/>
                  </a:lnTo>
                  <a:lnTo>
                    <a:pt x="843995" y="1498797"/>
                  </a:lnTo>
                  <a:lnTo>
                    <a:pt x="843501" y="1499138"/>
                  </a:lnTo>
                  <a:lnTo>
                    <a:pt x="842535" y="1500239"/>
                  </a:lnTo>
                  <a:lnTo>
                    <a:pt x="842045" y="1501078"/>
                  </a:lnTo>
                  <a:lnTo>
                    <a:pt x="841714" y="1501442"/>
                  </a:lnTo>
                  <a:lnTo>
                    <a:pt x="840767" y="1502214"/>
                  </a:lnTo>
                  <a:lnTo>
                    <a:pt x="840082" y="1502671"/>
                  </a:lnTo>
                  <a:lnTo>
                    <a:pt x="838377" y="1504418"/>
                  </a:lnTo>
                  <a:lnTo>
                    <a:pt x="838255" y="1504701"/>
                  </a:lnTo>
                  <a:lnTo>
                    <a:pt x="838174" y="1505717"/>
                  </a:lnTo>
                  <a:lnTo>
                    <a:pt x="837153" y="1507583"/>
                  </a:lnTo>
                  <a:lnTo>
                    <a:pt x="836680" y="1508288"/>
                  </a:lnTo>
                  <a:lnTo>
                    <a:pt x="835841" y="1508912"/>
                  </a:lnTo>
                  <a:lnTo>
                    <a:pt x="834673" y="1509549"/>
                  </a:lnTo>
                  <a:lnTo>
                    <a:pt x="833821" y="1509827"/>
                  </a:lnTo>
                  <a:lnTo>
                    <a:pt x="833402" y="1509842"/>
                  </a:lnTo>
                  <a:lnTo>
                    <a:pt x="832733" y="1509678"/>
                  </a:lnTo>
                  <a:lnTo>
                    <a:pt x="831021" y="1508518"/>
                  </a:lnTo>
                  <a:lnTo>
                    <a:pt x="829310" y="1508196"/>
                  </a:lnTo>
                  <a:lnTo>
                    <a:pt x="828291" y="1508393"/>
                  </a:lnTo>
                  <a:lnTo>
                    <a:pt x="828155" y="1508522"/>
                  </a:lnTo>
                  <a:lnTo>
                    <a:pt x="828057" y="1508795"/>
                  </a:lnTo>
                  <a:lnTo>
                    <a:pt x="827912" y="1508934"/>
                  </a:lnTo>
                  <a:lnTo>
                    <a:pt x="827345" y="1509191"/>
                  </a:lnTo>
                  <a:lnTo>
                    <a:pt x="826204" y="1509110"/>
                  </a:lnTo>
                  <a:lnTo>
                    <a:pt x="825113" y="1508775"/>
                  </a:lnTo>
                  <a:lnTo>
                    <a:pt x="824615" y="1508869"/>
                  </a:lnTo>
                  <a:lnTo>
                    <a:pt x="824393" y="1509041"/>
                  </a:lnTo>
                  <a:lnTo>
                    <a:pt x="824331" y="1509176"/>
                  </a:lnTo>
                  <a:lnTo>
                    <a:pt x="824307" y="1509426"/>
                  </a:lnTo>
                  <a:lnTo>
                    <a:pt x="824488" y="1509998"/>
                  </a:lnTo>
                  <a:lnTo>
                    <a:pt x="825280" y="1511742"/>
                  </a:lnTo>
                  <a:lnTo>
                    <a:pt x="825780" y="1512465"/>
                  </a:lnTo>
                  <a:lnTo>
                    <a:pt x="825863" y="1512722"/>
                  </a:lnTo>
                  <a:lnTo>
                    <a:pt x="825840" y="1513002"/>
                  </a:lnTo>
                  <a:lnTo>
                    <a:pt x="825674" y="1513563"/>
                  </a:lnTo>
                  <a:lnTo>
                    <a:pt x="826194" y="1515987"/>
                  </a:lnTo>
                  <a:lnTo>
                    <a:pt x="826158" y="1516662"/>
                  </a:lnTo>
                  <a:lnTo>
                    <a:pt x="826045" y="1517254"/>
                  </a:lnTo>
                  <a:lnTo>
                    <a:pt x="825212" y="1519373"/>
                  </a:lnTo>
                  <a:lnTo>
                    <a:pt x="824402" y="1520575"/>
                  </a:lnTo>
                  <a:lnTo>
                    <a:pt x="823937" y="1521121"/>
                  </a:lnTo>
                  <a:lnTo>
                    <a:pt x="823506" y="1521446"/>
                  </a:lnTo>
                  <a:lnTo>
                    <a:pt x="821687" y="1522314"/>
                  </a:lnTo>
                  <a:lnTo>
                    <a:pt x="820727" y="1523053"/>
                  </a:lnTo>
                  <a:lnTo>
                    <a:pt x="820514" y="1523261"/>
                  </a:lnTo>
                  <a:lnTo>
                    <a:pt x="820464" y="1523489"/>
                  </a:lnTo>
                  <a:lnTo>
                    <a:pt x="820980" y="1525744"/>
                  </a:lnTo>
                  <a:lnTo>
                    <a:pt x="821138" y="1525943"/>
                  </a:lnTo>
                  <a:lnTo>
                    <a:pt x="821541" y="1526303"/>
                  </a:lnTo>
                  <a:lnTo>
                    <a:pt x="822293" y="1526739"/>
                  </a:lnTo>
                  <a:lnTo>
                    <a:pt x="823257" y="1527164"/>
                  </a:lnTo>
                  <a:lnTo>
                    <a:pt x="824211" y="1527691"/>
                  </a:lnTo>
                  <a:lnTo>
                    <a:pt x="825316" y="1528494"/>
                  </a:lnTo>
                  <a:lnTo>
                    <a:pt x="825707" y="1528945"/>
                  </a:lnTo>
                  <a:lnTo>
                    <a:pt x="826021" y="1529522"/>
                  </a:lnTo>
                  <a:lnTo>
                    <a:pt x="826280" y="1531026"/>
                  </a:lnTo>
                  <a:lnTo>
                    <a:pt x="826257" y="1531314"/>
                  </a:lnTo>
                  <a:lnTo>
                    <a:pt x="825875" y="1531664"/>
                  </a:lnTo>
                  <a:lnTo>
                    <a:pt x="823974" y="1532385"/>
                  </a:lnTo>
                  <a:lnTo>
                    <a:pt x="823765" y="1532569"/>
                  </a:lnTo>
                  <a:lnTo>
                    <a:pt x="823742" y="1532740"/>
                  </a:lnTo>
                  <a:lnTo>
                    <a:pt x="824231" y="1534388"/>
                  </a:lnTo>
                  <a:lnTo>
                    <a:pt x="824649" y="1535168"/>
                  </a:lnTo>
                  <a:lnTo>
                    <a:pt x="824938" y="1535947"/>
                  </a:lnTo>
                  <a:lnTo>
                    <a:pt x="824967" y="1536309"/>
                  </a:lnTo>
                  <a:lnTo>
                    <a:pt x="824835" y="1536858"/>
                  </a:lnTo>
                  <a:lnTo>
                    <a:pt x="824287" y="1537992"/>
                  </a:lnTo>
                  <a:lnTo>
                    <a:pt x="823732" y="1538972"/>
                  </a:lnTo>
                  <a:lnTo>
                    <a:pt x="823681" y="1539537"/>
                  </a:lnTo>
                  <a:lnTo>
                    <a:pt x="823688" y="1541240"/>
                  </a:lnTo>
                  <a:lnTo>
                    <a:pt x="823583" y="1541618"/>
                  </a:lnTo>
                  <a:lnTo>
                    <a:pt x="823402" y="1542170"/>
                  </a:lnTo>
                  <a:lnTo>
                    <a:pt x="822802" y="1543050"/>
                  </a:lnTo>
                  <a:lnTo>
                    <a:pt x="822498" y="1543732"/>
                  </a:lnTo>
                  <a:lnTo>
                    <a:pt x="822472" y="1544736"/>
                  </a:lnTo>
                  <a:lnTo>
                    <a:pt x="822288" y="1545207"/>
                  </a:lnTo>
                  <a:lnTo>
                    <a:pt x="821803" y="1545743"/>
                  </a:lnTo>
                  <a:lnTo>
                    <a:pt x="821310" y="1546693"/>
                  </a:lnTo>
                  <a:lnTo>
                    <a:pt x="820812" y="1547467"/>
                  </a:lnTo>
                  <a:lnTo>
                    <a:pt x="820322" y="1548003"/>
                  </a:lnTo>
                  <a:lnTo>
                    <a:pt x="819285" y="1548770"/>
                  </a:lnTo>
                  <a:lnTo>
                    <a:pt x="817908" y="1551069"/>
                  </a:lnTo>
                  <a:lnTo>
                    <a:pt x="817342" y="1552203"/>
                  </a:lnTo>
                  <a:lnTo>
                    <a:pt x="816886" y="1553281"/>
                  </a:lnTo>
                  <a:lnTo>
                    <a:pt x="816698" y="1554184"/>
                  </a:lnTo>
                  <a:lnTo>
                    <a:pt x="816768" y="1554638"/>
                  </a:lnTo>
                  <a:lnTo>
                    <a:pt x="816947" y="1554842"/>
                  </a:lnTo>
                  <a:lnTo>
                    <a:pt x="817358" y="1555035"/>
                  </a:lnTo>
                  <a:lnTo>
                    <a:pt x="818148" y="1555229"/>
                  </a:lnTo>
                  <a:lnTo>
                    <a:pt x="818387" y="1555347"/>
                  </a:lnTo>
                  <a:lnTo>
                    <a:pt x="818761" y="1555690"/>
                  </a:lnTo>
                  <a:lnTo>
                    <a:pt x="818776" y="1555867"/>
                  </a:lnTo>
                  <a:lnTo>
                    <a:pt x="818575" y="1556373"/>
                  </a:lnTo>
                  <a:lnTo>
                    <a:pt x="818502" y="1556813"/>
                  </a:lnTo>
                  <a:lnTo>
                    <a:pt x="818600" y="1557603"/>
                  </a:lnTo>
                  <a:lnTo>
                    <a:pt x="819712" y="1559904"/>
                  </a:lnTo>
                  <a:lnTo>
                    <a:pt x="819314" y="1561254"/>
                  </a:lnTo>
                  <a:lnTo>
                    <a:pt x="819314" y="1562094"/>
                  </a:lnTo>
                  <a:lnTo>
                    <a:pt x="819539" y="1562727"/>
                  </a:lnTo>
                  <a:lnTo>
                    <a:pt x="820110" y="1563459"/>
                  </a:lnTo>
                  <a:lnTo>
                    <a:pt x="820405" y="1563708"/>
                  </a:lnTo>
                  <a:lnTo>
                    <a:pt x="820707" y="1563775"/>
                  </a:lnTo>
                  <a:lnTo>
                    <a:pt x="820987" y="1563664"/>
                  </a:lnTo>
                  <a:lnTo>
                    <a:pt x="821428" y="1563271"/>
                  </a:lnTo>
                  <a:lnTo>
                    <a:pt x="822463" y="1562058"/>
                  </a:lnTo>
                  <a:lnTo>
                    <a:pt x="822897" y="1561834"/>
                  </a:lnTo>
                  <a:lnTo>
                    <a:pt x="823364" y="1562235"/>
                  </a:lnTo>
                  <a:lnTo>
                    <a:pt x="823566" y="1562518"/>
                  </a:lnTo>
                  <a:lnTo>
                    <a:pt x="824023" y="1563553"/>
                  </a:lnTo>
                  <a:lnTo>
                    <a:pt x="824492" y="1564844"/>
                  </a:lnTo>
                  <a:lnTo>
                    <a:pt x="824746" y="1565140"/>
                  </a:lnTo>
                  <a:lnTo>
                    <a:pt x="825528" y="1565644"/>
                  </a:lnTo>
                  <a:lnTo>
                    <a:pt x="827634" y="1566371"/>
                  </a:lnTo>
                  <a:lnTo>
                    <a:pt x="829025" y="1566552"/>
                  </a:lnTo>
                  <a:lnTo>
                    <a:pt x="829388" y="1566524"/>
                  </a:lnTo>
                  <a:lnTo>
                    <a:pt x="829697" y="1566400"/>
                  </a:lnTo>
                  <a:lnTo>
                    <a:pt x="830240" y="1565875"/>
                  </a:lnTo>
                  <a:lnTo>
                    <a:pt x="830706" y="1565555"/>
                  </a:lnTo>
                  <a:lnTo>
                    <a:pt x="831123" y="1565472"/>
                  </a:lnTo>
                  <a:lnTo>
                    <a:pt x="831552" y="1565553"/>
                  </a:lnTo>
                  <a:lnTo>
                    <a:pt x="833715" y="1566419"/>
                  </a:lnTo>
                  <a:lnTo>
                    <a:pt x="835489" y="1566888"/>
                  </a:lnTo>
                  <a:lnTo>
                    <a:pt x="837223" y="1567631"/>
                  </a:lnTo>
                  <a:lnTo>
                    <a:pt x="837612" y="1567861"/>
                  </a:lnTo>
                  <a:lnTo>
                    <a:pt x="837981" y="1568301"/>
                  </a:lnTo>
                  <a:lnTo>
                    <a:pt x="838142" y="1568492"/>
                  </a:lnTo>
                  <a:lnTo>
                    <a:pt x="838479" y="1569023"/>
                  </a:lnTo>
                  <a:lnTo>
                    <a:pt x="838914" y="1570077"/>
                  </a:lnTo>
                  <a:lnTo>
                    <a:pt x="839130" y="1570997"/>
                  </a:lnTo>
                  <a:lnTo>
                    <a:pt x="839280" y="1572110"/>
                  </a:lnTo>
                  <a:lnTo>
                    <a:pt x="839199" y="1573944"/>
                  </a:lnTo>
                  <a:lnTo>
                    <a:pt x="839042" y="1575608"/>
                  </a:lnTo>
                  <a:lnTo>
                    <a:pt x="839045" y="1576475"/>
                  </a:lnTo>
                  <a:lnTo>
                    <a:pt x="839123" y="1576862"/>
                  </a:lnTo>
                  <a:lnTo>
                    <a:pt x="839407" y="1577206"/>
                  </a:lnTo>
                  <a:lnTo>
                    <a:pt x="839592" y="1577237"/>
                  </a:lnTo>
                  <a:lnTo>
                    <a:pt x="840547" y="1577129"/>
                  </a:lnTo>
                  <a:lnTo>
                    <a:pt x="840706" y="1576924"/>
                  </a:lnTo>
                  <a:lnTo>
                    <a:pt x="841271" y="1576823"/>
                  </a:lnTo>
                  <a:lnTo>
                    <a:pt x="841866" y="1577117"/>
                  </a:lnTo>
                  <a:lnTo>
                    <a:pt x="842049" y="1577419"/>
                  </a:lnTo>
                  <a:lnTo>
                    <a:pt x="842049" y="1578229"/>
                  </a:lnTo>
                  <a:lnTo>
                    <a:pt x="841906" y="1579120"/>
                  </a:lnTo>
                  <a:lnTo>
                    <a:pt x="841716" y="1579727"/>
                  </a:lnTo>
                  <a:lnTo>
                    <a:pt x="841435" y="1580210"/>
                  </a:lnTo>
                  <a:lnTo>
                    <a:pt x="841122" y="1580640"/>
                  </a:lnTo>
                  <a:lnTo>
                    <a:pt x="840603" y="1581150"/>
                  </a:lnTo>
                  <a:lnTo>
                    <a:pt x="839924" y="1581688"/>
                  </a:lnTo>
                  <a:lnTo>
                    <a:pt x="839537" y="1582129"/>
                  </a:lnTo>
                  <a:lnTo>
                    <a:pt x="839460" y="1582377"/>
                  </a:lnTo>
                  <a:lnTo>
                    <a:pt x="839478" y="1583418"/>
                  </a:lnTo>
                  <a:lnTo>
                    <a:pt x="839623" y="1584144"/>
                  </a:lnTo>
                  <a:lnTo>
                    <a:pt x="839886" y="1584653"/>
                  </a:lnTo>
                  <a:lnTo>
                    <a:pt x="840785" y="1585960"/>
                  </a:lnTo>
                  <a:lnTo>
                    <a:pt x="840837" y="1586187"/>
                  </a:lnTo>
                  <a:lnTo>
                    <a:pt x="840810" y="1586738"/>
                  </a:lnTo>
                  <a:lnTo>
                    <a:pt x="840599" y="1587595"/>
                  </a:lnTo>
                  <a:lnTo>
                    <a:pt x="839585" y="1590755"/>
                  </a:lnTo>
                  <a:lnTo>
                    <a:pt x="839470" y="1591383"/>
                  </a:lnTo>
                  <a:lnTo>
                    <a:pt x="838139" y="1595512"/>
                  </a:lnTo>
                  <a:lnTo>
                    <a:pt x="837096" y="1596248"/>
                  </a:lnTo>
                  <a:lnTo>
                    <a:pt x="834398" y="1597958"/>
                  </a:lnTo>
                  <a:lnTo>
                    <a:pt x="834031" y="1598053"/>
                  </a:lnTo>
                  <a:lnTo>
                    <a:pt x="832222" y="1598509"/>
                  </a:lnTo>
                  <a:lnTo>
                    <a:pt x="831437" y="1599080"/>
                  </a:lnTo>
                  <a:lnTo>
                    <a:pt x="830726" y="1599784"/>
                  </a:lnTo>
                  <a:lnTo>
                    <a:pt x="830585" y="1600066"/>
                  </a:lnTo>
                  <a:lnTo>
                    <a:pt x="830325" y="1600293"/>
                  </a:lnTo>
                  <a:lnTo>
                    <a:pt x="829327" y="1600876"/>
                  </a:lnTo>
                  <a:lnTo>
                    <a:pt x="829008" y="1601227"/>
                  </a:lnTo>
                  <a:lnTo>
                    <a:pt x="828825" y="1601530"/>
                  </a:lnTo>
                  <a:lnTo>
                    <a:pt x="828547" y="1602762"/>
                  </a:lnTo>
                  <a:lnTo>
                    <a:pt x="828291" y="1603538"/>
                  </a:lnTo>
                  <a:lnTo>
                    <a:pt x="828282" y="1603932"/>
                  </a:lnTo>
                  <a:lnTo>
                    <a:pt x="828480" y="1605016"/>
                  </a:lnTo>
                  <a:lnTo>
                    <a:pt x="828359" y="1606506"/>
                  </a:lnTo>
                  <a:lnTo>
                    <a:pt x="826860" y="1606202"/>
                  </a:lnTo>
                  <a:lnTo>
                    <a:pt x="816913" y="1607439"/>
                  </a:lnTo>
                  <a:lnTo>
                    <a:pt x="816651" y="1608076"/>
                  </a:lnTo>
                  <a:lnTo>
                    <a:pt x="816628" y="1608218"/>
                  </a:lnTo>
                  <a:lnTo>
                    <a:pt x="816292" y="1608174"/>
                  </a:lnTo>
                  <a:lnTo>
                    <a:pt x="814625" y="1607422"/>
                  </a:lnTo>
                  <a:lnTo>
                    <a:pt x="811525" y="1606300"/>
                  </a:lnTo>
                  <a:lnTo>
                    <a:pt x="810481" y="1606012"/>
                  </a:lnTo>
                  <a:lnTo>
                    <a:pt x="809371" y="1605472"/>
                  </a:lnTo>
                  <a:lnTo>
                    <a:pt x="809196" y="1605375"/>
                  </a:lnTo>
                  <a:lnTo>
                    <a:pt x="808535" y="1605093"/>
                  </a:lnTo>
                  <a:lnTo>
                    <a:pt x="807990" y="1604952"/>
                  </a:lnTo>
                  <a:lnTo>
                    <a:pt x="806992" y="1603665"/>
                  </a:lnTo>
                  <a:lnTo>
                    <a:pt x="806777" y="1603503"/>
                  </a:lnTo>
                  <a:lnTo>
                    <a:pt x="806632" y="1603482"/>
                  </a:lnTo>
                  <a:lnTo>
                    <a:pt x="806045" y="1603944"/>
                  </a:lnTo>
                  <a:lnTo>
                    <a:pt x="804621" y="1605299"/>
                  </a:lnTo>
                  <a:lnTo>
                    <a:pt x="804384" y="1605639"/>
                  </a:lnTo>
                  <a:lnTo>
                    <a:pt x="803964" y="1606456"/>
                  </a:lnTo>
                  <a:lnTo>
                    <a:pt x="803634" y="1606814"/>
                  </a:lnTo>
                  <a:lnTo>
                    <a:pt x="768716" y="1601929"/>
                  </a:lnTo>
                  <a:lnTo>
                    <a:pt x="711029" y="1593756"/>
                  </a:lnTo>
                  <a:lnTo>
                    <a:pt x="638726" y="1583491"/>
                  </a:lnTo>
                  <a:lnTo>
                    <a:pt x="631313" y="1582444"/>
                  </a:lnTo>
                  <a:lnTo>
                    <a:pt x="630163" y="1582281"/>
                  </a:lnTo>
                  <a:lnTo>
                    <a:pt x="628852" y="1582156"/>
                  </a:lnTo>
                  <a:lnTo>
                    <a:pt x="618264" y="1580591"/>
                  </a:lnTo>
                  <a:lnTo>
                    <a:pt x="577234" y="1574721"/>
                  </a:lnTo>
                  <a:lnTo>
                    <a:pt x="566462" y="1573229"/>
                  </a:lnTo>
                  <a:lnTo>
                    <a:pt x="537816" y="1569041"/>
                  </a:lnTo>
                  <a:lnTo>
                    <a:pt x="528959" y="1567863"/>
                  </a:lnTo>
                  <a:lnTo>
                    <a:pt x="526758" y="1567424"/>
                  </a:lnTo>
                  <a:lnTo>
                    <a:pt x="516714" y="1566077"/>
                  </a:lnTo>
                  <a:lnTo>
                    <a:pt x="512196" y="1565345"/>
                  </a:lnTo>
                  <a:lnTo>
                    <a:pt x="504445" y="1564271"/>
                  </a:lnTo>
                  <a:lnTo>
                    <a:pt x="504871" y="1558160"/>
                  </a:lnTo>
                  <a:lnTo>
                    <a:pt x="505245" y="1556753"/>
                  </a:lnTo>
                  <a:lnTo>
                    <a:pt x="505673" y="1555147"/>
                  </a:lnTo>
                  <a:lnTo>
                    <a:pt x="505988" y="1551972"/>
                  </a:lnTo>
                  <a:lnTo>
                    <a:pt x="505940" y="1550715"/>
                  </a:lnTo>
                  <a:lnTo>
                    <a:pt x="504647" y="1545354"/>
                  </a:lnTo>
                  <a:lnTo>
                    <a:pt x="503953" y="1543486"/>
                  </a:lnTo>
                  <a:lnTo>
                    <a:pt x="502900" y="1541768"/>
                  </a:lnTo>
                  <a:lnTo>
                    <a:pt x="501586" y="1540525"/>
                  </a:lnTo>
                  <a:lnTo>
                    <a:pt x="501164" y="1540255"/>
                  </a:lnTo>
                  <a:lnTo>
                    <a:pt x="499148" y="1539915"/>
                  </a:lnTo>
                  <a:lnTo>
                    <a:pt x="497672" y="1540251"/>
                  </a:lnTo>
                  <a:lnTo>
                    <a:pt x="495757" y="1541526"/>
                  </a:lnTo>
                  <a:lnTo>
                    <a:pt x="494494" y="1541509"/>
                  </a:lnTo>
                  <a:lnTo>
                    <a:pt x="494477" y="1536899"/>
                  </a:lnTo>
                  <a:lnTo>
                    <a:pt x="495106" y="1533157"/>
                  </a:lnTo>
                  <a:lnTo>
                    <a:pt x="496060" y="1530485"/>
                  </a:lnTo>
                  <a:lnTo>
                    <a:pt x="496665" y="1529512"/>
                  </a:lnTo>
                  <a:lnTo>
                    <a:pt x="497578" y="1524639"/>
                  </a:lnTo>
                  <a:lnTo>
                    <a:pt x="497413" y="1522167"/>
                  </a:lnTo>
                  <a:lnTo>
                    <a:pt x="495680" y="1518866"/>
                  </a:lnTo>
                  <a:lnTo>
                    <a:pt x="496149" y="1516387"/>
                  </a:lnTo>
                  <a:lnTo>
                    <a:pt x="496394" y="1515923"/>
                  </a:lnTo>
                  <a:lnTo>
                    <a:pt x="497575" y="1514959"/>
                  </a:lnTo>
                  <a:lnTo>
                    <a:pt x="498563" y="1515582"/>
                  </a:lnTo>
                  <a:lnTo>
                    <a:pt x="499215" y="1515191"/>
                  </a:lnTo>
                  <a:lnTo>
                    <a:pt x="500000" y="1514367"/>
                  </a:lnTo>
                  <a:lnTo>
                    <a:pt x="500873" y="1512766"/>
                  </a:lnTo>
                  <a:lnTo>
                    <a:pt x="501072" y="1512400"/>
                  </a:lnTo>
                  <a:lnTo>
                    <a:pt x="501647" y="1508672"/>
                  </a:lnTo>
                  <a:lnTo>
                    <a:pt x="502024" y="1504098"/>
                  </a:lnTo>
                  <a:lnTo>
                    <a:pt x="502447" y="1492029"/>
                  </a:lnTo>
                  <a:lnTo>
                    <a:pt x="501717" y="1488498"/>
                  </a:lnTo>
                  <a:lnTo>
                    <a:pt x="501155" y="1482365"/>
                  </a:lnTo>
                  <a:lnTo>
                    <a:pt x="501164" y="1479519"/>
                  </a:lnTo>
                  <a:lnTo>
                    <a:pt x="500594" y="1475119"/>
                  </a:lnTo>
                  <a:lnTo>
                    <a:pt x="498130" y="1467499"/>
                  </a:lnTo>
                  <a:lnTo>
                    <a:pt x="495872" y="1461772"/>
                  </a:lnTo>
                  <a:lnTo>
                    <a:pt x="495001" y="1459924"/>
                  </a:lnTo>
                  <a:lnTo>
                    <a:pt x="491711" y="1450838"/>
                  </a:lnTo>
                  <a:lnTo>
                    <a:pt x="489798" y="1446159"/>
                  </a:lnTo>
                  <a:lnTo>
                    <a:pt x="486839" y="1439749"/>
                  </a:lnTo>
                  <a:lnTo>
                    <a:pt x="482918" y="1434026"/>
                  </a:lnTo>
                  <a:lnTo>
                    <a:pt x="480519" y="1431385"/>
                  </a:lnTo>
                  <a:lnTo>
                    <a:pt x="477877" y="1429493"/>
                  </a:lnTo>
                  <a:lnTo>
                    <a:pt x="477160" y="1426418"/>
                  </a:lnTo>
                  <a:lnTo>
                    <a:pt x="475182" y="1422271"/>
                  </a:lnTo>
                  <a:lnTo>
                    <a:pt x="473883" y="1420404"/>
                  </a:lnTo>
                  <a:lnTo>
                    <a:pt x="469973" y="1416214"/>
                  </a:lnTo>
                  <a:lnTo>
                    <a:pt x="469346" y="1416320"/>
                  </a:lnTo>
                  <a:lnTo>
                    <a:pt x="468895" y="1416735"/>
                  </a:lnTo>
                  <a:lnTo>
                    <a:pt x="468872" y="1417120"/>
                  </a:lnTo>
                  <a:lnTo>
                    <a:pt x="466236" y="1415462"/>
                  </a:lnTo>
                  <a:lnTo>
                    <a:pt x="465731" y="1411890"/>
                  </a:lnTo>
                  <a:lnTo>
                    <a:pt x="465236" y="1410944"/>
                  </a:lnTo>
                  <a:lnTo>
                    <a:pt x="462744" y="1406171"/>
                  </a:lnTo>
                  <a:lnTo>
                    <a:pt x="460846" y="1401889"/>
                  </a:lnTo>
                  <a:lnTo>
                    <a:pt x="459057" y="1400706"/>
                  </a:lnTo>
                  <a:lnTo>
                    <a:pt x="457728" y="1399475"/>
                  </a:lnTo>
                  <a:lnTo>
                    <a:pt x="455381" y="1395663"/>
                  </a:lnTo>
                  <a:lnTo>
                    <a:pt x="451701" y="1391881"/>
                  </a:lnTo>
                  <a:lnTo>
                    <a:pt x="449218" y="1390139"/>
                  </a:lnTo>
                  <a:lnTo>
                    <a:pt x="446170" y="1388461"/>
                  </a:lnTo>
                  <a:lnTo>
                    <a:pt x="445087" y="1385996"/>
                  </a:lnTo>
                  <a:lnTo>
                    <a:pt x="439176" y="1379293"/>
                  </a:lnTo>
                  <a:lnTo>
                    <a:pt x="436513" y="1375270"/>
                  </a:lnTo>
                  <a:lnTo>
                    <a:pt x="433585" y="1369291"/>
                  </a:lnTo>
                  <a:lnTo>
                    <a:pt x="431414" y="1365891"/>
                  </a:lnTo>
                  <a:lnTo>
                    <a:pt x="430118" y="1364904"/>
                  </a:lnTo>
                  <a:lnTo>
                    <a:pt x="428706" y="1363208"/>
                  </a:lnTo>
                  <a:lnTo>
                    <a:pt x="427055" y="1361223"/>
                  </a:lnTo>
                  <a:lnTo>
                    <a:pt x="424432" y="1359466"/>
                  </a:lnTo>
                  <a:lnTo>
                    <a:pt x="422337" y="1358419"/>
                  </a:lnTo>
                  <a:lnTo>
                    <a:pt x="421681" y="1358329"/>
                  </a:lnTo>
                  <a:lnTo>
                    <a:pt x="420350" y="1360069"/>
                  </a:lnTo>
                  <a:lnTo>
                    <a:pt x="420342" y="1362042"/>
                  </a:lnTo>
                  <a:lnTo>
                    <a:pt x="419906" y="1363878"/>
                  </a:lnTo>
                  <a:lnTo>
                    <a:pt x="416390" y="1363247"/>
                  </a:lnTo>
                  <a:lnTo>
                    <a:pt x="413669" y="1363692"/>
                  </a:lnTo>
                  <a:lnTo>
                    <a:pt x="410200" y="1364259"/>
                  </a:lnTo>
                  <a:lnTo>
                    <a:pt x="408115" y="1363204"/>
                  </a:lnTo>
                  <a:lnTo>
                    <a:pt x="405789" y="1362406"/>
                  </a:lnTo>
                  <a:lnTo>
                    <a:pt x="403560" y="1361139"/>
                  </a:lnTo>
                  <a:lnTo>
                    <a:pt x="401953" y="1359452"/>
                  </a:lnTo>
                  <a:lnTo>
                    <a:pt x="399817" y="1357208"/>
                  </a:lnTo>
                  <a:lnTo>
                    <a:pt x="399293" y="1356390"/>
                  </a:lnTo>
                  <a:lnTo>
                    <a:pt x="396546" y="1354969"/>
                  </a:lnTo>
                  <a:lnTo>
                    <a:pt x="394958" y="1355378"/>
                  </a:lnTo>
                  <a:lnTo>
                    <a:pt x="393445" y="1354061"/>
                  </a:lnTo>
                  <a:lnTo>
                    <a:pt x="392621" y="1348903"/>
                  </a:lnTo>
                  <a:lnTo>
                    <a:pt x="393490" y="1348032"/>
                  </a:lnTo>
                  <a:lnTo>
                    <a:pt x="396361" y="1346047"/>
                  </a:lnTo>
                  <a:lnTo>
                    <a:pt x="397788" y="1345807"/>
                  </a:lnTo>
                  <a:lnTo>
                    <a:pt x="398536" y="1344330"/>
                  </a:lnTo>
                  <a:lnTo>
                    <a:pt x="399418" y="1340715"/>
                  </a:lnTo>
                  <a:lnTo>
                    <a:pt x="398575" y="1334001"/>
                  </a:lnTo>
                  <a:lnTo>
                    <a:pt x="397156" y="1325110"/>
                  </a:lnTo>
                  <a:lnTo>
                    <a:pt x="396074" y="1320474"/>
                  </a:lnTo>
                  <a:lnTo>
                    <a:pt x="394345" y="1315696"/>
                  </a:lnTo>
                  <a:lnTo>
                    <a:pt x="392806" y="1312598"/>
                  </a:lnTo>
                  <a:lnTo>
                    <a:pt x="391275" y="1310378"/>
                  </a:lnTo>
                  <a:lnTo>
                    <a:pt x="388890" y="1308080"/>
                  </a:lnTo>
                  <a:lnTo>
                    <a:pt x="385910" y="1306811"/>
                  </a:lnTo>
                  <a:lnTo>
                    <a:pt x="381741" y="1306088"/>
                  </a:lnTo>
                  <a:lnTo>
                    <a:pt x="380921" y="1306265"/>
                  </a:lnTo>
                  <a:lnTo>
                    <a:pt x="374053" y="1304052"/>
                  </a:lnTo>
                  <a:lnTo>
                    <a:pt x="373162" y="1304025"/>
                  </a:lnTo>
                  <a:lnTo>
                    <a:pt x="372535" y="1304495"/>
                  </a:lnTo>
                  <a:lnTo>
                    <a:pt x="369205" y="1304185"/>
                  </a:lnTo>
                  <a:lnTo>
                    <a:pt x="366230" y="1302877"/>
                  </a:lnTo>
                  <a:lnTo>
                    <a:pt x="364716" y="1302566"/>
                  </a:lnTo>
                  <a:lnTo>
                    <a:pt x="359754" y="1302824"/>
                  </a:lnTo>
                  <a:lnTo>
                    <a:pt x="359244" y="1302988"/>
                  </a:lnTo>
                  <a:lnTo>
                    <a:pt x="356411" y="1304991"/>
                  </a:lnTo>
                  <a:lnTo>
                    <a:pt x="354943" y="1302671"/>
                  </a:lnTo>
                  <a:lnTo>
                    <a:pt x="353232" y="1300157"/>
                  </a:lnTo>
                  <a:lnTo>
                    <a:pt x="351796" y="1298757"/>
                  </a:lnTo>
                  <a:lnTo>
                    <a:pt x="347069" y="1296721"/>
                  </a:lnTo>
                  <a:lnTo>
                    <a:pt x="343545" y="1294760"/>
                  </a:lnTo>
                  <a:lnTo>
                    <a:pt x="342263" y="1294784"/>
                  </a:lnTo>
                  <a:lnTo>
                    <a:pt x="341532" y="1294289"/>
                  </a:lnTo>
                  <a:lnTo>
                    <a:pt x="340475" y="1293574"/>
                  </a:lnTo>
                  <a:lnTo>
                    <a:pt x="338195" y="1291191"/>
                  </a:lnTo>
                  <a:lnTo>
                    <a:pt x="336153" y="1289709"/>
                  </a:lnTo>
                  <a:lnTo>
                    <a:pt x="335257" y="1289421"/>
                  </a:lnTo>
                  <a:lnTo>
                    <a:pt x="332017" y="1285983"/>
                  </a:lnTo>
                  <a:lnTo>
                    <a:pt x="328459" y="1283897"/>
                  </a:lnTo>
                  <a:lnTo>
                    <a:pt x="326563" y="1282192"/>
                  </a:lnTo>
                  <a:lnTo>
                    <a:pt x="325457" y="1281734"/>
                  </a:lnTo>
                  <a:lnTo>
                    <a:pt x="323905" y="1282031"/>
                  </a:lnTo>
                  <a:lnTo>
                    <a:pt x="321708" y="1280590"/>
                  </a:lnTo>
                  <a:lnTo>
                    <a:pt x="316298" y="1273216"/>
                  </a:lnTo>
                  <a:lnTo>
                    <a:pt x="314797" y="1271970"/>
                  </a:lnTo>
                  <a:lnTo>
                    <a:pt x="313855" y="1271651"/>
                  </a:lnTo>
                  <a:lnTo>
                    <a:pt x="313287" y="1271313"/>
                  </a:lnTo>
                  <a:lnTo>
                    <a:pt x="312558" y="1268746"/>
                  </a:lnTo>
                  <a:lnTo>
                    <a:pt x="311993" y="1266459"/>
                  </a:lnTo>
                  <a:lnTo>
                    <a:pt x="311098" y="1260533"/>
                  </a:lnTo>
                  <a:lnTo>
                    <a:pt x="310877" y="1257245"/>
                  </a:lnTo>
                  <a:lnTo>
                    <a:pt x="311090" y="1254533"/>
                  </a:lnTo>
                  <a:lnTo>
                    <a:pt x="310898" y="1253594"/>
                  </a:lnTo>
                  <a:lnTo>
                    <a:pt x="310631" y="1252286"/>
                  </a:lnTo>
                  <a:lnTo>
                    <a:pt x="309491" y="1250759"/>
                  </a:lnTo>
                  <a:lnTo>
                    <a:pt x="308089" y="1250696"/>
                  </a:lnTo>
                  <a:lnTo>
                    <a:pt x="306917" y="1249928"/>
                  </a:lnTo>
                  <a:lnTo>
                    <a:pt x="304615" y="1247036"/>
                  </a:lnTo>
                  <a:lnTo>
                    <a:pt x="303773" y="1244711"/>
                  </a:lnTo>
                  <a:lnTo>
                    <a:pt x="301867" y="1241894"/>
                  </a:lnTo>
                  <a:lnTo>
                    <a:pt x="301292" y="1241487"/>
                  </a:lnTo>
                  <a:lnTo>
                    <a:pt x="299677" y="1241603"/>
                  </a:lnTo>
                  <a:lnTo>
                    <a:pt x="299449" y="1241418"/>
                  </a:lnTo>
                  <a:lnTo>
                    <a:pt x="296414" y="1235298"/>
                  </a:lnTo>
                  <a:lnTo>
                    <a:pt x="296115" y="1234869"/>
                  </a:lnTo>
                  <a:lnTo>
                    <a:pt x="295569" y="1234635"/>
                  </a:lnTo>
                  <a:lnTo>
                    <a:pt x="293322" y="1231247"/>
                  </a:lnTo>
                  <a:lnTo>
                    <a:pt x="292013" y="1230646"/>
                  </a:lnTo>
                  <a:lnTo>
                    <a:pt x="291417" y="1230242"/>
                  </a:lnTo>
                  <a:lnTo>
                    <a:pt x="287962" y="1227899"/>
                  </a:lnTo>
                  <a:lnTo>
                    <a:pt x="285229" y="1225741"/>
                  </a:lnTo>
                  <a:lnTo>
                    <a:pt x="283286" y="1222483"/>
                  </a:lnTo>
                  <a:lnTo>
                    <a:pt x="276836" y="1219525"/>
                  </a:lnTo>
                  <a:lnTo>
                    <a:pt x="274040" y="1219544"/>
                  </a:lnTo>
                  <a:lnTo>
                    <a:pt x="272955" y="1218982"/>
                  </a:lnTo>
                  <a:lnTo>
                    <a:pt x="270176" y="1218399"/>
                  </a:lnTo>
                  <a:lnTo>
                    <a:pt x="268117" y="1218366"/>
                  </a:lnTo>
                  <a:lnTo>
                    <a:pt x="268363" y="1219072"/>
                  </a:lnTo>
                  <a:lnTo>
                    <a:pt x="267327" y="1219561"/>
                  </a:lnTo>
                  <a:lnTo>
                    <a:pt x="264984" y="1220079"/>
                  </a:lnTo>
                  <a:lnTo>
                    <a:pt x="262617" y="1219336"/>
                  </a:lnTo>
                  <a:lnTo>
                    <a:pt x="261002" y="1217819"/>
                  </a:lnTo>
                  <a:lnTo>
                    <a:pt x="256773" y="1214637"/>
                  </a:lnTo>
                  <a:lnTo>
                    <a:pt x="255791" y="1214117"/>
                  </a:lnTo>
                  <a:lnTo>
                    <a:pt x="250902" y="1213008"/>
                  </a:lnTo>
                  <a:lnTo>
                    <a:pt x="248476" y="1213505"/>
                  </a:lnTo>
                  <a:lnTo>
                    <a:pt x="246135" y="1212720"/>
                  </a:lnTo>
                  <a:lnTo>
                    <a:pt x="241117" y="1207479"/>
                  </a:lnTo>
                  <a:lnTo>
                    <a:pt x="237507" y="1206246"/>
                  </a:lnTo>
                  <a:lnTo>
                    <a:pt x="236060" y="1204413"/>
                  </a:lnTo>
                  <a:lnTo>
                    <a:pt x="232453" y="1200984"/>
                  </a:lnTo>
                  <a:lnTo>
                    <a:pt x="228964" y="1199535"/>
                  </a:lnTo>
                  <a:lnTo>
                    <a:pt x="227502" y="1199388"/>
                  </a:lnTo>
                  <a:lnTo>
                    <a:pt x="222996" y="1198318"/>
                  </a:lnTo>
                  <a:lnTo>
                    <a:pt x="222049" y="1197804"/>
                  </a:lnTo>
                  <a:lnTo>
                    <a:pt x="219889" y="1195951"/>
                  </a:lnTo>
                  <a:lnTo>
                    <a:pt x="217360" y="1194697"/>
                  </a:lnTo>
                  <a:lnTo>
                    <a:pt x="212273" y="1193697"/>
                  </a:lnTo>
                  <a:lnTo>
                    <a:pt x="207357" y="1192250"/>
                  </a:lnTo>
                  <a:lnTo>
                    <a:pt x="205791" y="1192177"/>
                  </a:lnTo>
                  <a:lnTo>
                    <a:pt x="203447" y="1191600"/>
                  </a:lnTo>
                  <a:lnTo>
                    <a:pt x="200526" y="1190619"/>
                  </a:lnTo>
                  <a:lnTo>
                    <a:pt x="199205" y="1189893"/>
                  </a:lnTo>
                  <a:lnTo>
                    <a:pt x="198686" y="1189879"/>
                  </a:lnTo>
                  <a:lnTo>
                    <a:pt x="198267" y="1190161"/>
                  </a:lnTo>
                  <a:lnTo>
                    <a:pt x="193295" y="1189984"/>
                  </a:lnTo>
                  <a:lnTo>
                    <a:pt x="181207" y="1187584"/>
                  </a:lnTo>
                  <a:lnTo>
                    <a:pt x="179920" y="1187881"/>
                  </a:lnTo>
                  <a:lnTo>
                    <a:pt x="177612" y="1187095"/>
                  </a:lnTo>
                  <a:lnTo>
                    <a:pt x="178113" y="1183090"/>
                  </a:lnTo>
                  <a:lnTo>
                    <a:pt x="177915" y="1182130"/>
                  </a:lnTo>
                  <a:lnTo>
                    <a:pt x="177094" y="1180519"/>
                  </a:lnTo>
                  <a:lnTo>
                    <a:pt x="175992" y="1175195"/>
                  </a:lnTo>
                  <a:lnTo>
                    <a:pt x="174770" y="1173570"/>
                  </a:lnTo>
                  <a:lnTo>
                    <a:pt x="169209" y="1168038"/>
                  </a:lnTo>
                  <a:lnTo>
                    <a:pt x="166031" y="1167154"/>
                  </a:lnTo>
                  <a:lnTo>
                    <a:pt x="165477" y="1167463"/>
                  </a:lnTo>
                  <a:lnTo>
                    <a:pt x="164260" y="1167037"/>
                  </a:lnTo>
                  <a:lnTo>
                    <a:pt x="162980" y="1164804"/>
                  </a:lnTo>
                  <a:lnTo>
                    <a:pt x="162662" y="1162455"/>
                  </a:lnTo>
                  <a:lnTo>
                    <a:pt x="164265" y="1159366"/>
                  </a:lnTo>
                  <a:lnTo>
                    <a:pt x="167268" y="1155666"/>
                  </a:lnTo>
                  <a:lnTo>
                    <a:pt x="172339" y="1148379"/>
                  </a:lnTo>
                  <a:lnTo>
                    <a:pt x="173031" y="1146672"/>
                  </a:lnTo>
                  <a:lnTo>
                    <a:pt x="173097" y="1145917"/>
                  </a:lnTo>
                  <a:lnTo>
                    <a:pt x="172421" y="1142523"/>
                  </a:lnTo>
                  <a:lnTo>
                    <a:pt x="171386" y="1141099"/>
                  </a:lnTo>
                  <a:lnTo>
                    <a:pt x="170825" y="1138219"/>
                  </a:lnTo>
                  <a:lnTo>
                    <a:pt x="174047" y="1133467"/>
                  </a:lnTo>
                  <a:lnTo>
                    <a:pt x="175771" y="1130467"/>
                  </a:lnTo>
                  <a:lnTo>
                    <a:pt x="177603" y="1126976"/>
                  </a:lnTo>
                  <a:lnTo>
                    <a:pt x="178194" y="1124799"/>
                  </a:lnTo>
                  <a:lnTo>
                    <a:pt x="177840" y="1123391"/>
                  </a:lnTo>
                  <a:lnTo>
                    <a:pt x="175729" y="1120689"/>
                  </a:lnTo>
                  <a:lnTo>
                    <a:pt x="175953" y="1118663"/>
                  </a:lnTo>
                  <a:lnTo>
                    <a:pt x="175645" y="1117508"/>
                  </a:lnTo>
                  <a:lnTo>
                    <a:pt x="173836" y="1116969"/>
                  </a:lnTo>
                  <a:lnTo>
                    <a:pt x="173032" y="1116287"/>
                  </a:lnTo>
                  <a:lnTo>
                    <a:pt x="178477" y="1107176"/>
                  </a:lnTo>
                  <a:lnTo>
                    <a:pt x="180689" y="1103471"/>
                  </a:lnTo>
                  <a:lnTo>
                    <a:pt x="182674" y="1099463"/>
                  </a:lnTo>
                  <a:lnTo>
                    <a:pt x="184267" y="1095597"/>
                  </a:lnTo>
                  <a:lnTo>
                    <a:pt x="185000" y="1093245"/>
                  </a:lnTo>
                  <a:lnTo>
                    <a:pt x="185811" y="1089889"/>
                  </a:lnTo>
                  <a:lnTo>
                    <a:pt x="186150" y="1086656"/>
                  </a:lnTo>
                  <a:lnTo>
                    <a:pt x="185812" y="1084147"/>
                  </a:lnTo>
                  <a:lnTo>
                    <a:pt x="185356" y="1082770"/>
                  </a:lnTo>
                  <a:lnTo>
                    <a:pt x="184271" y="1081600"/>
                  </a:lnTo>
                  <a:lnTo>
                    <a:pt x="183576" y="1081598"/>
                  </a:lnTo>
                  <a:lnTo>
                    <a:pt x="182798" y="1081213"/>
                  </a:lnTo>
                  <a:lnTo>
                    <a:pt x="181733" y="1079734"/>
                  </a:lnTo>
                  <a:lnTo>
                    <a:pt x="180783" y="1077856"/>
                  </a:lnTo>
                  <a:lnTo>
                    <a:pt x="180252" y="1077393"/>
                  </a:lnTo>
                  <a:lnTo>
                    <a:pt x="179210" y="1076661"/>
                  </a:lnTo>
                  <a:lnTo>
                    <a:pt x="176989" y="1075630"/>
                  </a:lnTo>
                  <a:lnTo>
                    <a:pt x="175265" y="1075225"/>
                  </a:lnTo>
                  <a:lnTo>
                    <a:pt x="174447" y="1075456"/>
                  </a:lnTo>
                  <a:lnTo>
                    <a:pt x="173983" y="1076157"/>
                  </a:lnTo>
                  <a:lnTo>
                    <a:pt x="173712" y="1077411"/>
                  </a:lnTo>
                  <a:lnTo>
                    <a:pt x="173170" y="1077366"/>
                  </a:lnTo>
                  <a:lnTo>
                    <a:pt x="171405" y="1075444"/>
                  </a:lnTo>
                  <a:lnTo>
                    <a:pt x="170948" y="1073972"/>
                  </a:lnTo>
                  <a:lnTo>
                    <a:pt x="169028" y="1072291"/>
                  </a:lnTo>
                  <a:lnTo>
                    <a:pt x="165038" y="1068144"/>
                  </a:lnTo>
                  <a:lnTo>
                    <a:pt x="164038" y="1067534"/>
                  </a:lnTo>
                  <a:lnTo>
                    <a:pt x="162868" y="1064258"/>
                  </a:lnTo>
                  <a:lnTo>
                    <a:pt x="161042" y="1060331"/>
                  </a:lnTo>
                  <a:lnTo>
                    <a:pt x="161286" y="1059471"/>
                  </a:lnTo>
                  <a:lnTo>
                    <a:pt x="163147" y="1056386"/>
                  </a:lnTo>
                  <a:lnTo>
                    <a:pt x="164959" y="1054426"/>
                  </a:lnTo>
                  <a:lnTo>
                    <a:pt x="167759" y="1050225"/>
                  </a:lnTo>
                  <a:lnTo>
                    <a:pt x="169096" y="1047626"/>
                  </a:lnTo>
                  <a:lnTo>
                    <a:pt x="169741" y="1045683"/>
                  </a:lnTo>
                  <a:lnTo>
                    <a:pt x="170624" y="1041018"/>
                  </a:lnTo>
                  <a:lnTo>
                    <a:pt x="170690" y="1039476"/>
                  </a:lnTo>
                  <a:lnTo>
                    <a:pt x="170014" y="1035167"/>
                  </a:lnTo>
                  <a:lnTo>
                    <a:pt x="169118" y="1033063"/>
                  </a:lnTo>
                  <a:lnTo>
                    <a:pt x="168124" y="1031726"/>
                  </a:lnTo>
                  <a:lnTo>
                    <a:pt x="163572" y="1030734"/>
                  </a:lnTo>
                  <a:lnTo>
                    <a:pt x="163142" y="1030407"/>
                  </a:lnTo>
                  <a:lnTo>
                    <a:pt x="162790" y="1029428"/>
                  </a:lnTo>
                  <a:lnTo>
                    <a:pt x="161494" y="1028057"/>
                  </a:lnTo>
                  <a:lnTo>
                    <a:pt x="160674" y="1027992"/>
                  </a:lnTo>
                  <a:lnTo>
                    <a:pt x="157603" y="1026821"/>
                  </a:lnTo>
                  <a:lnTo>
                    <a:pt x="156035" y="1022706"/>
                  </a:lnTo>
                  <a:lnTo>
                    <a:pt x="153830" y="1018545"/>
                  </a:lnTo>
                  <a:lnTo>
                    <a:pt x="153132" y="1018010"/>
                  </a:lnTo>
                  <a:lnTo>
                    <a:pt x="149972" y="1011086"/>
                  </a:lnTo>
                  <a:lnTo>
                    <a:pt x="149017" y="1004040"/>
                  </a:lnTo>
                  <a:lnTo>
                    <a:pt x="148461" y="1002743"/>
                  </a:lnTo>
                  <a:lnTo>
                    <a:pt x="147545" y="1001615"/>
                  </a:lnTo>
                  <a:lnTo>
                    <a:pt x="146117" y="996700"/>
                  </a:lnTo>
                  <a:lnTo>
                    <a:pt x="143892" y="994850"/>
                  </a:lnTo>
                  <a:lnTo>
                    <a:pt x="143056" y="994966"/>
                  </a:lnTo>
                  <a:lnTo>
                    <a:pt x="137320" y="990810"/>
                  </a:lnTo>
                  <a:lnTo>
                    <a:pt x="135300" y="988662"/>
                  </a:lnTo>
                  <a:lnTo>
                    <a:pt x="134159" y="987187"/>
                  </a:lnTo>
                  <a:lnTo>
                    <a:pt x="134253" y="984873"/>
                  </a:lnTo>
                  <a:lnTo>
                    <a:pt x="133799" y="983605"/>
                  </a:lnTo>
                  <a:lnTo>
                    <a:pt x="133078" y="982627"/>
                  </a:lnTo>
                  <a:lnTo>
                    <a:pt x="132411" y="980665"/>
                  </a:lnTo>
                  <a:lnTo>
                    <a:pt x="133938" y="975129"/>
                  </a:lnTo>
                  <a:lnTo>
                    <a:pt x="133602" y="972454"/>
                  </a:lnTo>
                  <a:lnTo>
                    <a:pt x="133321" y="970265"/>
                  </a:lnTo>
                  <a:lnTo>
                    <a:pt x="132238" y="968090"/>
                  </a:lnTo>
                  <a:lnTo>
                    <a:pt x="131430" y="966468"/>
                  </a:lnTo>
                  <a:lnTo>
                    <a:pt x="128660" y="962678"/>
                  </a:lnTo>
                  <a:lnTo>
                    <a:pt x="127407" y="959064"/>
                  </a:lnTo>
                  <a:lnTo>
                    <a:pt x="127137" y="957346"/>
                  </a:lnTo>
                  <a:lnTo>
                    <a:pt x="125759" y="956196"/>
                  </a:lnTo>
                  <a:lnTo>
                    <a:pt x="124604" y="954797"/>
                  </a:lnTo>
                  <a:lnTo>
                    <a:pt x="122803" y="951393"/>
                  </a:lnTo>
                  <a:lnTo>
                    <a:pt x="123402" y="949847"/>
                  </a:lnTo>
                  <a:lnTo>
                    <a:pt x="123467" y="948718"/>
                  </a:lnTo>
                  <a:lnTo>
                    <a:pt x="123098" y="946237"/>
                  </a:lnTo>
                  <a:lnTo>
                    <a:pt x="123673" y="938687"/>
                  </a:lnTo>
                  <a:lnTo>
                    <a:pt x="123017" y="933902"/>
                  </a:lnTo>
                  <a:lnTo>
                    <a:pt x="122317" y="932725"/>
                  </a:lnTo>
                  <a:lnTo>
                    <a:pt x="120332" y="930931"/>
                  </a:lnTo>
                  <a:lnTo>
                    <a:pt x="118070" y="929410"/>
                  </a:lnTo>
                  <a:lnTo>
                    <a:pt x="116329" y="928613"/>
                  </a:lnTo>
                  <a:lnTo>
                    <a:pt x="115914" y="927932"/>
                  </a:lnTo>
                  <a:lnTo>
                    <a:pt x="115190" y="923850"/>
                  </a:lnTo>
                  <a:lnTo>
                    <a:pt x="115474" y="923414"/>
                  </a:lnTo>
                  <a:lnTo>
                    <a:pt x="115538" y="921705"/>
                  </a:lnTo>
                  <a:lnTo>
                    <a:pt x="114241" y="920236"/>
                  </a:lnTo>
                  <a:lnTo>
                    <a:pt x="113565" y="917624"/>
                  </a:lnTo>
                  <a:lnTo>
                    <a:pt x="113695" y="915836"/>
                  </a:lnTo>
                  <a:lnTo>
                    <a:pt x="113458" y="913503"/>
                  </a:lnTo>
                  <a:lnTo>
                    <a:pt x="109906" y="904545"/>
                  </a:lnTo>
                  <a:lnTo>
                    <a:pt x="106949" y="899143"/>
                  </a:lnTo>
                  <a:lnTo>
                    <a:pt x="101206" y="892432"/>
                  </a:lnTo>
                  <a:lnTo>
                    <a:pt x="99543" y="890877"/>
                  </a:lnTo>
                  <a:lnTo>
                    <a:pt x="98358" y="890712"/>
                  </a:lnTo>
                  <a:lnTo>
                    <a:pt x="97647" y="890289"/>
                  </a:lnTo>
                  <a:lnTo>
                    <a:pt x="96533" y="888777"/>
                  </a:lnTo>
                  <a:lnTo>
                    <a:pt x="95853" y="887204"/>
                  </a:lnTo>
                  <a:lnTo>
                    <a:pt x="95868" y="885716"/>
                  </a:lnTo>
                  <a:lnTo>
                    <a:pt x="95184" y="882844"/>
                  </a:lnTo>
                  <a:lnTo>
                    <a:pt x="93075" y="880470"/>
                  </a:lnTo>
                  <a:lnTo>
                    <a:pt x="92114" y="878065"/>
                  </a:lnTo>
                  <a:lnTo>
                    <a:pt x="92057" y="875746"/>
                  </a:lnTo>
                  <a:lnTo>
                    <a:pt x="93240" y="872642"/>
                  </a:lnTo>
                  <a:lnTo>
                    <a:pt x="92591" y="869704"/>
                  </a:lnTo>
                  <a:lnTo>
                    <a:pt x="93150" y="869013"/>
                  </a:lnTo>
                  <a:lnTo>
                    <a:pt x="94026" y="866526"/>
                  </a:lnTo>
                  <a:lnTo>
                    <a:pt x="94377" y="864835"/>
                  </a:lnTo>
                  <a:lnTo>
                    <a:pt x="94297" y="864105"/>
                  </a:lnTo>
                  <a:lnTo>
                    <a:pt x="93574" y="862939"/>
                  </a:lnTo>
                  <a:lnTo>
                    <a:pt x="93677" y="861365"/>
                  </a:lnTo>
                  <a:lnTo>
                    <a:pt x="94466" y="859909"/>
                  </a:lnTo>
                  <a:lnTo>
                    <a:pt x="94462" y="855607"/>
                  </a:lnTo>
                  <a:lnTo>
                    <a:pt x="93941" y="852596"/>
                  </a:lnTo>
                  <a:lnTo>
                    <a:pt x="94012" y="850605"/>
                  </a:lnTo>
                  <a:lnTo>
                    <a:pt x="94772" y="849108"/>
                  </a:lnTo>
                  <a:lnTo>
                    <a:pt x="95236" y="847789"/>
                  </a:lnTo>
                  <a:lnTo>
                    <a:pt x="94913" y="846864"/>
                  </a:lnTo>
                  <a:lnTo>
                    <a:pt x="95238" y="845420"/>
                  </a:lnTo>
                  <a:lnTo>
                    <a:pt x="97093" y="845798"/>
                  </a:lnTo>
                  <a:lnTo>
                    <a:pt x="97501" y="845613"/>
                  </a:lnTo>
                  <a:lnTo>
                    <a:pt x="98265" y="840515"/>
                  </a:lnTo>
                  <a:lnTo>
                    <a:pt x="97413" y="839253"/>
                  </a:lnTo>
                  <a:lnTo>
                    <a:pt x="96658" y="838840"/>
                  </a:lnTo>
                  <a:lnTo>
                    <a:pt x="96298" y="839280"/>
                  </a:lnTo>
                  <a:lnTo>
                    <a:pt x="95654" y="839008"/>
                  </a:lnTo>
                  <a:lnTo>
                    <a:pt x="94314" y="837228"/>
                  </a:lnTo>
                  <a:lnTo>
                    <a:pt x="93945" y="836021"/>
                  </a:lnTo>
                  <a:lnTo>
                    <a:pt x="94966" y="835990"/>
                  </a:lnTo>
                  <a:lnTo>
                    <a:pt x="99751" y="832054"/>
                  </a:lnTo>
                  <a:lnTo>
                    <a:pt x="100791" y="829943"/>
                  </a:lnTo>
                  <a:lnTo>
                    <a:pt x="101154" y="829620"/>
                  </a:lnTo>
                  <a:lnTo>
                    <a:pt x="101927" y="829827"/>
                  </a:lnTo>
                  <a:lnTo>
                    <a:pt x="102479" y="830366"/>
                  </a:lnTo>
                  <a:lnTo>
                    <a:pt x="105193" y="835088"/>
                  </a:lnTo>
                  <a:lnTo>
                    <a:pt x="104992" y="836177"/>
                  </a:lnTo>
                  <a:lnTo>
                    <a:pt x="105239" y="836300"/>
                  </a:lnTo>
                  <a:lnTo>
                    <a:pt x="107115" y="836404"/>
                  </a:lnTo>
                  <a:lnTo>
                    <a:pt x="108617" y="835858"/>
                  </a:lnTo>
                  <a:lnTo>
                    <a:pt x="111509" y="833847"/>
                  </a:lnTo>
                  <a:lnTo>
                    <a:pt x="113309" y="832132"/>
                  </a:lnTo>
                  <a:lnTo>
                    <a:pt x="114628" y="830643"/>
                  </a:lnTo>
                  <a:lnTo>
                    <a:pt x="116933" y="827418"/>
                  </a:lnTo>
                  <a:lnTo>
                    <a:pt x="119120" y="823289"/>
                  </a:lnTo>
                  <a:lnTo>
                    <a:pt x="120838" y="818282"/>
                  </a:lnTo>
                  <a:lnTo>
                    <a:pt x="125118" y="811351"/>
                  </a:lnTo>
                  <a:lnTo>
                    <a:pt x="125233" y="809669"/>
                  </a:lnTo>
                  <a:lnTo>
                    <a:pt x="124669" y="804359"/>
                  </a:lnTo>
                  <a:lnTo>
                    <a:pt x="124621" y="804038"/>
                  </a:lnTo>
                  <a:lnTo>
                    <a:pt x="123933" y="799420"/>
                  </a:lnTo>
                  <a:lnTo>
                    <a:pt x="122294" y="790901"/>
                  </a:lnTo>
                  <a:lnTo>
                    <a:pt x="121084" y="787672"/>
                  </a:lnTo>
                  <a:lnTo>
                    <a:pt x="119960" y="785528"/>
                  </a:lnTo>
                  <a:lnTo>
                    <a:pt x="118940" y="784122"/>
                  </a:lnTo>
                  <a:lnTo>
                    <a:pt x="116684" y="782012"/>
                  </a:lnTo>
                  <a:lnTo>
                    <a:pt x="115623" y="781698"/>
                  </a:lnTo>
                  <a:lnTo>
                    <a:pt x="113964" y="782198"/>
                  </a:lnTo>
                  <a:lnTo>
                    <a:pt x="110839" y="783886"/>
                  </a:lnTo>
                  <a:lnTo>
                    <a:pt x="110486" y="783792"/>
                  </a:lnTo>
                  <a:lnTo>
                    <a:pt x="109787" y="782856"/>
                  </a:lnTo>
                  <a:lnTo>
                    <a:pt x="106837" y="781046"/>
                  </a:lnTo>
                  <a:lnTo>
                    <a:pt x="105496" y="780998"/>
                  </a:lnTo>
                  <a:lnTo>
                    <a:pt x="104589" y="782406"/>
                  </a:lnTo>
                  <a:lnTo>
                    <a:pt x="101894" y="781971"/>
                  </a:lnTo>
                  <a:lnTo>
                    <a:pt x="100050" y="781436"/>
                  </a:lnTo>
                  <a:lnTo>
                    <a:pt x="99788" y="781279"/>
                  </a:lnTo>
                  <a:lnTo>
                    <a:pt x="95938" y="778974"/>
                  </a:lnTo>
                  <a:lnTo>
                    <a:pt x="92879" y="775099"/>
                  </a:lnTo>
                  <a:lnTo>
                    <a:pt x="91507" y="773764"/>
                  </a:lnTo>
                  <a:lnTo>
                    <a:pt x="88924" y="769482"/>
                  </a:lnTo>
                  <a:lnTo>
                    <a:pt x="87217" y="767334"/>
                  </a:lnTo>
                  <a:lnTo>
                    <a:pt x="84050" y="759346"/>
                  </a:lnTo>
                  <a:lnTo>
                    <a:pt x="83695" y="757220"/>
                  </a:lnTo>
                  <a:lnTo>
                    <a:pt x="82242" y="752273"/>
                  </a:lnTo>
                  <a:lnTo>
                    <a:pt x="81580" y="751208"/>
                  </a:lnTo>
                  <a:lnTo>
                    <a:pt x="80503" y="749475"/>
                  </a:lnTo>
                  <a:lnTo>
                    <a:pt x="79711" y="748953"/>
                  </a:lnTo>
                  <a:lnTo>
                    <a:pt x="78576" y="749011"/>
                  </a:lnTo>
                  <a:lnTo>
                    <a:pt x="77731" y="748764"/>
                  </a:lnTo>
                  <a:lnTo>
                    <a:pt x="77080" y="748245"/>
                  </a:lnTo>
                  <a:lnTo>
                    <a:pt x="77033" y="747696"/>
                  </a:lnTo>
                  <a:lnTo>
                    <a:pt x="77670" y="746367"/>
                  </a:lnTo>
                  <a:lnTo>
                    <a:pt x="77813" y="745621"/>
                  </a:lnTo>
                  <a:lnTo>
                    <a:pt x="77478" y="744260"/>
                  </a:lnTo>
                  <a:lnTo>
                    <a:pt x="76219" y="742098"/>
                  </a:lnTo>
                  <a:lnTo>
                    <a:pt x="76349" y="740905"/>
                  </a:lnTo>
                  <a:lnTo>
                    <a:pt x="76163" y="739427"/>
                  </a:lnTo>
                  <a:lnTo>
                    <a:pt x="75165" y="737834"/>
                  </a:lnTo>
                  <a:lnTo>
                    <a:pt x="73979" y="737173"/>
                  </a:lnTo>
                  <a:lnTo>
                    <a:pt x="73443" y="736349"/>
                  </a:lnTo>
                  <a:lnTo>
                    <a:pt x="72925" y="734870"/>
                  </a:lnTo>
                  <a:lnTo>
                    <a:pt x="73735" y="731483"/>
                  </a:lnTo>
                  <a:lnTo>
                    <a:pt x="73789" y="730609"/>
                  </a:lnTo>
                  <a:lnTo>
                    <a:pt x="73359" y="729306"/>
                  </a:lnTo>
                  <a:lnTo>
                    <a:pt x="73373" y="727982"/>
                  </a:lnTo>
                  <a:lnTo>
                    <a:pt x="73758" y="727019"/>
                  </a:lnTo>
                  <a:lnTo>
                    <a:pt x="75281" y="724834"/>
                  </a:lnTo>
                  <a:lnTo>
                    <a:pt x="78155" y="718426"/>
                  </a:lnTo>
                  <a:lnTo>
                    <a:pt x="79583" y="715240"/>
                  </a:lnTo>
                  <a:lnTo>
                    <a:pt x="80618" y="712147"/>
                  </a:lnTo>
                  <a:lnTo>
                    <a:pt x="80368" y="709670"/>
                  </a:lnTo>
                  <a:lnTo>
                    <a:pt x="79586" y="706693"/>
                  </a:lnTo>
                  <a:lnTo>
                    <a:pt x="79231" y="699900"/>
                  </a:lnTo>
                  <a:lnTo>
                    <a:pt x="80108" y="696235"/>
                  </a:lnTo>
                  <a:lnTo>
                    <a:pt x="80269" y="693361"/>
                  </a:lnTo>
                  <a:lnTo>
                    <a:pt x="79288" y="690341"/>
                  </a:lnTo>
                  <a:lnTo>
                    <a:pt x="78893" y="689846"/>
                  </a:lnTo>
                  <a:lnTo>
                    <a:pt x="77128" y="690196"/>
                  </a:lnTo>
                  <a:lnTo>
                    <a:pt x="76146" y="690239"/>
                  </a:lnTo>
                  <a:lnTo>
                    <a:pt x="75666" y="689625"/>
                  </a:lnTo>
                  <a:lnTo>
                    <a:pt x="74882" y="685372"/>
                  </a:lnTo>
                  <a:lnTo>
                    <a:pt x="75274" y="683038"/>
                  </a:lnTo>
                  <a:lnTo>
                    <a:pt x="75941" y="682073"/>
                  </a:lnTo>
                  <a:lnTo>
                    <a:pt x="76194" y="681969"/>
                  </a:lnTo>
                  <a:lnTo>
                    <a:pt x="76588" y="681154"/>
                  </a:lnTo>
                  <a:lnTo>
                    <a:pt x="77159" y="677654"/>
                  </a:lnTo>
                  <a:lnTo>
                    <a:pt x="77903" y="675657"/>
                  </a:lnTo>
                  <a:lnTo>
                    <a:pt x="80059" y="674955"/>
                  </a:lnTo>
                  <a:lnTo>
                    <a:pt x="81125" y="673368"/>
                  </a:lnTo>
                  <a:lnTo>
                    <a:pt x="82840" y="668998"/>
                  </a:lnTo>
                  <a:lnTo>
                    <a:pt x="84421" y="662969"/>
                  </a:lnTo>
                  <a:lnTo>
                    <a:pt x="84757" y="659733"/>
                  </a:lnTo>
                  <a:lnTo>
                    <a:pt x="84999" y="657406"/>
                  </a:lnTo>
                  <a:lnTo>
                    <a:pt x="85369" y="655716"/>
                  </a:lnTo>
                  <a:lnTo>
                    <a:pt x="86493" y="650578"/>
                  </a:lnTo>
                  <a:lnTo>
                    <a:pt x="86646" y="649133"/>
                  </a:lnTo>
                  <a:lnTo>
                    <a:pt x="87995" y="648408"/>
                  </a:lnTo>
                  <a:lnTo>
                    <a:pt x="89357" y="648898"/>
                  </a:lnTo>
                  <a:lnTo>
                    <a:pt x="90264" y="648770"/>
                  </a:lnTo>
                  <a:lnTo>
                    <a:pt x="92013" y="646212"/>
                  </a:lnTo>
                  <a:lnTo>
                    <a:pt x="92777" y="646786"/>
                  </a:lnTo>
                  <a:lnTo>
                    <a:pt x="93324" y="647578"/>
                  </a:lnTo>
                  <a:lnTo>
                    <a:pt x="97802" y="648020"/>
                  </a:lnTo>
                  <a:lnTo>
                    <a:pt x="99873" y="648603"/>
                  </a:lnTo>
                  <a:lnTo>
                    <a:pt x="100649" y="649743"/>
                  </a:lnTo>
                  <a:lnTo>
                    <a:pt x="101412" y="652279"/>
                  </a:lnTo>
                  <a:lnTo>
                    <a:pt x="100001" y="660418"/>
                  </a:lnTo>
                  <a:lnTo>
                    <a:pt x="100523" y="660990"/>
                  </a:lnTo>
                  <a:lnTo>
                    <a:pt x="100905" y="660708"/>
                  </a:lnTo>
                  <a:lnTo>
                    <a:pt x="101137" y="660831"/>
                  </a:lnTo>
                  <a:lnTo>
                    <a:pt x="101877" y="661852"/>
                  </a:lnTo>
                  <a:lnTo>
                    <a:pt x="100685" y="663708"/>
                  </a:lnTo>
                  <a:lnTo>
                    <a:pt x="99836" y="663046"/>
                  </a:lnTo>
                  <a:lnTo>
                    <a:pt x="97099" y="663606"/>
                  </a:lnTo>
                  <a:lnTo>
                    <a:pt x="96863" y="663654"/>
                  </a:lnTo>
                  <a:lnTo>
                    <a:pt x="96223" y="667836"/>
                  </a:lnTo>
                  <a:lnTo>
                    <a:pt x="96960" y="670664"/>
                  </a:lnTo>
                  <a:lnTo>
                    <a:pt x="96381" y="671992"/>
                  </a:lnTo>
                  <a:lnTo>
                    <a:pt x="96040" y="672187"/>
                  </a:lnTo>
                  <a:lnTo>
                    <a:pt x="94898" y="672129"/>
                  </a:lnTo>
                  <a:lnTo>
                    <a:pt x="94566" y="673687"/>
                  </a:lnTo>
                  <a:lnTo>
                    <a:pt x="96354" y="676014"/>
                  </a:lnTo>
                  <a:lnTo>
                    <a:pt x="97020" y="677836"/>
                  </a:lnTo>
                  <a:lnTo>
                    <a:pt x="96454" y="678363"/>
                  </a:lnTo>
                  <a:lnTo>
                    <a:pt x="95287" y="677492"/>
                  </a:lnTo>
                  <a:lnTo>
                    <a:pt x="94931" y="677480"/>
                  </a:lnTo>
                  <a:lnTo>
                    <a:pt x="93987" y="678442"/>
                  </a:lnTo>
                  <a:lnTo>
                    <a:pt x="95448" y="680918"/>
                  </a:lnTo>
                  <a:lnTo>
                    <a:pt x="100111" y="682638"/>
                  </a:lnTo>
                  <a:lnTo>
                    <a:pt x="100207" y="683222"/>
                  </a:lnTo>
                  <a:lnTo>
                    <a:pt x="100012" y="683715"/>
                  </a:lnTo>
                  <a:lnTo>
                    <a:pt x="100745" y="685204"/>
                  </a:lnTo>
                  <a:lnTo>
                    <a:pt x="105439" y="687082"/>
                  </a:lnTo>
                  <a:lnTo>
                    <a:pt x="106354" y="688377"/>
                  </a:lnTo>
                  <a:lnTo>
                    <a:pt x="106833" y="689786"/>
                  </a:lnTo>
                  <a:lnTo>
                    <a:pt x="109325" y="693588"/>
                  </a:lnTo>
                  <a:lnTo>
                    <a:pt x="111237" y="694388"/>
                  </a:lnTo>
                  <a:lnTo>
                    <a:pt x="110773" y="696508"/>
                  </a:lnTo>
                  <a:lnTo>
                    <a:pt x="112925" y="700001"/>
                  </a:lnTo>
                  <a:lnTo>
                    <a:pt x="114219" y="700858"/>
                  </a:lnTo>
                  <a:lnTo>
                    <a:pt x="114959" y="700863"/>
                  </a:lnTo>
                  <a:lnTo>
                    <a:pt x="116247" y="700460"/>
                  </a:lnTo>
                  <a:lnTo>
                    <a:pt x="117278" y="702880"/>
                  </a:lnTo>
                  <a:lnTo>
                    <a:pt x="117273" y="706424"/>
                  </a:lnTo>
                  <a:lnTo>
                    <a:pt x="117932" y="707390"/>
                  </a:lnTo>
                  <a:lnTo>
                    <a:pt x="119510" y="709703"/>
                  </a:lnTo>
                  <a:lnTo>
                    <a:pt x="121509" y="710684"/>
                  </a:lnTo>
                  <a:lnTo>
                    <a:pt x="122590" y="711214"/>
                  </a:lnTo>
                  <a:lnTo>
                    <a:pt x="122729" y="711191"/>
                  </a:lnTo>
                  <a:lnTo>
                    <a:pt x="124674" y="710876"/>
                  </a:lnTo>
                  <a:lnTo>
                    <a:pt x="124575" y="710494"/>
                  </a:lnTo>
                  <a:lnTo>
                    <a:pt x="123881" y="707816"/>
                  </a:lnTo>
                  <a:lnTo>
                    <a:pt x="123503" y="705292"/>
                  </a:lnTo>
                  <a:lnTo>
                    <a:pt x="121198" y="703299"/>
                  </a:lnTo>
                  <a:lnTo>
                    <a:pt x="119444" y="701508"/>
                  </a:lnTo>
                  <a:lnTo>
                    <a:pt x="119576" y="701046"/>
                  </a:lnTo>
                  <a:lnTo>
                    <a:pt x="120301" y="698504"/>
                  </a:lnTo>
                  <a:lnTo>
                    <a:pt x="119829" y="693475"/>
                  </a:lnTo>
                  <a:lnTo>
                    <a:pt x="119346" y="692972"/>
                  </a:lnTo>
                  <a:lnTo>
                    <a:pt x="119145" y="692205"/>
                  </a:lnTo>
                  <a:lnTo>
                    <a:pt x="119010" y="689948"/>
                  </a:lnTo>
                  <a:lnTo>
                    <a:pt x="119005" y="688939"/>
                  </a:lnTo>
                  <a:lnTo>
                    <a:pt x="119732" y="687254"/>
                  </a:lnTo>
                  <a:lnTo>
                    <a:pt x="119909" y="686302"/>
                  </a:lnTo>
                  <a:lnTo>
                    <a:pt x="120642" y="681397"/>
                  </a:lnTo>
                  <a:lnTo>
                    <a:pt x="120703" y="677237"/>
                  </a:lnTo>
                  <a:lnTo>
                    <a:pt x="120188" y="675818"/>
                  </a:lnTo>
                  <a:lnTo>
                    <a:pt x="119450" y="674983"/>
                  </a:lnTo>
                  <a:lnTo>
                    <a:pt x="117972" y="672556"/>
                  </a:lnTo>
                  <a:lnTo>
                    <a:pt x="117460" y="671632"/>
                  </a:lnTo>
                  <a:lnTo>
                    <a:pt x="116411" y="671161"/>
                  </a:lnTo>
                  <a:lnTo>
                    <a:pt x="115840" y="669925"/>
                  </a:lnTo>
                  <a:lnTo>
                    <a:pt x="113758" y="666754"/>
                  </a:lnTo>
                  <a:lnTo>
                    <a:pt x="113345" y="664509"/>
                  </a:lnTo>
                  <a:lnTo>
                    <a:pt x="113299" y="663890"/>
                  </a:lnTo>
                  <a:lnTo>
                    <a:pt x="113627" y="663162"/>
                  </a:lnTo>
                  <a:lnTo>
                    <a:pt x="114288" y="662966"/>
                  </a:lnTo>
                  <a:lnTo>
                    <a:pt x="115215" y="662846"/>
                  </a:lnTo>
                  <a:lnTo>
                    <a:pt x="115622" y="662442"/>
                  </a:lnTo>
                  <a:lnTo>
                    <a:pt x="114716" y="661008"/>
                  </a:lnTo>
                  <a:lnTo>
                    <a:pt x="113719" y="660164"/>
                  </a:lnTo>
                  <a:lnTo>
                    <a:pt x="112581" y="659394"/>
                  </a:lnTo>
                  <a:lnTo>
                    <a:pt x="111482" y="658724"/>
                  </a:lnTo>
                  <a:lnTo>
                    <a:pt x="110652" y="658316"/>
                  </a:lnTo>
                  <a:lnTo>
                    <a:pt x="109689" y="657364"/>
                  </a:lnTo>
                  <a:lnTo>
                    <a:pt x="108267" y="656238"/>
                  </a:lnTo>
                  <a:lnTo>
                    <a:pt x="107159" y="655152"/>
                  </a:lnTo>
                  <a:lnTo>
                    <a:pt x="107592" y="653407"/>
                  </a:lnTo>
                  <a:lnTo>
                    <a:pt x="107315" y="652765"/>
                  </a:lnTo>
                  <a:lnTo>
                    <a:pt x="107980" y="651413"/>
                  </a:lnTo>
                  <a:lnTo>
                    <a:pt x="109697" y="649887"/>
                  </a:lnTo>
                  <a:lnTo>
                    <a:pt x="110509" y="649589"/>
                  </a:lnTo>
                  <a:lnTo>
                    <a:pt x="111809" y="649896"/>
                  </a:lnTo>
                  <a:lnTo>
                    <a:pt x="112178" y="649610"/>
                  </a:lnTo>
                  <a:lnTo>
                    <a:pt x="113247" y="647225"/>
                  </a:lnTo>
                  <a:lnTo>
                    <a:pt x="113384" y="643238"/>
                  </a:lnTo>
                  <a:lnTo>
                    <a:pt x="114268" y="640619"/>
                  </a:lnTo>
                  <a:lnTo>
                    <a:pt x="114075" y="639872"/>
                  </a:lnTo>
                  <a:lnTo>
                    <a:pt x="113322" y="638306"/>
                  </a:lnTo>
                  <a:lnTo>
                    <a:pt x="112255" y="637516"/>
                  </a:lnTo>
                  <a:lnTo>
                    <a:pt x="109754" y="636728"/>
                  </a:lnTo>
                  <a:lnTo>
                    <a:pt x="108972" y="637188"/>
                  </a:lnTo>
                  <a:lnTo>
                    <a:pt x="108377" y="637050"/>
                  </a:lnTo>
                  <a:lnTo>
                    <a:pt x="107203" y="636478"/>
                  </a:lnTo>
                  <a:lnTo>
                    <a:pt x="106535" y="635814"/>
                  </a:lnTo>
                  <a:lnTo>
                    <a:pt x="106260" y="635425"/>
                  </a:lnTo>
                  <a:lnTo>
                    <a:pt x="106664" y="633637"/>
                  </a:lnTo>
                  <a:lnTo>
                    <a:pt x="106360" y="632836"/>
                  </a:lnTo>
                  <a:lnTo>
                    <a:pt x="105729" y="632435"/>
                  </a:lnTo>
                  <a:lnTo>
                    <a:pt x="104743" y="630763"/>
                  </a:lnTo>
                  <a:lnTo>
                    <a:pt x="104616" y="629760"/>
                  </a:lnTo>
                  <a:lnTo>
                    <a:pt x="104076" y="626570"/>
                  </a:lnTo>
                  <a:lnTo>
                    <a:pt x="104214" y="626260"/>
                  </a:lnTo>
                  <a:lnTo>
                    <a:pt x="105706" y="627084"/>
                  </a:lnTo>
                  <a:lnTo>
                    <a:pt x="105988" y="627577"/>
                  </a:lnTo>
                  <a:lnTo>
                    <a:pt x="106232" y="628109"/>
                  </a:lnTo>
                  <a:lnTo>
                    <a:pt x="107110" y="628622"/>
                  </a:lnTo>
                  <a:lnTo>
                    <a:pt x="108576" y="626931"/>
                  </a:lnTo>
                  <a:lnTo>
                    <a:pt x="111658" y="626644"/>
                  </a:lnTo>
                  <a:lnTo>
                    <a:pt x="112808" y="625186"/>
                  </a:lnTo>
                  <a:lnTo>
                    <a:pt x="112881" y="624534"/>
                  </a:lnTo>
                  <a:lnTo>
                    <a:pt x="112627" y="623825"/>
                  </a:lnTo>
                  <a:lnTo>
                    <a:pt x="112829" y="622427"/>
                  </a:lnTo>
                  <a:lnTo>
                    <a:pt x="113140" y="621819"/>
                  </a:lnTo>
                  <a:lnTo>
                    <a:pt x="113682" y="621738"/>
                  </a:lnTo>
                  <a:lnTo>
                    <a:pt x="113956" y="622475"/>
                  </a:lnTo>
                  <a:lnTo>
                    <a:pt x="115826" y="624027"/>
                  </a:lnTo>
                  <a:lnTo>
                    <a:pt x="116918" y="624031"/>
                  </a:lnTo>
                  <a:lnTo>
                    <a:pt x="118330" y="623404"/>
                  </a:lnTo>
                  <a:lnTo>
                    <a:pt x="118974" y="623506"/>
                  </a:lnTo>
                  <a:lnTo>
                    <a:pt x="120488" y="624385"/>
                  </a:lnTo>
                  <a:lnTo>
                    <a:pt x="122925" y="623337"/>
                  </a:lnTo>
                  <a:lnTo>
                    <a:pt x="126171" y="620980"/>
                  </a:lnTo>
                  <a:lnTo>
                    <a:pt x="126473" y="620017"/>
                  </a:lnTo>
                  <a:lnTo>
                    <a:pt x="126430" y="618680"/>
                  </a:lnTo>
                  <a:lnTo>
                    <a:pt x="126360" y="616454"/>
                  </a:lnTo>
                  <a:lnTo>
                    <a:pt x="125649" y="614921"/>
                  </a:lnTo>
                  <a:lnTo>
                    <a:pt x="124532" y="611143"/>
                  </a:lnTo>
                  <a:lnTo>
                    <a:pt x="123125" y="609639"/>
                  </a:lnTo>
                  <a:lnTo>
                    <a:pt x="118484" y="604541"/>
                  </a:lnTo>
                  <a:lnTo>
                    <a:pt x="116088" y="602583"/>
                  </a:lnTo>
                  <a:lnTo>
                    <a:pt x="115591" y="602688"/>
                  </a:lnTo>
                  <a:lnTo>
                    <a:pt x="113980" y="603029"/>
                  </a:lnTo>
                  <a:lnTo>
                    <a:pt x="109838" y="604695"/>
                  </a:lnTo>
                  <a:lnTo>
                    <a:pt x="108617" y="604410"/>
                  </a:lnTo>
                  <a:lnTo>
                    <a:pt x="108227" y="603883"/>
                  </a:lnTo>
                  <a:lnTo>
                    <a:pt x="104802" y="603404"/>
                  </a:lnTo>
                  <a:lnTo>
                    <a:pt x="104057" y="603622"/>
                  </a:lnTo>
                  <a:lnTo>
                    <a:pt x="103874" y="603912"/>
                  </a:lnTo>
                  <a:lnTo>
                    <a:pt x="103738" y="604126"/>
                  </a:lnTo>
                  <a:lnTo>
                    <a:pt x="103389" y="605730"/>
                  </a:lnTo>
                  <a:lnTo>
                    <a:pt x="103445" y="606807"/>
                  </a:lnTo>
                  <a:lnTo>
                    <a:pt x="102958" y="609476"/>
                  </a:lnTo>
                  <a:lnTo>
                    <a:pt x="101335" y="611333"/>
                  </a:lnTo>
                  <a:lnTo>
                    <a:pt x="99465" y="614472"/>
                  </a:lnTo>
                  <a:lnTo>
                    <a:pt x="99080" y="616316"/>
                  </a:lnTo>
                  <a:lnTo>
                    <a:pt x="99253" y="617026"/>
                  </a:lnTo>
                  <a:lnTo>
                    <a:pt x="100366" y="618539"/>
                  </a:lnTo>
                  <a:lnTo>
                    <a:pt x="102240" y="619788"/>
                  </a:lnTo>
                  <a:lnTo>
                    <a:pt x="103006" y="621139"/>
                  </a:lnTo>
                  <a:lnTo>
                    <a:pt x="103165" y="622400"/>
                  </a:lnTo>
                  <a:lnTo>
                    <a:pt x="103005" y="622904"/>
                  </a:lnTo>
                  <a:lnTo>
                    <a:pt x="101839" y="623442"/>
                  </a:lnTo>
                  <a:lnTo>
                    <a:pt x="101304" y="622870"/>
                  </a:lnTo>
                  <a:lnTo>
                    <a:pt x="100269" y="622491"/>
                  </a:lnTo>
                  <a:lnTo>
                    <a:pt x="97755" y="624015"/>
                  </a:lnTo>
                  <a:lnTo>
                    <a:pt x="97487" y="624232"/>
                  </a:lnTo>
                  <a:lnTo>
                    <a:pt x="97240" y="625011"/>
                  </a:lnTo>
                  <a:lnTo>
                    <a:pt x="97065" y="626569"/>
                  </a:lnTo>
                  <a:lnTo>
                    <a:pt x="97717" y="627280"/>
                  </a:lnTo>
                  <a:lnTo>
                    <a:pt x="97687" y="627876"/>
                  </a:lnTo>
                  <a:lnTo>
                    <a:pt x="96789" y="628196"/>
                  </a:lnTo>
                  <a:lnTo>
                    <a:pt x="95340" y="627485"/>
                  </a:lnTo>
                  <a:lnTo>
                    <a:pt x="94826" y="627725"/>
                  </a:lnTo>
                  <a:lnTo>
                    <a:pt x="94477" y="628825"/>
                  </a:lnTo>
                  <a:lnTo>
                    <a:pt x="95223" y="630120"/>
                  </a:lnTo>
                  <a:lnTo>
                    <a:pt x="96020" y="630373"/>
                  </a:lnTo>
                  <a:lnTo>
                    <a:pt x="96780" y="631118"/>
                  </a:lnTo>
                  <a:lnTo>
                    <a:pt x="97106" y="632481"/>
                  </a:lnTo>
                  <a:lnTo>
                    <a:pt x="96721" y="633570"/>
                  </a:lnTo>
                  <a:lnTo>
                    <a:pt x="97866" y="635243"/>
                  </a:lnTo>
                  <a:lnTo>
                    <a:pt x="98961" y="635690"/>
                  </a:lnTo>
                  <a:lnTo>
                    <a:pt x="99556" y="637340"/>
                  </a:lnTo>
                  <a:lnTo>
                    <a:pt x="99534" y="637787"/>
                  </a:lnTo>
                  <a:lnTo>
                    <a:pt x="97794" y="638749"/>
                  </a:lnTo>
                  <a:lnTo>
                    <a:pt x="96351" y="638645"/>
                  </a:lnTo>
                  <a:lnTo>
                    <a:pt x="94936" y="634926"/>
                  </a:lnTo>
                  <a:lnTo>
                    <a:pt x="93146" y="633810"/>
                  </a:lnTo>
                  <a:lnTo>
                    <a:pt x="92657" y="637181"/>
                  </a:lnTo>
                  <a:lnTo>
                    <a:pt x="93813" y="638598"/>
                  </a:lnTo>
                  <a:lnTo>
                    <a:pt x="93153" y="643233"/>
                  </a:lnTo>
                  <a:lnTo>
                    <a:pt x="92542" y="644131"/>
                  </a:lnTo>
                  <a:lnTo>
                    <a:pt x="92120" y="643797"/>
                  </a:lnTo>
                  <a:lnTo>
                    <a:pt x="89488" y="643671"/>
                  </a:lnTo>
                  <a:lnTo>
                    <a:pt x="86712" y="643268"/>
                  </a:lnTo>
                  <a:lnTo>
                    <a:pt x="86316" y="641402"/>
                  </a:lnTo>
                  <a:lnTo>
                    <a:pt x="85282" y="640164"/>
                  </a:lnTo>
                  <a:lnTo>
                    <a:pt x="84590" y="637541"/>
                  </a:lnTo>
                  <a:lnTo>
                    <a:pt x="82394" y="635702"/>
                  </a:lnTo>
                  <a:lnTo>
                    <a:pt x="81219" y="632878"/>
                  </a:lnTo>
                  <a:lnTo>
                    <a:pt x="78849" y="630435"/>
                  </a:lnTo>
                  <a:lnTo>
                    <a:pt x="77927" y="628404"/>
                  </a:lnTo>
                  <a:lnTo>
                    <a:pt x="76417" y="626817"/>
                  </a:lnTo>
                  <a:lnTo>
                    <a:pt x="74080" y="625750"/>
                  </a:lnTo>
                  <a:lnTo>
                    <a:pt x="73665" y="625641"/>
                  </a:lnTo>
                  <a:lnTo>
                    <a:pt x="72168" y="625977"/>
                  </a:lnTo>
                  <a:lnTo>
                    <a:pt x="70835" y="626684"/>
                  </a:lnTo>
                  <a:lnTo>
                    <a:pt x="68591" y="624301"/>
                  </a:lnTo>
                  <a:lnTo>
                    <a:pt x="68669" y="621920"/>
                  </a:lnTo>
                  <a:lnTo>
                    <a:pt x="68477" y="620995"/>
                  </a:lnTo>
                  <a:lnTo>
                    <a:pt x="66954" y="619011"/>
                  </a:lnTo>
                  <a:lnTo>
                    <a:pt x="65790" y="618256"/>
                  </a:lnTo>
                  <a:lnTo>
                    <a:pt x="64497" y="615786"/>
                  </a:lnTo>
                  <a:lnTo>
                    <a:pt x="64369" y="612955"/>
                  </a:lnTo>
                  <a:lnTo>
                    <a:pt x="64068" y="611742"/>
                  </a:lnTo>
                  <a:lnTo>
                    <a:pt x="62320" y="608084"/>
                  </a:lnTo>
                  <a:lnTo>
                    <a:pt x="59333" y="604041"/>
                  </a:lnTo>
                  <a:lnTo>
                    <a:pt x="56899" y="601938"/>
                  </a:lnTo>
                  <a:lnTo>
                    <a:pt x="50842" y="598962"/>
                  </a:lnTo>
                  <a:lnTo>
                    <a:pt x="48812" y="598799"/>
                  </a:lnTo>
                  <a:lnTo>
                    <a:pt x="46712" y="599429"/>
                  </a:lnTo>
                  <a:lnTo>
                    <a:pt x="45172" y="600649"/>
                  </a:lnTo>
                  <a:lnTo>
                    <a:pt x="44886" y="601305"/>
                  </a:lnTo>
                  <a:lnTo>
                    <a:pt x="44978" y="601866"/>
                  </a:lnTo>
                  <a:lnTo>
                    <a:pt x="45118" y="602706"/>
                  </a:lnTo>
                  <a:lnTo>
                    <a:pt x="45233" y="603245"/>
                  </a:lnTo>
                  <a:lnTo>
                    <a:pt x="39862" y="601130"/>
                  </a:lnTo>
                  <a:lnTo>
                    <a:pt x="40459" y="600603"/>
                  </a:lnTo>
                  <a:lnTo>
                    <a:pt x="41026" y="600455"/>
                  </a:lnTo>
                  <a:lnTo>
                    <a:pt x="41632" y="600381"/>
                  </a:lnTo>
                  <a:lnTo>
                    <a:pt x="45472" y="595707"/>
                  </a:lnTo>
                  <a:lnTo>
                    <a:pt x="52164" y="586877"/>
                  </a:lnTo>
                  <a:lnTo>
                    <a:pt x="54289" y="583611"/>
                  </a:lnTo>
                  <a:lnTo>
                    <a:pt x="55321" y="581552"/>
                  </a:lnTo>
                  <a:lnTo>
                    <a:pt x="55710" y="580136"/>
                  </a:lnTo>
                  <a:lnTo>
                    <a:pt x="55794" y="578368"/>
                  </a:lnTo>
                  <a:lnTo>
                    <a:pt x="55014" y="576350"/>
                  </a:lnTo>
                  <a:lnTo>
                    <a:pt x="55423" y="574722"/>
                  </a:lnTo>
                  <a:lnTo>
                    <a:pt x="55408" y="574113"/>
                  </a:lnTo>
                  <a:lnTo>
                    <a:pt x="54175" y="568965"/>
                  </a:lnTo>
                  <a:lnTo>
                    <a:pt x="54154" y="568276"/>
                  </a:lnTo>
                  <a:lnTo>
                    <a:pt x="54328" y="568011"/>
                  </a:lnTo>
                  <a:lnTo>
                    <a:pt x="54900" y="568527"/>
                  </a:lnTo>
                  <a:lnTo>
                    <a:pt x="57185" y="568441"/>
                  </a:lnTo>
                  <a:lnTo>
                    <a:pt x="57688" y="567397"/>
                  </a:lnTo>
                  <a:lnTo>
                    <a:pt x="57379" y="564640"/>
                  </a:lnTo>
                  <a:lnTo>
                    <a:pt x="56601" y="563576"/>
                  </a:lnTo>
                  <a:lnTo>
                    <a:pt x="56140" y="561893"/>
                  </a:lnTo>
                  <a:lnTo>
                    <a:pt x="56152" y="560915"/>
                  </a:lnTo>
                  <a:lnTo>
                    <a:pt x="55797" y="559834"/>
                  </a:lnTo>
                  <a:lnTo>
                    <a:pt x="55723" y="559609"/>
                  </a:lnTo>
                  <a:lnTo>
                    <a:pt x="54116" y="556995"/>
                  </a:lnTo>
                  <a:lnTo>
                    <a:pt x="52669" y="556063"/>
                  </a:lnTo>
                  <a:lnTo>
                    <a:pt x="51186" y="556027"/>
                  </a:lnTo>
                  <a:lnTo>
                    <a:pt x="50695" y="556636"/>
                  </a:lnTo>
                  <a:lnTo>
                    <a:pt x="50698" y="557174"/>
                  </a:lnTo>
                  <a:lnTo>
                    <a:pt x="50405" y="557521"/>
                  </a:lnTo>
                  <a:lnTo>
                    <a:pt x="49838" y="557496"/>
                  </a:lnTo>
                  <a:lnTo>
                    <a:pt x="49415" y="556769"/>
                  </a:lnTo>
                  <a:lnTo>
                    <a:pt x="49130" y="553526"/>
                  </a:lnTo>
                  <a:lnTo>
                    <a:pt x="50389" y="551982"/>
                  </a:lnTo>
                  <a:lnTo>
                    <a:pt x="51525" y="548542"/>
                  </a:lnTo>
                  <a:lnTo>
                    <a:pt x="51017" y="543640"/>
                  </a:lnTo>
                  <a:lnTo>
                    <a:pt x="50163" y="539498"/>
                  </a:lnTo>
                  <a:lnTo>
                    <a:pt x="49105" y="535790"/>
                  </a:lnTo>
                  <a:lnTo>
                    <a:pt x="48994" y="533729"/>
                  </a:lnTo>
                  <a:lnTo>
                    <a:pt x="47595" y="531883"/>
                  </a:lnTo>
                  <a:lnTo>
                    <a:pt x="45990" y="528961"/>
                  </a:lnTo>
                  <a:lnTo>
                    <a:pt x="42946" y="524976"/>
                  </a:lnTo>
                  <a:lnTo>
                    <a:pt x="38508" y="520942"/>
                  </a:lnTo>
                  <a:lnTo>
                    <a:pt x="35754" y="515530"/>
                  </a:lnTo>
                  <a:lnTo>
                    <a:pt x="34809" y="514721"/>
                  </a:lnTo>
                  <a:lnTo>
                    <a:pt x="32020" y="510392"/>
                  </a:lnTo>
                  <a:lnTo>
                    <a:pt x="31890" y="506565"/>
                  </a:lnTo>
                  <a:lnTo>
                    <a:pt x="31516" y="505391"/>
                  </a:lnTo>
                  <a:lnTo>
                    <a:pt x="29562" y="503136"/>
                  </a:lnTo>
                  <a:lnTo>
                    <a:pt x="29426" y="500815"/>
                  </a:lnTo>
                  <a:lnTo>
                    <a:pt x="28518" y="496635"/>
                  </a:lnTo>
                  <a:lnTo>
                    <a:pt x="28099" y="496125"/>
                  </a:lnTo>
                  <a:lnTo>
                    <a:pt x="28144" y="495013"/>
                  </a:lnTo>
                  <a:lnTo>
                    <a:pt x="26588" y="489798"/>
                  </a:lnTo>
                  <a:lnTo>
                    <a:pt x="26180" y="487712"/>
                  </a:lnTo>
                  <a:lnTo>
                    <a:pt x="24846" y="484602"/>
                  </a:lnTo>
                  <a:lnTo>
                    <a:pt x="22415" y="481446"/>
                  </a:lnTo>
                  <a:lnTo>
                    <a:pt x="20166" y="479195"/>
                  </a:lnTo>
                  <a:lnTo>
                    <a:pt x="19583" y="477170"/>
                  </a:lnTo>
                  <a:lnTo>
                    <a:pt x="19343" y="474829"/>
                  </a:lnTo>
                  <a:lnTo>
                    <a:pt x="18824" y="473364"/>
                  </a:lnTo>
                  <a:lnTo>
                    <a:pt x="16532" y="469289"/>
                  </a:lnTo>
                  <a:lnTo>
                    <a:pt x="15890" y="468357"/>
                  </a:lnTo>
                  <a:lnTo>
                    <a:pt x="15181" y="468119"/>
                  </a:lnTo>
                  <a:lnTo>
                    <a:pt x="14195" y="466050"/>
                  </a:lnTo>
                  <a:lnTo>
                    <a:pt x="14274" y="465321"/>
                  </a:lnTo>
                  <a:lnTo>
                    <a:pt x="14041" y="464659"/>
                  </a:lnTo>
                  <a:lnTo>
                    <a:pt x="11394" y="460514"/>
                  </a:lnTo>
                  <a:lnTo>
                    <a:pt x="10961" y="460349"/>
                  </a:lnTo>
                  <a:lnTo>
                    <a:pt x="10517" y="459974"/>
                  </a:lnTo>
                  <a:lnTo>
                    <a:pt x="10414" y="458529"/>
                  </a:lnTo>
                  <a:lnTo>
                    <a:pt x="10656" y="456896"/>
                  </a:lnTo>
                  <a:lnTo>
                    <a:pt x="10416" y="455749"/>
                  </a:lnTo>
                  <a:lnTo>
                    <a:pt x="8322" y="451791"/>
                  </a:lnTo>
                  <a:lnTo>
                    <a:pt x="6796" y="448241"/>
                  </a:lnTo>
                  <a:lnTo>
                    <a:pt x="5382" y="447119"/>
                  </a:lnTo>
                  <a:lnTo>
                    <a:pt x="5696" y="445354"/>
                  </a:lnTo>
                  <a:lnTo>
                    <a:pt x="6158" y="444444"/>
                  </a:lnTo>
                  <a:lnTo>
                    <a:pt x="5618" y="441513"/>
                  </a:lnTo>
                  <a:lnTo>
                    <a:pt x="6309" y="441607"/>
                  </a:lnTo>
                  <a:lnTo>
                    <a:pt x="6803" y="441513"/>
                  </a:lnTo>
                  <a:lnTo>
                    <a:pt x="7974" y="440785"/>
                  </a:lnTo>
                  <a:lnTo>
                    <a:pt x="9704" y="439278"/>
                  </a:lnTo>
                  <a:lnTo>
                    <a:pt x="12505" y="436013"/>
                  </a:lnTo>
                  <a:lnTo>
                    <a:pt x="13957" y="433878"/>
                  </a:lnTo>
                  <a:lnTo>
                    <a:pt x="14484" y="432525"/>
                  </a:lnTo>
                  <a:lnTo>
                    <a:pt x="15279" y="428728"/>
                  </a:lnTo>
                  <a:lnTo>
                    <a:pt x="15545" y="420904"/>
                  </a:lnTo>
                  <a:lnTo>
                    <a:pt x="15451" y="418253"/>
                  </a:lnTo>
                  <a:lnTo>
                    <a:pt x="14555" y="415736"/>
                  </a:lnTo>
                  <a:lnTo>
                    <a:pt x="14517" y="415135"/>
                  </a:lnTo>
                  <a:lnTo>
                    <a:pt x="15047" y="411988"/>
                  </a:lnTo>
                  <a:lnTo>
                    <a:pt x="14257" y="407585"/>
                  </a:lnTo>
                  <a:lnTo>
                    <a:pt x="13825" y="407121"/>
                  </a:lnTo>
                  <a:lnTo>
                    <a:pt x="13698" y="404222"/>
                  </a:lnTo>
                  <a:lnTo>
                    <a:pt x="14611" y="400631"/>
                  </a:lnTo>
                  <a:lnTo>
                    <a:pt x="14736" y="396469"/>
                  </a:lnTo>
                  <a:lnTo>
                    <a:pt x="13865" y="395089"/>
                  </a:lnTo>
                  <a:lnTo>
                    <a:pt x="13686" y="393879"/>
                  </a:lnTo>
                  <a:lnTo>
                    <a:pt x="14133" y="393291"/>
                  </a:lnTo>
                  <a:lnTo>
                    <a:pt x="14373" y="392097"/>
                  </a:lnTo>
                  <a:lnTo>
                    <a:pt x="14458" y="388857"/>
                  </a:lnTo>
                  <a:lnTo>
                    <a:pt x="15278" y="387341"/>
                  </a:lnTo>
                  <a:lnTo>
                    <a:pt x="15023" y="385018"/>
                  </a:lnTo>
                  <a:lnTo>
                    <a:pt x="14750" y="384143"/>
                  </a:lnTo>
                  <a:lnTo>
                    <a:pt x="15191" y="381660"/>
                  </a:lnTo>
                  <a:lnTo>
                    <a:pt x="15453" y="380524"/>
                  </a:lnTo>
                  <a:lnTo>
                    <a:pt x="16408" y="379094"/>
                  </a:lnTo>
                  <a:lnTo>
                    <a:pt x="17705" y="375368"/>
                  </a:lnTo>
                  <a:lnTo>
                    <a:pt x="20331" y="370084"/>
                  </a:lnTo>
                  <a:lnTo>
                    <a:pt x="24509" y="364395"/>
                  </a:lnTo>
                  <a:lnTo>
                    <a:pt x="26544" y="362406"/>
                  </a:lnTo>
                  <a:lnTo>
                    <a:pt x="27712" y="360926"/>
                  </a:lnTo>
                  <a:lnTo>
                    <a:pt x="30465" y="356987"/>
                  </a:lnTo>
                  <a:lnTo>
                    <a:pt x="30714" y="355977"/>
                  </a:lnTo>
                  <a:lnTo>
                    <a:pt x="30623" y="349015"/>
                  </a:lnTo>
                  <a:lnTo>
                    <a:pt x="31270" y="348461"/>
                  </a:lnTo>
                  <a:lnTo>
                    <a:pt x="31958" y="346834"/>
                  </a:lnTo>
                  <a:lnTo>
                    <a:pt x="33314" y="341324"/>
                  </a:lnTo>
                  <a:lnTo>
                    <a:pt x="33764" y="337723"/>
                  </a:lnTo>
                  <a:lnTo>
                    <a:pt x="33335" y="333455"/>
                  </a:lnTo>
                  <a:lnTo>
                    <a:pt x="31907" y="331829"/>
                  </a:lnTo>
                  <a:lnTo>
                    <a:pt x="31623" y="330967"/>
                  </a:lnTo>
                  <a:lnTo>
                    <a:pt x="31755" y="329839"/>
                  </a:lnTo>
                  <a:lnTo>
                    <a:pt x="31760" y="328578"/>
                  </a:lnTo>
                  <a:lnTo>
                    <a:pt x="32075" y="326567"/>
                  </a:lnTo>
                  <a:lnTo>
                    <a:pt x="33287" y="323277"/>
                  </a:lnTo>
                  <a:lnTo>
                    <a:pt x="33908" y="320474"/>
                  </a:lnTo>
                  <a:lnTo>
                    <a:pt x="34331" y="314968"/>
                  </a:lnTo>
                  <a:lnTo>
                    <a:pt x="34208" y="314608"/>
                  </a:lnTo>
                  <a:lnTo>
                    <a:pt x="31773" y="312036"/>
                  </a:lnTo>
                  <a:lnTo>
                    <a:pt x="29793" y="308641"/>
                  </a:lnTo>
                  <a:lnTo>
                    <a:pt x="29568" y="306659"/>
                  </a:lnTo>
                  <a:lnTo>
                    <a:pt x="29763" y="305825"/>
                  </a:lnTo>
                  <a:lnTo>
                    <a:pt x="29583" y="301328"/>
                  </a:lnTo>
                  <a:lnTo>
                    <a:pt x="27515" y="298667"/>
                  </a:lnTo>
                  <a:lnTo>
                    <a:pt x="27407" y="296262"/>
                  </a:lnTo>
                  <a:lnTo>
                    <a:pt x="26715" y="292177"/>
                  </a:lnTo>
                  <a:lnTo>
                    <a:pt x="25522" y="290132"/>
                  </a:lnTo>
                  <a:lnTo>
                    <a:pt x="23851" y="285186"/>
                  </a:lnTo>
                  <a:lnTo>
                    <a:pt x="23140" y="283078"/>
                  </a:lnTo>
                  <a:lnTo>
                    <a:pt x="21470" y="280809"/>
                  </a:lnTo>
                  <a:lnTo>
                    <a:pt x="20569" y="280431"/>
                  </a:lnTo>
                  <a:lnTo>
                    <a:pt x="19996" y="280778"/>
                  </a:lnTo>
                  <a:lnTo>
                    <a:pt x="19676" y="280460"/>
                  </a:lnTo>
                  <a:lnTo>
                    <a:pt x="19214" y="279199"/>
                  </a:lnTo>
                  <a:lnTo>
                    <a:pt x="20846" y="274107"/>
                  </a:lnTo>
                  <a:lnTo>
                    <a:pt x="20746" y="272158"/>
                  </a:lnTo>
                  <a:lnTo>
                    <a:pt x="19440" y="267784"/>
                  </a:lnTo>
                  <a:lnTo>
                    <a:pt x="16903" y="264972"/>
                  </a:lnTo>
                  <a:lnTo>
                    <a:pt x="13994" y="262767"/>
                  </a:lnTo>
                  <a:lnTo>
                    <a:pt x="12473" y="261268"/>
                  </a:lnTo>
                  <a:lnTo>
                    <a:pt x="11033" y="256062"/>
                  </a:lnTo>
                  <a:lnTo>
                    <a:pt x="9816" y="253990"/>
                  </a:lnTo>
                  <a:lnTo>
                    <a:pt x="7513" y="251235"/>
                  </a:lnTo>
                  <a:lnTo>
                    <a:pt x="4629" y="246440"/>
                  </a:lnTo>
                  <a:lnTo>
                    <a:pt x="2880" y="243078"/>
                  </a:lnTo>
                  <a:lnTo>
                    <a:pt x="2670" y="241335"/>
                  </a:lnTo>
                  <a:lnTo>
                    <a:pt x="1351" y="239858"/>
                  </a:lnTo>
                  <a:lnTo>
                    <a:pt x="635" y="238607"/>
                  </a:lnTo>
                  <a:lnTo>
                    <a:pt x="0" y="236755"/>
                  </a:lnTo>
                  <a:lnTo>
                    <a:pt x="700" y="234624"/>
                  </a:lnTo>
                  <a:lnTo>
                    <a:pt x="4198" y="229843"/>
                  </a:lnTo>
                  <a:lnTo>
                    <a:pt x="4437" y="227313"/>
                  </a:lnTo>
                  <a:lnTo>
                    <a:pt x="4240" y="226688"/>
                  </a:lnTo>
                  <a:lnTo>
                    <a:pt x="4296" y="224370"/>
                  </a:lnTo>
                  <a:lnTo>
                    <a:pt x="5204" y="220822"/>
                  </a:lnTo>
                  <a:lnTo>
                    <a:pt x="5189" y="218007"/>
                  </a:lnTo>
                  <a:lnTo>
                    <a:pt x="4890" y="216987"/>
                  </a:lnTo>
                  <a:lnTo>
                    <a:pt x="3966" y="215393"/>
                  </a:lnTo>
                  <a:lnTo>
                    <a:pt x="3505" y="212894"/>
                  </a:lnTo>
                  <a:lnTo>
                    <a:pt x="3527" y="21041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153143" y="5398619"/>
              <a:ext cx="46181" cy="23429"/>
            </a:xfrm>
            <a:custGeom>
              <a:avLst/>
              <a:pathLst>
                <a:path w="46181" h="23429">
                  <a:moveTo>
                    <a:pt x="809" y="0"/>
                  </a:moveTo>
                  <a:lnTo>
                    <a:pt x="1561" y="179"/>
                  </a:lnTo>
                  <a:lnTo>
                    <a:pt x="3940" y="1560"/>
                  </a:lnTo>
                  <a:lnTo>
                    <a:pt x="7871" y="2911"/>
                  </a:lnTo>
                  <a:lnTo>
                    <a:pt x="11125" y="5578"/>
                  </a:lnTo>
                  <a:lnTo>
                    <a:pt x="11696" y="6770"/>
                  </a:lnTo>
                  <a:lnTo>
                    <a:pt x="12951" y="7257"/>
                  </a:lnTo>
                  <a:lnTo>
                    <a:pt x="15283" y="7138"/>
                  </a:lnTo>
                  <a:lnTo>
                    <a:pt x="17448" y="8084"/>
                  </a:lnTo>
                  <a:lnTo>
                    <a:pt x="18010" y="8194"/>
                  </a:lnTo>
                  <a:lnTo>
                    <a:pt x="18363" y="8023"/>
                  </a:lnTo>
                  <a:lnTo>
                    <a:pt x="19310" y="8357"/>
                  </a:lnTo>
                  <a:lnTo>
                    <a:pt x="20912" y="9933"/>
                  </a:lnTo>
                  <a:lnTo>
                    <a:pt x="22397" y="10563"/>
                  </a:lnTo>
                  <a:lnTo>
                    <a:pt x="23851" y="11676"/>
                  </a:lnTo>
                  <a:lnTo>
                    <a:pt x="24569" y="12725"/>
                  </a:lnTo>
                  <a:lnTo>
                    <a:pt x="26004" y="15839"/>
                  </a:lnTo>
                  <a:lnTo>
                    <a:pt x="31507" y="18389"/>
                  </a:lnTo>
                  <a:lnTo>
                    <a:pt x="33812" y="18537"/>
                  </a:lnTo>
                  <a:lnTo>
                    <a:pt x="34842" y="18100"/>
                  </a:lnTo>
                  <a:lnTo>
                    <a:pt x="36186" y="16915"/>
                  </a:lnTo>
                  <a:lnTo>
                    <a:pt x="35798" y="16248"/>
                  </a:lnTo>
                  <a:lnTo>
                    <a:pt x="35829" y="15938"/>
                  </a:lnTo>
                  <a:lnTo>
                    <a:pt x="38203" y="14742"/>
                  </a:lnTo>
                  <a:lnTo>
                    <a:pt x="40566" y="15330"/>
                  </a:lnTo>
                  <a:lnTo>
                    <a:pt x="41490" y="15082"/>
                  </a:lnTo>
                  <a:lnTo>
                    <a:pt x="45392" y="18036"/>
                  </a:lnTo>
                  <a:lnTo>
                    <a:pt x="46181" y="19301"/>
                  </a:lnTo>
                  <a:lnTo>
                    <a:pt x="45969" y="19547"/>
                  </a:lnTo>
                  <a:lnTo>
                    <a:pt x="44424" y="20221"/>
                  </a:lnTo>
                  <a:lnTo>
                    <a:pt x="43625" y="20144"/>
                  </a:lnTo>
                  <a:lnTo>
                    <a:pt x="43085" y="20434"/>
                  </a:lnTo>
                  <a:lnTo>
                    <a:pt x="41953" y="21824"/>
                  </a:lnTo>
                  <a:lnTo>
                    <a:pt x="41925" y="22475"/>
                  </a:lnTo>
                  <a:lnTo>
                    <a:pt x="40749" y="23306"/>
                  </a:lnTo>
                  <a:lnTo>
                    <a:pt x="39951" y="23429"/>
                  </a:lnTo>
                  <a:lnTo>
                    <a:pt x="38175" y="22860"/>
                  </a:lnTo>
                  <a:lnTo>
                    <a:pt x="36205" y="23263"/>
                  </a:lnTo>
                  <a:lnTo>
                    <a:pt x="35372" y="23196"/>
                  </a:lnTo>
                  <a:lnTo>
                    <a:pt x="32691" y="22655"/>
                  </a:lnTo>
                  <a:lnTo>
                    <a:pt x="32519" y="22340"/>
                  </a:lnTo>
                  <a:lnTo>
                    <a:pt x="29327" y="21626"/>
                  </a:lnTo>
                  <a:lnTo>
                    <a:pt x="27464" y="21391"/>
                  </a:lnTo>
                  <a:lnTo>
                    <a:pt x="23698" y="22404"/>
                  </a:lnTo>
                  <a:lnTo>
                    <a:pt x="21586" y="22271"/>
                  </a:lnTo>
                  <a:lnTo>
                    <a:pt x="20797" y="22619"/>
                  </a:lnTo>
                  <a:lnTo>
                    <a:pt x="20364" y="23100"/>
                  </a:lnTo>
                  <a:lnTo>
                    <a:pt x="19520" y="23144"/>
                  </a:lnTo>
                  <a:lnTo>
                    <a:pt x="17116" y="21816"/>
                  </a:lnTo>
                  <a:lnTo>
                    <a:pt x="16228" y="21583"/>
                  </a:lnTo>
                  <a:lnTo>
                    <a:pt x="15137" y="21965"/>
                  </a:lnTo>
                  <a:lnTo>
                    <a:pt x="10815" y="20181"/>
                  </a:lnTo>
                  <a:lnTo>
                    <a:pt x="5575" y="17575"/>
                  </a:lnTo>
                  <a:lnTo>
                    <a:pt x="2356" y="15140"/>
                  </a:lnTo>
                  <a:lnTo>
                    <a:pt x="2133" y="14261"/>
                  </a:lnTo>
                  <a:lnTo>
                    <a:pt x="2026" y="11948"/>
                  </a:lnTo>
                  <a:lnTo>
                    <a:pt x="2125" y="10761"/>
                  </a:lnTo>
                  <a:lnTo>
                    <a:pt x="2518" y="10439"/>
                  </a:lnTo>
                  <a:lnTo>
                    <a:pt x="3653" y="8962"/>
                  </a:lnTo>
                  <a:lnTo>
                    <a:pt x="4064" y="7780"/>
                  </a:lnTo>
                  <a:lnTo>
                    <a:pt x="2652" y="5340"/>
                  </a:lnTo>
                  <a:lnTo>
                    <a:pt x="401" y="2756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111957" y="5397546"/>
              <a:ext cx="31181" cy="19719"/>
            </a:xfrm>
            <a:custGeom>
              <a:avLst/>
              <a:pathLst>
                <a:path w="31181" h="19719">
                  <a:moveTo>
                    <a:pt x="233" y="561"/>
                  </a:moveTo>
                  <a:lnTo>
                    <a:pt x="1493" y="62"/>
                  </a:lnTo>
                  <a:lnTo>
                    <a:pt x="2617" y="0"/>
                  </a:lnTo>
                  <a:lnTo>
                    <a:pt x="3655" y="263"/>
                  </a:lnTo>
                  <a:lnTo>
                    <a:pt x="4976" y="1359"/>
                  </a:lnTo>
                  <a:lnTo>
                    <a:pt x="6420" y="1983"/>
                  </a:lnTo>
                  <a:lnTo>
                    <a:pt x="9939" y="2397"/>
                  </a:lnTo>
                  <a:lnTo>
                    <a:pt x="12184" y="1537"/>
                  </a:lnTo>
                  <a:lnTo>
                    <a:pt x="12928" y="733"/>
                  </a:lnTo>
                  <a:lnTo>
                    <a:pt x="13834" y="819"/>
                  </a:lnTo>
                  <a:lnTo>
                    <a:pt x="14370" y="956"/>
                  </a:lnTo>
                  <a:lnTo>
                    <a:pt x="16574" y="2532"/>
                  </a:lnTo>
                  <a:lnTo>
                    <a:pt x="19508" y="3382"/>
                  </a:lnTo>
                  <a:lnTo>
                    <a:pt x="21652" y="3286"/>
                  </a:lnTo>
                  <a:lnTo>
                    <a:pt x="23199" y="2714"/>
                  </a:lnTo>
                  <a:lnTo>
                    <a:pt x="23409" y="2347"/>
                  </a:lnTo>
                  <a:lnTo>
                    <a:pt x="24053" y="2021"/>
                  </a:lnTo>
                  <a:lnTo>
                    <a:pt x="24368" y="2051"/>
                  </a:lnTo>
                  <a:lnTo>
                    <a:pt x="25689" y="2721"/>
                  </a:lnTo>
                  <a:lnTo>
                    <a:pt x="25160" y="4237"/>
                  </a:lnTo>
                  <a:lnTo>
                    <a:pt x="24568" y="4614"/>
                  </a:lnTo>
                  <a:lnTo>
                    <a:pt x="23947" y="5635"/>
                  </a:lnTo>
                  <a:lnTo>
                    <a:pt x="23981" y="6165"/>
                  </a:lnTo>
                  <a:lnTo>
                    <a:pt x="23862" y="7633"/>
                  </a:lnTo>
                  <a:lnTo>
                    <a:pt x="24263" y="8582"/>
                  </a:lnTo>
                  <a:lnTo>
                    <a:pt x="25754" y="10367"/>
                  </a:lnTo>
                  <a:lnTo>
                    <a:pt x="27243" y="11651"/>
                  </a:lnTo>
                  <a:lnTo>
                    <a:pt x="28093" y="11946"/>
                  </a:lnTo>
                  <a:lnTo>
                    <a:pt x="30573" y="11985"/>
                  </a:lnTo>
                  <a:lnTo>
                    <a:pt x="31181" y="12290"/>
                  </a:lnTo>
                  <a:lnTo>
                    <a:pt x="30520" y="14143"/>
                  </a:lnTo>
                  <a:lnTo>
                    <a:pt x="30364" y="16061"/>
                  </a:lnTo>
                  <a:lnTo>
                    <a:pt x="30788" y="17136"/>
                  </a:lnTo>
                  <a:lnTo>
                    <a:pt x="30651" y="18014"/>
                  </a:lnTo>
                  <a:lnTo>
                    <a:pt x="30170" y="18162"/>
                  </a:lnTo>
                  <a:lnTo>
                    <a:pt x="26910" y="17374"/>
                  </a:lnTo>
                  <a:lnTo>
                    <a:pt x="24721" y="17537"/>
                  </a:lnTo>
                  <a:lnTo>
                    <a:pt x="20602" y="18905"/>
                  </a:lnTo>
                  <a:lnTo>
                    <a:pt x="20353" y="19133"/>
                  </a:lnTo>
                  <a:lnTo>
                    <a:pt x="20244" y="19383"/>
                  </a:lnTo>
                  <a:lnTo>
                    <a:pt x="20069" y="19516"/>
                  </a:lnTo>
                  <a:lnTo>
                    <a:pt x="16518" y="19362"/>
                  </a:lnTo>
                  <a:lnTo>
                    <a:pt x="14016" y="18803"/>
                  </a:lnTo>
                  <a:lnTo>
                    <a:pt x="13058" y="19071"/>
                  </a:lnTo>
                  <a:lnTo>
                    <a:pt x="12420" y="19670"/>
                  </a:lnTo>
                  <a:lnTo>
                    <a:pt x="10784" y="19719"/>
                  </a:lnTo>
                  <a:lnTo>
                    <a:pt x="6151" y="14841"/>
                  </a:lnTo>
                  <a:lnTo>
                    <a:pt x="5319" y="13250"/>
                  </a:lnTo>
                  <a:lnTo>
                    <a:pt x="4839" y="10120"/>
                  </a:lnTo>
                  <a:lnTo>
                    <a:pt x="4647" y="9675"/>
                  </a:lnTo>
                  <a:lnTo>
                    <a:pt x="3986" y="9190"/>
                  </a:lnTo>
                  <a:lnTo>
                    <a:pt x="4000" y="8481"/>
                  </a:lnTo>
                  <a:lnTo>
                    <a:pt x="3528" y="5996"/>
                  </a:lnTo>
                  <a:lnTo>
                    <a:pt x="2420" y="3144"/>
                  </a:lnTo>
                  <a:lnTo>
                    <a:pt x="0" y="88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286829" y="5525979"/>
              <a:ext cx="30157" cy="34067"/>
            </a:xfrm>
            <a:custGeom>
              <a:avLst/>
              <a:pathLst>
                <a:path w="30157" h="34067">
                  <a:moveTo>
                    <a:pt x="136" y="0"/>
                  </a:moveTo>
                  <a:lnTo>
                    <a:pt x="679" y="169"/>
                  </a:lnTo>
                  <a:lnTo>
                    <a:pt x="2059" y="1160"/>
                  </a:lnTo>
                  <a:lnTo>
                    <a:pt x="7019" y="2439"/>
                  </a:lnTo>
                  <a:lnTo>
                    <a:pt x="8445" y="3732"/>
                  </a:lnTo>
                  <a:lnTo>
                    <a:pt x="11397" y="7307"/>
                  </a:lnTo>
                  <a:lnTo>
                    <a:pt x="11397" y="7565"/>
                  </a:lnTo>
                  <a:lnTo>
                    <a:pt x="13021" y="8249"/>
                  </a:lnTo>
                  <a:lnTo>
                    <a:pt x="14050" y="8194"/>
                  </a:lnTo>
                  <a:lnTo>
                    <a:pt x="17128" y="11951"/>
                  </a:lnTo>
                  <a:lnTo>
                    <a:pt x="19727" y="12890"/>
                  </a:lnTo>
                  <a:lnTo>
                    <a:pt x="24049" y="16656"/>
                  </a:lnTo>
                  <a:lnTo>
                    <a:pt x="25429" y="17111"/>
                  </a:lnTo>
                  <a:lnTo>
                    <a:pt x="25590" y="17482"/>
                  </a:lnTo>
                  <a:lnTo>
                    <a:pt x="25275" y="20224"/>
                  </a:lnTo>
                  <a:lnTo>
                    <a:pt x="28667" y="27089"/>
                  </a:lnTo>
                  <a:lnTo>
                    <a:pt x="29453" y="28179"/>
                  </a:lnTo>
                  <a:lnTo>
                    <a:pt x="29891" y="29369"/>
                  </a:lnTo>
                  <a:lnTo>
                    <a:pt x="30157" y="31781"/>
                  </a:lnTo>
                  <a:lnTo>
                    <a:pt x="29558" y="33121"/>
                  </a:lnTo>
                  <a:lnTo>
                    <a:pt x="27814" y="34045"/>
                  </a:lnTo>
                  <a:lnTo>
                    <a:pt x="26723" y="34067"/>
                  </a:lnTo>
                  <a:lnTo>
                    <a:pt x="24794" y="32629"/>
                  </a:lnTo>
                  <a:lnTo>
                    <a:pt x="23122" y="30665"/>
                  </a:lnTo>
                  <a:lnTo>
                    <a:pt x="21569" y="29540"/>
                  </a:lnTo>
                  <a:lnTo>
                    <a:pt x="18224" y="28528"/>
                  </a:lnTo>
                  <a:lnTo>
                    <a:pt x="13693" y="27667"/>
                  </a:lnTo>
                  <a:lnTo>
                    <a:pt x="11863" y="26701"/>
                  </a:lnTo>
                  <a:lnTo>
                    <a:pt x="10937" y="25816"/>
                  </a:lnTo>
                  <a:lnTo>
                    <a:pt x="9635" y="22745"/>
                  </a:lnTo>
                  <a:lnTo>
                    <a:pt x="9280" y="20762"/>
                  </a:lnTo>
                  <a:lnTo>
                    <a:pt x="10515" y="19090"/>
                  </a:lnTo>
                  <a:lnTo>
                    <a:pt x="11626" y="16911"/>
                  </a:lnTo>
                  <a:lnTo>
                    <a:pt x="11818" y="13069"/>
                  </a:lnTo>
                  <a:lnTo>
                    <a:pt x="11651" y="11864"/>
                  </a:lnTo>
                  <a:lnTo>
                    <a:pt x="9998" y="10759"/>
                  </a:lnTo>
                  <a:lnTo>
                    <a:pt x="8499" y="10634"/>
                  </a:lnTo>
                  <a:lnTo>
                    <a:pt x="8556" y="10248"/>
                  </a:lnTo>
                  <a:lnTo>
                    <a:pt x="7936" y="9229"/>
                  </a:lnTo>
                  <a:lnTo>
                    <a:pt x="6389" y="8232"/>
                  </a:lnTo>
                  <a:lnTo>
                    <a:pt x="3793" y="7719"/>
                  </a:lnTo>
                  <a:lnTo>
                    <a:pt x="3264" y="7432"/>
                  </a:lnTo>
                  <a:lnTo>
                    <a:pt x="2556" y="6493"/>
                  </a:lnTo>
                  <a:lnTo>
                    <a:pt x="2297" y="5079"/>
                  </a:lnTo>
                  <a:lnTo>
                    <a:pt x="850" y="1835"/>
                  </a:lnTo>
                  <a:lnTo>
                    <a:pt x="87" y="1231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269127" y="5588512"/>
              <a:ext cx="23268" cy="38515"/>
            </a:xfrm>
            <a:custGeom>
              <a:avLst/>
              <a:pathLst>
                <a:path w="23268" h="38515">
                  <a:moveTo>
                    <a:pt x="737" y="326"/>
                  </a:moveTo>
                  <a:lnTo>
                    <a:pt x="2306" y="0"/>
                  </a:lnTo>
                  <a:lnTo>
                    <a:pt x="4500" y="886"/>
                  </a:lnTo>
                  <a:lnTo>
                    <a:pt x="5059" y="1760"/>
                  </a:lnTo>
                  <a:lnTo>
                    <a:pt x="5449" y="2503"/>
                  </a:lnTo>
                  <a:lnTo>
                    <a:pt x="5203" y="3384"/>
                  </a:lnTo>
                  <a:lnTo>
                    <a:pt x="5383" y="5293"/>
                  </a:lnTo>
                  <a:lnTo>
                    <a:pt x="6729" y="9474"/>
                  </a:lnTo>
                  <a:lnTo>
                    <a:pt x="7658" y="11231"/>
                  </a:lnTo>
                  <a:lnTo>
                    <a:pt x="10170" y="17487"/>
                  </a:lnTo>
                  <a:lnTo>
                    <a:pt x="11172" y="19306"/>
                  </a:lnTo>
                  <a:lnTo>
                    <a:pt x="11806" y="19954"/>
                  </a:lnTo>
                  <a:lnTo>
                    <a:pt x="13618" y="22071"/>
                  </a:lnTo>
                  <a:lnTo>
                    <a:pt x="14761" y="24496"/>
                  </a:lnTo>
                  <a:lnTo>
                    <a:pt x="21924" y="34853"/>
                  </a:lnTo>
                  <a:lnTo>
                    <a:pt x="23268" y="37815"/>
                  </a:lnTo>
                  <a:lnTo>
                    <a:pt x="22728" y="38372"/>
                  </a:lnTo>
                  <a:lnTo>
                    <a:pt x="22344" y="37878"/>
                  </a:lnTo>
                  <a:lnTo>
                    <a:pt x="20171" y="36606"/>
                  </a:lnTo>
                  <a:lnTo>
                    <a:pt x="19306" y="36259"/>
                  </a:lnTo>
                  <a:lnTo>
                    <a:pt x="18388" y="36219"/>
                  </a:lnTo>
                  <a:lnTo>
                    <a:pt x="17444" y="36517"/>
                  </a:lnTo>
                  <a:lnTo>
                    <a:pt x="13767" y="38515"/>
                  </a:lnTo>
                  <a:lnTo>
                    <a:pt x="13490" y="37713"/>
                  </a:lnTo>
                  <a:lnTo>
                    <a:pt x="13671" y="37544"/>
                  </a:lnTo>
                  <a:lnTo>
                    <a:pt x="12187" y="35084"/>
                  </a:lnTo>
                  <a:lnTo>
                    <a:pt x="9221" y="31108"/>
                  </a:lnTo>
                  <a:lnTo>
                    <a:pt x="7900" y="30329"/>
                  </a:lnTo>
                  <a:lnTo>
                    <a:pt x="7150" y="29078"/>
                  </a:lnTo>
                  <a:lnTo>
                    <a:pt x="6506" y="26356"/>
                  </a:lnTo>
                  <a:lnTo>
                    <a:pt x="6468" y="25921"/>
                  </a:lnTo>
                  <a:lnTo>
                    <a:pt x="6762" y="25255"/>
                  </a:lnTo>
                  <a:lnTo>
                    <a:pt x="5293" y="22315"/>
                  </a:lnTo>
                  <a:lnTo>
                    <a:pt x="5393" y="21993"/>
                  </a:lnTo>
                  <a:lnTo>
                    <a:pt x="4438" y="20113"/>
                  </a:lnTo>
                  <a:lnTo>
                    <a:pt x="4054" y="14152"/>
                  </a:lnTo>
                  <a:lnTo>
                    <a:pt x="3358" y="12047"/>
                  </a:lnTo>
                  <a:lnTo>
                    <a:pt x="2262" y="10052"/>
                  </a:lnTo>
                  <a:lnTo>
                    <a:pt x="2119" y="4121"/>
                  </a:lnTo>
                  <a:lnTo>
                    <a:pt x="1290" y="2832"/>
                  </a:lnTo>
                  <a:lnTo>
                    <a:pt x="0" y="258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162734" y="5522112"/>
              <a:ext cx="15879" cy="12832"/>
            </a:xfrm>
            <a:custGeom>
              <a:avLst/>
              <a:pathLst>
                <a:path w="15879" h="12832">
                  <a:moveTo>
                    <a:pt x="0" y="0"/>
                  </a:moveTo>
                  <a:lnTo>
                    <a:pt x="1724" y="1617"/>
                  </a:lnTo>
                  <a:lnTo>
                    <a:pt x="2627" y="1521"/>
                  </a:lnTo>
                  <a:lnTo>
                    <a:pt x="3805" y="807"/>
                  </a:lnTo>
                  <a:lnTo>
                    <a:pt x="4259" y="933"/>
                  </a:lnTo>
                  <a:lnTo>
                    <a:pt x="5734" y="680"/>
                  </a:lnTo>
                  <a:lnTo>
                    <a:pt x="6315" y="812"/>
                  </a:lnTo>
                  <a:lnTo>
                    <a:pt x="8601" y="3280"/>
                  </a:lnTo>
                  <a:lnTo>
                    <a:pt x="10915" y="5265"/>
                  </a:lnTo>
                  <a:lnTo>
                    <a:pt x="12769" y="6497"/>
                  </a:lnTo>
                  <a:lnTo>
                    <a:pt x="13457" y="7381"/>
                  </a:lnTo>
                  <a:lnTo>
                    <a:pt x="15879" y="12062"/>
                  </a:lnTo>
                  <a:lnTo>
                    <a:pt x="13769" y="12832"/>
                  </a:lnTo>
                  <a:lnTo>
                    <a:pt x="11176" y="12679"/>
                  </a:lnTo>
                  <a:lnTo>
                    <a:pt x="9827" y="12290"/>
                  </a:lnTo>
                  <a:lnTo>
                    <a:pt x="7076" y="10760"/>
                  </a:lnTo>
                  <a:lnTo>
                    <a:pt x="5860" y="10049"/>
                  </a:lnTo>
                  <a:lnTo>
                    <a:pt x="5306" y="9333"/>
                  </a:lnTo>
                  <a:lnTo>
                    <a:pt x="2177" y="7450"/>
                  </a:lnTo>
                  <a:lnTo>
                    <a:pt x="444" y="4843"/>
                  </a:lnTo>
                  <a:lnTo>
                    <a:pt x="466" y="4457"/>
                  </a:lnTo>
                  <a:lnTo>
                    <a:pt x="524" y="4078"/>
                  </a:lnTo>
                  <a:lnTo>
                    <a:pt x="171" y="320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088869" y="5383534"/>
              <a:ext cx="17741" cy="9926"/>
            </a:xfrm>
            <a:custGeom>
              <a:avLst/>
              <a:pathLst>
                <a:path w="17741" h="9926">
                  <a:moveTo>
                    <a:pt x="969" y="2717"/>
                  </a:moveTo>
                  <a:lnTo>
                    <a:pt x="2816" y="2566"/>
                  </a:lnTo>
                  <a:lnTo>
                    <a:pt x="5146" y="1690"/>
                  </a:lnTo>
                  <a:lnTo>
                    <a:pt x="5673" y="1407"/>
                  </a:lnTo>
                  <a:lnTo>
                    <a:pt x="6056" y="1836"/>
                  </a:lnTo>
                  <a:lnTo>
                    <a:pt x="6865" y="2440"/>
                  </a:lnTo>
                  <a:lnTo>
                    <a:pt x="7730" y="2729"/>
                  </a:lnTo>
                  <a:lnTo>
                    <a:pt x="8426" y="2657"/>
                  </a:lnTo>
                  <a:lnTo>
                    <a:pt x="10827" y="1732"/>
                  </a:lnTo>
                  <a:lnTo>
                    <a:pt x="11672" y="1199"/>
                  </a:lnTo>
                  <a:lnTo>
                    <a:pt x="11838" y="725"/>
                  </a:lnTo>
                  <a:lnTo>
                    <a:pt x="11801" y="153"/>
                  </a:lnTo>
                  <a:lnTo>
                    <a:pt x="12088" y="0"/>
                  </a:lnTo>
                  <a:lnTo>
                    <a:pt x="12659" y="683"/>
                  </a:lnTo>
                  <a:lnTo>
                    <a:pt x="12955" y="2866"/>
                  </a:lnTo>
                  <a:lnTo>
                    <a:pt x="12190" y="3167"/>
                  </a:lnTo>
                  <a:lnTo>
                    <a:pt x="12162" y="4007"/>
                  </a:lnTo>
                  <a:lnTo>
                    <a:pt x="13388" y="4918"/>
                  </a:lnTo>
                  <a:lnTo>
                    <a:pt x="15351" y="5103"/>
                  </a:lnTo>
                  <a:lnTo>
                    <a:pt x="16493" y="6515"/>
                  </a:lnTo>
                  <a:lnTo>
                    <a:pt x="16964" y="7472"/>
                  </a:lnTo>
                  <a:lnTo>
                    <a:pt x="17741" y="9672"/>
                  </a:lnTo>
                  <a:lnTo>
                    <a:pt x="17358" y="9926"/>
                  </a:lnTo>
                  <a:lnTo>
                    <a:pt x="15788" y="9827"/>
                  </a:lnTo>
                  <a:lnTo>
                    <a:pt x="12224" y="8602"/>
                  </a:lnTo>
                  <a:lnTo>
                    <a:pt x="11237" y="8650"/>
                  </a:lnTo>
                  <a:lnTo>
                    <a:pt x="10812" y="8965"/>
                  </a:lnTo>
                  <a:lnTo>
                    <a:pt x="8934" y="7852"/>
                  </a:lnTo>
                  <a:lnTo>
                    <a:pt x="5444" y="4800"/>
                  </a:lnTo>
                  <a:lnTo>
                    <a:pt x="4756" y="4593"/>
                  </a:lnTo>
                  <a:lnTo>
                    <a:pt x="4174" y="4925"/>
                  </a:lnTo>
                  <a:lnTo>
                    <a:pt x="3042" y="5131"/>
                  </a:lnTo>
                  <a:lnTo>
                    <a:pt x="0" y="384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06256" y="5421604"/>
              <a:ext cx="12948" cy="6241"/>
            </a:xfrm>
            <a:custGeom>
              <a:avLst/>
              <a:pathLst>
                <a:path w="12948" h="6241">
                  <a:moveTo>
                    <a:pt x="3491" y="0"/>
                  </a:moveTo>
                  <a:lnTo>
                    <a:pt x="6147" y="2975"/>
                  </a:lnTo>
                  <a:lnTo>
                    <a:pt x="11248" y="2600"/>
                  </a:lnTo>
                  <a:lnTo>
                    <a:pt x="12948" y="4115"/>
                  </a:lnTo>
                  <a:lnTo>
                    <a:pt x="10390" y="6241"/>
                  </a:lnTo>
                  <a:lnTo>
                    <a:pt x="6784" y="6137"/>
                  </a:lnTo>
                  <a:lnTo>
                    <a:pt x="3102" y="4666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231334" y="5509324"/>
              <a:ext cx="5922" cy="5305"/>
            </a:xfrm>
            <a:custGeom>
              <a:avLst/>
              <a:pathLst>
                <a:path w="5922" h="5305">
                  <a:moveTo>
                    <a:pt x="1623" y="0"/>
                  </a:moveTo>
                  <a:lnTo>
                    <a:pt x="5396" y="132"/>
                  </a:lnTo>
                  <a:lnTo>
                    <a:pt x="5922" y="2671"/>
                  </a:lnTo>
                  <a:lnTo>
                    <a:pt x="4594" y="5305"/>
                  </a:lnTo>
                  <a:lnTo>
                    <a:pt x="1103" y="5250"/>
                  </a:lnTo>
                  <a:lnTo>
                    <a:pt x="0" y="315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024116" y="4780110"/>
              <a:ext cx="3161" cy="3163"/>
            </a:xfrm>
            <a:custGeom>
              <a:avLst/>
              <a:pathLst>
                <a:path w="3161" h="3163">
                  <a:moveTo>
                    <a:pt x="0" y="1029"/>
                  </a:moveTo>
                  <a:lnTo>
                    <a:pt x="1183" y="276"/>
                  </a:lnTo>
                  <a:lnTo>
                    <a:pt x="2197" y="0"/>
                  </a:lnTo>
                  <a:lnTo>
                    <a:pt x="3161" y="658"/>
                  </a:lnTo>
                  <a:lnTo>
                    <a:pt x="3117" y="1904"/>
                  </a:lnTo>
                  <a:lnTo>
                    <a:pt x="2692" y="3163"/>
                  </a:lnTo>
                  <a:lnTo>
                    <a:pt x="938" y="2653"/>
                  </a:lnTo>
                  <a:lnTo>
                    <a:pt x="86" y="191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030106" y="4787792"/>
              <a:ext cx="1647" cy="3763"/>
            </a:xfrm>
            <a:custGeom>
              <a:avLst/>
              <a:pathLst>
                <a:path w="1647" h="3763">
                  <a:moveTo>
                    <a:pt x="251" y="0"/>
                  </a:moveTo>
                  <a:lnTo>
                    <a:pt x="1197" y="69"/>
                  </a:lnTo>
                  <a:lnTo>
                    <a:pt x="1579" y="1449"/>
                  </a:lnTo>
                  <a:lnTo>
                    <a:pt x="1647" y="2960"/>
                  </a:lnTo>
                  <a:lnTo>
                    <a:pt x="920" y="3763"/>
                  </a:lnTo>
                  <a:lnTo>
                    <a:pt x="2" y="2900"/>
                  </a:lnTo>
                  <a:lnTo>
                    <a:pt x="205" y="2162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520776" y="4676446"/>
              <a:ext cx="858252" cy="672421"/>
            </a:xfrm>
            <a:custGeom>
              <a:avLst/>
              <a:pathLst>
                <a:path w="858252" h="672421">
                  <a:moveTo>
                    <a:pt x="33416" y="349129"/>
                  </a:moveTo>
                  <a:lnTo>
                    <a:pt x="36149" y="331620"/>
                  </a:lnTo>
                  <a:lnTo>
                    <a:pt x="38055" y="320673"/>
                  </a:lnTo>
                  <a:lnTo>
                    <a:pt x="40166" y="309167"/>
                  </a:lnTo>
                  <a:lnTo>
                    <a:pt x="40877" y="304769"/>
                  </a:lnTo>
                  <a:lnTo>
                    <a:pt x="41761" y="299313"/>
                  </a:lnTo>
                  <a:lnTo>
                    <a:pt x="43113" y="291025"/>
                  </a:lnTo>
                  <a:lnTo>
                    <a:pt x="45991" y="272706"/>
                  </a:lnTo>
                  <a:lnTo>
                    <a:pt x="51366" y="237735"/>
                  </a:lnTo>
                  <a:lnTo>
                    <a:pt x="54181" y="218669"/>
                  </a:lnTo>
                  <a:lnTo>
                    <a:pt x="57797" y="195000"/>
                  </a:lnTo>
                  <a:lnTo>
                    <a:pt x="62564" y="163804"/>
                  </a:lnTo>
                  <a:lnTo>
                    <a:pt x="66603" y="136942"/>
                  </a:lnTo>
                  <a:lnTo>
                    <a:pt x="69254" y="119295"/>
                  </a:lnTo>
                  <a:lnTo>
                    <a:pt x="70175" y="113213"/>
                  </a:lnTo>
                  <a:lnTo>
                    <a:pt x="75057" y="80949"/>
                  </a:lnTo>
                  <a:lnTo>
                    <a:pt x="76243" y="73578"/>
                  </a:lnTo>
                  <a:lnTo>
                    <a:pt x="76308" y="72863"/>
                  </a:lnTo>
                  <a:lnTo>
                    <a:pt x="77265" y="66994"/>
                  </a:lnTo>
                  <a:lnTo>
                    <a:pt x="79225" y="55549"/>
                  </a:lnTo>
                  <a:lnTo>
                    <a:pt x="79959" y="50544"/>
                  </a:lnTo>
                  <a:lnTo>
                    <a:pt x="80143" y="49231"/>
                  </a:lnTo>
                  <a:lnTo>
                    <a:pt x="81208" y="41658"/>
                  </a:lnTo>
                  <a:lnTo>
                    <a:pt x="83732" y="25437"/>
                  </a:lnTo>
                  <a:lnTo>
                    <a:pt x="87397" y="0"/>
                  </a:lnTo>
                  <a:lnTo>
                    <a:pt x="105572" y="2814"/>
                  </a:lnTo>
                  <a:lnTo>
                    <a:pt x="133317" y="6904"/>
                  </a:lnTo>
                  <a:lnTo>
                    <a:pt x="144761" y="8652"/>
                  </a:lnTo>
                  <a:lnTo>
                    <a:pt x="147624" y="8992"/>
                  </a:lnTo>
                  <a:lnTo>
                    <a:pt x="175055" y="12919"/>
                  </a:lnTo>
                  <a:lnTo>
                    <a:pt x="182680" y="13946"/>
                  </a:lnTo>
                  <a:lnTo>
                    <a:pt x="197497" y="15782"/>
                  </a:lnTo>
                  <a:lnTo>
                    <a:pt x="211562" y="17734"/>
                  </a:lnTo>
                  <a:lnTo>
                    <a:pt x="243719" y="22095"/>
                  </a:lnTo>
                  <a:lnTo>
                    <a:pt x="272104" y="25722"/>
                  </a:lnTo>
                  <a:lnTo>
                    <a:pt x="277558" y="26452"/>
                  </a:lnTo>
                  <a:lnTo>
                    <a:pt x="285973" y="27571"/>
                  </a:lnTo>
                  <a:lnTo>
                    <a:pt x="312433" y="30871"/>
                  </a:lnTo>
                  <a:lnTo>
                    <a:pt x="328125" y="32964"/>
                  </a:lnTo>
                  <a:lnTo>
                    <a:pt x="372547" y="38508"/>
                  </a:lnTo>
                  <a:lnTo>
                    <a:pt x="374119" y="38709"/>
                  </a:lnTo>
                  <a:lnTo>
                    <a:pt x="374352" y="38764"/>
                  </a:lnTo>
                  <a:lnTo>
                    <a:pt x="375063" y="38856"/>
                  </a:lnTo>
                  <a:lnTo>
                    <a:pt x="379355" y="39456"/>
                  </a:lnTo>
                  <a:lnTo>
                    <a:pt x="379960" y="39533"/>
                  </a:lnTo>
                  <a:lnTo>
                    <a:pt x="387099" y="40683"/>
                  </a:lnTo>
                  <a:lnTo>
                    <a:pt x="398478" y="42234"/>
                  </a:lnTo>
                  <a:lnTo>
                    <a:pt x="401450" y="42602"/>
                  </a:lnTo>
                  <a:lnTo>
                    <a:pt x="415683" y="44351"/>
                  </a:lnTo>
                  <a:lnTo>
                    <a:pt x="452108" y="48512"/>
                  </a:lnTo>
                  <a:lnTo>
                    <a:pt x="452727" y="48578"/>
                  </a:lnTo>
                  <a:lnTo>
                    <a:pt x="502105" y="53779"/>
                  </a:lnTo>
                  <a:lnTo>
                    <a:pt x="504346" y="54015"/>
                  </a:lnTo>
                  <a:lnTo>
                    <a:pt x="504539" y="54033"/>
                  </a:lnTo>
                  <a:lnTo>
                    <a:pt x="538867" y="57635"/>
                  </a:lnTo>
                  <a:lnTo>
                    <a:pt x="548581" y="58631"/>
                  </a:lnTo>
                  <a:lnTo>
                    <a:pt x="551441" y="58740"/>
                  </a:lnTo>
                  <a:lnTo>
                    <a:pt x="568395" y="60191"/>
                  </a:lnTo>
                  <a:lnTo>
                    <a:pt x="588145" y="62008"/>
                  </a:lnTo>
                  <a:lnTo>
                    <a:pt x="591382" y="62371"/>
                  </a:lnTo>
                  <a:lnTo>
                    <a:pt x="619350" y="65027"/>
                  </a:lnTo>
                  <a:lnTo>
                    <a:pt x="619650" y="65052"/>
                  </a:lnTo>
                  <a:lnTo>
                    <a:pt x="629349" y="65953"/>
                  </a:lnTo>
                  <a:lnTo>
                    <a:pt x="631445" y="66159"/>
                  </a:lnTo>
                  <a:lnTo>
                    <a:pt x="633489" y="66346"/>
                  </a:lnTo>
                  <a:lnTo>
                    <a:pt x="635597" y="66549"/>
                  </a:lnTo>
                  <a:lnTo>
                    <a:pt x="637109" y="66703"/>
                  </a:lnTo>
                  <a:lnTo>
                    <a:pt x="638657" y="66831"/>
                  </a:lnTo>
                  <a:lnTo>
                    <a:pt x="640412" y="66935"/>
                  </a:lnTo>
                  <a:lnTo>
                    <a:pt x="640978" y="67027"/>
                  </a:lnTo>
                  <a:lnTo>
                    <a:pt x="646009" y="67487"/>
                  </a:lnTo>
                  <a:lnTo>
                    <a:pt x="646147" y="67513"/>
                  </a:lnTo>
                  <a:lnTo>
                    <a:pt x="648118" y="67682"/>
                  </a:lnTo>
                  <a:lnTo>
                    <a:pt x="653326" y="68185"/>
                  </a:lnTo>
                  <a:lnTo>
                    <a:pt x="654447" y="68232"/>
                  </a:lnTo>
                  <a:lnTo>
                    <a:pt x="656460" y="68425"/>
                  </a:lnTo>
                  <a:lnTo>
                    <a:pt x="658614" y="68618"/>
                  </a:lnTo>
                  <a:lnTo>
                    <a:pt x="670537" y="69625"/>
                  </a:lnTo>
                  <a:lnTo>
                    <a:pt x="690045" y="71381"/>
                  </a:lnTo>
                  <a:lnTo>
                    <a:pt x="698472" y="72118"/>
                  </a:lnTo>
                  <a:lnTo>
                    <a:pt x="699663" y="72179"/>
                  </a:lnTo>
                  <a:lnTo>
                    <a:pt x="706817" y="72779"/>
                  </a:lnTo>
                  <a:lnTo>
                    <a:pt x="709578" y="72925"/>
                  </a:lnTo>
                  <a:lnTo>
                    <a:pt x="711175" y="73108"/>
                  </a:lnTo>
                  <a:lnTo>
                    <a:pt x="713067" y="73324"/>
                  </a:lnTo>
                  <a:lnTo>
                    <a:pt x="713325" y="73346"/>
                  </a:lnTo>
                  <a:lnTo>
                    <a:pt x="744831" y="75872"/>
                  </a:lnTo>
                  <a:lnTo>
                    <a:pt x="744971" y="75890"/>
                  </a:lnTo>
                  <a:lnTo>
                    <a:pt x="746850" y="76024"/>
                  </a:lnTo>
                  <a:lnTo>
                    <a:pt x="747020" y="76038"/>
                  </a:lnTo>
                  <a:lnTo>
                    <a:pt x="748628" y="76170"/>
                  </a:lnTo>
                  <a:lnTo>
                    <a:pt x="749150" y="76226"/>
                  </a:lnTo>
                  <a:lnTo>
                    <a:pt x="753205" y="76515"/>
                  </a:lnTo>
                  <a:lnTo>
                    <a:pt x="753417" y="76545"/>
                  </a:lnTo>
                  <a:lnTo>
                    <a:pt x="755338" y="76734"/>
                  </a:lnTo>
                  <a:lnTo>
                    <a:pt x="755470" y="76751"/>
                  </a:lnTo>
                  <a:lnTo>
                    <a:pt x="757565" y="76923"/>
                  </a:lnTo>
                  <a:lnTo>
                    <a:pt x="757885" y="76945"/>
                  </a:lnTo>
                  <a:lnTo>
                    <a:pt x="759522" y="77044"/>
                  </a:lnTo>
                  <a:lnTo>
                    <a:pt x="759709" y="77096"/>
                  </a:lnTo>
                  <a:lnTo>
                    <a:pt x="761650" y="77215"/>
                  </a:lnTo>
                  <a:lnTo>
                    <a:pt x="761819" y="77249"/>
                  </a:lnTo>
                  <a:lnTo>
                    <a:pt x="763752" y="77381"/>
                  </a:lnTo>
                  <a:lnTo>
                    <a:pt x="763944" y="77406"/>
                  </a:lnTo>
                  <a:lnTo>
                    <a:pt x="765866" y="77562"/>
                  </a:lnTo>
                  <a:lnTo>
                    <a:pt x="766049" y="77583"/>
                  </a:lnTo>
                  <a:lnTo>
                    <a:pt x="768030" y="77730"/>
                  </a:lnTo>
                  <a:lnTo>
                    <a:pt x="768253" y="77776"/>
                  </a:lnTo>
                  <a:lnTo>
                    <a:pt x="770082" y="77873"/>
                  </a:lnTo>
                  <a:lnTo>
                    <a:pt x="770391" y="77904"/>
                  </a:lnTo>
                  <a:lnTo>
                    <a:pt x="772177" y="78029"/>
                  </a:lnTo>
                  <a:lnTo>
                    <a:pt x="772509" y="78085"/>
                  </a:lnTo>
                  <a:lnTo>
                    <a:pt x="778450" y="78505"/>
                  </a:lnTo>
                  <a:lnTo>
                    <a:pt x="779202" y="78583"/>
                  </a:lnTo>
                  <a:lnTo>
                    <a:pt x="780541" y="78673"/>
                  </a:lnTo>
                  <a:lnTo>
                    <a:pt x="782196" y="78820"/>
                  </a:lnTo>
                  <a:lnTo>
                    <a:pt x="791719" y="79530"/>
                  </a:lnTo>
                  <a:lnTo>
                    <a:pt x="795306" y="79761"/>
                  </a:lnTo>
                  <a:lnTo>
                    <a:pt x="799982" y="80157"/>
                  </a:lnTo>
                  <a:lnTo>
                    <a:pt x="800335" y="80197"/>
                  </a:lnTo>
                  <a:lnTo>
                    <a:pt x="801379" y="80275"/>
                  </a:lnTo>
                  <a:lnTo>
                    <a:pt x="802403" y="80348"/>
                  </a:lnTo>
                  <a:lnTo>
                    <a:pt x="810013" y="80879"/>
                  </a:lnTo>
                  <a:lnTo>
                    <a:pt x="811938" y="81030"/>
                  </a:lnTo>
                  <a:lnTo>
                    <a:pt x="812084" y="81034"/>
                  </a:lnTo>
                  <a:lnTo>
                    <a:pt x="821990" y="81775"/>
                  </a:lnTo>
                  <a:lnTo>
                    <a:pt x="823705" y="81918"/>
                  </a:lnTo>
                  <a:lnTo>
                    <a:pt x="831611" y="82481"/>
                  </a:lnTo>
                  <a:lnTo>
                    <a:pt x="831744" y="82490"/>
                  </a:lnTo>
                  <a:lnTo>
                    <a:pt x="833873" y="82636"/>
                  </a:lnTo>
                  <a:lnTo>
                    <a:pt x="834348" y="82650"/>
                  </a:lnTo>
                  <a:lnTo>
                    <a:pt x="838314" y="82939"/>
                  </a:lnTo>
                  <a:lnTo>
                    <a:pt x="840497" y="83073"/>
                  </a:lnTo>
                  <a:lnTo>
                    <a:pt x="840811" y="83098"/>
                  </a:lnTo>
                  <a:lnTo>
                    <a:pt x="842816" y="83257"/>
                  </a:lnTo>
                  <a:lnTo>
                    <a:pt x="850140" y="83766"/>
                  </a:lnTo>
                  <a:lnTo>
                    <a:pt x="856153" y="84169"/>
                  </a:lnTo>
                  <a:lnTo>
                    <a:pt x="858252" y="84320"/>
                  </a:lnTo>
                  <a:lnTo>
                    <a:pt x="855741" y="121448"/>
                  </a:lnTo>
                  <a:lnTo>
                    <a:pt x="855205" y="129090"/>
                  </a:lnTo>
                  <a:lnTo>
                    <a:pt x="853561" y="152539"/>
                  </a:lnTo>
                  <a:lnTo>
                    <a:pt x="853405" y="155147"/>
                  </a:lnTo>
                  <a:lnTo>
                    <a:pt x="852605" y="166907"/>
                  </a:lnTo>
                  <a:lnTo>
                    <a:pt x="852124" y="173308"/>
                  </a:lnTo>
                  <a:lnTo>
                    <a:pt x="852120" y="173796"/>
                  </a:lnTo>
                  <a:lnTo>
                    <a:pt x="851763" y="178642"/>
                  </a:lnTo>
                  <a:lnTo>
                    <a:pt x="851681" y="180237"/>
                  </a:lnTo>
                  <a:lnTo>
                    <a:pt x="851599" y="181830"/>
                  </a:lnTo>
                  <a:lnTo>
                    <a:pt x="850493" y="196954"/>
                  </a:lnTo>
                  <a:lnTo>
                    <a:pt x="850434" y="197857"/>
                  </a:lnTo>
                  <a:lnTo>
                    <a:pt x="849763" y="207623"/>
                  </a:lnTo>
                  <a:lnTo>
                    <a:pt x="849608" y="209724"/>
                  </a:lnTo>
                  <a:lnTo>
                    <a:pt x="848174" y="231054"/>
                  </a:lnTo>
                  <a:lnTo>
                    <a:pt x="846651" y="253555"/>
                  </a:lnTo>
                  <a:lnTo>
                    <a:pt x="846611" y="254486"/>
                  </a:lnTo>
                  <a:lnTo>
                    <a:pt x="846513" y="255978"/>
                  </a:lnTo>
                  <a:lnTo>
                    <a:pt x="846377" y="258080"/>
                  </a:lnTo>
                  <a:lnTo>
                    <a:pt x="845008" y="279133"/>
                  </a:lnTo>
                  <a:lnTo>
                    <a:pt x="844844" y="282333"/>
                  </a:lnTo>
                  <a:lnTo>
                    <a:pt x="844730" y="283470"/>
                  </a:lnTo>
                  <a:lnTo>
                    <a:pt x="844242" y="291358"/>
                  </a:lnTo>
                  <a:lnTo>
                    <a:pt x="844075" y="294041"/>
                  </a:lnTo>
                  <a:lnTo>
                    <a:pt x="844021" y="294904"/>
                  </a:lnTo>
                  <a:lnTo>
                    <a:pt x="843750" y="299198"/>
                  </a:lnTo>
                  <a:lnTo>
                    <a:pt x="843714" y="299526"/>
                  </a:lnTo>
                  <a:lnTo>
                    <a:pt x="843407" y="304003"/>
                  </a:lnTo>
                  <a:lnTo>
                    <a:pt x="842608" y="316163"/>
                  </a:lnTo>
                  <a:lnTo>
                    <a:pt x="842557" y="316915"/>
                  </a:lnTo>
                  <a:lnTo>
                    <a:pt x="842433" y="319061"/>
                  </a:lnTo>
                  <a:lnTo>
                    <a:pt x="842155" y="323448"/>
                  </a:lnTo>
                  <a:lnTo>
                    <a:pt x="841504" y="333807"/>
                  </a:lnTo>
                  <a:lnTo>
                    <a:pt x="839970" y="358189"/>
                  </a:lnTo>
                  <a:lnTo>
                    <a:pt x="839938" y="358758"/>
                  </a:lnTo>
                  <a:lnTo>
                    <a:pt x="839909" y="359264"/>
                  </a:lnTo>
                  <a:lnTo>
                    <a:pt x="839142" y="371395"/>
                  </a:lnTo>
                  <a:lnTo>
                    <a:pt x="836929" y="405677"/>
                  </a:lnTo>
                  <a:lnTo>
                    <a:pt x="836796" y="407720"/>
                  </a:lnTo>
                  <a:lnTo>
                    <a:pt x="836622" y="410067"/>
                  </a:lnTo>
                  <a:lnTo>
                    <a:pt x="836496" y="412031"/>
                  </a:lnTo>
                  <a:lnTo>
                    <a:pt x="836360" y="414164"/>
                  </a:lnTo>
                  <a:lnTo>
                    <a:pt x="836338" y="414338"/>
                  </a:lnTo>
                  <a:lnTo>
                    <a:pt x="835786" y="422665"/>
                  </a:lnTo>
                  <a:lnTo>
                    <a:pt x="835702" y="423987"/>
                  </a:lnTo>
                  <a:lnTo>
                    <a:pt x="835687" y="424255"/>
                  </a:lnTo>
                  <a:lnTo>
                    <a:pt x="835571" y="425983"/>
                  </a:lnTo>
                  <a:lnTo>
                    <a:pt x="835521" y="426765"/>
                  </a:lnTo>
                  <a:lnTo>
                    <a:pt x="834949" y="434748"/>
                  </a:lnTo>
                  <a:lnTo>
                    <a:pt x="834621" y="439669"/>
                  </a:lnTo>
                  <a:lnTo>
                    <a:pt x="834394" y="443024"/>
                  </a:lnTo>
                  <a:lnTo>
                    <a:pt x="834240" y="445214"/>
                  </a:lnTo>
                  <a:lnTo>
                    <a:pt x="834052" y="448149"/>
                  </a:lnTo>
                  <a:lnTo>
                    <a:pt x="833850" y="450844"/>
                  </a:lnTo>
                  <a:lnTo>
                    <a:pt x="833323" y="458431"/>
                  </a:lnTo>
                  <a:lnTo>
                    <a:pt x="833026" y="463414"/>
                  </a:lnTo>
                  <a:lnTo>
                    <a:pt x="833044" y="463987"/>
                  </a:lnTo>
                  <a:lnTo>
                    <a:pt x="832671" y="468584"/>
                  </a:lnTo>
                  <a:lnTo>
                    <a:pt x="831986" y="479155"/>
                  </a:lnTo>
                  <a:lnTo>
                    <a:pt x="831553" y="485544"/>
                  </a:lnTo>
                  <a:lnTo>
                    <a:pt x="831496" y="486473"/>
                  </a:lnTo>
                  <a:lnTo>
                    <a:pt x="831385" y="488291"/>
                  </a:lnTo>
                  <a:lnTo>
                    <a:pt x="830315" y="504157"/>
                  </a:lnTo>
                  <a:lnTo>
                    <a:pt x="830108" y="506612"/>
                  </a:lnTo>
                  <a:lnTo>
                    <a:pt x="830026" y="508374"/>
                  </a:lnTo>
                  <a:lnTo>
                    <a:pt x="829303" y="518260"/>
                  </a:lnTo>
                  <a:lnTo>
                    <a:pt x="828217" y="535475"/>
                  </a:lnTo>
                  <a:lnTo>
                    <a:pt x="828198" y="535763"/>
                  </a:lnTo>
                  <a:lnTo>
                    <a:pt x="827686" y="544297"/>
                  </a:lnTo>
                  <a:lnTo>
                    <a:pt x="827268" y="550714"/>
                  </a:lnTo>
                  <a:lnTo>
                    <a:pt x="827071" y="553734"/>
                  </a:lnTo>
                  <a:lnTo>
                    <a:pt x="826956" y="555901"/>
                  </a:lnTo>
                  <a:lnTo>
                    <a:pt x="826728" y="560095"/>
                  </a:lnTo>
                  <a:lnTo>
                    <a:pt x="826531" y="563264"/>
                  </a:lnTo>
                  <a:lnTo>
                    <a:pt x="826397" y="565413"/>
                  </a:lnTo>
                  <a:lnTo>
                    <a:pt x="825996" y="571779"/>
                  </a:lnTo>
                  <a:lnTo>
                    <a:pt x="825834" y="573940"/>
                  </a:lnTo>
                  <a:lnTo>
                    <a:pt x="825735" y="575579"/>
                  </a:lnTo>
                  <a:lnTo>
                    <a:pt x="825632" y="577075"/>
                  </a:lnTo>
                  <a:lnTo>
                    <a:pt x="825263" y="582409"/>
                  </a:lnTo>
                  <a:lnTo>
                    <a:pt x="824731" y="589714"/>
                  </a:lnTo>
                  <a:lnTo>
                    <a:pt x="824562" y="592174"/>
                  </a:lnTo>
                  <a:lnTo>
                    <a:pt x="824489" y="593041"/>
                  </a:lnTo>
                  <a:lnTo>
                    <a:pt x="824223" y="597318"/>
                  </a:lnTo>
                  <a:lnTo>
                    <a:pt x="823855" y="602675"/>
                  </a:lnTo>
                  <a:lnTo>
                    <a:pt x="823522" y="607765"/>
                  </a:lnTo>
                  <a:lnTo>
                    <a:pt x="823272" y="611403"/>
                  </a:lnTo>
                  <a:lnTo>
                    <a:pt x="823075" y="614436"/>
                  </a:lnTo>
                  <a:lnTo>
                    <a:pt x="822940" y="616512"/>
                  </a:lnTo>
                  <a:lnTo>
                    <a:pt x="822663" y="619789"/>
                  </a:lnTo>
                  <a:lnTo>
                    <a:pt x="822249" y="626105"/>
                  </a:lnTo>
                  <a:lnTo>
                    <a:pt x="822148" y="627840"/>
                  </a:lnTo>
                  <a:lnTo>
                    <a:pt x="821717" y="633619"/>
                  </a:lnTo>
                  <a:lnTo>
                    <a:pt x="820546" y="650662"/>
                  </a:lnTo>
                  <a:lnTo>
                    <a:pt x="820368" y="653110"/>
                  </a:lnTo>
                  <a:lnTo>
                    <a:pt x="820270" y="655022"/>
                  </a:lnTo>
                  <a:lnTo>
                    <a:pt x="820195" y="655814"/>
                  </a:lnTo>
                  <a:lnTo>
                    <a:pt x="819500" y="666378"/>
                  </a:lnTo>
                  <a:lnTo>
                    <a:pt x="819457" y="666701"/>
                  </a:lnTo>
                  <a:lnTo>
                    <a:pt x="819440" y="666902"/>
                  </a:lnTo>
                  <a:lnTo>
                    <a:pt x="819379" y="667789"/>
                  </a:lnTo>
                  <a:lnTo>
                    <a:pt x="819028" y="672421"/>
                  </a:lnTo>
                  <a:lnTo>
                    <a:pt x="817588" y="672318"/>
                  </a:lnTo>
                  <a:lnTo>
                    <a:pt x="802355" y="671190"/>
                  </a:lnTo>
                  <a:lnTo>
                    <a:pt x="799533" y="670972"/>
                  </a:lnTo>
                  <a:lnTo>
                    <a:pt x="793379" y="670440"/>
                  </a:lnTo>
                  <a:lnTo>
                    <a:pt x="782277" y="669618"/>
                  </a:lnTo>
                  <a:lnTo>
                    <a:pt x="742048" y="666550"/>
                  </a:lnTo>
                  <a:lnTo>
                    <a:pt x="736923" y="665785"/>
                  </a:lnTo>
                  <a:lnTo>
                    <a:pt x="734840" y="665502"/>
                  </a:lnTo>
                  <a:lnTo>
                    <a:pt x="732656" y="665228"/>
                  </a:lnTo>
                  <a:lnTo>
                    <a:pt x="730167" y="665000"/>
                  </a:lnTo>
                  <a:lnTo>
                    <a:pt x="728135" y="664801"/>
                  </a:lnTo>
                  <a:lnTo>
                    <a:pt x="725218" y="664600"/>
                  </a:lnTo>
                  <a:lnTo>
                    <a:pt x="709058" y="663483"/>
                  </a:lnTo>
                  <a:lnTo>
                    <a:pt x="708331" y="663422"/>
                  </a:lnTo>
                  <a:lnTo>
                    <a:pt x="708193" y="663418"/>
                  </a:lnTo>
                  <a:lnTo>
                    <a:pt x="706426" y="663045"/>
                  </a:lnTo>
                  <a:lnTo>
                    <a:pt x="696583" y="662245"/>
                  </a:lnTo>
                  <a:lnTo>
                    <a:pt x="688394" y="661572"/>
                  </a:lnTo>
                  <a:lnTo>
                    <a:pt x="620661" y="656147"/>
                  </a:lnTo>
                  <a:lnTo>
                    <a:pt x="620530" y="656131"/>
                  </a:lnTo>
                  <a:lnTo>
                    <a:pt x="588446" y="653512"/>
                  </a:lnTo>
                  <a:lnTo>
                    <a:pt x="559983" y="651101"/>
                  </a:lnTo>
                  <a:lnTo>
                    <a:pt x="549621" y="650280"/>
                  </a:lnTo>
                  <a:lnTo>
                    <a:pt x="528486" y="648207"/>
                  </a:lnTo>
                  <a:lnTo>
                    <a:pt x="516159" y="646907"/>
                  </a:lnTo>
                  <a:lnTo>
                    <a:pt x="516032" y="647009"/>
                  </a:lnTo>
                  <a:lnTo>
                    <a:pt x="513747" y="646815"/>
                  </a:lnTo>
                  <a:lnTo>
                    <a:pt x="503548" y="645784"/>
                  </a:lnTo>
                  <a:lnTo>
                    <a:pt x="472110" y="642622"/>
                  </a:lnTo>
                  <a:lnTo>
                    <a:pt x="468745" y="642352"/>
                  </a:lnTo>
                  <a:lnTo>
                    <a:pt x="458065" y="640843"/>
                  </a:lnTo>
                  <a:lnTo>
                    <a:pt x="454056" y="640435"/>
                  </a:lnTo>
                  <a:lnTo>
                    <a:pt x="446378" y="639651"/>
                  </a:lnTo>
                  <a:lnTo>
                    <a:pt x="442793" y="639207"/>
                  </a:lnTo>
                  <a:lnTo>
                    <a:pt x="423134" y="637063"/>
                  </a:lnTo>
                  <a:lnTo>
                    <a:pt x="420427" y="636749"/>
                  </a:lnTo>
                  <a:lnTo>
                    <a:pt x="419866" y="636685"/>
                  </a:lnTo>
                  <a:lnTo>
                    <a:pt x="417768" y="636461"/>
                  </a:lnTo>
                  <a:lnTo>
                    <a:pt x="412659" y="635918"/>
                  </a:lnTo>
                  <a:lnTo>
                    <a:pt x="412230" y="635889"/>
                  </a:lnTo>
                  <a:lnTo>
                    <a:pt x="409723" y="635600"/>
                  </a:lnTo>
                  <a:lnTo>
                    <a:pt x="398776" y="634424"/>
                  </a:lnTo>
                  <a:lnTo>
                    <a:pt x="394421" y="633913"/>
                  </a:lnTo>
                  <a:lnTo>
                    <a:pt x="388367" y="633242"/>
                  </a:lnTo>
                  <a:lnTo>
                    <a:pt x="388133" y="633217"/>
                  </a:lnTo>
                  <a:lnTo>
                    <a:pt x="355649" y="629598"/>
                  </a:lnTo>
                  <a:lnTo>
                    <a:pt x="355496" y="629581"/>
                  </a:lnTo>
                  <a:lnTo>
                    <a:pt x="354423" y="629468"/>
                  </a:lnTo>
                  <a:lnTo>
                    <a:pt x="331623" y="626998"/>
                  </a:lnTo>
                  <a:lnTo>
                    <a:pt x="326108" y="626324"/>
                  </a:lnTo>
                  <a:lnTo>
                    <a:pt x="320887" y="625766"/>
                  </a:lnTo>
                  <a:lnTo>
                    <a:pt x="315065" y="625024"/>
                  </a:lnTo>
                  <a:lnTo>
                    <a:pt x="299499" y="623216"/>
                  </a:lnTo>
                  <a:lnTo>
                    <a:pt x="296656" y="622883"/>
                  </a:lnTo>
                  <a:lnTo>
                    <a:pt x="283026" y="621338"/>
                  </a:lnTo>
                  <a:lnTo>
                    <a:pt x="281673" y="621150"/>
                  </a:lnTo>
                  <a:lnTo>
                    <a:pt x="277864" y="620670"/>
                  </a:lnTo>
                  <a:lnTo>
                    <a:pt x="276193" y="620483"/>
                  </a:lnTo>
                  <a:lnTo>
                    <a:pt x="267424" y="619498"/>
                  </a:lnTo>
                  <a:lnTo>
                    <a:pt x="253500" y="617768"/>
                  </a:lnTo>
                  <a:lnTo>
                    <a:pt x="252765" y="616536"/>
                  </a:lnTo>
                  <a:lnTo>
                    <a:pt x="189303" y="608393"/>
                  </a:lnTo>
                  <a:lnTo>
                    <a:pt x="182207" y="607455"/>
                  </a:lnTo>
                  <a:lnTo>
                    <a:pt x="121691" y="599247"/>
                  </a:lnTo>
                  <a:lnTo>
                    <a:pt x="92680" y="595325"/>
                  </a:lnTo>
                  <a:lnTo>
                    <a:pt x="92542" y="595225"/>
                  </a:lnTo>
                  <a:lnTo>
                    <a:pt x="88141" y="594606"/>
                  </a:lnTo>
                  <a:lnTo>
                    <a:pt x="84374" y="594071"/>
                  </a:lnTo>
                  <a:lnTo>
                    <a:pt x="77548" y="593104"/>
                  </a:lnTo>
                  <a:lnTo>
                    <a:pt x="49471" y="589067"/>
                  </a:lnTo>
                  <a:lnTo>
                    <a:pt x="10565" y="583362"/>
                  </a:lnTo>
                  <a:lnTo>
                    <a:pt x="10046" y="583283"/>
                  </a:lnTo>
                  <a:lnTo>
                    <a:pt x="0" y="581744"/>
                  </a:lnTo>
                  <a:lnTo>
                    <a:pt x="1621" y="571060"/>
                  </a:lnTo>
                  <a:lnTo>
                    <a:pt x="1676" y="570784"/>
                  </a:lnTo>
                  <a:lnTo>
                    <a:pt x="1941" y="569078"/>
                  </a:lnTo>
                  <a:lnTo>
                    <a:pt x="2135" y="567646"/>
                  </a:lnTo>
                  <a:lnTo>
                    <a:pt x="2426" y="565733"/>
                  </a:lnTo>
                  <a:lnTo>
                    <a:pt x="2485" y="565356"/>
                  </a:lnTo>
                  <a:lnTo>
                    <a:pt x="3818" y="555879"/>
                  </a:lnTo>
                  <a:lnTo>
                    <a:pt x="4358" y="552317"/>
                  </a:lnTo>
                  <a:lnTo>
                    <a:pt x="4613" y="551018"/>
                  </a:lnTo>
                  <a:lnTo>
                    <a:pt x="5408" y="545328"/>
                  </a:lnTo>
                  <a:lnTo>
                    <a:pt x="8176" y="527192"/>
                  </a:lnTo>
                  <a:lnTo>
                    <a:pt x="10858" y="511293"/>
                  </a:lnTo>
                  <a:lnTo>
                    <a:pt x="11228" y="509097"/>
                  </a:lnTo>
                  <a:lnTo>
                    <a:pt x="12049" y="504658"/>
                  </a:lnTo>
                  <a:lnTo>
                    <a:pt x="13667" y="493997"/>
                  </a:lnTo>
                  <a:lnTo>
                    <a:pt x="13926" y="492033"/>
                  </a:lnTo>
                  <a:lnTo>
                    <a:pt x="14065" y="491143"/>
                  </a:lnTo>
                  <a:lnTo>
                    <a:pt x="14972" y="485003"/>
                  </a:lnTo>
                  <a:lnTo>
                    <a:pt x="16024" y="478458"/>
                  </a:lnTo>
                  <a:lnTo>
                    <a:pt x="16064" y="478172"/>
                  </a:lnTo>
                  <a:lnTo>
                    <a:pt x="16672" y="474249"/>
                  </a:lnTo>
                  <a:lnTo>
                    <a:pt x="16833" y="472821"/>
                  </a:lnTo>
                  <a:lnTo>
                    <a:pt x="18006" y="465556"/>
                  </a:lnTo>
                  <a:lnTo>
                    <a:pt x="18756" y="460364"/>
                  </a:lnTo>
                  <a:lnTo>
                    <a:pt x="18896" y="459460"/>
                  </a:lnTo>
                  <a:lnTo>
                    <a:pt x="19557" y="454995"/>
                  </a:lnTo>
                  <a:lnTo>
                    <a:pt x="19761" y="453793"/>
                  </a:lnTo>
                  <a:lnTo>
                    <a:pt x="20403" y="450006"/>
                  </a:lnTo>
                  <a:lnTo>
                    <a:pt x="21638" y="440236"/>
                  </a:lnTo>
                  <a:lnTo>
                    <a:pt x="22173" y="436929"/>
                  </a:lnTo>
                  <a:lnTo>
                    <a:pt x="22222" y="436604"/>
                  </a:lnTo>
                  <a:lnTo>
                    <a:pt x="25709" y="414292"/>
                  </a:lnTo>
                  <a:lnTo>
                    <a:pt x="25974" y="412599"/>
                  </a:lnTo>
                  <a:lnTo>
                    <a:pt x="26263" y="400721"/>
                  </a:lnTo>
                  <a:lnTo>
                    <a:pt x="26316" y="396187"/>
                  </a:lnTo>
                  <a:lnTo>
                    <a:pt x="31264" y="36357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474783" y="4257151"/>
              <a:ext cx="203471" cy="202302"/>
            </a:xfrm>
            <a:custGeom>
              <a:avLst/>
              <a:pathLst>
                <a:path w="203471" h="202302">
                  <a:moveTo>
                    <a:pt x="10853" y="187938"/>
                  </a:moveTo>
                  <a:lnTo>
                    <a:pt x="13692" y="184930"/>
                  </a:lnTo>
                  <a:lnTo>
                    <a:pt x="18708" y="179609"/>
                  </a:lnTo>
                  <a:lnTo>
                    <a:pt x="19380" y="178906"/>
                  </a:lnTo>
                  <a:lnTo>
                    <a:pt x="25396" y="172672"/>
                  </a:lnTo>
                  <a:lnTo>
                    <a:pt x="29871" y="167914"/>
                  </a:lnTo>
                  <a:lnTo>
                    <a:pt x="30326" y="167428"/>
                  </a:lnTo>
                  <a:lnTo>
                    <a:pt x="32722" y="164957"/>
                  </a:lnTo>
                  <a:lnTo>
                    <a:pt x="27227" y="159740"/>
                  </a:lnTo>
                  <a:lnTo>
                    <a:pt x="22269" y="155178"/>
                  </a:lnTo>
                  <a:lnTo>
                    <a:pt x="22018" y="153389"/>
                  </a:lnTo>
                  <a:lnTo>
                    <a:pt x="21629" y="152223"/>
                  </a:lnTo>
                  <a:lnTo>
                    <a:pt x="21295" y="150733"/>
                  </a:lnTo>
                  <a:lnTo>
                    <a:pt x="20207" y="144914"/>
                  </a:lnTo>
                  <a:lnTo>
                    <a:pt x="19948" y="143402"/>
                  </a:lnTo>
                  <a:lnTo>
                    <a:pt x="19063" y="139181"/>
                  </a:lnTo>
                  <a:lnTo>
                    <a:pt x="18363" y="135114"/>
                  </a:lnTo>
                  <a:lnTo>
                    <a:pt x="18308" y="134826"/>
                  </a:lnTo>
                  <a:lnTo>
                    <a:pt x="18161" y="134072"/>
                  </a:lnTo>
                  <a:lnTo>
                    <a:pt x="17864" y="132591"/>
                  </a:lnTo>
                  <a:lnTo>
                    <a:pt x="17806" y="132343"/>
                  </a:lnTo>
                  <a:lnTo>
                    <a:pt x="17718" y="131963"/>
                  </a:lnTo>
                  <a:lnTo>
                    <a:pt x="17671" y="131754"/>
                  </a:lnTo>
                  <a:lnTo>
                    <a:pt x="17071" y="128904"/>
                  </a:lnTo>
                  <a:lnTo>
                    <a:pt x="17040" y="128737"/>
                  </a:lnTo>
                  <a:lnTo>
                    <a:pt x="16996" y="128500"/>
                  </a:lnTo>
                  <a:lnTo>
                    <a:pt x="15585" y="121637"/>
                  </a:lnTo>
                  <a:lnTo>
                    <a:pt x="12982" y="108220"/>
                  </a:lnTo>
                  <a:lnTo>
                    <a:pt x="12267" y="105146"/>
                  </a:lnTo>
                  <a:lnTo>
                    <a:pt x="11473" y="101466"/>
                  </a:lnTo>
                  <a:lnTo>
                    <a:pt x="10825" y="98461"/>
                  </a:lnTo>
                  <a:lnTo>
                    <a:pt x="9287" y="90738"/>
                  </a:lnTo>
                  <a:lnTo>
                    <a:pt x="8703" y="88180"/>
                  </a:lnTo>
                  <a:lnTo>
                    <a:pt x="6817" y="78694"/>
                  </a:lnTo>
                  <a:lnTo>
                    <a:pt x="5804" y="73716"/>
                  </a:lnTo>
                  <a:lnTo>
                    <a:pt x="4892" y="68808"/>
                  </a:lnTo>
                  <a:lnTo>
                    <a:pt x="3929" y="64512"/>
                  </a:lnTo>
                  <a:lnTo>
                    <a:pt x="2912" y="59274"/>
                  </a:lnTo>
                  <a:lnTo>
                    <a:pt x="1665" y="53271"/>
                  </a:lnTo>
                  <a:lnTo>
                    <a:pt x="0" y="46164"/>
                  </a:lnTo>
                  <a:lnTo>
                    <a:pt x="5698" y="44473"/>
                  </a:lnTo>
                  <a:lnTo>
                    <a:pt x="20396" y="41017"/>
                  </a:lnTo>
                  <a:lnTo>
                    <a:pt x="20537" y="40985"/>
                  </a:lnTo>
                  <a:lnTo>
                    <a:pt x="27139" y="39482"/>
                  </a:lnTo>
                  <a:lnTo>
                    <a:pt x="27274" y="39455"/>
                  </a:lnTo>
                  <a:lnTo>
                    <a:pt x="38167" y="36905"/>
                  </a:lnTo>
                  <a:lnTo>
                    <a:pt x="46031" y="35056"/>
                  </a:lnTo>
                  <a:lnTo>
                    <a:pt x="50746" y="33904"/>
                  </a:lnTo>
                  <a:lnTo>
                    <a:pt x="51723" y="33665"/>
                  </a:lnTo>
                  <a:lnTo>
                    <a:pt x="66042" y="29829"/>
                  </a:lnTo>
                  <a:lnTo>
                    <a:pt x="67805" y="29462"/>
                  </a:lnTo>
                  <a:lnTo>
                    <a:pt x="71351" y="28533"/>
                  </a:lnTo>
                  <a:lnTo>
                    <a:pt x="72556" y="34143"/>
                  </a:lnTo>
                  <a:lnTo>
                    <a:pt x="76788" y="32266"/>
                  </a:lnTo>
                  <a:lnTo>
                    <a:pt x="77596" y="31907"/>
                  </a:lnTo>
                  <a:lnTo>
                    <a:pt x="77473" y="31223"/>
                  </a:lnTo>
                  <a:lnTo>
                    <a:pt x="77693" y="30848"/>
                  </a:lnTo>
                  <a:lnTo>
                    <a:pt x="77575" y="30415"/>
                  </a:lnTo>
                  <a:lnTo>
                    <a:pt x="77713" y="30101"/>
                  </a:lnTo>
                  <a:lnTo>
                    <a:pt x="77776" y="29716"/>
                  </a:lnTo>
                  <a:lnTo>
                    <a:pt x="77559" y="29595"/>
                  </a:lnTo>
                  <a:lnTo>
                    <a:pt x="77395" y="29398"/>
                  </a:lnTo>
                  <a:lnTo>
                    <a:pt x="77342" y="29145"/>
                  </a:lnTo>
                  <a:lnTo>
                    <a:pt x="77497" y="29053"/>
                  </a:lnTo>
                  <a:lnTo>
                    <a:pt x="77857" y="29089"/>
                  </a:lnTo>
                  <a:lnTo>
                    <a:pt x="78041" y="28358"/>
                  </a:lnTo>
                  <a:lnTo>
                    <a:pt x="78092" y="27609"/>
                  </a:lnTo>
                  <a:lnTo>
                    <a:pt x="77827" y="27393"/>
                  </a:lnTo>
                  <a:lnTo>
                    <a:pt x="77359" y="27340"/>
                  </a:lnTo>
                  <a:lnTo>
                    <a:pt x="77423" y="26879"/>
                  </a:lnTo>
                  <a:lnTo>
                    <a:pt x="83690" y="25030"/>
                  </a:lnTo>
                  <a:lnTo>
                    <a:pt x="89407" y="24094"/>
                  </a:lnTo>
                  <a:lnTo>
                    <a:pt x="93167" y="23279"/>
                  </a:lnTo>
                  <a:lnTo>
                    <a:pt x="93503" y="24071"/>
                  </a:lnTo>
                  <a:lnTo>
                    <a:pt x="95269" y="23619"/>
                  </a:lnTo>
                  <a:lnTo>
                    <a:pt x="96098" y="23385"/>
                  </a:lnTo>
                  <a:lnTo>
                    <a:pt x="96835" y="22344"/>
                  </a:lnTo>
                  <a:lnTo>
                    <a:pt x="101402" y="20417"/>
                  </a:lnTo>
                  <a:lnTo>
                    <a:pt x="103391" y="19865"/>
                  </a:lnTo>
                  <a:lnTo>
                    <a:pt x="108911" y="18333"/>
                  </a:lnTo>
                  <a:lnTo>
                    <a:pt x="123631" y="14460"/>
                  </a:lnTo>
                  <a:lnTo>
                    <a:pt x="130733" y="12471"/>
                  </a:lnTo>
                  <a:lnTo>
                    <a:pt x="142722" y="9238"/>
                  </a:lnTo>
                  <a:lnTo>
                    <a:pt x="146290" y="8416"/>
                  </a:lnTo>
                  <a:lnTo>
                    <a:pt x="150406" y="7466"/>
                  </a:lnTo>
                  <a:lnTo>
                    <a:pt x="158406" y="5222"/>
                  </a:lnTo>
                  <a:lnTo>
                    <a:pt x="168622" y="2639"/>
                  </a:lnTo>
                  <a:lnTo>
                    <a:pt x="169340" y="2440"/>
                  </a:lnTo>
                  <a:lnTo>
                    <a:pt x="178093" y="0"/>
                  </a:lnTo>
                  <a:lnTo>
                    <a:pt x="178880" y="2148"/>
                  </a:lnTo>
                  <a:lnTo>
                    <a:pt x="182020" y="12377"/>
                  </a:lnTo>
                  <a:lnTo>
                    <a:pt x="186310" y="25588"/>
                  </a:lnTo>
                  <a:lnTo>
                    <a:pt x="186350" y="25723"/>
                  </a:lnTo>
                  <a:lnTo>
                    <a:pt x="187795" y="30129"/>
                  </a:lnTo>
                  <a:lnTo>
                    <a:pt x="187866" y="30364"/>
                  </a:lnTo>
                  <a:lnTo>
                    <a:pt x="189562" y="35502"/>
                  </a:lnTo>
                  <a:lnTo>
                    <a:pt x="191597" y="41918"/>
                  </a:lnTo>
                  <a:lnTo>
                    <a:pt x="194713" y="51527"/>
                  </a:lnTo>
                  <a:lnTo>
                    <a:pt x="195309" y="53818"/>
                  </a:lnTo>
                  <a:lnTo>
                    <a:pt x="196907" y="59957"/>
                  </a:lnTo>
                  <a:lnTo>
                    <a:pt x="203471" y="85671"/>
                  </a:lnTo>
                  <a:lnTo>
                    <a:pt x="201163" y="85902"/>
                  </a:lnTo>
                  <a:lnTo>
                    <a:pt x="199224" y="87615"/>
                  </a:lnTo>
                  <a:lnTo>
                    <a:pt x="199009" y="88025"/>
                  </a:lnTo>
                  <a:lnTo>
                    <a:pt x="199079" y="88622"/>
                  </a:lnTo>
                  <a:lnTo>
                    <a:pt x="199653" y="90061"/>
                  </a:lnTo>
                  <a:lnTo>
                    <a:pt x="201018" y="91324"/>
                  </a:lnTo>
                  <a:lnTo>
                    <a:pt x="201774" y="93193"/>
                  </a:lnTo>
                  <a:lnTo>
                    <a:pt x="201430" y="94424"/>
                  </a:lnTo>
                  <a:lnTo>
                    <a:pt x="202015" y="95725"/>
                  </a:lnTo>
                  <a:lnTo>
                    <a:pt x="203075" y="96856"/>
                  </a:lnTo>
                  <a:lnTo>
                    <a:pt x="202511" y="98631"/>
                  </a:lnTo>
                  <a:lnTo>
                    <a:pt x="200803" y="101244"/>
                  </a:lnTo>
                  <a:lnTo>
                    <a:pt x="200815" y="100911"/>
                  </a:lnTo>
                  <a:lnTo>
                    <a:pt x="199545" y="99971"/>
                  </a:lnTo>
                  <a:lnTo>
                    <a:pt x="197407" y="99755"/>
                  </a:lnTo>
                  <a:lnTo>
                    <a:pt x="194361" y="101285"/>
                  </a:lnTo>
                  <a:lnTo>
                    <a:pt x="193696" y="101125"/>
                  </a:lnTo>
                  <a:lnTo>
                    <a:pt x="193546" y="101077"/>
                  </a:lnTo>
                  <a:lnTo>
                    <a:pt x="192052" y="101075"/>
                  </a:lnTo>
                  <a:lnTo>
                    <a:pt x="191067" y="101386"/>
                  </a:lnTo>
                  <a:lnTo>
                    <a:pt x="190217" y="102848"/>
                  </a:lnTo>
                  <a:lnTo>
                    <a:pt x="188932" y="104040"/>
                  </a:lnTo>
                  <a:lnTo>
                    <a:pt x="187809" y="103529"/>
                  </a:lnTo>
                  <a:lnTo>
                    <a:pt x="187523" y="103631"/>
                  </a:lnTo>
                  <a:lnTo>
                    <a:pt x="187272" y="105127"/>
                  </a:lnTo>
                  <a:lnTo>
                    <a:pt x="183851" y="106691"/>
                  </a:lnTo>
                  <a:lnTo>
                    <a:pt x="177105" y="108213"/>
                  </a:lnTo>
                  <a:lnTo>
                    <a:pt x="176273" y="109291"/>
                  </a:lnTo>
                  <a:lnTo>
                    <a:pt x="175996" y="110469"/>
                  </a:lnTo>
                  <a:lnTo>
                    <a:pt x="175046" y="111953"/>
                  </a:lnTo>
                  <a:lnTo>
                    <a:pt x="172659" y="112595"/>
                  </a:lnTo>
                  <a:lnTo>
                    <a:pt x="169317" y="111893"/>
                  </a:lnTo>
                  <a:lnTo>
                    <a:pt x="167710" y="111231"/>
                  </a:lnTo>
                  <a:lnTo>
                    <a:pt x="167118" y="110651"/>
                  </a:lnTo>
                  <a:lnTo>
                    <a:pt x="166368" y="110637"/>
                  </a:lnTo>
                  <a:lnTo>
                    <a:pt x="165669" y="110960"/>
                  </a:lnTo>
                  <a:lnTo>
                    <a:pt x="164872" y="112338"/>
                  </a:lnTo>
                  <a:lnTo>
                    <a:pt x="164804" y="112740"/>
                  </a:lnTo>
                  <a:lnTo>
                    <a:pt x="165271" y="114766"/>
                  </a:lnTo>
                  <a:lnTo>
                    <a:pt x="164641" y="116131"/>
                  </a:lnTo>
                  <a:lnTo>
                    <a:pt x="163019" y="115420"/>
                  </a:lnTo>
                  <a:lnTo>
                    <a:pt x="161876" y="115539"/>
                  </a:lnTo>
                  <a:lnTo>
                    <a:pt x="160574" y="116054"/>
                  </a:lnTo>
                  <a:lnTo>
                    <a:pt x="160213" y="116290"/>
                  </a:lnTo>
                  <a:lnTo>
                    <a:pt x="160531" y="116847"/>
                  </a:lnTo>
                  <a:lnTo>
                    <a:pt x="160624" y="117493"/>
                  </a:lnTo>
                  <a:lnTo>
                    <a:pt x="159832" y="118803"/>
                  </a:lnTo>
                  <a:lnTo>
                    <a:pt x="154070" y="121239"/>
                  </a:lnTo>
                  <a:lnTo>
                    <a:pt x="152999" y="121441"/>
                  </a:lnTo>
                  <a:lnTo>
                    <a:pt x="152151" y="121001"/>
                  </a:lnTo>
                  <a:lnTo>
                    <a:pt x="151461" y="121627"/>
                  </a:lnTo>
                  <a:lnTo>
                    <a:pt x="150806" y="122222"/>
                  </a:lnTo>
                  <a:lnTo>
                    <a:pt x="151180" y="123301"/>
                  </a:lnTo>
                  <a:lnTo>
                    <a:pt x="147406" y="125587"/>
                  </a:lnTo>
                  <a:lnTo>
                    <a:pt x="145466" y="123633"/>
                  </a:lnTo>
                  <a:lnTo>
                    <a:pt x="144688" y="123820"/>
                  </a:lnTo>
                  <a:lnTo>
                    <a:pt x="139786" y="125139"/>
                  </a:lnTo>
                  <a:lnTo>
                    <a:pt x="137950" y="127004"/>
                  </a:lnTo>
                  <a:lnTo>
                    <a:pt x="136522" y="127290"/>
                  </a:lnTo>
                  <a:lnTo>
                    <a:pt x="135254" y="128417"/>
                  </a:lnTo>
                  <a:lnTo>
                    <a:pt x="134731" y="129448"/>
                  </a:lnTo>
                  <a:lnTo>
                    <a:pt x="133408" y="129646"/>
                  </a:lnTo>
                  <a:lnTo>
                    <a:pt x="132952" y="129110"/>
                  </a:lnTo>
                  <a:lnTo>
                    <a:pt x="132138" y="129521"/>
                  </a:lnTo>
                  <a:lnTo>
                    <a:pt x="131801" y="129881"/>
                  </a:lnTo>
                  <a:lnTo>
                    <a:pt x="131602" y="131015"/>
                  </a:lnTo>
                  <a:lnTo>
                    <a:pt x="130804" y="132029"/>
                  </a:lnTo>
                  <a:lnTo>
                    <a:pt x="127560" y="130253"/>
                  </a:lnTo>
                  <a:lnTo>
                    <a:pt x="126120" y="130109"/>
                  </a:lnTo>
                  <a:lnTo>
                    <a:pt x="124678" y="130975"/>
                  </a:lnTo>
                  <a:lnTo>
                    <a:pt x="122507" y="131082"/>
                  </a:lnTo>
                  <a:lnTo>
                    <a:pt x="120125" y="132518"/>
                  </a:lnTo>
                  <a:lnTo>
                    <a:pt x="118756" y="133023"/>
                  </a:lnTo>
                  <a:lnTo>
                    <a:pt x="117774" y="132844"/>
                  </a:lnTo>
                  <a:lnTo>
                    <a:pt x="116852" y="133440"/>
                  </a:lnTo>
                  <a:lnTo>
                    <a:pt x="115888" y="135148"/>
                  </a:lnTo>
                  <a:lnTo>
                    <a:pt x="116075" y="136059"/>
                  </a:lnTo>
                  <a:lnTo>
                    <a:pt x="115738" y="136858"/>
                  </a:lnTo>
                  <a:lnTo>
                    <a:pt x="115349" y="137231"/>
                  </a:lnTo>
                  <a:lnTo>
                    <a:pt x="113683" y="137774"/>
                  </a:lnTo>
                  <a:lnTo>
                    <a:pt x="113176" y="137224"/>
                  </a:lnTo>
                  <a:lnTo>
                    <a:pt x="113358" y="136865"/>
                  </a:lnTo>
                  <a:lnTo>
                    <a:pt x="113099" y="136456"/>
                  </a:lnTo>
                  <a:lnTo>
                    <a:pt x="111841" y="136049"/>
                  </a:lnTo>
                  <a:lnTo>
                    <a:pt x="108523" y="139717"/>
                  </a:lnTo>
                  <a:lnTo>
                    <a:pt x="108130" y="135901"/>
                  </a:lnTo>
                  <a:lnTo>
                    <a:pt x="107808" y="135991"/>
                  </a:lnTo>
                  <a:lnTo>
                    <a:pt x="104845" y="137145"/>
                  </a:lnTo>
                  <a:lnTo>
                    <a:pt x="101877" y="139893"/>
                  </a:lnTo>
                  <a:lnTo>
                    <a:pt x="101738" y="139655"/>
                  </a:lnTo>
                  <a:lnTo>
                    <a:pt x="100833" y="139496"/>
                  </a:lnTo>
                  <a:lnTo>
                    <a:pt x="98615" y="140125"/>
                  </a:lnTo>
                  <a:lnTo>
                    <a:pt x="98400" y="140360"/>
                  </a:lnTo>
                  <a:lnTo>
                    <a:pt x="98300" y="141581"/>
                  </a:lnTo>
                  <a:lnTo>
                    <a:pt x="97621" y="142143"/>
                  </a:lnTo>
                  <a:lnTo>
                    <a:pt x="95590" y="143122"/>
                  </a:lnTo>
                  <a:lnTo>
                    <a:pt x="94057" y="143381"/>
                  </a:lnTo>
                  <a:lnTo>
                    <a:pt x="92969" y="143134"/>
                  </a:lnTo>
                  <a:lnTo>
                    <a:pt x="92833" y="143019"/>
                  </a:lnTo>
                  <a:lnTo>
                    <a:pt x="92890" y="142315"/>
                  </a:lnTo>
                  <a:lnTo>
                    <a:pt x="93638" y="141587"/>
                  </a:lnTo>
                  <a:lnTo>
                    <a:pt x="93588" y="141036"/>
                  </a:lnTo>
                  <a:lnTo>
                    <a:pt x="92968" y="140313"/>
                  </a:lnTo>
                  <a:lnTo>
                    <a:pt x="91947" y="139930"/>
                  </a:lnTo>
                  <a:lnTo>
                    <a:pt x="91534" y="138428"/>
                  </a:lnTo>
                  <a:lnTo>
                    <a:pt x="90690" y="136295"/>
                  </a:lnTo>
                  <a:lnTo>
                    <a:pt x="90088" y="136380"/>
                  </a:lnTo>
                  <a:lnTo>
                    <a:pt x="89596" y="137385"/>
                  </a:lnTo>
                  <a:lnTo>
                    <a:pt x="89166" y="138888"/>
                  </a:lnTo>
                  <a:lnTo>
                    <a:pt x="88039" y="139503"/>
                  </a:lnTo>
                  <a:lnTo>
                    <a:pt x="89043" y="140742"/>
                  </a:lnTo>
                  <a:lnTo>
                    <a:pt x="89783" y="141510"/>
                  </a:lnTo>
                  <a:lnTo>
                    <a:pt x="89368" y="142190"/>
                  </a:lnTo>
                  <a:lnTo>
                    <a:pt x="89197" y="142471"/>
                  </a:lnTo>
                  <a:lnTo>
                    <a:pt x="87148" y="143893"/>
                  </a:lnTo>
                  <a:lnTo>
                    <a:pt x="86661" y="144230"/>
                  </a:lnTo>
                  <a:lnTo>
                    <a:pt x="84799" y="147512"/>
                  </a:lnTo>
                  <a:lnTo>
                    <a:pt x="83978" y="149390"/>
                  </a:lnTo>
                  <a:lnTo>
                    <a:pt x="83447" y="151446"/>
                  </a:lnTo>
                  <a:lnTo>
                    <a:pt x="82891" y="152502"/>
                  </a:lnTo>
                  <a:lnTo>
                    <a:pt x="82345" y="152683"/>
                  </a:lnTo>
                  <a:lnTo>
                    <a:pt x="82223" y="152366"/>
                  </a:lnTo>
                  <a:lnTo>
                    <a:pt x="81968" y="152314"/>
                  </a:lnTo>
                  <a:lnTo>
                    <a:pt x="78858" y="152716"/>
                  </a:lnTo>
                  <a:lnTo>
                    <a:pt x="78069" y="153469"/>
                  </a:lnTo>
                  <a:lnTo>
                    <a:pt x="76426" y="155860"/>
                  </a:lnTo>
                  <a:lnTo>
                    <a:pt x="74506" y="159723"/>
                  </a:lnTo>
                  <a:lnTo>
                    <a:pt x="74375" y="160286"/>
                  </a:lnTo>
                  <a:lnTo>
                    <a:pt x="74477" y="161639"/>
                  </a:lnTo>
                  <a:lnTo>
                    <a:pt x="74625" y="162011"/>
                  </a:lnTo>
                  <a:lnTo>
                    <a:pt x="74924" y="162429"/>
                  </a:lnTo>
                  <a:lnTo>
                    <a:pt x="74751" y="162923"/>
                  </a:lnTo>
                  <a:lnTo>
                    <a:pt x="72860" y="164055"/>
                  </a:lnTo>
                  <a:lnTo>
                    <a:pt x="68763" y="163386"/>
                  </a:lnTo>
                  <a:lnTo>
                    <a:pt x="68078" y="163274"/>
                  </a:lnTo>
                  <a:lnTo>
                    <a:pt x="67839" y="162666"/>
                  </a:lnTo>
                  <a:lnTo>
                    <a:pt x="67017" y="162624"/>
                  </a:lnTo>
                  <a:lnTo>
                    <a:pt x="64700" y="164574"/>
                  </a:lnTo>
                  <a:lnTo>
                    <a:pt x="62569" y="167524"/>
                  </a:lnTo>
                  <a:lnTo>
                    <a:pt x="61794" y="167524"/>
                  </a:lnTo>
                  <a:lnTo>
                    <a:pt x="61103" y="170400"/>
                  </a:lnTo>
                  <a:lnTo>
                    <a:pt x="59912" y="172084"/>
                  </a:lnTo>
                  <a:lnTo>
                    <a:pt x="56904" y="171320"/>
                  </a:lnTo>
                  <a:lnTo>
                    <a:pt x="55966" y="171913"/>
                  </a:lnTo>
                  <a:lnTo>
                    <a:pt x="54676" y="173700"/>
                  </a:lnTo>
                  <a:lnTo>
                    <a:pt x="52914" y="175142"/>
                  </a:lnTo>
                  <a:lnTo>
                    <a:pt x="48701" y="177203"/>
                  </a:lnTo>
                  <a:lnTo>
                    <a:pt x="51341" y="179288"/>
                  </a:lnTo>
                  <a:lnTo>
                    <a:pt x="48877" y="184139"/>
                  </a:lnTo>
                  <a:lnTo>
                    <a:pt x="45556" y="186673"/>
                  </a:lnTo>
                  <a:lnTo>
                    <a:pt x="43825" y="185750"/>
                  </a:lnTo>
                  <a:lnTo>
                    <a:pt x="42175" y="186137"/>
                  </a:lnTo>
                  <a:lnTo>
                    <a:pt x="40486" y="187473"/>
                  </a:lnTo>
                  <a:lnTo>
                    <a:pt x="40102" y="189918"/>
                  </a:lnTo>
                  <a:lnTo>
                    <a:pt x="37926" y="188651"/>
                  </a:lnTo>
                  <a:lnTo>
                    <a:pt x="35769" y="190674"/>
                  </a:lnTo>
                  <a:lnTo>
                    <a:pt x="36139" y="191983"/>
                  </a:lnTo>
                  <a:lnTo>
                    <a:pt x="35900" y="193603"/>
                  </a:lnTo>
                  <a:lnTo>
                    <a:pt x="35348" y="194195"/>
                  </a:lnTo>
                  <a:lnTo>
                    <a:pt x="34890" y="193477"/>
                  </a:lnTo>
                  <a:lnTo>
                    <a:pt x="34731" y="192474"/>
                  </a:lnTo>
                  <a:lnTo>
                    <a:pt x="34342" y="192138"/>
                  </a:lnTo>
                  <a:lnTo>
                    <a:pt x="34060" y="192176"/>
                  </a:lnTo>
                  <a:lnTo>
                    <a:pt x="32623" y="193721"/>
                  </a:lnTo>
                  <a:lnTo>
                    <a:pt x="31792" y="195095"/>
                  </a:lnTo>
                  <a:lnTo>
                    <a:pt x="31409" y="196098"/>
                  </a:lnTo>
                  <a:lnTo>
                    <a:pt x="31509" y="197489"/>
                  </a:lnTo>
                  <a:lnTo>
                    <a:pt x="30048" y="197990"/>
                  </a:lnTo>
                  <a:lnTo>
                    <a:pt x="29570" y="196649"/>
                  </a:lnTo>
                  <a:lnTo>
                    <a:pt x="28214" y="196183"/>
                  </a:lnTo>
                  <a:lnTo>
                    <a:pt x="27367" y="196555"/>
                  </a:lnTo>
                  <a:lnTo>
                    <a:pt x="23631" y="199525"/>
                  </a:lnTo>
                  <a:lnTo>
                    <a:pt x="23073" y="200734"/>
                  </a:lnTo>
                  <a:lnTo>
                    <a:pt x="22755" y="202302"/>
                  </a:lnTo>
                  <a:lnTo>
                    <a:pt x="22443" y="202019"/>
                  </a:lnTo>
                  <a:lnTo>
                    <a:pt x="22326" y="201198"/>
                  </a:lnTo>
                  <a:lnTo>
                    <a:pt x="22032" y="200363"/>
                  </a:lnTo>
                  <a:lnTo>
                    <a:pt x="22125" y="199088"/>
                  </a:lnTo>
                  <a:lnTo>
                    <a:pt x="22069" y="198493"/>
                  </a:lnTo>
                  <a:lnTo>
                    <a:pt x="21952" y="198357"/>
                  </a:lnTo>
                  <a:lnTo>
                    <a:pt x="20876" y="197472"/>
                  </a:lnTo>
                  <a:lnTo>
                    <a:pt x="19675" y="196332"/>
                  </a:lnTo>
                  <a:lnTo>
                    <a:pt x="18211" y="194941"/>
                  </a:lnTo>
                  <a:lnTo>
                    <a:pt x="17101" y="193883"/>
                  </a:lnTo>
                  <a:lnTo>
                    <a:pt x="16014" y="192864"/>
                  </a:lnTo>
                  <a:lnTo>
                    <a:pt x="12517" y="189489"/>
                  </a:lnTo>
                  <a:lnTo>
                    <a:pt x="11679" y="188799"/>
                  </a:lnTo>
                  <a:close/>
                </a:path>
              </a:pathLst>
            </a:custGeom>
            <a:solidFill>
              <a:srgbClr val="FFD7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312460" y="4674986"/>
              <a:ext cx="126757" cy="201436"/>
            </a:xfrm>
            <a:custGeom>
              <a:avLst/>
              <a:pathLst>
                <a:path w="126757" h="201436">
                  <a:moveTo>
                    <a:pt x="1395" y="29539"/>
                  </a:moveTo>
                  <a:lnTo>
                    <a:pt x="1350" y="29373"/>
                  </a:lnTo>
                  <a:lnTo>
                    <a:pt x="742" y="26738"/>
                  </a:lnTo>
                  <a:lnTo>
                    <a:pt x="0" y="23658"/>
                  </a:lnTo>
                  <a:lnTo>
                    <a:pt x="1626" y="23264"/>
                  </a:lnTo>
                  <a:lnTo>
                    <a:pt x="1899" y="20779"/>
                  </a:lnTo>
                  <a:lnTo>
                    <a:pt x="2201" y="19280"/>
                  </a:lnTo>
                  <a:lnTo>
                    <a:pt x="2642" y="17599"/>
                  </a:lnTo>
                  <a:lnTo>
                    <a:pt x="3241" y="15907"/>
                  </a:lnTo>
                  <a:lnTo>
                    <a:pt x="3836" y="14566"/>
                  </a:lnTo>
                  <a:lnTo>
                    <a:pt x="4584" y="13119"/>
                  </a:lnTo>
                  <a:lnTo>
                    <a:pt x="5418" y="11725"/>
                  </a:lnTo>
                  <a:lnTo>
                    <a:pt x="6781" y="9790"/>
                  </a:lnTo>
                  <a:lnTo>
                    <a:pt x="8158" y="8177"/>
                  </a:lnTo>
                  <a:lnTo>
                    <a:pt x="10350" y="6117"/>
                  </a:lnTo>
                  <a:lnTo>
                    <a:pt x="12437" y="4519"/>
                  </a:lnTo>
                  <a:lnTo>
                    <a:pt x="13122" y="4080"/>
                  </a:lnTo>
                  <a:lnTo>
                    <a:pt x="14903" y="3066"/>
                  </a:lnTo>
                  <a:lnTo>
                    <a:pt x="17241" y="2001"/>
                  </a:lnTo>
                  <a:lnTo>
                    <a:pt x="17369" y="1943"/>
                  </a:lnTo>
                  <a:lnTo>
                    <a:pt x="18847" y="1421"/>
                  </a:lnTo>
                  <a:lnTo>
                    <a:pt x="19860" y="1102"/>
                  </a:lnTo>
                  <a:lnTo>
                    <a:pt x="23299" y="384"/>
                  </a:lnTo>
                  <a:lnTo>
                    <a:pt x="25657" y="96"/>
                  </a:lnTo>
                  <a:lnTo>
                    <a:pt x="27911" y="0"/>
                  </a:lnTo>
                  <a:lnTo>
                    <a:pt x="29988" y="128"/>
                  </a:lnTo>
                  <a:lnTo>
                    <a:pt x="32136" y="405"/>
                  </a:lnTo>
                  <a:lnTo>
                    <a:pt x="33311" y="647"/>
                  </a:lnTo>
                  <a:lnTo>
                    <a:pt x="36518" y="1543"/>
                  </a:lnTo>
                  <a:lnTo>
                    <a:pt x="38197" y="2236"/>
                  </a:lnTo>
                  <a:lnTo>
                    <a:pt x="39442" y="2769"/>
                  </a:lnTo>
                  <a:lnTo>
                    <a:pt x="36268" y="5367"/>
                  </a:lnTo>
                  <a:lnTo>
                    <a:pt x="35413" y="7088"/>
                  </a:lnTo>
                  <a:lnTo>
                    <a:pt x="35270" y="7945"/>
                  </a:lnTo>
                  <a:lnTo>
                    <a:pt x="34604" y="8594"/>
                  </a:lnTo>
                  <a:lnTo>
                    <a:pt x="34339" y="9356"/>
                  </a:lnTo>
                  <a:lnTo>
                    <a:pt x="34474" y="9763"/>
                  </a:lnTo>
                  <a:lnTo>
                    <a:pt x="34311" y="12030"/>
                  </a:lnTo>
                  <a:lnTo>
                    <a:pt x="34056" y="13326"/>
                  </a:lnTo>
                  <a:lnTo>
                    <a:pt x="34078" y="13990"/>
                  </a:lnTo>
                  <a:lnTo>
                    <a:pt x="34155" y="14326"/>
                  </a:lnTo>
                  <a:lnTo>
                    <a:pt x="34098" y="14946"/>
                  </a:lnTo>
                  <a:lnTo>
                    <a:pt x="34223" y="15544"/>
                  </a:lnTo>
                  <a:lnTo>
                    <a:pt x="34361" y="15847"/>
                  </a:lnTo>
                  <a:lnTo>
                    <a:pt x="34395" y="16343"/>
                  </a:lnTo>
                  <a:lnTo>
                    <a:pt x="34295" y="16549"/>
                  </a:lnTo>
                  <a:lnTo>
                    <a:pt x="33962" y="16520"/>
                  </a:lnTo>
                  <a:lnTo>
                    <a:pt x="33774" y="16420"/>
                  </a:lnTo>
                  <a:lnTo>
                    <a:pt x="33533" y="16434"/>
                  </a:lnTo>
                  <a:lnTo>
                    <a:pt x="33204" y="16663"/>
                  </a:lnTo>
                  <a:lnTo>
                    <a:pt x="33028" y="17270"/>
                  </a:lnTo>
                  <a:lnTo>
                    <a:pt x="32831" y="18788"/>
                  </a:lnTo>
                  <a:lnTo>
                    <a:pt x="32084" y="19442"/>
                  </a:lnTo>
                  <a:lnTo>
                    <a:pt x="31789" y="19719"/>
                  </a:lnTo>
                  <a:lnTo>
                    <a:pt x="31668" y="20119"/>
                  </a:lnTo>
                  <a:lnTo>
                    <a:pt x="31887" y="21338"/>
                  </a:lnTo>
                  <a:lnTo>
                    <a:pt x="29462" y="20950"/>
                  </a:lnTo>
                  <a:lnTo>
                    <a:pt x="27150" y="26955"/>
                  </a:lnTo>
                  <a:lnTo>
                    <a:pt x="24613" y="28440"/>
                  </a:lnTo>
                  <a:lnTo>
                    <a:pt x="22900" y="33258"/>
                  </a:lnTo>
                  <a:lnTo>
                    <a:pt x="22804" y="33536"/>
                  </a:lnTo>
                  <a:lnTo>
                    <a:pt x="22797" y="33836"/>
                  </a:lnTo>
                  <a:lnTo>
                    <a:pt x="22785" y="34197"/>
                  </a:lnTo>
                  <a:lnTo>
                    <a:pt x="22903" y="34367"/>
                  </a:lnTo>
                  <a:lnTo>
                    <a:pt x="23043" y="34648"/>
                  </a:lnTo>
                  <a:lnTo>
                    <a:pt x="23251" y="35562"/>
                  </a:lnTo>
                  <a:lnTo>
                    <a:pt x="23769" y="36765"/>
                  </a:lnTo>
                  <a:lnTo>
                    <a:pt x="24827" y="37640"/>
                  </a:lnTo>
                  <a:lnTo>
                    <a:pt x="24976" y="37749"/>
                  </a:lnTo>
                  <a:lnTo>
                    <a:pt x="26452" y="38253"/>
                  </a:lnTo>
                  <a:lnTo>
                    <a:pt x="27083" y="38552"/>
                  </a:lnTo>
                  <a:lnTo>
                    <a:pt x="27277" y="38778"/>
                  </a:lnTo>
                  <a:lnTo>
                    <a:pt x="29344" y="39963"/>
                  </a:lnTo>
                  <a:lnTo>
                    <a:pt x="30373" y="40474"/>
                  </a:lnTo>
                  <a:lnTo>
                    <a:pt x="30277" y="40849"/>
                  </a:lnTo>
                  <a:lnTo>
                    <a:pt x="30217" y="41077"/>
                  </a:lnTo>
                  <a:lnTo>
                    <a:pt x="30435" y="43738"/>
                  </a:lnTo>
                  <a:lnTo>
                    <a:pt x="30480" y="43949"/>
                  </a:lnTo>
                  <a:lnTo>
                    <a:pt x="30793" y="45675"/>
                  </a:lnTo>
                  <a:lnTo>
                    <a:pt x="32090" y="46379"/>
                  </a:lnTo>
                  <a:lnTo>
                    <a:pt x="31834" y="48289"/>
                  </a:lnTo>
                  <a:lnTo>
                    <a:pt x="30755" y="48414"/>
                  </a:lnTo>
                  <a:lnTo>
                    <a:pt x="29961" y="50554"/>
                  </a:lnTo>
                  <a:lnTo>
                    <a:pt x="29995" y="50694"/>
                  </a:lnTo>
                  <a:lnTo>
                    <a:pt x="29973" y="53150"/>
                  </a:lnTo>
                  <a:lnTo>
                    <a:pt x="30015" y="53320"/>
                  </a:lnTo>
                  <a:lnTo>
                    <a:pt x="30923" y="55517"/>
                  </a:lnTo>
                  <a:lnTo>
                    <a:pt x="31016" y="55678"/>
                  </a:lnTo>
                  <a:lnTo>
                    <a:pt x="32387" y="56860"/>
                  </a:lnTo>
                  <a:lnTo>
                    <a:pt x="32629" y="57241"/>
                  </a:lnTo>
                  <a:lnTo>
                    <a:pt x="33692" y="57797"/>
                  </a:lnTo>
                  <a:lnTo>
                    <a:pt x="33724" y="58333"/>
                  </a:lnTo>
                  <a:lnTo>
                    <a:pt x="35781" y="59123"/>
                  </a:lnTo>
                  <a:lnTo>
                    <a:pt x="38183" y="60631"/>
                  </a:lnTo>
                  <a:lnTo>
                    <a:pt x="38712" y="61579"/>
                  </a:lnTo>
                  <a:lnTo>
                    <a:pt x="40704" y="63786"/>
                  </a:lnTo>
                  <a:lnTo>
                    <a:pt x="41043" y="64265"/>
                  </a:lnTo>
                  <a:lnTo>
                    <a:pt x="42931" y="67236"/>
                  </a:lnTo>
                  <a:lnTo>
                    <a:pt x="43861" y="67919"/>
                  </a:lnTo>
                  <a:lnTo>
                    <a:pt x="45249" y="68268"/>
                  </a:lnTo>
                  <a:lnTo>
                    <a:pt x="45606" y="68599"/>
                  </a:lnTo>
                  <a:lnTo>
                    <a:pt x="45535" y="69414"/>
                  </a:lnTo>
                  <a:lnTo>
                    <a:pt x="45679" y="69538"/>
                  </a:lnTo>
                  <a:lnTo>
                    <a:pt x="45896" y="69722"/>
                  </a:lnTo>
                  <a:lnTo>
                    <a:pt x="46080" y="69850"/>
                  </a:lnTo>
                  <a:lnTo>
                    <a:pt x="47431" y="70327"/>
                  </a:lnTo>
                  <a:lnTo>
                    <a:pt x="47449" y="70458"/>
                  </a:lnTo>
                  <a:lnTo>
                    <a:pt x="48826" y="70991"/>
                  </a:lnTo>
                  <a:lnTo>
                    <a:pt x="49900" y="71118"/>
                  </a:lnTo>
                  <a:lnTo>
                    <a:pt x="52785" y="72656"/>
                  </a:lnTo>
                  <a:lnTo>
                    <a:pt x="53157" y="73171"/>
                  </a:lnTo>
                  <a:lnTo>
                    <a:pt x="53778" y="74942"/>
                  </a:lnTo>
                  <a:lnTo>
                    <a:pt x="55007" y="76400"/>
                  </a:lnTo>
                  <a:lnTo>
                    <a:pt x="57888" y="78772"/>
                  </a:lnTo>
                  <a:lnTo>
                    <a:pt x="58841" y="80062"/>
                  </a:lnTo>
                  <a:lnTo>
                    <a:pt x="58943" y="81359"/>
                  </a:lnTo>
                  <a:lnTo>
                    <a:pt x="58901" y="81713"/>
                  </a:lnTo>
                  <a:lnTo>
                    <a:pt x="59623" y="84533"/>
                  </a:lnTo>
                  <a:lnTo>
                    <a:pt x="59772" y="84674"/>
                  </a:lnTo>
                  <a:lnTo>
                    <a:pt x="60870" y="85391"/>
                  </a:lnTo>
                  <a:lnTo>
                    <a:pt x="61710" y="86945"/>
                  </a:lnTo>
                  <a:lnTo>
                    <a:pt x="62084" y="89300"/>
                  </a:lnTo>
                  <a:lnTo>
                    <a:pt x="61725" y="89652"/>
                  </a:lnTo>
                  <a:lnTo>
                    <a:pt x="61559" y="89717"/>
                  </a:lnTo>
                  <a:lnTo>
                    <a:pt x="61077" y="91628"/>
                  </a:lnTo>
                  <a:lnTo>
                    <a:pt x="61465" y="94317"/>
                  </a:lnTo>
                  <a:lnTo>
                    <a:pt x="64890" y="103692"/>
                  </a:lnTo>
                  <a:lnTo>
                    <a:pt x="65569" y="106838"/>
                  </a:lnTo>
                  <a:lnTo>
                    <a:pt x="65805" y="106968"/>
                  </a:lnTo>
                  <a:lnTo>
                    <a:pt x="66530" y="107763"/>
                  </a:lnTo>
                  <a:lnTo>
                    <a:pt x="66525" y="107966"/>
                  </a:lnTo>
                  <a:lnTo>
                    <a:pt x="67688" y="108694"/>
                  </a:lnTo>
                  <a:lnTo>
                    <a:pt x="68664" y="108814"/>
                  </a:lnTo>
                  <a:lnTo>
                    <a:pt x="73291" y="111293"/>
                  </a:lnTo>
                  <a:lnTo>
                    <a:pt x="74005" y="111858"/>
                  </a:lnTo>
                  <a:lnTo>
                    <a:pt x="77629" y="115772"/>
                  </a:lnTo>
                  <a:lnTo>
                    <a:pt x="78269" y="116737"/>
                  </a:lnTo>
                  <a:lnTo>
                    <a:pt x="79105" y="118519"/>
                  </a:lnTo>
                  <a:lnTo>
                    <a:pt x="79588" y="120910"/>
                  </a:lnTo>
                  <a:lnTo>
                    <a:pt x="79652" y="121165"/>
                  </a:lnTo>
                  <a:lnTo>
                    <a:pt x="79852" y="121657"/>
                  </a:lnTo>
                  <a:lnTo>
                    <a:pt x="79928" y="121800"/>
                  </a:lnTo>
                  <a:lnTo>
                    <a:pt x="81125" y="122356"/>
                  </a:lnTo>
                  <a:lnTo>
                    <a:pt x="80556" y="124680"/>
                  </a:lnTo>
                  <a:lnTo>
                    <a:pt x="81872" y="126085"/>
                  </a:lnTo>
                  <a:lnTo>
                    <a:pt x="87692" y="130063"/>
                  </a:lnTo>
                  <a:lnTo>
                    <a:pt x="92322" y="133924"/>
                  </a:lnTo>
                  <a:lnTo>
                    <a:pt x="96032" y="136161"/>
                  </a:lnTo>
                  <a:lnTo>
                    <a:pt x="98263" y="138107"/>
                  </a:lnTo>
                  <a:lnTo>
                    <a:pt x="102135" y="139509"/>
                  </a:lnTo>
                  <a:lnTo>
                    <a:pt x="102364" y="139608"/>
                  </a:lnTo>
                  <a:lnTo>
                    <a:pt x="105428" y="140046"/>
                  </a:lnTo>
                  <a:lnTo>
                    <a:pt x="107701" y="139361"/>
                  </a:lnTo>
                  <a:lnTo>
                    <a:pt x="108610" y="138643"/>
                  </a:lnTo>
                  <a:lnTo>
                    <a:pt x="108633" y="136108"/>
                  </a:lnTo>
                  <a:lnTo>
                    <a:pt x="109128" y="135849"/>
                  </a:lnTo>
                  <a:lnTo>
                    <a:pt x="109846" y="136671"/>
                  </a:lnTo>
                  <a:lnTo>
                    <a:pt x="111556" y="140037"/>
                  </a:lnTo>
                  <a:lnTo>
                    <a:pt x="112561" y="143126"/>
                  </a:lnTo>
                  <a:lnTo>
                    <a:pt x="113097" y="144791"/>
                  </a:lnTo>
                  <a:lnTo>
                    <a:pt x="117389" y="155415"/>
                  </a:lnTo>
                  <a:lnTo>
                    <a:pt x="118448" y="159489"/>
                  </a:lnTo>
                  <a:lnTo>
                    <a:pt x="119911" y="162862"/>
                  </a:lnTo>
                  <a:lnTo>
                    <a:pt x="125407" y="179866"/>
                  </a:lnTo>
                  <a:lnTo>
                    <a:pt x="126757" y="184850"/>
                  </a:lnTo>
                  <a:lnTo>
                    <a:pt x="126248" y="184976"/>
                  </a:lnTo>
                  <a:lnTo>
                    <a:pt x="124812" y="185334"/>
                  </a:lnTo>
                  <a:lnTo>
                    <a:pt x="124412" y="185437"/>
                  </a:lnTo>
                  <a:lnTo>
                    <a:pt x="116369" y="187467"/>
                  </a:lnTo>
                  <a:lnTo>
                    <a:pt x="111510" y="188710"/>
                  </a:lnTo>
                  <a:lnTo>
                    <a:pt x="103970" y="190533"/>
                  </a:lnTo>
                  <a:lnTo>
                    <a:pt x="103113" y="190732"/>
                  </a:lnTo>
                  <a:lnTo>
                    <a:pt x="94048" y="192912"/>
                  </a:lnTo>
                  <a:lnTo>
                    <a:pt x="92420" y="193310"/>
                  </a:lnTo>
                  <a:lnTo>
                    <a:pt x="90709" y="193718"/>
                  </a:lnTo>
                  <a:lnTo>
                    <a:pt x="88191" y="194340"/>
                  </a:lnTo>
                  <a:lnTo>
                    <a:pt x="88053" y="194368"/>
                  </a:lnTo>
                  <a:lnTo>
                    <a:pt x="86243" y="194779"/>
                  </a:lnTo>
                  <a:lnTo>
                    <a:pt x="84675" y="195134"/>
                  </a:lnTo>
                  <a:lnTo>
                    <a:pt x="84237" y="195233"/>
                  </a:lnTo>
                  <a:lnTo>
                    <a:pt x="78559" y="196477"/>
                  </a:lnTo>
                  <a:lnTo>
                    <a:pt x="76195" y="196992"/>
                  </a:lnTo>
                  <a:lnTo>
                    <a:pt x="75876" y="197059"/>
                  </a:lnTo>
                  <a:lnTo>
                    <a:pt x="73808" y="197501"/>
                  </a:lnTo>
                  <a:lnTo>
                    <a:pt x="73649" y="197540"/>
                  </a:lnTo>
                  <a:lnTo>
                    <a:pt x="72404" y="197800"/>
                  </a:lnTo>
                  <a:lnTo>
                    <a:pt x="69453" y="198430"/>
                  </a:lnTo>
                  <a:lnTo>
                    <a:pt x="67852" y="198760"/>
                  </a:lnTo>
                  <a:lnTo>
                    <a:pt x="66774" y="198959"/>
                  </a:lnTo>
                  <a:lnTo>
                    <a:pt x="66140" y="199135"/>
                  </a:lnTo>
                  <a:lnTo>
                    <a:pt x="65714" y="199222"/>
                  </a:lnTo>
                  <a:lnTo>
                    <a:pt x="65140" y="199294"/>
                  </a:lnTo>
                  <a:lnTo>
                    <a:pt x="61478" y="200031"/>
                  </a:lnTo>
                  <a:lnTo>
                    <a:pt x="57823" y="200794"/>
                  </a:lnTo>
                  <a:lnTo>
                    <a:pt x="57511" y="200849"/>
                  </a:lnTo>
                  <a:lnTo>
                    <a:pt x="54340" y="201436"/>
                  </a:lnTo>
                  <a:lnTo>
                    <a:pt x="52900" y="196908"/>
                  </a:lnTo>
                  <a:lnTo>
                    <a:pt x="52722" y="196331"/>
                  </a:lnTo>
                  <a:lnTo>
                    <a:pt x="51600" y="192741"/>
                  </a:lnTo>
                  <a:lnTo>
                    <a:pt x="50722" y="189820"/>
                  </a:lnTo>
                  <a:lnTo>
                    <a:pt x="49941" y="187284"/>
                  </a:lnTo>
                  <a:lnTo>
                    <a:pt x="48882" y="183852"/>
                  </a:lnTo>
                  <a:lnTo>
                    <a:pt x="48581" y="182874"/>
                  </a:lnTo>
                  <a:lnTo>
                    <a:pt x="47592" y="179684"/>
                  </a:lnTo>
                  <a:lnTo>
                    <a:pt x="47529" y="179468"/>
                  </a:lnTo>
                  <a:lnTo>
                    <a:pt x="47313" y="178760"/>
                  </a:lnTo>
                  <a:lnTo>
                    <a:pt x="47106" y="178079"/>
                  </a:lnTo>
                  <a:lnTo>
                    <a:pt x="46700" y="176785"/>
                  </a:lnTo>
                  <a:lnTo>
                    <a:pt x="38571" y="150502"/>
                  </a:lnTo>
                  <a:lnTo>
                    <a:pt x="38230" y="149384"/>
                  </a:lnTo>
                  <a:lnTo>
                    <a:pt x="38091" y="148942"/>
                  </a:lnTo>
                  <a:lnTo>
                    <a:pt x="37496" y="147039"/>
                  </a:lnTo>
                  <a:lnTo>
                    <a:pt x="37451" y="146884"/>
                  </a:lnTo>
                  <a:lnTo>
                    <a:pt x="36576" y="144014"/>
                  </a:lnTo>
                  <a:lnTo>
                    <a:pt x="36507" y="143857"/>
                  </a:lnTo>
                  <a:lnTo>
                    <a:pt x="26679" y="112132"/>
                  </a:lnTo>
                  <a:lnTo>
                    <a:pt x="25756" y="109290"/>
                  </a:lnTo>
                  <a:lnTo>
                    <a:pt x="25533" y="108529"/>
                  </a:lnTo>
                  <a:lnTo>
                    <a:pt x="24563" y="105285"/>
                  </a:lnTo>
                  <a:lnTo>
                    <a:pt x="23629" y="102256"/>
                  </a:lnTo>
                  <a:lnTo>
                    <a:pt x="22994" y="100450"/>
                  </a:lnTo>
                  <a:lnTo>
                    <a:pt x="20080" y="90831"/>
                  </a:lnTo>
                  <a:lnTo>
                    <a:pt x="17869" y="83713"/>
                  </a:lnTo>
                  <a:lnTo>
                    <a:pt x="14335" y="72334"/>
                  </a:lnTo>
                  <a:lnTo>
                    <a:pt x="6781" y="47990"/>
                  </a:lnTo>
                  <a:lnTo>
                    <a:pt x="3324" y="36667"/>
                  </a:lnTo>
                  <a:lnTo>
                    <a:pt x="3024" y="35698"/>
                  </a:lnTo>
                  <a:lnTo>
                    <a:pt x="2172" y="3276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339339" y="4710081"/>
              <a:ext cx="2759" cy="2430"/>
            </a:xfrm>
            <a:custGeom>
              <a:avLst/>
              <a:pathLst>
                <a:path w="2759" h="2430">
                  <a:moveTo>
                    <a:pt x="0" y="0"/>
                  </a:moveTo>
                  <a:lnTo>
                    <a:pt x="2759" y="1025"/>
                  </a:lnTo>
                  <a:lnTo>
                    <a:pt x="2550" y="2429"/>
                  </a:lnTo>
                  <a:lnTo>
                    <a:pt x="912" y="2430"/>
                  </a:lnTo>
                  <a:lnTo>
                    <a:pt x="0" y="152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339720" y="4705808"/>
              <a:ext cx="2375" cy="3482"/>
            </a:xfrm>
            <a:custGeom>
              <a:avLst/>
              <a:pathLst>
                <a:path w="2375" h="3482">
                  <a:moveTo>
                    <a:pt x="0" y="642"/>
                  </a:moveTo>
                  <a:lnTo>
                    <a:pt x="1205" y="0"/>
                  </a:lnTo>
                  <a:lnTo>
                    <a:pt x="1319" y="706"/>
                  </a:lnTo>
                  <a:lnTo>
                    <a:pt x="1689" y="1662"/>
                  </a:lnTo>
                  <a:lnTo>
                    <a:pt x="2042" y="2356"/>
                  </a:lnTo>
                  <a:lnTo>
                    <a:pt x="2077" y="2796"/>
                  </a:lnTo>
                  <a:lnTo>
                    <a:pt x="2375" y="3232"/>
                  </a:lnTo>
                  <a:lnTo>
                    <a:pt x="1729" y="3482"/>
                  </a:lnTo>
                  <a:lnTo>
                    <a:pt x="797" y="2419"/>
                  </a:lnTo>
                  <a:lnTo>
                    <a:pt x="5" y="112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191512" y="4835213"/>
              <a:ext cx="24822" cy="29183"/>
            </a:xfrm>
            <a:custGeom>
              <a:avLst/>
              <a:pathLst>
                <a:path w="24822" h="29183">
                  <a:moveTo>
                    <a:pt x="0" y="10765"/>
                  </a:moveTo>
                  <a:lnTo>
                    <a:pt x="1310" y="8650"/>
                  </a:lnTo>
                  <a:lnTo>
                    <a:pt x="1653" y="8195"/>
                  </a:lnTo>
                  <a:lnTo>
                    <a:pt x="2433" y="6873"/>
                  </a:lnTo>
                  <a:lnTo>
                    <a:pt x="5651" y="1832"/>
                  </a:lnTo>
                  <a:lnTo>
                    <a:pt x="6791" y="0"/>
                  </a:lnTo>
                  <a:lnTo>
                    <a:pt x="7442" y="430"/>
                  </a:lnTo>
                  <a:lnTo>
                    <a:pt x="10264" y="2172"/>
                  </a:lnTo>
                  <a:lnTo>
                    <a:pt x="10514" y="2341"/>
                  </a:lnTo>
                  <a:lnTo>
                    <a:pt x="11267" y="2818"/>
                  </a:lnTo>
                  <a:lnTo>
                    <a:pt x="12067" y="3345"/>
                  </a:lnTo>
                  <a:lnTo>
                    <a:pt x="21285" y="9101"/>
                  </a:lnTo>
                  <a:lnTo>
                    <a:pt x="24822" y="11378"/>
                  </a:lnTo>
                  <a:lnTo>
                    <a:pt x="24703" y="11577"/>
                  </a:lnTo>
                  <a:lnTo>
                    <a:pt x="23893" y="12863"/>
                  </a:lnTo>
                  <a:lnTo>
                    <a:pt x="21357" y="16926"/>
                  </a:lnTo>
                  <a:lnTo>
                    <a:pt x="21002" y="17429"/>
                  </a:lnTo>
                  <a:lnTo>
                    <a:pt x="18797" y="21053"/>
                  </a:lnTo>
                  <a:lnTo>
                    <a:pt x="17636" y="22765"/>
                  </a:lnTo>
                  <a:lnTo>
                    <a:pt x="17026" y="23853"/>
                  </a:lnTo>
                  <a:lnTo>
                    <a:pt x="16882" y="23946"/>
                  </a:lnTo>
                  <a:lnTo>
                    <a:pt x="13653" y="29183"/>
                  </a:lnTo>
                  <a:lnTo>
                    <a:pt x="13366" y="27866"/>
                  </a:lnTo>
                  <a:lnTo>
                    <a:pt x="13254" y="25766"/>
                  </a:lnTo>
                  <a:lnTo>
                    <a:pt x="12974" y="25724"/>
                  </a:lnTo>
                  <a:lnTo>
                    <a:pt x="12673" y="24918"/>
                  </a:lnTo>
                  <a:lnTo>
                    <a:pt x="12551" y="23860"/>
                  </a:lnTo>
                  <a:lnTo>
                    <a:pt x="12311" y="23372"/>
                  </a:lnTo>
                  <a:lnTo>
                    <a:pt x="12038" y="23208"/>
                  </a:lnTo>
                  <a:lnTo>
                    <a:pt x="11798" y="23338"/>
                  </a:lnTo>
                  <a:lnTo>
                    <a:pt x="11592" y="23158"/>
                  </a:lnTo>
                  <a:lnTo>
                    <a:pt x="11458" y="22616"/>
                  </a:lnTo>
                  <a:lnTo>
                    <a:pt x="11492" y="22352"/>
                  </a:lnTo>
                  <a:lnTo>
                    <a:pt x="11771" y="22289"/>
                  </a:lnTo>
                  <a:lnTo>
                    <a:pt x="12716" y="21848"/>
                  </a:lnTo>
                  <a:lnTo>
                    <a:pt x="12553" y="20558"/>
                  </a:lnTo>
                  <a:lnTo>
                    <a:pt x="11255" y="18772"/>
                  </a:lnTo>
                  <a:lnTo>
                    <a:pt x="11251" y="18547"/>
                  </a:lnTo>
                  <a:lnTo>
                    <a:pt x="11153" y="18223"/>
                  </a:lnTo>
                  <a:lnTo>
                    <a:pt x="10885" y="17816"/>
                  </a:lnTo>
                  <a:lnTo>
                    <a:pt x="10492" y="17483"/>
                  </a:lnTo>
                  <a:lnTo>
                    <a:pt x="10095" y="17438"/>
                  </a:lnTo>
                  <a:lnTo>
                    <a:pt x="10268" y="17685"/>
                  </a:lnTo>
                  <a:lnTo>
                    <a:pt x="10245" y="17946"/>
                  </a:lnTo>
                  <a:lnTo>
                    <a:pt x="9952" y="18103"/>
                  </a:lnTo>
                  <a:lnTo>
                    <a:pt x="9625" y="17801"/>
                  </a:lnTo>
                  <a:lnTo>
                    <a:pt x="9582" y="17509"/>
                  </a:lnTo>
                  <a:lnTo>
                    <a:pt x="9121" y="17026"/>
                  </a:lnTo>
                  <a:lnTo>
                    <a:pt x="8969" y="16924"/>
                  </a:lnTo>
                  <a:lnTo>
                    <a:pt x="8626" y="16994"/>
                  </a:lnTo>
                  <a:lnTo>
                    <a:pt x="7762" y="15902"/>
                  </a:lnTo>
                  <a:lnTo>
                    <a:pt x="6874" y="14415"/>
                  </a:lnTo>
                  <a:lnTo>
                    <a:pt x="6633" y="14334"/>
                  </a:lnTo>
                  <a:lnTo>
                    <a:pt x="5243" y="14468"/>
                  </a:lnTo>
                  <a:lnTo>
                    <a:pt x="4275" y="14340"/>
                  </a:lnTo>
                  <a:lnTo>
                    <a:pt x="3830" y="14185"/>
                  </a:lnTo>
                  <a:lnTo>
                    <a:pt x="2824" y="13628"/>
                  </a:lnTo>
                  <a:lnTo>
                    <a:pt x="2520" y="13426"/>
                  </a:lnTo>
                  <a:lnTo>
                    <a:pt x="1995" y="12610"/>
                  </a:lnTo>
                  <a:lnTo>
                    <a:pt x="1005" y="11914"/>
                  </a:lnTo>
                  <a:lnTo>
                    <a:pt x="528" y="11464"/>
                  </a:lnTo>
                  <a:lnTo>
                    <a:pt x="270" y="1099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122368" y="6120480"/>
              <a:ext cx="1088950" cy="808573"/>
            </a:xfrm>
            <a:custGeom>
              <a:avLst/>
              <a:pathLst>
                <a:path w="1088950" h="808573">
                  <a:moveTo>
                    <a:pt x="460" y="89441"/>
                  </a:moveTo>
                  <a:lnTo>
                    <a:pt x="493" y="89084"/>
                  </a:lnTo>
                  <a:lnTo>
                    <a:pt x="1071" y="88359"/>
                  </a:lnTo>
                  <a:lnTo>
                    <a:pt x="1359" y="88227"/>
                  </a:lnTo>
                  <a:lnTo>
                    <a:pt x="1491" y="87910"/>
                  </a:lnTo>
                  <a:lnTo>
                    <a:pt x="1439" y="87561"/>
                  </a:lnTo>
                  <a:lnTo>
                    <a:pt x="1182" y="87040"/>
                  </a:lnTo>
                  <a:lnTo>
                    <a:pt x="1167" y="86485"/>
                  </a:lnTo>
                  <a:lnTo>
                    <a:pt x="1336" y="86261"/>
                  </a:lnTo>
                  <a:lnTo>
                    <a:pt x="1898" y="85837"/>
                  </a:lnTo>
                  <a:lnTo>
                    <a:pt x="1994" y="85424"/>
                  </a:lnTo>
                  <a:lnTo>
                    <a:pt x="2026" y="84793"/>
                  </a:lnTo>
                  <a:lnTo>
                    <a:pt x="2240" y="83898"/>
                  </a:lnTo>
                  <a:lnTo>
                    <a:pt x="2420" y="83576"/>
                  </a:lnTo>
                  <a:lnTo>
                    <a:pt x="2590" y="82791"/>
                  </a:lnTo>
                  <a:lnTo>
                    <a:pt x="2610" y="82412"/>
                  </a:lnTo>
                  <a:lnTo>
                    <a:pt x="3122" y="80936"/>
                  </a:lnTo>
                  <a:lnTo>
                    <a:pt x="3335" y="80507"/>
                  </a:lnTo>
                  <a:lnTo>
                    <a:pt x="3615" y="80229"/>
                  </a:lnTo>
                  <a:lnTo>
                    <a:pt x="3761" y="79874"/>
                  </a:lnTo>
                  <a:lnTo>
                    <a:pt x="4226" y="78319"/>
                  </a:lnTo>
                  <a:lnTo>
                    <a:pt x="4403" y="76412"/>
                  </a:lnTo>
                  <a:lnTo>
                    <a:pt x="4111" y="75721"/>
                  </a:lnTo>
                  <a:lnTo>
                    <a:pt x="3789" y="75236"/>
                  </a:lnTo>
                  <a:lnTo>
                    <a:pt x="3605" y="74764"/>
                  </a:lnTo>
                  <a:lnTo>
                    <a:pt x="3580" y="74587"/>
                  </a:lnTo>
                  <a:lnTo>
                    <a:pt x="3732" y="74197"/>
                  </a:lnTo>
                  <a:lnTo>
                    <a:pt x="3600" y="73800"/>
                  </a:lnTo>
                  <a:lnTo>
                    <a:pt x="3109" y="73172"/>
                  </a:lnTo>
                  <a:lnTo>
                    <a:pt x="2680" y="72034"/>
                  </a:lnTo>
                  <a:lnTo>
                    <a:pt x="2699" y="71779"/>
                  </a:lnTo>
                  <a:lnTo>
                    <a:pt x="6198" y="71368"/>
                  </a:lnTo>
                  <a:lnTo>
                    <a:pt x="9091" y="71067"/>
                  </a:lnTo>
                  <a:lnTo>
                    <a:pt x="12789" y="70743"/>
                  </a:lnTo>
                  <a:lnTo>
                    <a:pt x="17973" y="70125"/>
                  </a:lnTo>
                  <a:lnTo>
                    <a:pt x="19485" y="69976"/>
                  </a:lnTo>
                  <a:lnTo>
                    <a:pt x="20145" y="69905"/>
                  </a:lnTo>
                  <a:lnTo>
                    <a:pt x="20521" y="69840"/>
                  </a:lnTo>
                  <a:lnTo>
                    <a:pt x="20898" y="69811"/>
                  </a:lnTo>
                  <a:lnTo>
                    <a:pt x="21649" y="69741"/>
                  </a:lnTo>
                  <a:lnTo>
                    <a:pt x="23879" y="69523"/>
                  </a:lnTo>
                  <a:lnTo>
                    <a:pt x="24710" y="69454"/>
                  </a:lnTo>
                  <a:lnTo>
                    <a:pt x="32078" y="68667"/>
                  </a:lnTo>
                  <a:lnTo>
                    <a:pt x="32566" y="68628"/>
                  </a:lnTo>
                  <a:lnTo>
                    <a:pt x="33629" y="68514"/>
                  </a:lnTo>
                  <a:lnTo>
                    <a:pt x="36387" y="68225"/>
                  </a:lnTo>
                  <a:lnTo>
                    <a:pt x="39156" y="67914"/>
                  </a:lnTo>
                  <a:lnTo>
                    <a:pt x="40197" y="67841"/>
                  </a:lnTo>
                  <a:lnTo>
                    <a:pt x="40507" y="67774"/>
                  </a:lnTo>
                  <a:lnTo>
                    <a:pt x="41853" y="67646"/>
                  </a:lnTo>
                  <a:lnTo>
                    <a:pt x="42119" y="67619"/>
                  </a:lnTo>
                  <a:lnTo>
                    <a:pt x="45089" y="67321"/>
                  </a:lnTo>
                  <a:lnTo>
                    <a:pt x="45838" y="67257"/>
                  </a:lnTo>
                  <a:lnTo>
                    <a:pt x="46180" y="67218"/>
                  </a:lnTo>
                  <a:lnTo>
                    <a:pt x="46436" y="67178"/>
                  </a:lnTo>
                  <a:lnTo>
                    <a:pt x="48664" y="67220"/>
                  </a:lnTo>
                  <a:lnTo>
                    <a:pt x="50298" y="66936"/>
                  </a:lnTo>
                  <a:lnTo>
                    <a:pt x="58173" y="65833"/>
                  </a:lnTo>
                  <a:lnTo>
                    <a:pt x="60946" y="65470"/>
                  </a:lnTo>
                  <a:lnTo>
                    <a:pt x="62965" y="65362"/>
                  </a:lnTo>
                  <a:lnTo>
                    <a:pt x="63731" y="65190"/>
                  </a:lnTo>
                  <a:lnTo>
                    <a:pt x="70125" y="64551"/>
                  </a:lnTo>
                  <a:lnTo>
                    <a:pt x="70705" y="64482"/>
                  </a:lnTo>
                  <a:lnTo>
                    <a:pt x="72019" y="64351"/>
                  </a:lnTo>
                  <a:lnTo>
                    <a:pt x="73760" y="64097"/>
                  </a:lnTo>
                  <a:lnTo>
                    <a:pt x="74225" y="64083"/>
                  </a:lnTo>
                  <a:lnTo>
                    <a:pt x="75404" y="63971"/>
                  </a:lnTo>
                  <a:lnTo>
                    <a:pt x="78296" y="63651"/>
                  </a:lnTo>
                  <a:lnTo>
                    <a:pt x="79054" y="63665"/>
                  </a:lnTo>
                  <a:lnTo>
                    <a:pt x="88055" y="62833"/>
                  </a:lnTo>
                  <a:lnTo>
                    <a:pt x="93102" y="62304"/>
                  </a:lnTo>
                  <a:lnTo>
                    <a:pt x="95027" y="62086"/>
                  </a:lnTo>
                  <a:lnTo>
                    <a:pt x="100251" y="61552"/>
                  </a:lnTo>
                  <a:lnTo>
                    <a:pt x="100433" y="61529"/>
                  </a:lnTo>
                  <a:lnTo>
                    <a:pt x="106142" y="60965"/>
                  </a:lnTo>
                  <a:lnTo>
                    <a:pt x="111290" y="60497"/>
                  </a:lnTo>
                  <a:lnTo>
                    <a:pt x="113424" y="60195"/>
                  </a:lnTo>
                  <a:lnTo>
                    <a:pt x="113562" y="60159"/>
                  </a:lnTo>
                  <a:lnTo>
                    <a:pt x="113805" y="60134"/>
                  </a:lnTo>
                  <a:lnTo>
                    <a:pt x="116270" y="60177"/>
                  </a:lnTo>
                  <a:lnTo>
                    <a:pt x="118560" y="59938"/>
                  </a:lnTo>
                  <a:lnTo>
                    <a:pt x="119817" y="59807"/>
                  </a:lnTo>
                  <a:lnTo>
                    <a:pt x="121559" y="59613"/>
                  </a:lnTo>
                  <a:lnTo>
                    <a:pt x="133891" y="58148"/>
                  </a:lnTo>
                  <a:lnTo>
                    <a:pt x="134417" y="58072"/>
                  </a:lnTo>
                  <a:lnTo>
                    <a:pt x="139978" y="57732"/>
                  </a:lnTo>
                  <a:lnTo>
                    <a:pt x="140873" y="57565"/>
                  </a:lnTo>
                  <a:lnTo>
                    <a:pt x="142517" y="57431"/>
                  </a:lnTo>
                  <a:lnTo>
                    <a:pt x="147797" y="56735"/>
                  </a:lnTo>
                  <a:lnTo>
                    <a:pt x="148260" y="56712"/>
                  </a:lnTo>
                  <a:lnTo>
                    <a:pt x="154583" y="55952"/>
                  </a:lnTo>
                  <a:lnTo>
                    <a:pt x="156230" y="55746"/>
                  </a:lnTo>
                  <a:lnTo>
                    <a:pt x="156656" y="55695"/>
                  </a:lnTo>
                  <a:lnTo>
                    <a:pt x="158435" y="55449"/>
                  </a:lnTo>
                  <a:lnTo>
                    <a:pt x="159105" y="55371"/>
                  </a:lnTo>
                  <a:lnTo>
                    <a:pt x="159660" y="55311"/>
                  </a:lnTo>
                  <a:lnTo>
                    <a:pt x="167330" y="54488"/>
                  </a:lnTo>
                  <a:lnTo>
                    <a:pt x="169284" y="54295"/>
                  </a:lnTo>
                  <a:lnTo>
                    <a:pt x="173451" y="53804"/>
                  </a:lnTo>
                  <a:lnTo>
                    <a:pt x="175743" y="53461"/>
                  </a:lnTo>
                  <a:lnTo>
                    <a:pt x="182249" y="52749"/>
                  </a:lnTo>
                  <a:lnTo>
                    <a:pt x="183131" y="52652"/>
                  </a:lnTo>
                  <a:lnTo>
                    <a:pt x="183773" y="52607"/>
                  </a:lnTo>
                  <a:lnTo>
                    <a:pt x="184566" y="52527"/>
                  </a:lnTo>
                  <a:lnTo>
                    <a:pt x="185340" y="52440"/>
                  </a:lnTo>
                  <a:lnTo>
                    <a:pt x="191192" y="51863"/>
                  </a:lnTo>
                  <a:lnTo>
                    <a:pt x="198900" y="50920"/>
                  </a:lnTo>
                  <a:lnTo>
                    <a:pt x="199374" y="50847"/>
                  </a:lnTo>
                  <a:lnTo>
                    <a:pt x="201596" y="50572"/>
                  </a:lnTo>
                  <a:lnTo>
                    <a:pt x="206217" y="50087"/>
                  </a:lnTo>
                  <a:lnTo>
                    <a:pt x="219554" y="48401"/>
                  </a:lnTo>
                  <a:lnTo>
                    <a:pt x="237797" y="45919"/>
                  </a:lnTo>
                  <a:lnTo>
                    <a:pt x="259387" y="43096"/>
                  </a:lnTo>
                  <a:lnTo>
                    <a:pt x="269721" y="41728"/>
                  </a:lnTo>
                  <a:lnTo>
                    <a:pt x="270949" y="41552"/>
                  </a:lnTo>
                  <a:lnTo>
                    <a:pt x="301910" y="37071"/>
                  </a:lnTo>
                  <a:lnTo>
                    <a:pt x="313223" y="35621"/>
                  </a:lnTo>
                  <a:lnTo>
                    <a:pt x="313523" y="35575"/>
                  </a:lnTo>
                  <a:lnTo>
                    <a:pt x="314319" y="35500"/>
                  </a:lnTo>
                  <a:lnTo>
                    <a:pt x="325520" y="34061"/>
                  </a:lnTo>
                  <a:lnTo>
                    <a:pt x="325867" y="34015"/>
                  </a:lnTo>
                  <a:lnTo>
                    <a:pt x="326211" y="33970"/>
                  </a:lnTo>
                  <a:lnTo>
                    <a:pt x="328864" y="33615"/>
                  </a:lnTo>
                  <a:lnTo>
                    <a:pt x="328997" y="33596"/>
                  </a:lnTo>
                  <a:lnTo>
                    <a:pt x="329326" y="33551"/>
                  </a:lnTo>
                  <a:lnTo>
                    <a:pt x="329757" y="33493"/>
                  </a:lnTo>
                  <a:lnTo>
                    <a:pt x="332590" y="33122"/>
                  </a:lnTo>
                  <a:lnTo>
                    <a:pt x="332665" y="33639"/>
                  </a:lnTo>
                  <a:lnTo>
                    <a:pt x="332752" y="35115"/>
                  </a:lnTo>
                  <a:lnTo>
                    <a:pt x="332455" y="36190"/>
                  </a:lnTo>
                  <a:lnTo>
                    <a:pt x="332508" y="36587"/>
                  </a:lnTo>
                  <a:lnTo>
                    <a:pt x="332656" y="36909"/>
                  </a:lnTo>
                  <a:lnTo>
                    <a:pt x="332817" y="37069"/>
                  </a:lnTo>
                  <a:lnTo>
                    <a:pt x="333386" y="37284"/>
                  </a:lnTo>
                  <a:lnTo>
                    <a:pt x="333671" y="37290"/>
                  </a:lnTo>
                  <a:lnTo>
                    <a:pt x="334935" y="37475"/>
                  </a:lnTo>
                  <a:lnTo>
                    <a:pt x="335365" y="37608"/>
                  </a:lnTo>
                  <a:lnTo>
                    <a:pt x="335693" y="37843"/>
                  </a:lnTo>
                  <a:lnTo>
                    <a:pt x="336078" y="38421"/>
                  </a:lnTo>
                  <a:lnTo>
                    <a:pt x="336185" y="38743"/>
                  </a:lnTo>
                  <a:lnTo>
                    <a:pt x="336266" y="39360"/>
                  </a:lnTo>
                  <a:lnTo>
                    <a:pt x="336084" y="40524"/>
                  </a:lnTo>
                  <a:lnTo>
                    <a:pt x="336063" y="41155"/>
                  </a:lnTo>
                  <a:lnTo>
                    <a:pt x="336093" y="41969"/>
                  </a:lnTo>
                  <a:lnTo>
                    <a:pt x="336198" y="42277"/>
                  </a:lnTo>
                  <a:lnTo>
                    <a:pt x="336555" y="42537"/>
                  </a:lnTo>
                  <a:lnTo>
                    <a:pt x="337276" y="42720"/>
                  </a:lnTo>
                  <a:lnTo>
                    <a:pt x="337858" y="43023"/>
                  </a:lnTo>
                  <a:lnTo>
                    <a:pt x="338179" y="43887"/>
                  </a:lnTo>
                  <a:lnTo>
                    <a:pt x="338610" y="44517"/>
                  </a:lnTo>
                  <a:lnTo>
                    <a:pt x="340139" y="45733"/>
                  </a:lnTo>
                  <a:lnTo>
                    <a:pt x="340722" y="46430"/>
                  </a:lnTo>
                  <a:lnTo>
                    <a:pt x="341157" y="47089"/>
                  </a:lnTo>
                  <a:lnTo>
                    <a:pt x="342228" y="48248"/>
                  </a:lnTo>
                  <a:lnTo>
                    <a:pt x="342395" y="48343"/>
                  </a:lnTo>
                  <a:lnTo>
                    <a:pt x="342585" y="48458"/>
                  </a:lnTo>
                  <a:lnTo>
                    <a:pt x="342845" y="48585"/>
                  </a:lnTo>
                  <a:lnTo>
                    <a:pt x="343023" y="48699"/>
                  </a:lnTo>
                  <a:lnTo>
                    <a:pt x="343245" y="48992"/>
                  </a:lnTo>
                  <a:lnTo>
                    <a:pt x="343296" y="49536"/>
                  </a:lnTo>
                  <a:lnTo>
                    <a:pt x="343090" y="49977"/>
                  </a:lnTo>
                  <a:lnTo>
                    <a:pt x="343044" y="50397"/>
                  </a:lnTo>
                  <a:lnTo>
                    <a:pt x="343171" y="50748"/>
                  </a:lnTo>
                  <a:lnTo>
                    <a:pt x="343488" y="51142"/>
                  </a:lnTo>
                  <a:lnTo>
                    <a:pt x="343666" y="51418"/>
                  </a:lnTo>
                  <a:lnTo>
                    <a:pt x="343788" y="51723"/>
                  </a:lnTo>
                  <a:lnTo>
                    <a:pt x="343759" y="52118"/>
                  </a:lnTo>
                  <a:lnTo>
                    <a:pt x="343700" y="52447"/>
                  </a:lnTo>
                  <a:lnTo>
                    <a:pt x="343798" y="53032"/>
                  </a:lnTo>
                  <a:lnTo>
                    <a:pt x="344110" y="53405"/>
                  </a:lnTo>
                  <a:lnTo>
                    <a:pt x="344562" y="53735"/>
                  </a:lnTo>
                  <a:lnTo>
                    <a:pt x="344760" y="54007"/>
                  </a:lnTo>
                  <a:lnTo>
                    <a:pt x="344868" y="54361"/>
                  </a:lnTo>
                  <a:lnTo>
                    <a:pt x="344901" y="54609"/>
                  </a:lnTo>
                  <a:lnTo>
                    <a:pt x="344802" y="54944"/>
                  </a:lnTo>
                  <a:lnTo>
                    <a:pt x="344536" y="55393"/>
                  </a:lnTo>
                  <a:lnTo>
                    <a:pt x="344322" y="55926"/>
                  </a:lnTo>
                  <a:lnTo>
                    <a:pt x="344242" y="56397"/>
                  </a:lnTo>
                  <a:lnTo>
                    <a:pt x="344321" y="57305"/>
                  </a:lnTo>
                  <a:lnTo>
                    <a:pt x="344335" y="57877"/>
                  </a:lnTo>
                  <a:lnTo>
                    <a:pt x="344481" y="58364"/>
                  </a:lnTo>
                  <a:lnTo>
                    <a:pt x="345179" y="59254"/>
                  </a:lnTo>
                  <a:lnTo>
                    <a:pt x="345612" y="59985"/>
                  </a:lnTo>
                  <a:lnTo>
                    <a:pt x="345706" y="60309"/>
                  </a:lnTo>
                  <a:lnTo>
                    <a:pt x="345671" y="61117"/>
                  </a:lnTo>
                  <a:lnTo>
                    <a:pt x="345839" y="61708"/>
                  </a:lnTo>
                  <a:lnTo>
                    <a:pt x="346098" y="62097"/>
                  </a:lnTo>
                  <a:lnTo>
                    <a:pt x="347433" y="63688"/>
                  </a:lnTo>
                  <a:lnTo>
                    <a:pt x="347551" y="63994"/>
                  </a:lnTo>
                  <a:lnTo>
                    <a:pt x="347547" y="64550"/>
                  </a:lnTo>
                  <a:lnTo>
                    <a:pt x="347396" y="65461"/>
                  </a:lnTo>
                  <a:lnTo>
                    <a:pt x="348136" y="66064"/>
                  </a:lnTo>
                  <a:lnTo>
                    <a:pt x="348369" y="67143"/>
                  </a:lnTo>
                  <a:lnTo>
                    <a:pt x="348495" y="67316"/>
                  </a:lnTo>
                  <a:lnTo>
                    <a:pt x="348821" y="67434"/>
                  </a:lnTo>
                  <a:lnTo>
                    <a:pt x="349444" y="67439"/>
                  </a:lnTo>
                  <a:lnTo>
                    <a:pt x="349828" y="67213"/>
                  </a:lnTo>
                  <a:lnTo>
                    <a:pt x="350195" y="67150"/>
                  </a:lnTo>
                  <a:lnTo>
                    <a:pt x="350535" y="67178"/>
                  </a:lnTo>
                  <a:lnTo>
                    <a:pt x="350741" y="67267"/>
                  </a:lnTo>
                  <a:lnTo>
                    <a:pt x="352003" y="68386"/>
                  </a:lnTo>
                  <a:lnTo>
                    <a:pt x="352425" y="69323"/>
                  </a:lnTo>
                  <a:lnTo>
                    <a:pt x="352648" y="69644"/>
                  </a:lnTo>
                  <a:lnTo>
                    <a:pt x="353814" y="70234"/>
                  </a:lnTo>
                  <a:lnTo>
                    <a:pt x="354642" y="70941"/>
                  </a:lnTo>
                  <a:lnTo>
                    <a:pt x="355499" y="72338"/>
                  </a:lnTo>
                  <a:lnTo>
                    <a:pt x="355657" y="72323"/>
                  </a:lnTo>
                  <a:lnTo>
                    <a:pt x="359110" y="71982"/>
                  </a:lnTo>
                  <a:lnTo>
                    <a:pt x="383650" y="69961"/>
                  </a:lnTo>
                  <a:lnTo>
                    <a:pt x="388599" y="69600"/>
                  </a:lnTo>
                  <a:lnTo>
                    <a:pt x="397169" y="68885"/>
                  </a:lnTo>
                  <a:lnTo>
                    <a:pt x="397725" y="68846"/>
                  </a:lnTo>
                  <a:lnTo>
                    <a:pt x="405513" y="68324"/>
                  </a:lnTo>
                  <a:lnTo>
                    <a:pt x="417504" y="67083"/>
                  </a:lnTo>
                  <a:lnTo>
                    <a:pt x="418231" y="67007"/>
                  </a:lnTo>
                  <a:lnTo>
                    <a:pt x="430081" y="66013"/>
                  </a:lnTo>
                  <a:lnTo>
                    <a:pt x="430241" y="66000"/>
                  </a:lnTo>
                  <a:lnTo>
                    <a:pt x="434246" y="65602"/>
                  </a:lnTo>
                  <a:lnTo>
                    <a:pt x="450269" y="64238"/>
                  </a:lnTo>
                  <a:lnTo>
                    <a:pt x="452481" y="64104"/>
                  </a:lnTo>
                  <a:lnTo>
                    <a:pt x="455558" y="63814"/>
                  </a:lnTo>
                  <a:lnTo>
                    <a:pt x="458943" y="63495"/>
                  </a:lnTo>
                  <a:lnTo>
                    <a:pt x="460304" y="63375"/>
                  </a:lnTo>
                  <a:lnTo>
                    <a:pt x="460920" y="63334"/>
                  </a:lnTo>
                  <a:lnTo>
                    <a:pt x="461189" y="63305"/>
                  </a:lnTo>
                  <a:lnTo>
                    <a:pt x="465338" y="62964"/>
                  </a:lnTo>
                  <a:lnTo>
                    <a:pt x="481634" y="61539"/>
                  </a:lnTo>
                  <a:lnTo>
                    <a:pt x="484843" y="61283"/>
                  </a:lnTo>
                  <a:lnTo>
                    <a:pt x="489245" y="60908"/>
                  </a:lnTo>
                  <a:lnTo>
                    <a:pt x="490576" y="60821"/>
                  </a:lnTo>
                  <a:lnTo>
                    <a:pt x="499153" y="60082"/>
                  </a:lnTo>
                  <a:lnTo>
                    <a:pt x="507728" y="59336"/>
                  </a:lnTo>
                  <a:lnTo>
                    <a:pt x="508077" y="59308"/>
                  </a:lnTo>
                  <a:lnTo>
                    <a:pt x="516085" y="58640"/>
                  </a:lnTo>
                  <a:lnTo>
                    <a:pt x="530410" y="57332"/>
                  </a:lnTo>
                  <a:lnTo>
                    <a:pt x="536960" y="56832"/>
                  </a:lnTo>
                  <a:lnTo>
                    <a:pt x="538096" y="56718"/>
                  </a:lnTo>
                  <a:lnTo>
                    <a:pt x="539447" y="56590"/>
                  </a:lnTo>
                  <a:lnTo>
                    <a:pt x="544503" y="56151"/>
                  </a:lnTo>
                  <a:lnTo>
                    <a:pt x="545864" y="56042"/>
                  </a:lnTo>
                  <a:lnTo>
                    <a:pt x="548667" y="55814"/>
                  </a:lnTo>
                  <a:lnTo>
                    <a:pt x="550801" y="55640"/>
                  </a:lnTo>
                  <a:lnTo>
                    <a:pt x="554571" y="55329"/>
                  </a:lnTo>
                  <a:lnTo>
                    <a:pt x="554887" y="55307"/>
                  </a:lnTo>
                  <a:lnTo>
                    <a:pt x="559625" y="54908"/>
                  </a:lnTo>
                  <a:lnTo>
                    <a:pt x="570520" y="53982"/>
                  </a:lnTo>
                  <a:lnTo>
                    <a:pt x="572187" y="53842"/>
                  </a:lnTo>
                  <a:lnTo>
                    <a:pt x="573609" y="53705"/>
                  </a:lnTo>
                  <a:lnTo>
                    <a:pt x="574525" y="53622"/>
                  </a:lnTo>
                  <a:lnTo>
                    <a:pt x="577051" y="53457"/>
                  </a:lnTo>
                  <a:lnTo>
                    <a:pt x="577718" y="53414"/>
                  </a:lnTo>
                  <a:lnTo>
                    <a:pt x="610129" y="50518"/>
                  </a:lnTo>
                  <a:lnTo>
                    <a:pt x="610323" y="50496"/>
                  </a:lnTo>
                  <a:lnTo>
                    <a:pt x="633256" y="48466"/>
                  </a:lnTo>
                  <a:lnTo>
                    <a:pt x="634455" y="48351"/>
                  </a:lnTo>
                  <a:lnTo>
                    <a:pt x="647963" y="47067"/>
                  </a:lnTo>
                  <a:lnTo>
                    <a:pt x="649852" y="46887"/>
                  </a:lnTo>
                  <a:lnTo>
                    <a:pt x="650337" y="46859"/>
                  </a:lnTo>
                  <a:lnTo>
                    <a:pt x="651917" y="46707"/>
                  </a:lnTo>
                  <a:lnTo>
                    <a:pt x="652959" y="46624"/>
                  </a:lnTo>
                  <a:lnTo>
                    <a:pt x="654090" y="46512"/>
                  </a:lnTo>
                  <a:lnTo>
                    <a:pt x="655545" y="46380"/>
                  </a:lnTo>
                  <a:lnTo>
                    <a:pt x="663934" y="45604"/>
                  </a:lnTo>
                  <a:lnTo>
                    <a:pt x="669155" y="45131"/>
                  </a:lnTo>
                  <a:lnTo>
                    <a:pt x="674809" y="44615"/>
                  </a:lnTo>
                  <a:lnTo>
                    <a:pt x="686047" y="43597"/>
                  </a:lnTo>
                  <a:lnTo>
                    <a:pt x="689803" y="43261"/>
                  </a:lnTo>
                  <a:lnTo>
                    <a:pt x="690868" y="43189"/>
                  </a:lnTo>
                  <a:lnTo>
                    <a:pt x="695368" y="42794"/>
                  </a:lnTo>
                  <a:lnTo>
                    <a:pt x="695460" y="43008"/>
                  </a:lnTo>
                  <a:lnTo>
                    <a:pt x="694987" y="43460"/>
                  </a:lnTo>
                  <a:lnTo>
                    <a:pt x="694451" y="43723"/>
                  </a:lnTo>
                  <a:lnTo>
                    <a:pt x="693965" y="44121"/>
                  </a:lnTo>
                  <a:lnTo>
                    <a:pt x="693485" y="44900"/>
                  </a:lnTo>
                  <a:lnTo>
                    <a:pt x="693284" y="46602"/>
                  </a:lnTo>
                  <a:lnTo>
                    <a:pt x="693437" y="47706"/>
                  </a:lnTo>
                  <a:lnTo>
                    <a:pt x="693643" y="48276"/>
                  </a:lnTo>
                  <a:lnTo>
                    <a:pt x="694325" y="49090"/>
                  </a:lnTo>
                  <a:lnTo>
                    <a:pt x="694636" y="49909"/>
                  </a:lnTo>
                  <a:lnTo>
                    <a:pt x="694593" y="50427"/>
                  </a:lnTo>
                  <a:lnTo>
                    <a:pt x="695196" y="51363"/>
                  </a:lnTo>
                  <a:lnTo>
                    <a:pt x="695496" y="51673"/>
                  </a:lnTo>
                  <a:lnTo>
                    <a:pt x="696408" y="52057"/>
                  </a:lnTo>
                  <a:lnTo>
                    <a:pt x="697255" y="52715"/>
                  </a:lnTo>
                  <a:lnTo>
                    <a:pt x="698231" y="53563"/>
                  </a:lnTo>
                  <a:lnTo>
                    <a:pt x="699027" y="54416"/>
                  </a:lnTo>
                  <a:lnTo>
                    <a:pt x="699340" y="55937"/>
                  </a:lnTo>
                  <a:lnTo>
                    <a:pt x="699004" y="56809"/>
                  </a:lnTo>
                  <a:lnTo>
                    <a:pt x="698807" y="58068"/>
                  </a:lnTo>
                  <a:lnTo>
                    <a:pt x="698914" y="58575"/>
                  </a:lnTo>
                  <a:lnTo>
                    <a:pt x="699136" y="58747"/>
                  </a:lnTo>
                  <a:lnTo>
                    <a:pt x="699377" y="59245"/>
                  </a:lnTo>
                  <a:lnTo>
                    <a:pt x="699657" y="60274"/>
                  </a:lnTo>
                  <a:lnTo>
                    <a:pt x="699512" y="61386"/>
                  </a:lnTo>
                  <a:lnTo>
                    <a:pt x="699182" y="62066"/>
                  </a:lnTo>
                  <a:lnTo>
                    <a:pt x="699321" y="63249"/>
                  </a:lnTo>
                  <a:lnTo>
                    <a:pt x="700648" y="66441"/>
                  </a:lnTo>
                  <a:lnTo>
                    <a:pt x="702604" y="69425"/>
                  </a:lnTo>
                  <a:lnTo>
                    <a:pt x="703064" y="69765"/>
                  </a:lnTo>
                  <a:lnTo>
                    <a:pt x="703886" y="69956"/>
                  </a:lnTo>
                  <a:lnTo>
                    <a:pt x="704487" y="70603"/>
                  </a:lnTo>
                  <a:lnTo>
                    <a:pt x="705776" y="71674"/>
                  </a:lnTo>
                  <a:lnTo>
                    <a:pt x="705983" y="71778"/>
                  </a:lnTo>
                  <a:lnTo>
                    <a:pt x="706623" y="71803"/>
                  </a:lnTo>
                  <a:lnTo>
                    <a:pt x="707064" y="71757"/>
                  </a:lnTo>
                  <a:lnTo>
                    <a:pt x="707480" y="71387"/>
                  </a:lnTo>
                  <a:lnTo>
                    <a:pt x="709285" y="70578"/>
                  </a:lnTo>
                  <a:lnTo>
                    <a:pt x="712615" y="69450"/>
                  </a:lnTo>
                  <a:lnTo>
                    <a:pt x="714061" y="69066"/>
                  </a:lnTo>
                  <a:lnTo>
                    <a:pt x="714370" y="69088"/>
                  </a:lnTo>
                  <a:lnTo>
                    <a:pt x="714538" y="69246"/>
                  </a:lnTo>
                  <a:lnTo>
                    <a:pt x="714518" y="69428"/>
                  </a:lnTo>
                  <a:lnTo>
                    <a:pt x="715531" y="69928"/>
                  </a:lnTo>
                  <a:lnTo>
                    <a:pt x="717306" y="69923"/>
                  </a:lnTo>
                  <a:lnTo>
                    <a:pt x="718897" y="69603"/>
                  </a:lnTo>
                  <a:lnTo>
                    <a:pt x="719951" y="69261"/>
                  </a:lnTo>
                  <a:lnTo>
                    <a:pt x="721186" y="68753"/>
                  </a:lnTo>
                  <a:lnTo>
                    <a:pt x="721423" y="68585"/>
                  </a:lnTo>
                  <a:lnTo>
                    <a:pt x="722172" y="67450"/>
                  </a:lnTo>
                  <a:lnTo>
                    <a:pt x="722487" y="66265"/>
                  </a:lnTo>
                  <a:lnTo>
                    <a:pt x="722433" y="65188"/>
                  </a:lnTo>
                  <a:lnTo>
                    <a:pt x="721485" y="63652"/>
                  </a:lnTo>
                  <a:lnTo>
                    <a:pt x="721227" y="62752"/>
                  </a:lnTo>
                  <a:lnTo>
                    <a:pt x="721173" y="61779"/>
                  </a:lnTo>
                  <a:lnTo>
                    <a:pt x="721222" y="61138"/>
                  </a:lnTo>
                  <a:lnTo>
                    <a:pt x="721789" y="59859"/>
                  </a:lnTo>
                  <a:lnTo>
                    <a:pt x="721596" y="59057"/>
                  </a:lnTo>
                  <a:lnTo>
                    <a:pt x="721093" y="58192"/>
                  </a:lnTo>
                  <a:lnTo>
                    <a:pt x="721127" y="57608"/>
                  </a:lnTo>
                  <a:lnTo>
                    <a:pt x="721756" y="56565"/>
                  </a:lnTo>
                  <a:lnTo>
                    <a:pt x="721931" y="56163"/>
                  </a:lnTo>
                  <a:lnTo>
                    <a:pt x="722034" y="54627"/>
                  </a:lnTo>
                  <a:lnTo>
                    <a:pt x="722027" y="53230"/>
                  </a:lnTo>
                  <a:lnTo>
                    <a:pt x="722598" y="51992"/>
                  </a:lnTo>
                  <a:lnTo>
                    <a:pt x="722611" y="51447"/>
                  </a:lnTo>
                  <a:lnTo>
                    <a:pt x="722360" y="50189"/>
                  </a:lnTo>
                  <a:lnTo>
                    <a:pt x="722137" y="49574"/>
                  </a:lnTo>
                  <a:lnTo>
                    <a:pt x="722352" y="49038"/>
                  </a:lnTo>
                  <a:lnTo>
                    <a:pt x="722078" y="46515"/>
                  </a:lnTo>
                  <a:lnTo>
                    <a:pt x="721821" y="45801"/>
                  </a:lnTo>
                  <a:lnTo>
                    <a:pt x="721645" y="45656"/>
                  </a:lnTo>
                  <a:lnTo>
                    <a:pt x="721300" y="45057"/>
                  </a:lnTo>
                  <a:lnTo>
                    <a:pt x="721189" y="43997"/>
                  </a:lnTo>
                  <a:lnTo>
                    <a:pt x="721392" y="41189"/>
                  </a:lnTo>
                  <a:lnTo>
                    <a:pt x="722055" y="39112"/>
                  </a:lnTo>
                  <a:lnTo>
                    <a:pt x="721402" y="37237"/>
                  </a:lnTo>
                  <a:lnTo>
                    <a:pt x="720493" y="34930"/>
                  </a:lnTo>
                  <a:lnTo>
                    <a:pt x="719728" y="33779"/>
                  </a:lnTo>
                  <a:lnTo>
                    <a:pt x="718253" y="33403"/>
                  </a:lnTo>
                  <a:lnTo>
                    <a:pt x="718198" y="32447"/>
                  </a:lnTo>
                  <a:lnTo>
                    <a:pt x="717747" y="31271"/>
                  </a:lnTo>
                  <a:lnTo>
                    <a:pt x="716874" y="30276"/>
                  </a:lnTo>
                  <a:lnTo>
                    <a:pt x="716320" y="29830"/>
                  </a:lnTo>
                  <a:lnTo>
                    <a:pt x="715932" y="29326"/>
                  </a:lnTo>
                  <a:lnTo>
                    <a:pt x="715945" y="28738"/>
                  </a:lnTo>
                  <a:lnTo>
                    <a:pt x="715829" y="28438"/>
                  </a:lnTo>
                  <a:lnTo>
                    <a:pt x="715344" y="27618"/>
                  </a:lnTo>
                  <a:lnTo>
                    <a:pt x="714802" y="27368"/>
                  </a:lnTo>
                  <a:lnTo>
                    <a:pt x="714282" y="26900"/>
                  </a:lnTo>
                  <a:lnTo>
                    <a:pt x="713673" y="23961"/>
                  </a:lnTo>
                  <a:lnTo>
                    <a:pt x="714382" y="21478"/>
                  </a:lnTo>
                  <a:lnTo>
                    <a:pt x="714727" y="19336"/>
                  </a:lnTo>
                  <a:lnTo>
                    <a:pt x="714296" y="17638"/>
                  </a:lnTo>
                  <a:lnTo>
                    <a:pt x="713987" y="17023"/>
                  </a:lnTo>
                  <a:lnTo>
                    <a:pt x="713706" y="16791"/>
                  </a:lnTo>
                  <a:lnTo>
                    <a:pt x="713245" y="16198"/>
                  </a:lnTo>
                  <a:lnTo>
                    <a:pt x="713469" y="15485"/>
                  </a:lnTo>
                  <a:lnTo>
                    <a:pt x="713535" y="14989"/>
                  </a:lnTo>
                  <a:lnTo>
                    <a:pt x="713342" y="13527"/>
                  </a:lnTo>
                  <a:lnTo>
                    <a:pt x="713390" y="13294"/>
                  </a:lnTo>
                  <a:lnTo>
                    <a:pt x="713729" y="12983"/>
                  </a:lnTo>
                  <a:lnTo>
                    <a:pt x="714157" y="12959"/>
                  </a:lnTo>
                  <a:lnTo>
                    <a:pt x="714687" y="12826"/>
                  </a:lnTo>
                  <a:lnTo>
                    <a:pt x="715912" y="11993"/>
                  </a:lnTo>
                  <a:lnTo>
                    <a:pt x="716434" y="11022"/>
                  </a:lnTo>
                  <a:lnTo>
                    <a:pt x="716525" y="10737"/>
                  </a:lnTo>
                  <a:lnTo>
                    <a:pt x="715427" y="9053"/>
                  </a:lnTo>
                  <a:lnTo>
                    <a:pt x="714474" y="8138"/>
                  </a:lnTo>
                  <a:lnTo>
                    <a:pt x="714414" y="7630"/>
                  </a:lnTo>
                  <a:lnTo>
                    <a:pt x="714507" y="7423"/>
                  </a:lnTo>
                  <a:lnTo>
                    <a:pt x="715155" y="6777"/>
                  </a:lnTo>
                  <a:lnTo>
                    <a:pt x="716287" y="6400"/>
                  </a:lnTo>
                  <a:lnTo>
                    <a:pt x="716681" y="6509"/>
                  </a:lnTo>
                  <a:lnTo>
                    <a:pt x="718082" y="7108"/>
                  </a:lnTo>
                  <a:lnTo>
                    <a:pt x="718709" y="7658"/>
                  </a:lnTo>
                  <a:lnTo>
                    <a:pt x="719031" y="7833"/>
                  </a:lnTo>
                  <a:lnTo>
                    <a:pt x="720037" y="8148"/>
                  </a:lnTo>
                  <a:lnTo>
                    <a:pt x="720325" y="8151"/>
                  </a:lnTo>
                  <a:lnTo>
                    <a:pt x="720934" y="7745"/>
                  </a:lnTo>
                  <a:lnTo>
                    <a:pt x="721936" y="4929"/>
                  </a:lnTo>
                  <a:lnTo>
                    <a:pt x="721911" y="4358"/>
                  </a:lnTo>
                  <a:lnTo>
                    <a:pt x="721663" y="3225"/>
                  </a:lnTo>
                  <a:lnTo>
                    <a:pt x="721501" y="2490"/>
                  </a:lnTo>
                  <a:lnTo>
                    <a:pt x="721468" y="1854"/>
                  </a:lnTo>
                  <a:lnTo>
                    <a:pt x="721697" y="1351"/>
                  </a:lnTo>
                  <a:lnTo>
                    <a:pt x="722807" y="236"/>
                  </a:lnTo>
                  <a:lnTo>
                    <a:pt x="723645" y="104"/>
                  </a:lnTo>
                  <a:lnTo>
                    <a:pt x="724291" y="244"/>
                  </a:lnTo>
                  <a:lnTo>
                    <a:pt x="724890" y="925"/>
                  </a:lnTo>
                  <a:lnTo>
                    <a:pt x="726249" y="1117"/>
                  </a:lnTo>
                  <a:lnTo>
                    <a:pt x="727999" y="1069"/>
                  </a:lnTo>
                  <a:lnTo>
                    <a:pt x="728559" y="810"/>
                  </a:lnTo>
                  <a:lnTo>
                    <a:pt x="728832" y="474"/>
                  </a:lnTo>
                  <a:lnTo>
                    <a:pt x="728967" y="183"/>
                  </a:lnTo>
                  <a:lnTo>
                    <a:pt x="729320" y="0"/>
                  </a:lnTo>
                  <a:lnTo>
                    <a:pt x="729796" y="2"/>
                  </a:lnTo>
                  <a:lnTo>
                    <a:pt x="730196" y="204"/>
                  </a:lnTo>
                  <a:lnTo>
                    <a:pt x="730481" y="644"/>
                  </a:lnTo>
                  <a:lnTo>
                    <a:pt x="731823" y="2007"/>
                  </a:lnTo>
                  <a:lnTo>
                    <a:pt x="732697" y="2684"/>
                  </a:lnTo>
                  <a:lnTo>
                    <a:pt x="733906" y="3473"/>
                  </a:lnTo>
                  <a:lnTo>
                    <a:pt x="735887" y="2892"/>
                  </a:lnTo>
                  <a:lnTo>
                    <a:pt x="736783" y="3312"/>
                  </a:lnTo>
                  <a:lnTo>
                    <a:pt x="737400" y="3711"/>
                  </a:lnTo>
                  <a:lnTo>
                    <a:pt x="737630" y="3780"/>
                  </a:lnTo>
                  <a:lnTo>
                    <a:pt x="739259" y="3131"/>
                  </a:lnTo>
                  <a:lnTo>
                    <a:pt x="741570" y="2581"/>
                  </a:lnTo>
                  <a:lnTo>
                    <a:pt x="741816" y="2588"/>
                  </a:lnTo>
                  <a:lnTo>
                    <a:pt x="743699" y="3041"/>
                  </a:lnTo>
                  <a:lnTo>
                    <a:pt x="745026" y="4408"/>
                  </a:lnTo>
                  <a:lnTo>
                    <a:pt x="745329" y="4893"/>
                  </a:lnTo>
                  <a:lnTo>
                    <a:pt x="745815" y="5086"/>
                  </a:lnTo>
                  <a:lnTo>
                    <a:pt x="746333" y="4959"/>
                  </a:lnTo>
                  <a:lnTo>
                    <a:pt x="746609" y="4735"/>
                  </a:lnTo>
                  <a:lnTo>
                    <a:pt x="746808" y="4269"/>
                  </a:lnTo>
                  <a:lnTo>
                    <a:pt x="747061" y="4010"/>
                  </a:lnTo>
                  <a:lnTo>
                    <a:pt x="747673" y="3925"/>
                  </a:lnTo>
                  <a:lnTo>
                    <a:pt x="748243" y="4188"/>
                  </a:lnTo>
                  <a:lnTo>
                    <a:pt x="748856" y="4532"/>
                  </a:lnTo>
                  <a:lnTo>
                    <a:pt x="749366" y="4628"/>
                  </a:lnTo>
                  <a:lnTo>
                    <a:pt x="749851" y="4637"/>
                  </a:lnTo>
                  <a:lnTo>
                    <a:pt x="750024" y="4691"/>
                  </a:lnTo>
                  <a:lnTo>
                    <a:pt x="750206" y="4785"/>
                  </a:lnTo>
                  <a:lnTo>
                    <a:pt x="750342" y="4934"/>
                  </a:lnTo>
                  <a:lnTo>
                    <a:pt x="750475" y="5146"/>
                  </a:lnTo>
                  <a:lnTo>
                    <a:pt x="750638" y="5569"/>
                  </a:lnTo>
                  <a:lnTo>
                    <a:pt x="752200" y="6708"/>
                  </a:lnTo>
                  <a:lnTo>
                    <a:pt x="752911" y="6984"/>
                  </a:lnTo>
                  <a:lnTo>
                    <a:pt x="753878" y="7157"/>
                  </a:lnTo>
                  <a:lnTo>
                    <a:pt x="756967" y="6075"/>
                  </a:lnTo>
                  <a:lnTo>
                    <a:pt x="757248" y="6221"/>
                  </a:lnTo>
                  <a:lnTo>
                    <a:pt x="757449" y="6643"/>
                  </a:lnTo>
                  <a:lnTo>
                    <a:pt x="757582" y="6789"/>
                  </a:lnTo>
                  <a:lnTo>
                    <a:pt x="757878" y="6946"/>
                  </a:lnTo>
                  <a:lnTo>
                    <a:pt x="759976" y="6954"/>
                  </a:lnTo>
                  <a:lnTo>
                    <a:pt x="760286" y="6710"/>
                  </a:lnTo>
                  <a:lnTo>
                    <a:pt x="760360" y="6536"/>
                  </a:lnTo>
                  <a:lnTo>
                    <a:pt x="760412" y="6041"/>
                  </a:lnTo>
                  <a:lnTo>
                    <a:pt x="760506" y="5876"/>
                  </a:lnTo>
                  <a:lnTo>
                    <a:pt x="760829" y="5683"/>
                  </a:lnTo>
                  <a:lnTo>
                    <a:pt x="761138" y="5641"/>
                  </a:lnTo>
                  <a:lnTo>
                    <a:pt x="761885" y="5720"/>
                  </a:lnTo>
                  <a:lnTo>
                    <a:pt x="762509" y="6007"/>
                  </a:lnTo>
                  <a:lnTo>
                    <a:pt x="762613" y="6312"/>
                  </a:lnTo>
                  <a:lnTo>
                    <a:pt x="762670" y="6977"/>
                  </a:lnTo>
                  <a:lnTo>
                    <a:pt x="762802" y="7448"/>
                  </a:lnTo>
                  <a:lnTo>
                    <a:pt x="763033" y="7788"/>
                  </a:lnTo>
                  <a:lnTo>
                    <a:pt x="763216" y="7906"/>
                  </a:lnTo>
                  <a:lnTo>
                    <a:pt x="763629" y="7996"/>
                  </a:lnTo>
                  <a:lnTo>
                    <a:pt x="765208" y="7430"/>
                  </a:lnTo>
                  <a:lnTo>
                    <a:pt x="765602" y="6951"/>
                  </a:lnTo>
                  <a:lnTo>
                    <a:pt x="766158" y="6766"/>
                  </a:lnTo>
                  <a:lnTo>
                    <a:pt x="766604" y="6958"/>
                  </a:lnTo>
                  <a:lnTo>
                    <a:pt x="766784" y="7170"/>
                  </a:lnTo>
                  <a:lnTo>
                    <a:pt x="767052" y="7812"/>
                  </a:lnTo>
                  <a:lnTo>
                    <a:pt x="767367" y="8170"/>
                  </a:lnTo>
                  <a:lnTo>
                    <a:pt x="768434" y="8184"/>
                  </a:lnTo>
                  <a:lnTo>
                    <a:pt x="768635" y="7970"/>
                  </a:lnTo>
                  <a:lnTo>
                    <a:pt x="768798" y="7441"/>
                  </a:lnTo>
                  <a:lnTo>
                    <a:pt x="768966" y="7126"/>
                  </a:lnTo>
                  <a:lnTo>
                    <a:pt x="769300" y="6943"/>
                  </a:lnTo>
                  <a:lnTo>
                    <a:pt x="770322" y="7161"/>
                  </a:lnTo>
                  <a:lnTo>
                    <a:pt x="771228" y="7259"/>
                  </a:lnTo>
                  <a:lnTo>
                    <a:pt x="772920" y="7174"/>
                  </a:lnTo>
                  <a:lnTo>
                    <a:pt x="773228" y="7223"/>
                  </a:lnTo>
                  <a:lnTo>
                    <a:pt x="773980" y="7652"/>
                  </a:lnTo>
                  <a:lnTo>
                    <a:pt x="774606" y="7874"/>
                  </a:lnTo>
                  <a:lnTo>
                    <a:pt x="775728" y="7478"/>
                  </a:lnTo>
                  <a:lnTo>
                    <a:pt x="776181" y="7547"/>
                  </a:lnTo>
                  <a:lnTo>
                    <a:pt x="776506" y="7730"/>
                  </a:lnTo>
                  <a:lnTo>
                    <a:pt x="776800" y="7735"/>
                  </a:lnTo>
                  <a:lnTo>
                    <a:pt x="777063" y="7745"/>
                  </a:lnTo>
                  <a:lnTo>
                    <a:pt x="777291" y="7742"/>
                  </a:lnTo>
                  <a:lnTo>
                    <a:pt x="777494" y="7689"/>
                  </a:lnTo>
                  <a:lnTo>
                    <a:pt x="777678" y="7528"/>
                  </a:lnTo>
                  <a:lnTo>
                    <a:pt x="777898" y="7196"/>
                  </a:lnTo>
                  <a:lnTo>
                    <a:pt x="777988" y="6947"/>
                  </a:lnTo>
                  <a:lnTo>
                    <a:pt x="778002" y="6663"/>
                  </a:lnTo>
                  <a:lnTo>
                    <a:pt x="778117" y="6386"/>
                  </a:lnTo>
                  <a:lnTo>
                    <a:pt x="778371" y="6158"/>
                  </a:lnTo>
                  <a:lnTo>
                    <a:pt x="778644" y="6037"/>
                  </a:lnTo>
                  <a:lnTo>
                    <a:pt x="779532" y="6005"/>
                  </a:lnTo>
                  <a:lnTo>
                    <a:pt x="780210" y="5932"/>
                  </a:lnTo>
                  <a:lnTo>
                    <a:pt x="781319" y="5637"/>
                  </a:lnTo>
                  <a:lnTo>
                    <a:pt x="783477" y="4799"/>
                  </a:lnTo>
                  <a:lnTo>
                    <a:pt x="783756" y="4754"/>
                  </a:lnTo>
                  <a:lnTo>
                    <a:pt x="784259" y="4988"/>
                  </a:lnTo>
                  <a:lnTo>
                    <a:pt x="785501" y="6116"/>
                  </a:lnTo>
                  <a:lnTo>
                    <a:pt x="785936" y="6252"/>
                  </a:lnTo>
                  <a:lnTo>
                    <a:pt x="787021" y="6398"/>
                  </a:lnTo>
                  <a:lnTo>
                    <a:pt x="787603" y="6386"/>
                  </a:lnTo>
                  <a:lnTo>
                    <a:pt x="789055" y="6293"/>
                  </a:lnTo>
                  <a:lnTo>
                    <a:pt x="789627" y="6141"/>
                  </a:lnTo>
                  <a:lnTo>
                    <a:pt x="791235" y="6846"/>
                  </a:lnTo>
                  <a:lnTo>
                    <a:pt x="792030" y="7442"/>
                  </a:lnTo>
                  <a:lnTo>
                    <a:pt x="792306" y="11600"/>
                  </a:lnTo>
                  <a:lnTo>
                    <a:pt x="792450" y="21632"/>
                  </a:lnTo>
                  <a:lnTo>
                    <a:pt x="793650" y="28143"/>
                  </a:lnTo>
                  <a:lnTo>
                    <a:pt x="795535" y="32607"/>
                  </a:lnTo>
                  <a:lnTo>
                    <a:pt x="794742" y="34602"/>
                  </a:lnTo>
                  <a:lnTo>
                    <a:pt x="794351" y="35587"/>
                  </a:lnTo>
                  <a:lnTo>
                    <a:pt x="795385" y="36288"/>
                  </a:lnTo>
                  <a:lnTo>
                    <a:pt x="797196" y="36112"/>
                  </a:lnTo>
                  <a:lnTo>
                    <a:pt x="799489" y="37872"/>
                  </a:lnTo>
                  <a:lnTo>
                    <a:pt x="801459" y="46339"/>
                  </a:lnTo>
                  <a:lnTo>
                    <a:pt x="803208" y="49179"/>
                  </a:lnTo>
                  <a:lnTo>
                    <a:pt x="804840" y="57789"/>
                  </a:lnTo>
                  <a:lnTo>
                    <a:pt x="806359" y="62897"/>
                  </a:lnTo>
                  <a:lnTo>
                    <a:pt x="807870" y="66979"/>
                  </a:lnTo>
                  <a:lnTo>
                    <a:pt x="809105" y="69835"/>
                  </a:lnTo>
                  <a:lnTo>
                    <a:pt x="814443" y="82162"/>
                  </a:lnTo>
                  <a:lnTo>
                    <a:pt x="825196" y="108613"/>
                  </a:lnTo>
                  <a:lnTo>
                    <a:pt x="827966" y="114115"/>
                  </a:lnTo>
                  <a:lnTo>
                    <a:pt x="829108" y="115885"/>
                  </a:lnTo>
                  <a:lnTo>
                    <a:pt x="831062" y="117700"/>
                  </a:lnTo>
                  <a:lnTo>
                    <a:pt x="832275" y="120032"/>
                  </a:lnTo>
                  <a:lnTo>
                    <a:pt x="833632" y="123444"/>
                  </a:lnTo>
                  <a:lnTo>
                    <a:pt x="834126" y="125819"/>
                  </a:lnTo>
                  <a:lnTo>
                    <a:pt x="834737" y="128755"/>
                  </a:lnTo>
                  <a:lnTo>
                    <a:pt x="834793" y="128914"/>
                  </a:lnTo>
                  <a:lnTo>
                    <a:pt x="836491" y="133721"/>
                  </a:lnTo>
                  <a:lnTo>
                    <a:pt x="839650" y="139831"/>
                  </a:lnTo>
                  <a:lnTo>
                    <a:pt x="841789" y="143050"/>
                  </a:lnTo>
                  <a:lnTo>
                    <a:pt x="844960" y="148944"/>
                  </a:lnTo>
                  <a:lnTo>
                    <a:pt x="845218" y="149423"/>
                  </a:lnTo>
                  <a:lnTo>
                    <a:pt x="854179" y="164223"/>
                  </a:lnTo>
                  <a:lnTo>
                    <a:pt x="861310" y="174802"/>
                  </a:lnTo>
                  <a:lnTo>
                    <a:pt x="865329" y="181034"/>
                  </a:lnTo>
                  <a:lnTo>
                    <a:pt x="875448" y="196692"/>
                  </a:lnTo>
                  <a:lnTo>
                    <a:pt x="889878" y="217525"/>
                  </a:lnTo>
                  <a:lnTo>
                    <a:pt x="893634" y="222283"/>
                  </a:lnTo>
                  <a:lnTo>
                    <a:pt x="899611" y="228030"/>
                  </a:lnTo>
                  <a:lnTo>
                    <a:pt x="902084" y="231697"/>
                  </a:lnTo>
                  <a:lnTo>
                    <a:pt x="904727" y="234968"/>
                  </a:lnTo>
                  <a:lnTo>
                    <a:pt x="919993" y="252008"/>
                  </a:lnTo>
                  <a:lnTo>
                    <a:pt x="929247" y="262621"/>
                  </a:lnTo>
                  <a:lnTo>
                    <a:pt x="933055" y="266981"/>
                  </a:lnTo>
                  <a:lnTo>
                    <a:pt x="943187" y="276660"/>
                  </a:lnTo>
                  <a:lnTo>
                    <a:pt x="948266" y="282065"/>
                  </a:lnTo>
                  <a:lnTo>
                    <a:pt x="953494" y="286495"/>
                  </a:lnTo>
                  <a:lnTo>
                    <a:pt x="954990" y="288054"/>
                  </a:lnTo>
                  <a:lnTo>
                    <a:pt x="956559" y="291102"/>
                  </a:lnTo>
                  <a:lnTo>
                    <a:pt x="958212" y="295422"/>
                  </a:lnTo>
                  <a:lnTo>
                    <a:pt x="962799" y="302194"/>
                  </a:lnTo>
                  <a:lnTo>
                    <a:pt x="964733" y="304643"/>
                  </a:lnTo>
                  <a:lnTo>
                    <a:pt x="964722" y="305778"/>
                  </a:lnTo>
                  <a:lnTo>
                    <a:pt x="960386" y="308614"/>
                  </a:lnTo>
                  <a:lnTo>
                    <a:pt x="959183" y="310300"/>
                  </a:lnTo>
                  <a:lnTo>
                    <a:pt x="957844" y="313018"/>
                  </a:lnTo>
                  <a:lnTo>
                    <a:pt x="957280" y="316071"/>
                  </a:lnTo>
                  <a:lnTo>
                    <a:pt x="957037" y="320018"/>
                  </a:lnTo>
                  <a:lnTo>
                    <a:pt x="957295" y="323989"/>
                  </a:lnTo>
                  <a:lnTo>
                    <a:pt x="957793" y="327580"/>
                  </a:lnTo>
                  <a:lnTo>
                    <a:pt x="959686" y="335058"/>
                  </a:lnTo>
                  <a:lnTo>
                    <a:pt x="963614" y="345985"/>
                  </a:lnTo>
                  <a:lnTo>
                    <a:pt x="968828" y="357055"/>
                  </a:lnTo>
                  <a:lnTo>
                    <a:pt x="972497" y="363219"/>
                  </a:lnTo>
                  <a:lnTo>
                    <a:pt x="979611" y="373341"/>
                  </a:lnTo>
                  <a:lnTo>
                    <a:pt x="990548" y="387157"/>
                  </a:lnTo>
                  <a:lnTo>
                    <a:pt x="990565" y="387329"/>
                  </a:lnTo>
                  <a:lnTo>
                    <a:pt x="990580" y="387476"/>
                  </a:lnTo>
                  <a:lnTo>
                    <a:pt x="1002038" y="402812"/>
                  </a:lnTo>
                  <a:lnTo>
                    <a:pt x="1008796" y="415766"/>
                  </a:lnTo>
                  <a:lnTo>
                    <a:pt x="1009325" y="417748"/>
                  </a:lnTo>
                  <a:lnTo>
                    <a:pt x="1010456" y="419307"/>
                  </a:lnTo>
                  <a:lnTo>
                    <a:pt x="1012710" y="421612"/>
                  </a:lnTo>
                  <a:lnTo>
                    <a:pt x="1014280" y="425455"/>
                  </a:lnTo>
                  <a:lnTo>
                    <a:pt x="1015041" y="427034"/>
                  </a:lnTo>
                  <a:lnTo>
                    <a:pt x="1017155" y="431415"/>
                  </a:lnTo>
                  <a:lnTo>
                    <a:pt x="1019189" y="434580"/>
                  </a:lnTo>
                  <a:lnTo>
                    <a:pt x="1020241" y="434383"/>
                  </a:lnTo>
                  <a:lnTo>
                    <a:pt x="1025985" y="444937"/>
                  </a:lnTo>
                  <a:lnTo>
                    <a:pt x="1028625" y="450383"/>
                  </a:lnTo>
                  <a:lnTo>
                    <a:pt x="1032295" y="455303"/>
                  </a:lnTo>
                  <a:lnTo>
                    <a:pt x="1033681" y="457749"/>
                  </a:lnTo>
                  <a:lnTo>
                    <a:pt x="1038885" y="465472"/>
                  </a:lnTo>
                  <a:lnTo>
                    <a:pt x="1040060" y="467215"/>
                  </a:lnTo>
                  <a:lnTo>
                    <a:pt x="1045739" y="474410"/>
                  </a:lnTo>
                  <a:lnTo>
                    <a:pt x="1047433" y="477515"/>
                  </a:lnTo>
                  <a:lnTo>
                    <a:pt x="1046776" y="478511"/>
                  </a:lnTo>
                  <a:lnTo>
                    <a:pt x="1048587" y="481049"/>
                  </a:lnTo>
                  <a:lnTo>
                    <a:pt x="1050921" y="485275"/>
                  </a:lnTo>
                  <a:lnTo>
                    <a:pt x="1054848" y="490230"/>
                  </a:lnTo>
                  <a:lnTo>
                    <a:pt x="1059305" y="497223"/>
                  </a:lnTo>
                  <a:lnTo>
                    <a:pt x="1062491" y="503622"/>
                  </a:lnTo>
                  <a:lnTo>
                    <a:pt x="1069870" y="518420"/>
                  </a:lnTo>
                  <a:lnTo>
                    <a:pt x="1072457" y="524405"/>
                  </a:lnTo>
                  <a:lnTo>
                    <a:pt x="1073528" y="526879"/>
                  </a:lnTo>
                  <a:lnTo>
                    <a:pt x="1073862" y="528956"/>
                  </a:lnTo>
                  <a:lnTo>
                    <a:pt x="1074091" y="530383"/>
                  </a:lnTo>
                  <a:lnTo>
                    <a:pt x="1073537" y="530531"/>
                  </a:lnTo>
                  <a:lnTo>
                    <a:pt x="1073522" y="531247"/>
                  </a:lnTo>
                  <a:lnTo>
                    <a:pt x="1075500" y="538306"/>
                  </a:lnTo>
                  <a:lnTo>
                    <a:pt x="1075885" y="540328"/>
                  </a:lnTo>
                  <a:lnTo>
                    <a:pt x="1076163" y="543884"/>
                  </a:lnTo>
                  <a:lnTo>
                    <a:pt x="1077920" y="552816"/>
                  </a:lnTo>
                  <a:lnTo>
                    <a:pt x="1078605" y="558940"/>
                  </a:lnTo>
                  <a:lnTo>
                    <a:pt x="1078674" y="567623"/>
                  </a:lnTo>
                  <a:lnTo>
                    <a:pt x="1079049" y="576987"/>
                  </a:lnTo>
                  <a:lnTo>
                    <a:pt x="1079309" y="579570"/>
                  </a:lnTo>
                  <a:lnTo>
                    <a:pt x="1080603" y="592417"/>
                  </a:lnTo>
                  <a:lnTo>
                    <a:pt x="1080405" y="592614"/>
                  </a:lnTo>
                  <a:lnTo>
                    <a:pt x="1080444" y="594688"/>
                  </a:lnTo>
                  <a:lnTo>
                    <a:pt x="1080450" y="595032"/>
                  </a:lnTo>
                  <a:lnTo>
                    <a:pt x="1081284" y="602762"/>
                  </a:lnTo>
                  <a:lnTo>
                    <a:pt x="1080925" y="605024"/>
                  </a:lnTo>
                  <a:lnTo>
                    <a:pt x="1080881" y="607559"/>
                  </a:lnTo>
                  <a:lnTo>
                    <a:pt x="1081516" y="619652"/>
                  </a:lnTo>
                  <a:lnTo>
                    <a:pt x="1082363" y="626968"/>
                  </a:lnTo>
                  <a:lnTo>
                    <a:pt x="1082255" y="627417"/>
                  </a:lnTo>
                  <a:lnTo>
                    <a:pt x="1082030" y="628352"/>
                  </a:lnTo>
                  <a:lnTo>
                    <a:pt x="1083609" y="642682"/>
                  </a:lnTo>
                  <a:lnTo>
                    <a:pt x="1083904" y="644254"/>
                  </a:lnTo>
                  <a:lnTo>
                    <a:pt x="1085466" y="652573"/>
                  </a:lnTo>
                  <a:lnTo>
                    <a:pt x="1085934" y="657216"/>
                  </a:lnTo>
                  <a:lnTo>
                    <a:pt x="1086255" y="658692"/>
                  </a:lnTo>
                  <a:lnTo>
                    <a:pt x="1087211" y="663082"/>
                  </a:lnTo>
                  <a:lnTo>
                    <a:pt x="1087506" y="666380"/>
                  </a:lnTo>
                  <a:lnTo>
                    <a:pt x="1087497" y="670252"/>
                  </a:lnTo>
                  <a:lnTo>
                    <a:pt x="1087921" y="672924"/>
                  </a:lnTo>
                  <a:lnTo>
                    <a:pt x="1087228" y="676236"/>
                  </a:lnTo>
                  <a:lnTo>
                    <a:pt x="1086603" y="677730"/>
                  </a:lnTo>
                  <a:lnTo>
                    <a:pt x="1086413" y="683268"/>
                  </a:lnTo>
                  <a:lnTo>
                    <a:pt x="1086772" y="686037"/>
                  </a:lnTo>
                  <a:lnTo>
                    <a:pt x="1087183" y="686905"/>
                  </a:lnTo>
                  <a:lnTo>
                    <a:pt x="1087123" y="688550"/>
                  </a:lnTo>
                  <a:lnTo>
                    <a:pt x="1086341" y="688783"/>
                  </a:lnTo>
                  <a:lnTo>
                    <a:pt x="1083655" y="686368"/>
                  </a:lnTo>
                  <a:lnTo>
                    <a:pt x="1083858" y="682634"/>
                  </a:lnTo>
                  <a:lnTo>
                    <a:pt x="1084357" y="680906"/>
                  </a:lnTo>
                  <a:lnTo>
                    <a:pt x="1083929" y="679955"/>
                  </a:lnTo>
                  <a:lnTo>
                    <a:pt x="1082817" y="678876"/>
                  </a:lnTo>
                  <a:lnTo>
                    <a:pt x="1081020" y="678098"/>
                  </a:lnTo>
                  <a:lnTo>
                    <a:pt x="1079299" y="678594"/>
                  </a:lnTo>
                  <a:lnTo>
                    <a:pt x="1075388" y="681050"/>
                  </a:lnTo>
                  <a:lnTo>
                    <a:pt x="1074093" y="682497"/>
                  </a:lnTo>
                  <a:lnTo>
                    <a:pt x="1073722" y="683599"/>
                  </a:lnTo>
                  <a:lnTo>
                    <a:pt x="1073689" y="687816"/>
                  </a:lnTo>
                  <a:lnTo>
                    <a:pt x="1072395" y="692356"/>
                  </a:lnTo>
                  <a:lnTo>
                    <a:pt x="1072407" y="693299"/>
                  </a:lnTo>
                  <a:lnTo>
                    <a:pt x="1071440" y="695629"/>
                  </a:lnTo>
                  <a:lnTo>
                    <a:pt x="1070095" y="696826"/>
                  </a:lnTo>
                  <a:lnTo>
                    <a:pt x="1069196" y="698197"/>
                  </a:lnTo>
                  <a:lnTo>
                    <a:pt x="1068790" y="699562"/>
                  </a:lnTo>
                  <a:lnTo>
                    <a:pt x="1068760" y="702488"/>
                  </a:lnTo>
                  <a:lnTo>
                    <a:pt x="1069227" y="704978"/>
                  </a:lnTo>
                  <a:lnTo>
                    <a:pt x="1069908" y="705967"/>
                  </a:lnTo>
                  <a:lnTo>
                    <a:pt x="1069056" y="710249"/>
                  </a:lnTo>
                  <a:lnTo>
                    <a:pt x="1067659" y="711072"/>
                  </a:lnTo>
                  <a:lnTo>
                    <a:pt x="1067229" y="711535"/>
                  </a:lnTo>
                  <a:lnTo>
                    <a:pt x="1066659" y="716451"/>
                  </a:lnTo>
                  <a:lnTo>
                    <a:pt x="1067202" y="719355"/>
                  </a:lnTo>
                  <a:lnTo>
                    <a:pt x="1067863" y="721120"/>
                  </a:lnTo>
                  <a:lnTo>
                    <a:pt x="1069652" y="724048"/>
                  </a:lnTo>
                  <a:lnTo>
                    <a:pt x="1070847" y="724683"/>
                  </a:lnTo>
                  <a:lnTo>
                    <a:pt x="1070419" y="726823"/>
                  </a:lnTo>
                  <a:lnTo>
                    <a:pt x="1071151" y="730291"/>
                  </a:lnTo>
                  <a:lnTo>
                    <a:pt x="1072042" y="731069"/>
                  </a:lnTo>
                  <a:lnTo>
                    <a:pt x="1073449" y="731063"/>
                  </a:lnTo>
                  <a:lnTo>
                    <a:pt x="1074069" y="731719"/>
                  </a:lnTo>
                  <a:lnTo>
                    <a:pt x="1073884" y="733385"/>
                  </a:lnTo>
                  <a:lnTo>
                    <a:pt x="1071420" y="738823"/>
                  </a:lnTo>
                  <a:lnTo>
                    <a:pt x="1069330" y="740501"/>
                  </a:lnTo>
                  <a:lnTo>
                    <a:pt x="1068150" y="741064"/>
                  </a:lnTo>
                  <a:lnTo>
                    <a:pt x="1066731" y="742788"/>
                  </a:lnTo>
                  <a:lnTo>
                    <a:pt x="1066728" y="744448"/>
                  </a:lnTo>
                  <a:lnTo>
                    <a:pt x="1066728" y="744981"/>
                  </a:lnTo>
                  <a:lnTo>
                    <a:pt x="1068673" y="747050"/>
                  </a:lnTo>
                  <a:lnTo>
                    <a:pt x="1072278" y="745696"/>
                  </a:lnTo>
                  <a:lnTo>
                    <a:pt x="1078015" y="740393"/>
                  </a:lnTo>
                  <a:lnTo>
                    <a:pt x="1079737" y="735856"/>
                  </a:lnTo>
                  <a:lnTo>
                    <a:pt x="1079885" y="735267"/>
                  </a:lnTo>
                  <a:lnTo>
                    <a:pt x="1081513" y="728793"/>
                  </a:lnTo>
                  <a:lnTo>
                    <a:pt x="1085789" y="714895"/>
                  </a:lnTo>
                  <a:lnTo>
                    <a:pt x="1088105" y="709276"/>
                  </a:lnTo>
                  <a:lnTo>
                    <a:pt x="1088950" y="714223"/>
                  </a:lnTo>
                  <a:lnTo>
                    <a:pt x="1087171" y="724896"/>
                  </a:lnTo>
                  <a:lnTo>
                    <a:pt x="1082737" y="735821"/>
                  </a:lnTo>
                  <a:lnTo>
                    <a:pt x="1082609" y="736168"/>
                  </a:lnTo>
                  <a:lnTo>
                    <a:pt x="1079621" y="744279"/>
                  </a:lnTo>
                  <a:lnTo>
                    <a:pt x="1075486" y="754683"/>
                  </a:lnTo>
                  <a:lnTo>
                    <a:pt x="1073164" y="765323"/>
                  </a:lnTo>
                  <a:lnTo>
                    <a:pt x="1067817" y="773385"/>
                  </a:lnTo>
                  <a:lnTo>
                    <a:pt x="1062962" y="778763"/>
                  </a:lnTo>
                  <a:lnTo>
                    <a:pt x="1058237" y="786291"/>
                  </a:lnTo>
                  <a:lnTo>
                    <a:pt x="1049411" y="798552"/>
                  </a:lnTo>
                  <a:lnTo>
                    <a:pt x="1039155" y="808573"/>
                  </a:lnTo>
                  <a:lnTo>
                    <a:pt x="1037423" y="807364"/>
                  </a:lnTo>
                  <a:lnTo>
                    <a:pt x="1045385" y="797498"/>
                  </a:lnTo>
                  <a:lnTo>
                    <a:pt x="1051540" y="789722"/>
                  </a:lnTo>
                  <a:lnTo>
                    <a:pt x="1057152" y="783649"/>
                  </a:lnTo>
                  <a:lnTo>
                    <a:pt x="1059771" y="776660"/>
                  </a:lnTo>
                  <a:lnTo>
                    <a:pt x="1059737" y="770819"/>
                  </a:lnTo>
                  <a:lnTo>
                    <a:pt x="1059008" y="766721"/>
                  </a:lnTo>
                  <a:lnTo>
                    <a:pt x="1060758" y="762420"/>
                  </a:lnTo>
                  <a:lnTo>
                    <a:pt x="1057319" y="760197"/>
                  </a:lnTo>
                  <a:lnTo>
                    <a:pt x="1053385" y="762264"/>
                  </a:lnTo>
                  <a:lnTo>
                    <a:pt x="1051927" y="761554"/>
                  </a:lnTo>
                  <a:lnTo>
                    <a:pt x="1050293" y="760035"/>
                  </a:lnTo>
                  <a:lnTo>
                    <a:pt x="1049274" y="759883"/>
                  </a:lnTo>
                  <a:lnTo>
                    <a:pt x="1046855" y="762521"/>
                  </a:lnTo>
                  <a:lnTo>
                    <a:pt x="1043312" y="763661"/>
                  </a:lnTo>
                  <a:lnTo>
                    <a:pt x="1041436" y="764264"/>
                  </a:lnTo>
                  <a:lnTo>
                    <a:pt x="1040881" y="764443"/>
                  </a:lnTo>
                  <a:lnTo>
                    <a:pt x="1037891" y="765041"/>
                  </a:lnTo>
                  <a:lnTo>
                    <a:pt x="1034198" y="767117"/>
                  </a:lnTo>
                  <a:lnTo>
                    <a:pt x="1030882" y="768218"/>
                  </a:lnTo>
                  <a:lnTo>
                    <a:pt x="1029499" y="771059"/>
                  </a:lnTo>
                  <a:lnTo>
                    <a:pt x="1026453" y="773897"/>
                  </a:lnTo>
                  <a:lnTo>
                    <a:pt x="1025141" y="774333"/>
                  </a:lnTo>
                  <a:lnTo>
                    <a:pt x="1023240" y="772637"/>
                  </a:lnTo>
                  <a:lnTo>
                    <a:pt x="1020713" y="773437"/>
                  </a:lnTo>
                  <a:lnTo>
                    <a:pt x="1021016" y="775430"/>
                  </a:lnTo>
                  <a:lnTo>
                    <a:pt x="1020560" y="775855"/>
                  </a:lnTo>
                  <a:lnTo>
                    <a:pt x="1014950" y="773770"/>
                  </a:lnTo>
                  <a:lnTo>
                    <a:pt x="1013329" y="772122"/>
                  </a:lnTo>
                  <a:lnTo>
                    <a:pt x="1010858" y="772040"/>
                  </a:lnTo>
                  <a:lnTo>
                    <a:pt x="1009784" y="773939"/>
                  </a:lnTo>
                  <a:lnTo>
                    <a:pt x="1007222" y="774030"/>
                  </a:lnTo>
                  <a:lnTo>
                    <a:pt x="1006069" y="774028"/>
                  </a:lnTo>
                  <a:lnTo>
                    <a:pt x="1004862" y="774492"/>
                  </a:lnTo>
                  <a:lnTo>
                    <a:pt x="1002576" y="775230"/>
                  </a:lnTo>
                  <a:lnTo>
                    <a:pt x="999552" y="777550"/>
                  </a:lnTo>
                  <a:lnTo>
                    <a:pt x="999550" y="778739"/>
                  </a:lnTo>
                  <a:lnTo>
                    <a:pt x="1000071" y="779533"/>
                  </a:lnTo>
                  <a:lnTo>
                    <a:pt x="1000047" y="780691"/>
                  </a:lnTo>
                  <a:lnTo>
                    <a:pt x="997926" y="780837"/>
                  </a:lnTo>
                  <a:lnTo>
                    <a:pt x="994399" y="782461"/>
                  </a:lnTo>
                  <a:lnTo>
                    <a:pt x="992441" y="782631"/>
                  </a:lnTo>
                  <a:lnTo>
                    <a:pt x="990541" y="783223"/>
                  </a:lnTo>
                  <a:lnTo>
                    <a:pt x="987068" y="785251"/>
                  </a:lnTo>
                  <a:lnTo>
                    <a:pt x="985626" y="785338"/>
                  </a:lnTo>
                  <a:lnTo>
                    <a:pt x="983710" y="785105"/>
                  </a:lnTo>
                  <a:lnTo>
                    <a:pt x="980007" y="785927"/>
                  </a:lnTo>
                  <a:lnTo>
                    <a:pt x="976263" y="787962"/>
                  </a:lnTo>
                  <a:lnTo>
                    <a:pt x="974068" y="787161"/>
                  </a:lnTo>
                  <a:lnTo>
                    <a:pt x="971249" y="785003"/>
                  </a:lnTo>
                  <a:lnTo>
                    <a:pt x="969903" y="784256"/>
                  </a:lnTo>
                  <a:lnTo>
                    <a:pt x="968048" y="784009"/>
                  </a:lnTo>
                  <a:lnTo>
                    <a:pt x="966849" y="783128"/>
                  </a:lnTo>
                  <a:lnTo>
                    <a:pt x="966205" y="780481"/>
                  </a:lnTo>
                  <a:lnTo>
                    <a:pt x="965349" y="779169"/>
                  </a:lnTo>
                  <a:lnTo>
                    <a:pt x="963793" y="777285"/>
                  </a:lnTo>
                  <a:lnTo>
                    <a:pt x="961198" y="775697"/>
                  </a:lnTo>
                  <a:lnTo>
                    <a:pt x="960768" y="772369"/>
                  </a:lnTo>
                  <a:lnTo>
                    <a:pt x="960939" y="771282"/>
                  </a:lnTo>
                  <a:lnTo>
                    <a:pt x="960875" y="766000"/>
                  </a:lnTo>
                  <a:lnTo>
                    <a:pt x="961034" y="764706"/>
                  </a:lnTo>
                  <a:lnTo>
                    <a:pt x="961808" y="763566"/>
                  </a:lnTo>
                  <a:lnTo>
                    <a:pt x="961956" y="761731"/>
                  </a:lnTo>
                  <a:lnTo>
                    <a:pt x="961384" y="760865"/>
                  </a:lnTo>
                  <a:lnTo>
                    <a:pt x="961700" y="759649"/>
                  </a:lnTo>
                  <a:lnTo>
                    <a:pt x="962577" y="758292"/>
                  </a:lnTo>
                  <a:lnTo>
                    <a:pt x="963367" y="757880"/>
                  </a:lnTo>
                  <a:lnTo>
                    <a:pt x="965164" y="758175"/>
                  </a:lnTo>
                  <a:lnTo>
                    <a:pt x="965436" y="757192"/>
                  </a:lnTo>
                  <a:lnTo>
                    <a:pt x="965322" y="755806"/>
                  </a:lnTo>
                  <a:lnTo>
                    <a:pt x="963168" y="752496"/>
                  </a:lnTo>
                  <a:lnTo>
                    <a:pt x="961403" y="752687"/>
                  </a:lnTo>
                  <a:lnTo>
                    <a:pt x="960024" y="752079"/>
                  </a:lnTo>
                  <a:lnTo>
                    <a:pt x="959708" y="750409"/>
                  </a:lnTo>
                  <a:lnTo>
                    <a:pt x="960056" y="749612"/>
                  </a:lnTo>
                  <a:lnTo>
                    <a:pt x="960026" y="749143"/>
                  </a:lnTo>
                  <a:lnTo>
                    <a:pt x="955673" y="741783"/>
                  </a:lnTo>
                  <a:lnTo>
                    <a:pt x="953933" y="740418"/>
                  </a:lnTo>
                  <a:lnTo>
                    <a:pt x="952012" y="739410"/>
                  </a:lnTo>
                  <a:lnTo>
                    <a:pt x="949315" y="736969"/>
                  </a:lnTo>
                  <a:lnTo>
                    <a:pt x="948756" y="735340"/>
                  </a:lnTo>
                  <a:lnTo>
                    <a:pt x="949270" y="732753"/>
                  </a:lnTo>
                  <a:lnTo>
                    <a:pt x="948989" y="732117"/>
                  </a:lnTo>
                  <a:lnTo>
                    <a:pt x="948083" y="730874"/>
                  </a:lnTo>
                  <a:lnTo>
                    <a:pt x="945649" y="729878"/>
                  </a:lnTo>
                  <a:lnTo>
                    <a:pt x="944316" y="727960"/>
                  </a:lnTo>
                  <a:lnTo>
                    <a:pt x="943943" y="726115"/>
                  </a:lnTo>
                  <a:lnTo>
                    <a:pt x="942628" y="724546"/>
                  </a:lnTo>
                  <a:lnTo>
                    <a:pt x="938074" y="723135"/>
                  </a:lnTo>
                  <a:lnTo>
                    <a:pt x="937313" y="719854"/>
                  </a:lnTo>
                  <a:lnTo>
                    <a:pt x="934582" y="717443"/>
                  </a:lnTo>
                  <a:lnTo>
                    <a:pt x="933733" y="713320"/>
                  </a:lnTo>
                  <a:lnTo>
                    <a:pt x="930448" y="711668"/>
                  </a:lnTo>
                  <a:lnTo>
                    <a:pt x="927144" y="713694"/>
                  </a:lnTo>
                  <a:lnTo>
                    <a:pt x="925560" y="714414"/>
                  </a:lnTo>
                  <a:lnTo>
                    <a:pt x="924493" y="712621"/>
                  </a:lnTo>
                  <a:lnTo>
                    <a:pt x="923975" y="709068"/>
                  </a:lnTo>
                  <a:lnTo>
                    <a:pt x="919829" y="706792"/>
                  </a:lnTo>
                  <a:lnTo>
                    <a:pt x="918953" y="703000"/>
                  </a:lnTo>
                  <a:lnTo>
                    <a:pt x="914672" y="702765"/>
                  </a:lnTo>
                  <a:lnTo>
                    <a:pt x="913129" y="701559"/>
                  </a:lnTo>
                  <a:lnTo>
                    <a:pt x="906905" y="701251"/>
                  </a:lnTo>
                  <a:lnTo>
                    <a:pt x="906069" y="699428"/>
                  </a:lnTo>
                  <a:lnTo>
                    <a:pt x="899790" y="697375"/>
                  </a:lnTo>
                  <a:lnTo>
                    <a:pt x="895096" y="696599"/>
                  </a:lnTo>
                  <a:lnTo>
                    <a:pt x="889787" y="693594"/>
                  </a:lnTo>
                  <a:lnTo>
                    <a:pt x="885032" y="691913"/>
                  </a:lnTo>
                  <a:lnTo>
                    <a:pt x="883779" y="691668"/>
                  </a:lnTo>
                  <a:lnTo>
                    <a:pt x="881531" y="691963"/>
                  </a:lnTo>
                  <a:lnTo>
                    <a:pt x="880926" y="692042"/>
                  </a:lnTo>
                  <a:lnTo>
                    <a:pt x="879694" y="692885"/>
                  </a:lnTo>
                  <a:lnTo>
                    <a:pt x="878631" y="694220"/>
                  </a:lnTo>
                  <a:lnTo>
                    <a:pt x="878140" y="698490"/>
                  </a:lnTo>
                  <a:lnTo>
                    <a:pt x="877652" y="700214"/>
                  </a:lnTo>
                  <a:lnTo>
                    <a:pt x="876729" y="700097"/>
                  </a:lnTo>
                  <a:lnTo>
                    <a:pt x="875959" y="699432"/>
                  </a:lnTo>
                  <a:lnTo>
                    <a:pt x="871705" y="693672"/>
                  </a:lnTo>
                  <a:lnTo>
                    <a:pt x="870991" y="693148"/>
                  </a:lnTo>
                  <a:lnTo>
                    <a:pt x="869603" y="692637"/>
                  </a:lnTo>
                  <a:lnTo>
                    <a:pt x="868368" y="689334"/>
                  </a:lnTo>
                  <a:lnTo>
                    <a:pt x="867287" y="687999"/>
                  </a:lnTo>
                  <a:lnTo>
                    <a:pt x="866102" y="687096"/>
                  </a:lnTo>
                  <a:lnTo>
                    <a:pt x="865286" y="685671"/>
                  </a:lnTo>
                  <a:lnTo>
                    <a:pt x="864733" y="680875"/>
                  </a:lnTo>
                  <a:lnTo>
                    <a:pt x="864253" y="680356"/>
                  </a:lnTo>
                  <a:lnTo>
                    <a:pt x="863293" y="680238"/>
                  </a:lnTo>
                  <a:lnTo>
                    <a:pt x="862489" y="679550"/>
                  </a:lnTo>
                  <a:lnTo>
                    <a:pt x="855263" y="668892"/>
                  </a:lnTo>
                  <a:lnTo>
                    <a:pt x="852777" y="660052"/>
                  </a:lnTo>
                  <a:lnTo>
                    <a:pt x="851505" y="657240"/>
                  </a:lnTo>
                  <a:lnTo>
                    <a:pt x="850401" y="652507"/>
                  </a:lnTo>
                  <a:lnTo>
                    <a:pt x="849179" y="648434"/>
                  </a:lnTo>
                  <a:lnTo>
                    <a:pt x="846135" y="640585"/>
                  </a:lnTo>
                  <a:lnTo>
                    <a:pt x="843819" y="636171"/>
                  </a:lnTo>
                  <a:lnTo>
                    <a:pt x="843584" y="635824"/>
                  </a:lnTo>
                  <a:lnTo>
                    <a:pt x="839341" y="629552"/>
                  </a:lnTo>
                  <a:lnTo>
                    <a:pt x="834174" y="625757"/>
                  </a:lnTo>
                  <a:lnTo>
                    <a:pt x="833941" y="625029"/>
                  </a:lnTo>
                  <a:lnTo>
                    <a:pt x="832477" y="623682"/>
                  </a:lnTo>
                  <a:lnTo>
                    <a:pt x="830662" y="622611"/>
                  </a:lnTo>
                  <a:lnTo>
                    <a:pt x="828485" y="621760"/>
                  </a:lnTo>
                  <a:lnTo>
                    <a:pt x="825879" y="621140"/>
                  </a:lnTo>
                  <a:lnTo>
                    <a:pt x="824731" y="620521"/>
                  </a:lnTo>
                  <a:lnTo>
                    <a:pt x="824228" y="619896"/>
                  </a:lnTo>
                  <a:lnTo>
                    <a:pt x="824297" y="619566"/>
                  </a:lnTo>
                  <a:lnTo>
                    <a:pt x="823586" y="618027"/>
                  </a:lnTo>
                  <a:lnTo>
                    <a:pt x="821984" y="617650"/>
                  </a:lnTo>
                  <a:lnTo>
                    <a:pt x="819714" y="617465"/>
                  </a:lnTo>
                  <a:lnTo>
                    <a:pt x="818137" y="617844"/>
                  </a:lnTo>
                  <a:lnTo>
                    <a:pt x="817347" y="616995"/>
                  </a:lnTo>
                  <a:lnTo>
                    <a:pt x="817624" y="614867"/>
                  </a:lnTo>
                  <a:lnTo>
                    <a:pt x="816238" y="611675"/>
                  </a:lnTo>
                  <a:lnTo>
                    <a:pt x="812872" y="612821"/>
                  </a:lnTo>
                  <a:lnTo>
                    <a:pt x="810065" y="609869"/>
                  </a:lnTo>
                  <a:lnTo>
                    <a:pt x="809117" y="612534"/>
                  </a:lnTo>
                  <a:lnTo>
                    <a:pt x="809676" y="615024"/>
                  </a:lnTo>
                  <a:lnTo>
                    <a:pt x="811504" y="617545"/>
                  </a:lnTo>
                  <a:lnTo>
                    <a:pt x="809546" y="618043"/>
                  </a:lnTo>
                  <a:lnTo>
                    <a:pt x="806674" y="619768"/>
                  </a:lnTo>
                  <a:lnTo>
                    <a:pt x="805214" y="620010"/>
                  </a:lnTo>
                  <a:lnTo>
                    <a:pt x="803041" y="612128"/>
                  </a:lnTo>
                  <a:lnTo>
                    <a:pt x="801650" y="609445"/>
                  </a:lnTo>
                  <a:lnTo>
                    <a:pt x="800760" y="606928"/>
                  </a:lnTo>
                  <a:lnTo>
                    <a:pt x="797335" y="599084"/>
                  </a:lnTo>
                  <a:lnTo>
                    <a:pt x="795335" y="596999"/>
                  </a:lnTo>
                  <a:lnTo>
                    <a:pt x="790476" y="593802"/>
                  </a:lnTo>
                  <a:lnTo>
                    <a:pt x="790359" y="591656"/>
                  </a:lnTo>
                  <a:lnTo>
                    <a:pt x="791082" y="590787"/>
                  </a:lnTo>
                  <a:lnTo>
                    <a:pt x="793941" y="589983"/>
                  </a:lnTo>
                  <a:lnTo>
                    <a:pt x="795654" y="589866"/>
                  </a:lnTo>
                  <a:lnTo>
                    <a:pt x="797497" y="590061"/>
                  </a:lnTo>
                  <a:lnTo>
                    <a:pt x="798618" y="591125"/>
                  </a:lnTo>
                  <a:lnTo>
                    <a:pt x="800855" y="594170"/>
                  </a:lnTo>
                  <a:lnTo>
                    <a:pt x="801806" y="594679"/>
                  </a:lnTo>
                  <a:lnTo>
                    <a:pt x="802659" y="594121"/>
                  </a:lnTo>
                  <a:lnTo>
                    <a:pt x="803045" y="591225"/>
                  </a:lnTo>
                  <a:lnTo>
                    <a:pt x="802872" y="588755"/>
                  </a:lnTo>
                  <a:lnTo>
                    <a:pt x="803225" y="586613"/>
                  </a:lnTo>
                  <a:lnTo>
                    <a:pt x="804381" y="582672"/>
                  </a:lnTo>
                  <a:lnTo>
                    <a:pt x="804336" y="578653"/>
                  </a:lnTo>
                  <a:lnTo>
                    <a:pt x="804330" y="578098"/>
                  </a:lnTo>
                  <a:lnTo>
                    <a:pt x="803979" y="575989"/>
                  </a:lnTo>
                  <a:lnTo>
                    <a:pt x="804511" y="573984"/>
                  </a:lnTo>
                  <a:lnTo>
                    <a:pt x="803670" y="571290"/>
                  </a:lnTo>
                  <a:lnTo>
                    <a:pt x="803203" y="568950"/>
                  </a:lnTo>
                  <a:lnTo>
                    <a:pt x="802960" y="566073"/>
                  </a:lnTo>
                  <a:lnTo>
                    <a:pt x="802236" y="563609"/>
                  </a:lnTo>
                  <a:lnTo>
                    <a:pt x="801108" y="562963"/>
                  </a:lnTo>
                  <a:lnTo>
                    <a:pt x="797748" y="562604"/>
                  </a:lnTo>
                  <a:lnTo>
                    <a:pt x="797025" y="560140"/>
                  </a:lnTo>
                  <a:lnTo>
                    <a:pt x="797017" y="557723"/>
                  </a:lnTo>
                  <a:lnTo>
                    <a:pt x="797827" y="556922"/>
                  </a:lnTo>
                  <a:lnTo>
                    <a:pt x="799890" y="556579"/>
                  </a:lnTo>
                  <a:lnTo>
                    <a:pt x="800573" y="555966"/>
                  </a:lnTo>
                  <a:lnTo>
                    <a:pt x="800474" y="554898"/>
                  </a:lnTo>
                  <a:lnTo>
                    <a:pt x="799976" y="553313"/>
                  </a:lnTo>
                  <a:lnTo>
                    <a:pt x="798030" y="552469"/>
                  </a:lnTo>
                  <a:lnTo>
                    <a:pt x="793841" y="553247"/>
                  </a:lnTo>
                  <a:lnTo>
                    <a:pt x="792699" y="553936"/>
                  </a:lnTo>
                  <a:lnTo>
                    <a:pt x="791908" y="555318"/>
                  </a:lnTo>
                  <a:lnTo>
                    <a:pt x="790682" y="558355"/>
                  </a:lnTo>
                  <a:lnTo>
                    <a:pt x="787409" y="558979"/>
                  </a:lnTo>
                  <a:lnTo>
                    <a:pt x="786469" y="559468"/>
                  </a:lnTo>
                  <a:lnTo>
                    <a:pt x="785851" y="560486"/>
                  </a:lnTo>
                  <a:lnTo>
                    <a:pt x="786612" y="563195"/>
                  </a:lnTo>
                  <a:lnTo>
                    <a:pt x="789888" y="569239"/>
                  </a:lnTo>
                  <a:lnTo>
                    <a:pt x="792558" y="577798"/>
                  </a:lnTo>
                  <a:lnTo>
                    <a:pt x="792170" y="578778"/>
                  </a:lnTo>
                  <a:lnTo>
                    <a:pt x="789367" y="579907"/>
                  </a:lnTo>
                  <a:lnTo>
                    <a:pt x="788748" y="580926"/>
                  </a:lnTo>
                  <a:lnTo>
                    <a:pt x="787517" y="581376"/>
                  </a:lnTo>
                  <a:lnTo>
                    <a:pt x="784854" y="582348"/>
                  </a:lnTo>
                  <a:lnTo>
                    <a:pt x="783325" y="582314"/>
                  </a:lnTo>
                  <a:lnTo>
                    <a:pt x="781864" y="582282"/>
                  </a:lnTo>
                  <a:lnTo>
                    <a:pt x="780412" y="583212"/>
                  </a:lnTo>
                  <a:lnTo>
                    <a:pt x="779486" y="583840"/>
                  </a:lnTo>
                  <a:lnTo>
                    <a:pt x="780128" y="590290"/>
                  </a:lnTo>
                  <a:lnTo>
                    <a:pt x="778132" y="590258"/>
                  </a:lnTo>
                  <a:lnTo>
                    <a:pt x="777656" y="585025"/>
                  </a:lnTo>
                  <a:lnTo>
                    <a:pt x="776371" y="581202"/>
                  </a:lnTo>
                  <a:lnTo>
                    <a:pt x="775966" y="580567"/>
                  </a:lnTo>
                  <a:lnTo>
                    <a:pt x="772767" y="575545"/>
                  </a:lnTo>
                  <a:lnTo>
                    <a:pt x="770765" y="573872"/>
                  </a:lnTo>
                  <a:lnTo>
                    <a:pt x="762586" y="565526"/>
                  </a:lnTo>
                  <a:lnTo>
                    <a:pt x="758518" y="560729"/>
                  </a:lnTo>
                  <a:lnTo>
                    <a:pt x="754319" y="555773"/>
                  </a:lnTo>
                  <a:lnTo>
                    <a:pt x="751028" y="551116"/>
                  </a:lnTo>
                  <a:lnTo>
                    <a:pt x="746596" y="546049"/>
                  </a:lnTo>
                  <a:lnTo>
                    <a:pt x="743761" y="540809"/>
                  </a:lnTo>
                  <a:lnTo>
                    <a:pt x="742851" y="539390"/>
                  </a:lnTo>
                  <a:lnTo>
                    <a:pt x="742312" y="539060"/>
                  </a:lnTo>
                  <a:lnTo>
                    <a:pt x="740604" y="535330"/>
                  </a:lnTo>
                  <a:lnTo>
                    <a:pt x="734364" y="526649"/>
                  </a:lnTo>
                  <a:lnTo>
                    <a:pt x="729719" y="520678"/>
                  </a:lnTo>
                  <a:lnTo>
                    <a:pt x="728851" y="519846"/>
                  </a:lnTo>
                  <a:lnTo>
                    <a:pt x="726833" y="519038"/>
                  </a:lnTo>
                  <a:lnTo>
                    <a:pt x="725170" y="517763"/>
                  </a:lnTo>
                  <a:lnTo>
                    <a:pt x="724804" y="515046"/>
                  </a:lnTo>
                  <a:lnTo>
                    <a:pt x="723664" y="513671"/>
                  </a:lnTo>
                  <a:lnTo>
                    <a:pt x="720205" y="510389"/>
                  </a:lnTo>
                  <a:lnTo>
                    <a:pt x="716136" y="507201"/>
                  </a:lnTo>
                  <a:lnTo>
                    <a:pt x="713004" y="503706"/>
                  </a:lnTo>
                  <a:lnTo>
                    <a:pt x="707956" y="499491"/>
                  </a:lnTo>
                  <a:lnTo>
                    <a:pt x="705457" y="498016"/>
                  </a:lnTo>
                  <a:lnTo>
                    <a:pt x="705406" y="496992"/>
                  </a:lnTo>
                  <a:lnTo>
                    <a:pt x="702211" y="491218"/>
                  </a:lnTo>
                  <a:lnTo>
                    <a:pt x="701039" y="489546"/>
                  </a:lnTo>
                  <a:lnTo>
                    <a:pt x="699421" y="487886"/>
                  </a:lnTo>
                  <a:lnTo>
                    <a:pt x="696587" y="485799"/>
                  </a:lnTo>
                  <a:lnTo>
                    <a:pt x="696053" y="484759"/>
                  </a:lnTo>
                  <a:lnTo>
                    <a:pt x="696478" y="484615"/>
                  </a:lnTo>
                  <a:lnTo>
                    <a:pt x="701366" y="486141"/>
                  </a:lnTo>
                  <a:lnTo>
                    <a:pt x="702613" y="489654"/>
                  </a:lnTo>
                  <a:lnTo>
                    <a:pt x="704313" y="489607"/>
                  </a:lnTo>
                  <a:lnTo>
                    <a:pt x="704824" y="489410"/>
                  </a:lnTo>
                  <a:lnTo>
                    <a:pt x="704515" y="487892"/>
                  </a:lnTo>
                  <a:lnTo>
                    <a:pt x="704836" y="487100"/>
                  </a:lnTo>
                  <a:lnTo>
                    <a:pt x="705879" y="485992"/>
                  </a:lnTo>
                  <a:lnTo>
                    <a:pt x="707472" y="485274"/>
                  </a:lnTo>
                  <a:lnTo>
                    <a:pt x="708958" y="484994"/>
                  </a:lnTo>
                  <a:lnTo>
                    <a:pt x="709344" y="483419"/>
                  </a:lnTo>
                  <a:lnTo>
                    <a:pt x="710774" y="480525"/>
                  </a:lnTo>
                  <a:lnTo>
                    <a:pt x="712982" y="477368"/>
                  </a:lnTo>
                  <a:lnTo>
                    <a:pt x="712590" y="475745"/>
                  </a:lnTo>
                  <a:lnTo>
                    <a:pt x="712705" y="475372"/>
                  </a:lnTo>
                  <a:lnTo>
                    <a:pt x="714516" y="473810"/>
                  </a:lnTo>
                  <a:lnTo>
                    <a:pt x="716036" y="473280"/>
                  </a:lnTo>
                  <a:lnTo>
                    <a:pt x="717595" y="471163"/>
                  </a:lnTo>
                  <a:lnTo>
                    <a:pt x="718092" y="470092"/>
                  </a:lnTo>
                  <a:lnTo>
                    <a:pt x="718511" y="466689"/>
                  </a:lnTo>
                  <a:lnTo>
                    <a:pt x="718897" y="465688"/>
                  </a:lnTo>
                  <a:lnTo>
                    <a:pt x="720554" y="461387"/>
                  </a:lnTo>
                  <a:lnTo>
                    <a:pt x="722826" y="456278"/>
                  </a:lnTo>
                  <a:lnTo>
                    <a:pt x="725074" y="453973"/>
                  </a:lnTo>
                  <a:lnTo>
                    <a:pt x="726692" y="453578"/>
                  </a:lnTo>
                  <a:lnTo>
                    <a:pt x="727254" y="453035"/>
                  </a:lnTo>
                  <a:lnTo>
                    <a:pt x="727273" y="452025"/>
                  </a:lnTo>
                  <a:lnTo>
                    <a:pt x="727043" y="451294"/>
                  </a:lnTo>
                  <a:lnTo>
                    <a:pt x="726191" y="450351"/>
                  </a:lnTo>
                  <a:lnTo>
                    <a:pt x="726631" y="449757"/>
                  </a:lnTo>
                  <a:lnTo>
                    <a:pt x="729225" y="448420"/>
                  </a:lnTo>
                  <a:lnTo>
                    <a:pt x="731971" y="446264"/>
                  </a:lnTo>
                  <a:lnTo>
                    <a:pt x="732235" y="445678"/>
                  </a:lnTo>
                  <a:lnTo>
                    <a:pt x="731834" y="444872"/>
                  </a:lnTo>
                  <a:lnTo>
                    <a:pt x="733346" y="441767"/>
                  </a:lnTo>
                  <a:lnTo>
                    <a:pt x="733218" y="440419"/>
                  </a:lnTo>
                  <a:lnTo>
                    <a:pt x="734037" y="439169"/>
                  </a:lnTo>
                  <a:lnTo>
                    <a:pt x="735045" y="438744"/>
                  </a:lnTo>
                  <a:lnTo>
                    <a:pt x="735721" y="435022"/>
                  </a:lnTo>
                  <a:lnTo>
                    <a:pt x="734860" y="433110"/>
                  </a:lnTo>
                  <a:lnTo>
                    <a:pt x="733471" y="428833"/>
                  </a:lnTo>
                  <a:lnTo>
                    <a:pt x="731555" y="426410"/>
                  </a:lnTo>
                  <a:lnTo>
                    <a:pt x="729139" y="426815"/>
                  </a:lnTo>
                  <a:lnTo>
                    <a:pt x="726464" y="426345"/>
                  </a:lnTo>
                  <a:lnTo>
                    <a:pt x="725263" y="425944"/>
                  </a:lnTo>
                  <a:lnTo>
                    <a:pt x="725195" y="425184"/>
                  </a:lnTo>
                  <a:lnTo>
                    <a:pt x="724799" y="424788"/>
                  </a:lnTo>
                  <a:lnTo>
                    <a:pt x="722525" y="424048"/>
                  </a:lnTo>
                  <a:lnTo>
                    <a:pt x="721165" y="425442"/>
                  </a:lnTo>
                  <a:lnTo>
                    <a:pt x="721110" y="426192"/>
                  </a:lnTo>
                  <a:lnTo>
                    <a:pt x="722042" y="428877"/>
                  </a:lnTo>
                  <a:lnTo>
                    <a:pt x="722675" y="433344"/>
                  </a:lnTo>
                  <a:lnTo>
                    <a:pt x="723952" y="434639"/>
                  </a:lnTo>
                  <a:lnTo>
                    <a:pt x="725206" y="435295"/>
                  </a:lnTo>
                  <a:lnTo>
                    <a:pt x="725665" y="435809"/>
                  </a:lnTo>
                  <a:lnTo>
                    <a:pt x="725665" y="438823"/>
                  </a:lnTo>
                  <a:lnTo>
                    <a:pt x="725328" y="439105"/>
                  </a:lnTo>
                  <a:lnTo>
                    <a:pt x="723374" y="439185"/>
                  </a:lnTo>
                  <a:lnTo>
                    <a:pt x="720443" y="438871"/>
                  </a:lnTo>
                  <a:lnTo>
                    <a:pt x="714354" y="436877"/>
                  </a:lnTo>
                  <a:lnTo>
                    <a:pt x="714166" y="434837"/>
                  </a:lnTo>
                  <a:lnTo>
                    <a:pt x="715996" y="434224"/>
                  </a:lnTo>
                  <a:lnTo>
                    <a:pt x="716574" y="433288"/>
                  </a:lnTo>
                  <a:lnTo>
                    <a:pt x="716854" y="432255"/>
                  </a:lnTo>
                  <a:lnTo>
                    <a:pt x="715447" y="431390"/>
                  </a:lnTo>
                  <a:lnTo>
                    <a:pt x="714860" y="430671"/>
                  </a:lnTo>
                  <a:lnTo>
                    <a:pt x="714930" y="430208"/>
                  </a:lnTo>
                  <a:lnTo>
                    <a:pt x="715612" y="429474"/>
                  </a:lnTo>
                  <a:lnTo>
                    <a:pt x="716069" y="428543"/>
                  </a:lnTo>
                  <a:lnTo>
                    <a:pt x="715092" y="424470"/>
                  </a:lnTo>
                  <a:lnTo>
                    <a:pt x="713742" y="422360"/>
                  </a:lnTo>
                  <a:lnTo>
                    <a:pt x="711665" y="420076"/>
                  </a:lnTo>
                  <a:lnTo>
                    <a:pt x="708710" y="420197"/>
                  </a:lnTo>
                  <a:lnTo>
                    <a:pt x="701015" y="417202"/>
                  </a:lnTo>
                  <a:lnTo>
                    <a:pt x="699090" y="414848"/>
                  </a:lnTo>
                  <a:lnTo>
                    <a:pt x="698037" y="414501"/>
                  </a:lnTo>
                  <a:lnTo>
                    <a:pt x="695038" y="413510"/>
                  </a:lnTo>
                  <a:lnTo>
                    <a:pt x="692422" y="414352"/>
                  </a:lnTo>
                  <a:lnTo>
                    <a:pt x="694462" y="418019"/>
                  </a:lnTo>
                  <a:lnTo>
                    <a:pt x="693060" y="420596"/>
                  </a:lnTo>
                  <a:lnTo>
                    <a:pt x="693600" y="421231"/>
                  </a:lnTo>
                  <a:lnTo>
                    <a:pt x="694367" y="422134"/>
                  </a:lnTo>
                  <a:lnTo>
                    <a:pt x="690500" y="424698"/>
                  </a:lnTo>
                  <a:lnTo>
                    <a:pt x="690033" y="425150"/>
                  </a:lnTo>
                  <a:lnTo>
                    <a:pt x="689733" y="426317"/>
                  </a:lnTo>
                  <a:lnTo>
                    <a:pt x="690521" y="427892"/>
                  </a:lnTo>
                  <a:lnTo>
                    <a:pt x="692030" y="428831"/>
                  </a:lnTo>
                  <a:lnTo>
                    <a:pt x="694525" y="428929"/>
                  </a:lnTo>
                  <a:lnTo>
                    <a:pt x="695573" y="430013"/>
                  </a:lnTo>
                  <a:lnTo>
                    <a:pt x="697474" y="430190"/>
                  </a:lnTo>
                  <a:lnTo>
                    <a:pt x="703206" y="429657"/>
                  </a:lnTo>
                  <a:lnTo>
                    <a:pt x="702548" y="430735"/>
                  </a:lnTo>
                  <a:lnTo>
                    <a:pt x="703109" y="432477"/>
                  </a:lnTo>
                  <a:lnTo>
                    <a:pt x="706412" y="434508"/>
                  </a:lnTo>
                  <a:lnTo>
                    <a:pt x="708295" y="436521"/>
                  </a:lnTo>
                  <a:lnTo>
                    <a:pt x="709093" y="438454"/>
                  </a:lnTo>
                  <a:lnTo>
                    <a:pt x="709991" y="439430"/>
                  </a:lnTo>
                  <a:lnTo>
                    <a:pt x="710789" y="442063"/>
                  </a:lnTo>
                  <a:lnTo>
                    <a:pt x="708442" y="445024"/>
                  </a:lnTo>
                  <a:lnTo>
                    <a:pt x="706857" y="448043"/>
                  </a:lnTo>
                  <a:lnTo>
                    <a:pt x="706417" y="451885"/>
                  </a:lnTo>
                  <a:lnTo>
                    <a:pt x="707620" y="454773"/>
                  </a:lnTo>
                  <a:lnTo>
                    <a:pt x="707657" y="455595"/>
                  </a:lnTo>
                  <a:lnTo>
                    <a:pt x="706986" y="458084"/>
                  </a:lnTo>
                  <a:lnTo>
                    <a:pt x="706320" y="459163"/>
                  </a:lnTo>
                  <a:lnTo>
                    <a:pt x="704728" y="459939"/>
                  </a:lnTo>
                  <a:lnTo>
                    <a:pt x="703312" y="459874"/>
                  </a:lnTo>
                  <a:lnTo>
                    <a:pt x="702084" y="459546"/>
                  </a:lnTo>
                  <a:lnTo>
                    <a:pt x="701326" y="459623"/>
                  </a:lnTo>
                  <a:lnTo>
                    <a:pt x="701331" y="461298"/>
                  </a:lnTo>
                  <a:lnTo>
                    <a:pt x="699296" y="460815"/>
                  </a:lnTo>
                  <a:lnTo>
                    <a:pt x="696710" y="461451"/>
                  </a:lnTo>
                  <a:lnTo>
                    <a:pt x="696175" y="462502"/>
                  </a:lnTo>
                  <a:lnTo>
                    <a:pt x="696088" y="465536"/>
                  </a:lnTo>
                  <a:lnTo>
                    <a:pt x="696436" y="466541"/>
                  </a:lnTo>
                  <a:lnTo>
                    <a:pt x="697415" y="468201"/>
                  </a:lnTo>
                  <a:lnTo>
                    <a:pt x="698019" y="468797"/>
                  </a:lnTo>
                  <a:lnTo>
                    <a:pt x="700101" y="469598"/>
                  </a:lnTo>
                  <a:lnTo>
                    <a:pt x="699492" y="471661"/>
                  </a:lnTo>
                  <a:lnTo>
                    <a:pt x="696066" y="473995"/>
                  </a:lnTo>
                  <a:lnTo>
                    <a:pt x="695510" y="473451"/>
                  </a:lnTo>
                  <a:lnTo>
                    <a:pt x="693738" y="469445"/>
                  </a:lnTo>
                  <a:lnTo>
                    <a:pt x="693343" y="467551"/>
                  </a:lnTo>
                  <a:lnTo>
                    <a:pt x="693888" y="464825"/>
                  </a:lnTo>
                  <a:lnTo>
                    <a:pt x="693313" y="460806"/>
                  </a:lnTo>
                  <a:lnTo>
                    <a:pt x="692754" y="459238"/>
                  </a:lnTo>
                  <a:lnTo>
                    <a:pt x="691683" y="457505"/>
                  </a:lnTo>
                  <a:lnTo>
                    <a:pt x="690583" y="456953"/>
                  </a:lnTo>
                  <a:lnTo>
                    <a:pt x="689435" y="455841"/>
                  </a:lnTo>
                  <a:lnTo>
                    <a:pt x="687729" y="452814"/>
                  </a:lnTo>
                  <a:lnTo>
                    <a:pt x="685649" y="450832"/>
                  </a:lnTo>
                  <a:lnTo>
                    <a:pt x="684540" y="449874"/>
                  </a:lnTo>
                  <a:lnTo>
                    <a:pt x="680069" y="447362"/>
                  </a:lnTo>
                  <a:lnTo>
                    <a:pt x="678809" y="446323"/>
                  </a:lnTo>
                  <a:lnTo>
                    <a:pt x="675732" y="442151"/>
                  </a:lnTo>
                  <a:lnTo>
                    <a:pt x="675192" y="440943"/>
                  </a:lnTo>
                  <a:lnTo>
                    <a:pt x="674416" y="437709"/>
                  </a:lnTo>
                  <a:lnTo>
                    <a:pt x="674319" y="434252"/>
                  </a:lnTo>
                  <a:lnTo>
                    <a:pt x="674632" y="430285"/>
                  </a:lnTo>
                  <a:lnTo>
                    <a:pt x="675324" y="426550"/>
                  </a:lnTo>
                  <a:lnTo>
                    <a:pt x="674474" y="418425"/>
                  </a:lnTo>
                  <a:lnTo>
                    <a:pt x="674456" y="418255"/>
                  </a:lnTo>
                  <a:lnTo>
                    <a:pt x="670628" y="410638"/>
                  </a:lnTo>
                  <a:lnTo>
                    <a:pt x="666977" y="397323"/>
                  </a:lnTo>
                  <a:lnTo>
                    <a:pt x="666903" y="397050"/>
                  </a:lnTo>
                  <a:lnTo>
                    <a:pt x="665792" y="390979"/>
                  </a:lnTo>
                  <a:lnTo>
                    <a:pt x="667404" y="389051"/>
                  </a:lnTo>
                  <a:lnTo>
                    <a:pt x="669816" y="390196"/>
                  </a:lnTo>
                  <a:lnTo>
                    <a:pt x="670845" y="396752"/>
                  </a:lnTo>
                  <a:lnTo>
                    <a:pt x="671590" y="401495"/>
                  </a:lnTo>
                  <a:lnTo>
                    <a:pt x="675586" y="412024"/>
                  </a:lnTo>
                  <a:lnTo>
                    <a:pt x="679623" y="412244"/>
                  </a:lnTo>
                  <a:lnTo>
                    <a:pt x="678353" y="405117"/>
                  </a:lnTo>
                  <a:lnTo>
                    <a:pt x="678205" y="402043"/>
                  </a:lnTo>
                  <a:lnTo>
                    <a:pt x="677121" y="399683"/>
                  </a:lnTo>
                  <a:lnTo>
                    <a:pt x="676416" y="398704"/>
                  </a:lnTo>
                  <a:lnTo>
                    <a:pt x="675343" y="398974"/>
                  </a:lnTo>
                  <a:lnTo>
                    <a:pt x="674037" y="398742"/>
                  </a:lnTo>
                  <a:lnTo>
                    <a:pt x="674092" y="396206"/>
                  </a:lnTo>
                  <a:lnTo>
                    <a:pt x="674705" y="393840"/>
                  </a:lnTo>
                  <a:lnTo>
                    <a:pt x="678607" y="388683"/>
                  </a:lnTo>
                  <a:lnTo>
                    <a:pt x="678345" y="388571"/>
                  </a:lnTo>
                  <a:lnTo>
                    <a:pt x="677849" y="385118"/>
                  </a:lnTo>
                  <a:lnTo>
                    <a:pt x="678290" y="383641"/>
                  </a:lnTo>
                  <a:lnTo>
                    <a:pt x="679816" y="382356"/>
                  </a:lnTo>
                  <a:lnTo>
                    <a:pt x="680880" y="377716"/>
                  </a:lnTo>
                  <a:lnTo>
                    <a:pt x="680340" y="376570"/>
                  </a:lnTo>
                  <a:lnTo>
                    <a:pt x="680310" y="372983"/>
                  </a:lnTo>
                  <a:lnTo>
                    <a:pt x="681896" y="369760"/>
                  </a:lnTo>
                  <a:lnTo>
                    <a:pt x="682658" y="366356"/>
                  </a:lnTo>
                  <a:lnTo>
                    <a:pt x="681882" y="361637"/>
                  </a:lnTo>
                  <a:lnTo>
                    <a:pt x="682619" y="358777"/>
                  </a:lnTo>
                  <a:lnTo>
                    <a:pt x="684179" y="357387"/>
                  </a:lnTo>
                  <a:lnTo>
                    <a:pt x="684760" y="356503"/>
                  </a:lnTo>
                  <a:lnTo>
                    <a:pt x="684858" y="356355"/>
                  </a:lnTo>
                  <a:lnTo>
                    <a:pt x="685085" y="355214"/>
                  </a:lnTo>
                  <a:lnTo>
                    <a:pt x="684009" y="353166"/>
                  </a:lnTo>
                  <a:lnTo>
                    <a:pt x="684882" y="351928"/>
                  </a:lnTo>
                  <a:lnTo>
                    <a:pt x="685397" y="348979"/>
                  </a:lnTo>
                  <a:lnTo>
                    <a:pt x="685375" y="348349"/>
                  </a:lnTo>
                  <a:lnTo>
                    <a:pt x="684932" y="347175"/>
                  </a:lnTo>
                  <a:lnTo>
                    <a:pt x="684364" y="346765"/>
                  </a:lnTo>
                  <a:lnTo>
                    <a:pt x="684028" y="344035"/>
                  </a:lnTo>
                  <a:lnTo>
                    <a:pt x="684020" y="342825"/>
                  </a:lnTo>
                  <a:lnTo>
                    <a:pt x="684540" y="342452"/>
                  </a:lnTo>
                  <a:lnTo>
                    <a:pt x="685124" y="340230"/>
                  </a:lnTo>
                  <a:lnTo>
                    <a:pt x="684356" y="339634"/>
                  </a:lnTo>
                  <a:lnTo>
                    <a:pt x="684267" y="339007"/>
                  </a:lnTo>
                  <a:lnTo>
                    <a:pt x="684553" y="336939"/>
                  </a:lnTo>
                  <a:lnTo>
                    <a:pt x="684418" y="333639"/>
                  </a:lnTo>
                  <a:lnTo>
                    <a:pt x="682770" y="331607"/>
                  </a:lnTo>
                  <a:lnTo>
                    <a:pt x="680462" y="326000"/>
                  </a:lnTo>
                  <a:lnTo>
                    <a:pt x="680159" y="319242"/>
                  </a:lnTo>
                  <a:lnTo>
                    <a:pt x="680150" y="319046"/>
                  </a:lnTo>
                  <a:lnTo>
                    <a:pt x="673900" y="316356"/>
                  </a:lnTo>
                  <a:lnTo>
                    <a:pt x="674920" y="310936"/>
                  </a:lnTo>
                  <a:lnTo>
                    <a:pt x="668668" y="298350"/>
                  </a:lnTo>
                  <a:lnTo>
                    <a:pt x="672793" y="289613"/>
                  </a:lnTo>
                  <a:lnTo>
                    <a:pt x="670391" y="286006"/>
                  </a:lnTo>
                  <a:lnTo>
                    <a:pt x="669521" y="285703"/>
                  </a:lnTo>
                  <a:lnTo>
                    <a:pt x="667171" y="283520"/>
                  </a:lnTo>
                  <a:lnTo>
                    <a:pt x="665174" y="280890"/>
                  </a:lnTo>
                  <a:lnTo>
                    <a:pt x="664405" y="277804"/>
                  </a:lnTo>
                  <a:lnTo>
                    <a:pt x="661732" y="278580"/>
                  </a:lnTo>
                  <a:lnTo>
                    <a:pt x="661523" y="278641"/>
                  </a:lnTo>
                  <a:lnTo>
                    <a:pt x="660920" y="277770"/>
                  </a:lnTo>
                  <a:lnTo>
                    <a:pt x="661371" y="276691"/>
                  </a:lnTo>
                  <a:lnTo>
                    <a:pt x="661685" y="273743"/>
                  </a:lnTo>
                  <a:lnTo>
                    <a:pt x="660260" y="269928"/>
                  </a:lnTo>
                  <a:lnTo>
                    <a:pt x="656965" y="268927"/>
                  </a:lnTo>
                  <a:lnTo>
                    <a:pt x="657123" y="267595"/>
                  </a:lnTo>
                  <a:lnTo>
                    <a:pt x="652353" y="267962"/>
                  </a:lnTo>
                  <a:lnTo>
                    <a:pt x="650973" y="264870"/>
                  </a:lnTo>
                  <a:lnTo>
                    <a:pt x="652681" y="263767"/>
                  </a:lnTo>
                  <a:lnTo>
                    <a:pt x="653747" y="263529"/>
                  </a:lnTo>
                  <a:lnTo>
                    <a:pt x="653889" y="262698"/>
                  </a:lnTo>
                  <a:lnTo>
                    <a:pt x="653833" y="262144"/>
                  </a:lnTo>
                  <a:lnTo>
                    <a:pt x="652606" y="260099"/>
                  </a:lnTo>
                  <a:lnTo>
                    <a:pt x="652356" y="257691"/>
                  </a:lnTo>
                  <a:lnTo>
                    <a:pt x="649201" y="256465"/>
                  </a:lnTo>
                  <a:lnTo>
                    <a:pt x="645089" y="256549"/>
                  </a:lnTo>
                  <a:lnTo>
                    <a:pt x="641343" y="257213"/>
                  </a:lnTo>
                  <a:lnTo>
                    <a:pt x="636583" y="256785"/>
                  </a:lnTo>
                  <a:lnTo>
                    <a:pt x="635357" y="257250"/>
                  </a:lnTo>
                  <a:lnTo>
                    <a:pt x="633689" y="257519"/>
                  </a:lnTo>
                  <a:lnTo>
                    <a:pt x="629819" y="257670"/>
                  </a:lnTo>
                  <a:lnTo>
                    <a:pt x="629172" y="257639"/>
                  </a:lnTo>
                  <a:lnTo>
                    <a:pt x="628000" y="256613"/>
                  </a:lnTo>
                  <a:lnTo>
                    <a:pt x="627406" y="256622"/>
                  </a:lnTo>
                  <a:lnTo>
                    <a:pt x="626882" y="257081"/>
                  </a:lnTo>
                  <a:lnTo>
                    <a:pt x="624613" y="261320"/>
                  </a:lnTo>
                  <a:lnTo>
                    <a:pt x="624724" y="262775"/>
                  </a:lnTo>
                  <a:lnTo>
                    <a:pt x="623411" y="264042"/>
                  </a:lnTo>
                  <a:lnTo>
                    <a:pt x="620534" y="264951"/>
                  </a:lnTo>
                  <a:lnTo>
                    <a:pt x="619721" y="262827"/>
                  </a:lnTo>
                  <a:lnTo>
                    <a:pt x="618096" y="262076"/>
                  </a:lnTo>
                  <a:lnTo>
                    <a:pt x="618650" y="259391"/>
                  </a:lnTo>
                  <a:lnTo>
                    <a:pt x="618509" y="258662"/>
                  </a:lnTo>
                  <a:lnTo>
                    <a:pt x="617797" y="257550"/>
                  </a:lnTo>
                  <a:lnTo>
                    <a:pt x="615745" y="256050"/>
                  </a:lnTo>
                  <a:lnTo>
                    <a:pt x="614172" y="253452"/>
                  </a:lnTo>
                  <a:lnTo>
                    <a:pt x="615175" y="248695"/>
                  </a:lnTo>
                  <a:lnTo>
                    <a:pt x="614687" y="247697"/>
                  </a:lnTo>
                  <a:lnTo>
                    <a:pt x="612922" y="246340"/>
                  </a:lnTo>
                  <a:lnTo>
                    <a:pt x="610483" y="246367"/>
                  </a:lnTo>
                  <a:lnTo>
                    <a:pt x="607926" y="245307"/>
                  </a:lnTo>
                  <a:lnTo>
                    <a:pt x="607523" y="244802"/>
                  </a:lnTo>
                  <a:lnTo>
                    <a:pt x="605001" y="244246"/>
                  </a:lnTo>
                  <a:lnTo>
                    <a:pt x="604559" y="244230"/>
                  </a:lnTo>
                  <a:lnTo>
                    <a:pt x="603210" y="244897"/>
                  </a:lnTo>
                  <a:lnTo>
                    <a:pt x="602467" y="244680"/>
                  </a:lnTo>
                  <a:lnTo>
                    <a:pt x="601985" y="244538"/>
                  </a:lnTo>
                  <a:lnTo>
                    <a:pt x="600539" y="241279"/>
                  </a:lnTo>
                  <a:lnTo>
                    <a:pt x="600044" y="239357"/>
                  </a:lnTo>
                  <a:lnTo>
                    <a:pt x="600196" y="239136"/>
                  </a:lnTo>
                  <a:lnTo>
                    <a:pt x="600033" y="236912"/>
                  </a:lnTo>
                  <a:lnTo>
                    <a:pt x="597808" y="234520"/>
                  </a:lnTo>
                  <a:lnTo>
                    <a:pt x="596145" y="233251"/>
                  </a:lnTo>
                  <a:lnTo>
                    <a:pt x="595473" y="230353"/>
                  </a:lnTo>
                  <a:lnTo>
                    <a:pt x="592888" y="226944"/>
                  </a:lnTo>
                  <a:lnTo>
                    <a:pt x="589717" y="225575"/>
                  </a:lnTo>
                  <a:lnTo>
                    <a:pt x="586633" y="225661"/>
                  </a:lnTo>
                  <a:lnTo>
                    <a:pt x="585670" y="226325"/>
                  </a:lnTo>
                  <a:lnTo>
                    <a:pt x="582615" y="225961"/>
                  </a:lnTo>
                  <a:lnTo>
                    <a:pt x="580552" y="223103"/>
                  </a:lnTo>
                  <a:lnTo>
                    <a:pt x="580259" y="221804"/>
                  </a:lnTo>
                  <a:lnTo>
                    <a:pt x="579632" y="220906"/>
                  </a:lnTo>
                  <a:lnTo>
                    <a:pt x="578103" y="220973"/>
                  </a:lnTo>
                  <a:lnTo>
                    <a:pt x="577107" y="221298"/>
                  </a:lnTo>
                  <a:lnTo>
                    <a:pt x="574368" y="219703"/>
                  </a:lnTo>
                  <a:lnTo>
                    <a:pt x="573283" y="218329"/>
                  </a:lnTo>
                  <a:lnTo>
                    <a:pt x="571533" y="218592"/>
                  </a:lnTo>
                  <a:lnTo>
                    <a:pt x="570298" y="218245"/>
                  </a:lnTo>
                  <a:lnTo>
                    <a:pt x="569487" y="216990"/>
                  </a:lnTo>
                  <a:lnTo>
                    <a:pt x="567297" y="216699"/>
                  </a:lnTo>
                  <a:lnTo>
                    <a:pt x="567000" y="215862"/>
                  </a:lnTo>
                  <a:lnTo>
                    <a:pt x="567013" y="214437"/>
                  </a:lnTo>
                  <a:lnTo>
                    <a:pt x="565344" y="208081"/>
                  </a:lnTo>
                  <a:lnTo>
                    <a:pt x="564998" y="205616"/>
                  </a:lnTo>
                  <a:lnTo>
                    <a:pt x="565346" y="203027"/>
                  </a:lnTo>
                  <a:lnTo>
                    <a:pt x="564156" y="199142"/>
                  </a:lnTo>
                  <a:lnTo>
                    <a:pt x="562542" y="195572"/>
                  </a:lnTo>
                  <a:lnTo>
                    <a:pt x="562445" y="195358"/>
                  </a:lnTo>
                  <a:lnTo>
                    <a:pt x="562152" y="195103"/>
                  </a:lnTo>
                  <a:lnTo>
                    <a:pt x="559231" y="194540"/>
                  </a:lnTo>
                  <a:lnTo>
                    <a:pt x="558158" y="194735"/>
                  </a:lnTo>
                  <a:lnTo>
                    <a:pt x="557741" y="195075"/>
                  </a:lnTo>
                  <a:lnTo>
                    <a:pt x="556794" y="195043"/>
                  </a:lnTo>
                  <a:lnTo>
                    <a:pt x="552918" y="193573"/>
                  </a:lnTo>
                  <a:lnTo>
                    <a:pt x="552692" y="192430"/>
                  </a:lnTo>
                  <a:lnTo>
                    <a:pt x="551175" y="191219"/>
                  </a:lnTo>
                  <a:lnTo>
                    <a:pt x="548560" y="190428"/>
                  </a:lnTo>
                  <a:lnTo>
                    <a:pt x="545213" y="189965"/>
                  </a:lnTo>
                  <a:lnTo>
                    <a:pt x="543793" y="188839"/>
                  </a:lnTo>
                  <a:lnTo>
                    <a:pt x="542567" y="187506"/>
                  </a:lnTo>
                  <a:lnTo>
                    <a:pt x="540751" y="185027"/>
                  </a:lnTo>
                  <a:lnTo>
                    <a:pt x="538940" y="184281"/>
                  </a:lnTo>
                  <a:lnTo>
                    <a:pt x="538037" y="183291"/>
                  </a:lnTo>
                  <a:lnTo>
                    <a:pt x="537679" y="182094"/>
                  </a:lnTo>
                  <a:lnTo>
                    <a:pt x="538014" y="181655"/>
                  </a:lnTo>
                  <a:lnTo>
                    <a:pt x="538061" y="180954"/>
                  </a:lnTo>
                  <a:lnTo>
                    <a:pt x="537131" y="178218"/>
                  </a:lnTo>
                  <a:lnTo>
                    <a:pt x="535555" y="176082"/>
                  </a:lnTo>
                  <a:lnTo>
                    <a:pt x="534125" y="175066"/>
                  </a:lnTo>
                  <a:lnTo>
                    <a:pt x="532288" y="174469"/>
                  </a:lnTo>
                  <a:lnTo>
                    <a:pt x="528873" y="168588"/>
                  </a:lnTo>
                  <a:lnTo>
                    <a:pt x="525770" y="167081"/>
                  </a:lnTo>
                  <a:lnTo>
                    <a:pt x="522897" y="164731"/>
                  </a:lnTo>
                  <a:lnTo>
                    <a:pt x="521863" y="164120"/>
                  </a:lnTo>
                  <a:lnTo>
                    <a:pt x="512059" y="160561"/>
                  </a:lnTo>
                  <a:lnTo>
                    <a:pt x="507624" y="158428"/>
                  </a:lnTo>
                  <a:lnTo>
                    <a:pt x="502369" y="158285"/>
                  </a:lnTo>
                  <a:lnTo>
                    <a:pt x="499914" y="156469"/>
                  </a:lnTo>
                  <a:lnTo>
                    <a:pt x="488029" y="152199"/>
                  </a:lnTo>
                  <a:lnTo>
                    <a:pt x="487709" y="151941"/>
                  </a:lnTo>
                  <a:lnTo>
                    <a:pt x="487876" y="151475"/>
                  </a:lnTo>
                  <a:lnTo>
                    <a:pt x="487634" y="151199"/>
                  </a:lnTo>
                  <a:lnTo>
                    <a:pt x="483886" y="149017"/>
                  </a:lnTo>
                  <a:lnTo>
                    <a:pt x="479405" y="146889"/>
                  </a:lnTo>
                  <a:lnTo>
                    <a:pt x="477987" y="145297"/>
                  </a:lnTo>
                  <a:lnTo>
                    <a:pt x="474824" y="144718"/>
                  </a:lnTo>
                  <a:lnTo>
                    <a:pt x="471694" y="145174"/>
                  </a:lnTo>
                  <a:lnTo>
                    <a:pt x="469902" y="145696"/>
                  </a:lnTo>
                  <a:lnTo>
                    <a:pt x="468350" y="146780"/>
                  </a:lnTo>
                  <a:lnTo>
                    <a:pt x="467516" y="147362"/>
                  </a:lnTo>
                  <a:lnTo>
                    <a:pt x="467010" y="147461"/>
                  </a:lnTo>
                  <a:lnTo>
                    <a:pt x="465966" y="147192"/>
                  </a:lnTo>
                  <a:lnTo>
                    <a:pt x="464968" y="147531"/>
                  </a:lnTo>
                  <a:lnTo>
                    <a:pt x="463709" y="148896"/>
                  </a:lnTo>
                  <a:lnTo>
                    <a:pt x="462189" y="148364"/>
                  </a:lnTo>
                  <a:lnTo>
                    <a:pt x="460959" y="149644"/>
                  </a:lnTo>
                  <a:lnTo>
                    <a:pt x="458399" y="151510"/>
                  </a:lnTo>
                  <a:lnTo>
                    <a:pt x="457066" y="151887"/>
                  </a:lnTo>
                  <a:lnTo>
                    <a:pt x="455586" y="151838"/>
                  </a:lnTo>
                  <a:lnTo>
                    <a:pt x="452804" y="150077"/>
                  </a:lnTo>
                  <a:lnTo>
                    <a:pt x="452412" y="150125"/>
                  </a:lnTo>
                  <a:lnTo>
                    <a:pt x="452228" y="150459"/>
                  </a:lnTo>
                  <a:lnTo>
                    <a:pt x="451653" y="150700"/>
                  </a:lnTo>
                  <a:lnTo>
                    <a:pt x="447919" y="151110"/>
                  </a:lnTo>
                  <a:lnTo>
                    <a:pt x="446660" y="150197"/>
                  </a:lnTo>
                  <a:lnTo>
                    <a:pt x="446263" y="149068"/>
                  </a:lnTo>
                  <a:lnTo>
                    <a:pt x="445063" y="148849"/>
                  </a:lnTo>
                  <a:lnTo>
                    <a:pt x="443530" y="149958"/>
                  </a:lnTo>
                  <a:lnTo>
                    <a:pt x="443232" y="150774"/>
                  </a:lnTo>
                  <a:lnTo>
                    <a:pt x="443226" y="152128"/>
                  </a:lnTo>
                  <a:lnTo>
                    <a:pt x="443845" y="153152"/>
                  </a:lnTo>
                  <a:lnTo>
                    <a:pt x="443938" y="154216"/>
                  </a:lnTo>
                  <a:lnTo>
                    <a:pt x="443277" y="155451"/>
                  </a:lnTo>
                  <a:lnTo>
                    <a:pt x="441728" y="156114"/>
                  </a:lnTo>
                  <a:lnTo>
                    <a:pt x="440683" y="156223"/>
                  </a:lnTo>
                  <a:lnTo>
                    <a:pt x="436142" y="160518"/>
                  </a:lnTo>
                  <a:lnTo>
                    <a:pt x="432893" y="164424"/>
                  </a:lnTo>
                  <a:lnTo>
                    <a:pt x="433842" y="167344"/>
                  </a:lnTo>
                  <a:lnTo>
                    <a:pt x="434155" y="167738"/>
                  </a:lnTo>
                  <a:lnTo>
                    <a:pt x="435745" y="167607"/>
                  </a:lnTo>
                  <a:lnTo>
                    <a:pt x="436522" y="168816"/>
                  </a:lnTo>
                  <a:lnTo>
                    <a:pt x="437036" y="170833"/>
                  </a:lnTo>
                  <a:lnTo>
                    <a:pt x="437565" y="172914"/>
                  </a:lnTo>
                  <a:lnTo>
                    <a:pt x="438009" y="173362"/>
                  </a:lnTo>
                  <a:lnTo>
                    <a:pt x="438738" y="176001"/>
                  </a:lnTo>
                  <a:lnTo>
                    <a:pt x="438668" y="177580"/>
                  </a:lnTo>
                  <a:lnTo>
                    <a:pt x="437980" y="179633"/>
                  </a:lnTo>
                  <a:lnTo>
                    <a:pt x="437304" y="180124"/>
                  </a:lnTo>
                  <a:lnTo>
                    <a:pt x="433538" y="181186"/>
                  </a:lnTo>
                  <a:lnTo>
                    <a:pt x="430033" y="180488"/>
                  </a:lnTo>
                  <a:lnTo>
                    <a:pt x="427571" y="180570"/>
                  </a:lnTo>
                  <a:lnTo>
                    <a:pt x="426162" y="180278"/>
                  </a:lnTo>
                  <a:lnTo>
                    <a:pt x="424811" y="179377"/>
                  </a:lnTo>
                  <a:lnTo>
                    <a:pt x="423475" y="177330"/>
                  </a:lnTo>
                  <a:lnTo>
                    <a:pt x="421172" y="178312"/>
                  </a:lnTo>
                  <a:lnTo>
                    <a:pt x="418265" y="180252"/>
                  </a:lnTo>
                  <a:lnTo>
                    <a:pt x="415972" y="180185"/>
                  </a:lnTo>
                  <a:lnTo>
                    <a:pt x="413030" y="181532"/>
                  </a:lnTo>
                  <a:lnTo>
                    <a:pt x="408121" y="185447"/>
                  </a:lnTo>
                  <a:lnTo>
                    <a:pt x="405022" y="187576"/>
                  </a:lnTo>
                  <a:lnTo>
                    <a:pt x="403913" y="188912"/>
                  </a:lnTo>
                  <a:lnTo>
                    <a:pt x="399841" y="192507"/>
                  </a:lnTo>
                  <a:lnTo>
                    <a:pt x="398942" y="193963"/>
                  </a:lnTo>
                  <a:lnTo>
                    <a:pt x="398996" y="194490"/>
                  </a:lnTo>
                  <a:lnTo>
                    <a:pt x="397391" y="195489"/>
                  </a:lnTo>
                  <a:lnTo>
                    <a:pt x="395516" y="195390"/>
                  </a:lnTo>
                  <a:lnTo>
                    <a:pt x="394515" y="195855"/>
                  </a:lnTo>
                  <a:lnTo>
                    <a:pt x="390014" y="199690"/>
                  </a:lnTo>
                  <a:lnTo>
                    <a:pt x="387113" y="202754"/>
                  </a:lnTo>
                  <a:lnTo>
                    <a:pt x="386153" y="202838"/>
                  </a:lnTo>
                  <a:lnTo>
                    <a:pt x="378853" y="208264"/>
                  </a:lnTo>
                  <a:lnTo>
                    <a:pt x="377227" y="208825"/>
                  </a:lnTo>
                  <a:lnTo>
                    <a:pt x="373475" y="211286"/>
                  </a:lnTo>
                  <a:lnTo>
                    <a:pt x="371896" y="212743"/>
                  </a:lnTo>
                  <a:lnTo>
                    <a:pt x="371308" y="214493"/>
                  </a:lnTo>
                  <a:lnTo>
                    <a:pt x="370727" y="214532"/>
                  </a:lnTo>
                  <a:lnTo>
                    <a:pt x="369283" y="212821"/>
                  </a:lnTo>
                  <a:lnTo>
                    <a:pt x="370412" y="209748"/>
                  </a:lnTo>
                  <a:lnTo>
                    <a:pt x="371757" y="207081"/>
                  </a:lnTo>
                  <a:lnTo>
                    <a:pt x="369350" y="205610"/>
                  </a:lnTo>
                  <a:lnTo>
                    <a:pt x="368023" y="205625"/>
                  </a:lnTo>
                  <a:lnTo>
                    <a:pt x="366664" y="206238"/>
                  </a:lnTo>
                  <a:lnTo>
                    <a:pt x="366113" y="207826"/>
                  </a:lnTo>
                  <a:lnTo>
                    <a:pt x="364292" y="211371"/>
                  </a:lnTo>
                  <a:lnTo>
                    <a:pt x="363330" y="212252"/>
                  </a:lnTo>
                  <a:lnTo>
                    <a:pt x="361134" y="212921"/>
                  </a:lnTo>
                  <a:lnTo>
                    <a:pt x="360800" y="215199"/>
                  </a:lnTo>
                  <a:lnTo>
                    <a:pt x="359858" y="216177"/>
                  </a:lnTo>
                  <a:lnTo>
                    <a:pt x="357878" y="217347"/>
                  </a:lnTo>
                  <a:lnTo>
                    <a:pt x="352283" y="218646"/>
                  </a:lnTo>
                  <a:lnTo>
                    <a:pt x="347632" y="218095"/>
                  </a:lnTo>
                  <a:lnTo>
                    <a:pt x="343825" y="218631"/>
                  </a:lnTo>
                  <a:lnTo>
                    <a:pt x="341326" y="219377"/>
                  </a:lnTo>
                  <a:lnTo>
                    <a:pt x="344622" y="223485"/>
                  </a:lnTo>
                  <a:lnTo>
                    <a:pt x="348190" y="224580"/>
                  </a:lnTo>
                  <a:lnTo>
                    <a:pt x="349356" y="229238"/>
                  </a:lnTo>
                  <a:lnTo>
                    <a:pt x="357190" y="230906"/>
                  </a:lnTo>
                  <a:lnTo>
                    <a:pt x="370599" y="222525"/>
                  </a:lnTo>
                  <a:lnTo>
                    <a:pt x="383227" y="215868"/>
                  </a:lnTo>
                  <a:lnTo>
                    <a:pt x="388571" y="209909"/>
                  </a:lnTo>
                  <a:lnTo>
                    <a:pt x="394307" y="203878"/>
                  </a:lnTo>
                  <a:lnTo>
                    <a:pt x="395715" y="205313"/>
                  </a:lnTo>
                  <a:lnTo>
                    <a:pt x="386206" y="216909"/>
                  </a:lnTo>
                  <a:lnTo>
                    <a:pt x="374029" y="223836"/>
                  </a:lnTo>
                  <a:lnTo>
                    <a:pt x="365405" y="229804"/>
                  </a:lnTo>
                  <a:lnTo>
                    <a:pt x="358614" y="234156"/>
                  </a:lnTo>
                  <a:lnTo>
                    <a:pt x="353588" y="236536"/>
                  </a:lnTo>
                  <a:lnTo>
                    <a:pt x="348005" y="233164"/>
                  </a:lnTo>
                  <a:lnTo>
                    <a:pt x="340322" y="231415"/>
                  </a:lnTo>
                  <a:lnTo>
                    <a:pt x="329109" y="226498"/>
                  </a:lnTo>
                  <a:lnTo>
                    <a:pt x="328665" y="226509"/>
                  </a:lnTo>
                  <a:lnTo>
                    <a:pt x="324125" y="226623"/>
                  </a:lnTo>
                  <a:lnTo>
                    <a:pt x="320070" y="226736"/>
                  </a:lnTo>
                  <a:lnTo>
                    <a:pt x="316442" y="227576"/>
                  </a:lnTo>
                  <a:lnTo>
                    <a:pt x="313464" y="229335"/>
                  </a:lnTo>
                  <a:lnTo>
                    <a:pt x="313024" y="230092"/>
                  </a:lnTo>
                  <a:lnTo>
                    <a:pt x="312525" y="231232"/>
                  </a:lnTo>
                  <a:lnTo>
                    <a:pt x="309969" y="228463"/>
                  </a:lnTo>
                  <a:lnTo>
                    <a:pt x="308248" y="226144"/>
                  </a:lnTo>
                  <a:lnTo>
                    <a:pt x="305220" y="220414"/>
                  </a:lnTo>
                  <a:lnTo>
                    <a:pt x="302068" y="212172"/>
                  </a:lnTo>
                  <a:lnTo>
                    <a:pt x="301030" y="208084"/>
                  </a:lnTo>
                  <a:lnTo>
                    <a:pt x="300964" y="206087"/>
                  </a:lnTo>
                  <a:lnTo>
                    <a:pt x="301160" y="204562"/>
                  </a:lnTo>
                  <a:lnTo>
                    <a:pt x="301927" y="202590"/>
                  </a:lnTo>
                  <a:lnTo>
                    <a:pt x="304113" y="200461"/>
                  </a:lnTo>
                  <a:lnTo>
                    <a:pt x="304646" y="205228"/>
                  </a:lnTo>
                  <a:lnTo>
                    <a:pt x="304998" y="209235"/>
                  </a:lnTo>
                  <a:lnTo>
                    <a:pt x="305827" y="213333"/>
                  </a:lnTo>
                  <a:lnTo>
                    <a:pt x="307536" y="218221"/>
                  </a:lnTo>
                  <a:lnTo>
                    <a:pt x="309856" y="224234"/>
                  </a:lnTo>
                  <a:lnTo>
                    <a:pt x="311327" y="226000"/>
                  </a:lnTo>
                  <a:lnTo>
                    <a:pt x="313568" y="226466"/>
                  </a:lnTo>
                  <a:lnTo>
                    <a:pt x="315602" y="225306"/>
                  </a:lnTo>
                  <a:lnTo>
                    <a:pt x="317350" y="221099"/>
                  </a:lnTo>
                  <a:lnTo>
                    <a:pt x="316638" y="210723"/>
                  </a:lnTo>
                  <a:lnTo>
                    <a:pt x="316275" y="209172"/>
                  </a:lnTo>
                  <a:lnTo>
                    <a:pt x="315926" y="208779"/>
                  </a:lnTo>
                  <a:lnTo>
                    <a:pt x="315023" y="208417"/>
                  </a:lnTo>
                  <a:lnTo>
                    <a:pt x="314476" y="207336"/>
                  </a:lnTo>
                  <a:lnTo>
                    <a:pt x="314294" y="206152"/>
                  </a:lnTo>
                  <a:lnTo>
                    <a:pt x="314504" y="205878"/>
                  </a:lnTo>
                  <a:lnTo>
                    <a:pt x="313797" y="205004"/>
                  </a:lnTo>
                  <a:lnTo>
                    <a:pt x="312714" y="204258"/>
                  </a:lnTo>
                  <a:lnTo>
                    <a:pt x="311759" y="204243"/>
                  </a:lnTo>
                  <a:lnTo>
                    <a:pt x="311135" y="203828"/>
                  </a:lnTo>
                  <a:lnTo>
                    <a:pt x="309384" y="200748"/>
                  </a:lnTo>
                  <a:lnTo>
                    <a:pt x="306745" y="197162"/>
                  </a:lnTo>
                  <a:lnTo>
                    <a:pt x="303643" y="194347"/>
                  </a:lnTo>
                  <a:lnTo>
                    <a:pt x="303073" y="193923"/>
                  </a:lnTo>
                  <a:lnTo>
                    <a:pt x="300710" y="192164"/>
                  </a:lnTo>
                  <a:lnTo>
                    <a:pt x="297814" y="190870"/>
                  </a:lnTo>
                  <a:lnTo>
                    <a:pt x="293196" y="190040"/>
                  </a:lnTo>
                  <a:lnTo>
                    <a:pt x="292079" y="190441"/>
                  </a:lnTo>
                  <a:lnTo>
                    <a:pt x="289658" y="190244"/>
                  </a:lnTo>
                  <a:lnTo>
                    <a:pt x="286723" y="189121"/>
                  </a:lnTo>
                  <a:lnTo>
                    <a:pt x="282168" y="186149"/>
                  </a:lnTo>
                  <a:lnTo>
                    <a:pt x="277669" y="182246"/>
                  </a:lnTo>
                  <a:lnTo>
                    <a:pt x="276248" y="180771"/>
                  </a:lnTo>
                  <a:lnTo>
                    <a:pt x="275051" y="178334"/>
                  </a:lnTo>
                  <a:lnTo>
                    <a:pt x="273375" y="178426"/>
                  </a:lnTo>
                  <a:lnTo>
                    <a:pt x="271018" y="177387"/>
                  </a:lnTo>
                  <a:lnTo>
                    <a:pt x="268433" y="176565"/>
                  </a:lnTo>
                  <a:lnTo>
                    <a:pt x="266302" y="176171"/>
                  </a:lnTo>
                  <a:lnTo>
                    <a:pt x="260369" y="174127"/>
                  </a:lnTo>
                  <a:lnTo>
                    <a:pt x="255725" y="171601"/>
                  </a:lnTo>
                  <a:lnTo>
                    <a:pt x="252850" y="169276"/>
                  </a:lnTo>
                  <a:lnTo>
                    <a:pt x="249233" y="166841"/>
                  </a:lnTo>
                  <a:lnTo>
                    <a:pt x="244251" y="164240"/>
                  </a:lnTo>
                  <a:lnTo>
                    <a:pt x="235015" y="159927"/>
                  </a:lnTo>
                  <a:lnTo>
                    <a:pt x="228924" y="157398"/>
                  </a:lnTo>
                  <a:lnTo>
                    <a:pt x="218965" y="154059"/>
                  </a:lnTo>
                  <a:lnTo>
                    <a:pt x="218443" y="153883"/>
                  </a:lnTo>
                  <a:lnTo>
                    <a:pt x="206342" y="150546"/>
                  </a:lnTo>
                  <a:lnTo>
                    <a:pt x="188673" y="146794"/>
                  </a:lnTo>
                  <a:lnTo>
                    <a:pt x="178592" y="145132"/>
                  </a:lnTo>
                  <a:lnTo>
                    <a:pt x="170013" y="144451"/>
                  </a:lnTo>
                  <a:lnTo>
                    <a:pt x="165700" y="144360"/>
                  </a:lnTo>
                  <a:lnTo>
                    <a:pt x="163780" y="144319"/>
                  </a:lnTo>
                  <a:lnTo>
                    <a:pt x="156192" y="144667"/>
                  </a:lnTo>
                  <a:lnTo>
                    <a:pt x="151695" y="145410"/>
                  </a:lnTo>
                  <a:lnTo>
                    <a:pt x="148684" y="145082"/>
                  </a:lnTo>
                  <a:lnTo>
                    <a:pt x="135222" y="145227"/>
                  </a:lnTo>
                  <a:lnTo>
                    <a:pt x="120179" y="147541"/>
                  </a:lnTo>
                  <a:lnTo>
                    <a:pt x="113936" y="149015"/>
                  </a:lnTo>
                  <a:lnTo>
                    <a:pt x="107570" y="150514"/>
                  </a:lnTo>
                  <a:lnTo>
                    <a:pt x="100133" y="152567"/>
                  </a:lnTo>
                  <a:lnTo>
                    <a:pt x="98928" y="152952"/>
                  </a:lnTo>
                  <a:lnTo>
                    <a:pt x="69304" y="162367"/>
                  </a:lnTo>
                  <a:lnTo>
                    <a:pt x="62880" y="164033"/>
                  </a:lnTo>
                  <a:lnTo>
                    <a:pt x="55059" y="165646"/>
                  </a:lnTo>
                  <a:lnTo>
                    <a:pt x="53090" y="165377"/>
                  </a:lnTo>
                  <a:lnTo>
                    <a:pt x="51397" y="164861"/>
                  </a:lnTo>
                  <a:lnTo>
                    <a:pt x="48389" y="166001"/>
                  </a:lnTo>
                  <a:lnTo>
                    <a:pt x="44484" y="167096"/>
                  </a:lnTo>
                  <a:lnTo>
                    <a:pt x="35813" y="170305"/>
                  </a:lnTo>
                  <a:lnTo>
                    <a:pt x="23411" y="173996"/>
                  </a:lnTo>
                  <a:lnTo>
                    <a:pt x="23353" y="173498"/>
                  </a:lnTo>
                  <a:lnTo>
                    <a:pt x="24385" y="172189"/>
                  </a:lnTo>
                  <a:lnTo>
                    <a:pt x="29696" y="170184"/>
                  </a:lnTo>
                  <a:lnTo>
                    <a:pt x="29911" y="168776"/>
                  </a:lnTo>
                  <a:lnTo>
                    <a:pt x="27188" y="169469"/>
                  </a:lnTo>
                  <a:lnTo>
                    <a:pt x="26225" y="169152"/>
                  </a:lnTo>
                  <a:lnTo>
                    <a:pt x="25709" y="168304"/>
                  </a:lnTo>
                  <a:lnTo>
                    <a:pt x="26341" y="167477"/>
                  </a:lnTo>
                  <a:lnTo>
                    <a:pt x="27497" y="166875"/>
                  </a:lnTo>
                  <a:lnTo>
                    <a:pt x="29501" y="165693"/>
                  </a:lnTo>
                  <a:lnTo>
                    <a:pt x="29734" y="165567"/>
                  </a:lnTo>
                  <a:lnTo>
                    <a:pt x="30085" y="165197"/>
                  </a:lnTo>
                  <a:lnTo>
                    <a:pt x="30959" y="163974"/>
                  </a:lnTo>
                  <a:lnTo>
                    <a:pt x="31096" y="163646"/>
                  </a:lnTo>
                  <a:lnTo>
                    <a:pt x="30759" y="161639"/>
                  </a:lnTo>
                  <a:lnTo>
                    <a:pt x="30703" y="160962"/>
                  </a:lnTo>
                  <a:lnTo>
                    <a:pt x="30735" y="160639"/>
                  </a:lnTo>
                  <a:lnTo>
                    <a:pt x="30983" y="160148"/>
                  </a:lnTo>
                  <a:lnTo>
                    <a:pt x="31827" y="159203"/>
                  </a:lnTo>
                  <a:lnTo>
                    <a:pt x="32164" y="158516"/>
                  </a:lnTo>
                  <a:lnTo>
                    <a:pt x="32145" y="158329"/>
                  </a:lnTo>
                  <a:lnTo>
                    <a:pt x="31795" y="157696"/>
                  </a:lnTo>
                  <a:lnTo>
                    <a:pt x="31729" y="157426"/>
                  </a:lnTo>
                  <a:lnTo>
                    <a:pt x="31750" y="157002"/>
                  </a:lnTo>
                  <a:lnTo>
                    <a:pt x="32121" y="156324"/>
                  </a:lnTo>
                  <a:lnTo>
                    <a:pt x="32482" y="156055"/>
                  </a:lnTo>
                  <a:lnTo>
                    <a:pt x="32719" y="155202"/>
                  </a:lnTo>
                  <a:lnTo>
                    <a:pt x="32953" y="154698"/>
                  </a:lnTo>
                  <a:lnTo>
                    <a:pt x="33349" y="154265"/>
                  </a:lnTo>
                  <a:lnTo>
                    <a:pt x="33784" y="154090"/>
                  </a:lnTo>
                  <a:lnTo>
                    <a:pt x="34232" y="154029"/>
                  </a:lnTo>
                  <a:lnTo>
                    <a:pt x="35019" y="154123"/>
                  </a:lnTo>
                  <a:lnTo>
                    <a:pt x="35573" y="154095"/>
                  </a:lnTo>
                  <a:lnTo>
                    <a:pt x="36245" y="153823"/>
                  </a:lnTo>
                  <a:lnTo>
                    <a:pt x="36445" y="153628"/>
                  </a:lnTo>
                  <a:lnTo>
                    <a:pt x="36775" y="153056"/>
                  </a:lnTo>
                  <a:lnTo>
                    <a:pt x="37136" y="152655"/>
                  </a:lnTo>
                  <a:lnTo>
                    <a:pt x="38285" y="152115"/>
                  </a:lnTo>
                  <a:lnTo>
                    <a:pt x="38801" y="151713"/>
                  </a:lnTo>
                  <a:lnTo>
                    <a:pt x="40086" y="150476"/>
                  </a:lnTo>
                  <a:lnTo>
                    <a:pt x="40424" y="150017"/>
                  </a:lnTo>
                  <a:lnTo>
                    <a:pt x="40581" y="149530"/>
                  </a:lnTo>
                  <a:lnTo>
                    <a:pt x="40480" y="148983"/>
                  </a:lnTo>
                  <a:lnTo>
                    <a:pt x="40195" y="148409"/>
                  </a:lnTo>
                  <a:lnTo>
                    <a:pt x="39894" y="148115"/>
                  </a:lnTo>
                  <a:lnTo>
                    <a:pt x="38513" y="147787"/>
                  </a:lnTo>
                  <a:lnTo>
                    <a:pt x="37107" y="147714"/>
                  </a:lnTo>
                  <a:lnTo>
                    <a:pt x="36493" y="147922"/>
                  </a:lnTo>
                  <a:lnTo>
                    <a:pt x="36103" y="147904"/>
                  </a:lnTo>
                  <a:lnTo>
                    <a:pt x="35460" y="147694"/>
                  </a:lnTo>
                  <a:lnTo>
                    <a:pt x="34998" y="147233"/>
                  </a:lnTo>
                  <a:lnTo>
                    <a:pt x="34113" y="147193"/>
                  </a:lnTo>
                  <a:lnTo>
                    <a:pt x="32658" y="146135"/>
                  </a:lnTo>
                  <a:lnTo>
                    <a:pt x="32008" y="145474"/>
                  </a:lnTo>
                  <a:lnTo>
                    <a:pt x="31791" y="144624"/>
                  </a:lnTo>
                  <a:lnTo>
                    <a:pt x="31647" y="144479"/>
                  </a:lnTo>
                  <a:lnTo>
                    <a:pt x="31228" y="144304"/>
                  </a:lnTo>
                  <a:lnTo>
                    <a:pt x="31093" y="144128"/>
                  </a:lnTo>
                  <a:lnTo>
                    <a:pt x="31361" y="143461"/>
                  </a:lnTo>
                  <a:lnTo>
                    <a:pt x="31577" y="142537"/>
                  </a:lnTo>
                  <a:lnTo>
                    <a:pt x="31431" y="141869"/>
                  </a:lnTo>
                  <a:lnTo>
                    <a:pt x="30382" y="140585"/>
                  </a:lnTo>
                  <a:lnTo>
                    <a:pt x="30181" y="140418"/>
                  </a:lnTo>
                  <a:lnTo>
                    <a:pt x="29727" y="140445"/>
                  </a:lnTo>
                  <a:lnTo>
                    <a:pt x="29525" y="140362"/>
                  </a:lnTo>
                  <a:lnTo>
                    <a:pt x="29099" y="139975"/>
                  </a:lnTo>
                  <a:lnTo>
                    <a:pt x="29118" y="139657"/>
                  </a:lnTo>
                  <a:lnTo>
                    <a:pt x="29207" y="139511"/>
                  </a:lnTo>
                  <a:lnTo>
                    <a:pt x="29370" y="139435"/>
                  </a:lnTo>
                  <a:lnTo>
                    <a:pt x="29386" y="139293"/>
                  </a:lnTo>
                  <a:lnTo>
                    <a:pt x="29118" y="138541"/>
                  </a:lnTo>
                  <a:lnTo>
                    <a:pt x="28998" y="137569"/>
                  </a:lnTo>
                  <a:lnTo>
                    <a:pt x="30154" y="134174"/>
                  </a:lnTo>
                  <a:lnTo>
                    <a:pt x="30595" y="134032"/>
                  </a:lnTo>
                  <a:lnTo>
                    <a:pt x="30992" y="133425"/>
                  </a:lnTo>
                  <a:lnTo>
                    <a:pt x="31142" y="132549"/>
                  </a:lnTo>
                  <a:lnTo>
                    <a:pt x="31536" y="132319"/>
                  </a:lnTo>
                  <a:lnTo>
                    <a:pt x="31601" y="132449"/>
                  </a:lnTo>
                  <a:lnTo>
                    <a:pt x="31787" y="132397"/>
                  </a:lnTo>
                  <a:lnTo>
                    <a:pt x="32061" y="132198"/>
                  </a:lnTo>
                  <a:lnTo>
                    <a:pt x="32250" y="131529"/>
                  </a:lnTo>
                  <a:lnTo>
                    <a:pt x="32187" y="131288"/>
                  </a:lnTo>
                  <a:lnTo>
                    <a:pt x="31978" y="131013"/>
                  </a:lnTo>
                  <a:lnTo>
                    <a:pt x="32210" y="130640"/>
                  </a:lnTo>
                  <a:lnTo>
                    <a:pt x="32419" y="130471"/>
                  </a:lnTo>
                  <a:lnTo>
                    <a:pt x="32653" y="130481"/>
                  </a:lnTo>
                  <a:lnTo>
                    <a:pt x="33006" y="128921"/>
                  </a:lnTo>
                  <a:lnTo>
                    <a:pt x="33045" y="126556"/>
                  </a:lnTo>
                  <a:lnTo>
                    <a:pt x="33245" y="126032"/>
                  </a:lnTo>
                  <a:lnTo>
                    <a:pt x="33667" y="125842"/>
                  </a:lnTo>
                  <a:lnTo>
                    <a:pt x="33893" y="125642"/>
                  </a:lnTo>
                  <a:lnTo>
                    <a:pt x="34098" y="125168"/>
                  </a:lnTo>
                  <a:lnTo>
                    <a:pt x="34280" y="124106"/>
                  </a:lnTo>
                  <a:lnTo>
                    <a:pt x="34077" y="123860"/>
                  </a:lnTo>
                  <a:lnTo>
                    <a:pt x="34092" y="123038"/>
                  </a:lnTo>
                  <a:lnTo>
                    <a:pt x="34216" y="122760"/>
                  </a:lnTo>
                  <a:lnTo>
                    <a:pt x="34279" y="122490"/>
                  </a:lnTo>
                  <a:lnTo>
                    <a:pt x="34246" y="121930"/>
                  </a:lnTo>
                  <a:lnTo>
                    <a:pt x="33751" y="120076"/>
                  </a:lnTo>
                  <a:lnTo>
                    <a:pt x="33531" y="119495"/>
                  </a:lnTo>
                  <a:lnTo>
                    <a:pt x="33625" y="119145"/>
                  </a:lnTo>
                  <a:lnTo>
                    <a:pt x="33429" y="118599"/>
                  </a:lnTo>
                  <a:lnTo>
                    <a:pt x="32947" y="118241"/>
                  </a:lnTo>
                  <a:lnTo>
                    <a:pt x="32146" y="116946"/>
                  </a:lnTo>
                  <a:lnTo>
                    <a:pt x="31911" y="116216"/>
                  </a:lnTo>
                  <a:lnTo>
                    <a:pt x="31949" y="115889"/>
                  </a:lnTo>
                  <a:lnTo>
                    <a:pt x="31882" y="115729"/>
                  </a:lnTo>
                  <a:lnTo>
                    <a:pt x="31100" y="115389"/>
                  </a:lnTo>
                  <a:lnTo>
                    <a:pt x="30204" y="115200"/>
                  </a:lnTo>
                  <a:lnTo>
                    <a:pt x="29470" y="114782"/>
                  </a:lnTo>
                  <a:lnTo>
                    <a:pt x="28691" y="114095"/>
                  </a:lnTo>
                  <a:lnTo>
                    <a:pt x="27969" y="114165"/>
                  </a:lnTo>
                  <a:lnTo>
                    <a:pt x="27458" y="113954"/>
                  </a:lnTo>
                  <a:lnTo>
                    <a:pt x="27110" y="113669"/>
                  </a:lnTo>
                  <a:lnTo>
                    <a:pt x="26916" y="113409"/>
                  </a:lnTo>
                  <a:lnTo>
                    <a:pt x="26114" y="112864"/>
                  </a:lnTo>
                  <a:lnTo>
                    <a:pt x="25840" y="112762"/>
                  </a:lnTo>
                  <a:lnTo>
                    <a:pt x="25165" y="113158"/>
                  </a:lnTo>
                  <a:lnTo>
                    <a:pt x="23917" y="112809"/>
                  </a:lnTo>
                  <a:lnTo>
                    <a:pt x="23728" y="112705"/>
                  </a:lnTo>
                  <a:lnTo>
                    <a:pt x="23333" y="112221"/>
                  </a:lnTo>
                  <a:lnTo>
                    <a:pt x="22799" y="112086"/>
                  </a:lnTo>
                  <a:lnTo>
                    <a:pt x="22049" y="111249"/>
                  </a:lnTo>
                  <a:lnTo>
                    <a:pt x="21988" y="110951"/>
                  </a:lnTo>
                  <a:lnTo>
                    <a:pt x="21785" y="110745"/>
                  </a:lnTo>
                  <a:lnTo>
                    <a:pt x="21014" y="110534"/>
                  </a:lnTo>
                  <a:lnTo>
                    <a:pt x="19652" y="110436"/>
                  </a:lnTo>
                  <a:lnTo>
                    <a:pt x="19017" y="110287"/>
                  </a:lnTo>
                  <a:lnTo>
                    <a:pt x="18586" y="109644"/>
                  </a:lnTo>
                  <a:lnTo>
                    <a:pt x="17641" y="108689"/>
                  </a:lnTo>
                  <a:lnTo>
                    <a:pt x="16054" y="108155"/>
                  </a:lnTo>
                  <a:lnTo>
                    <a:pt x="14829" y="107525"/>
                  </a:lnTo>
                  <a:lnTo>
                    <a:pt x="14386" y="106655"/>
                  </a:lnTo>
                  <a:lnTo>
                    <a:pt x="14307" y="105938"/>
                  </a:lnTo>
                  <a:lnTo>
                    <a:pt x="14068" y="104998"/>
                  </a:lnTo>
                  <a:lnTo>
                    <a:pt x="13980" y="104840"/>
                  </a:lnTo>
                  <a:lnTo>
                    <a:pt x="13247" y="104191"/>
                  </a:lnTo>
                  <a:lnTo>
                    <a:pt x="12684" y="103590"/>
                  </a:lnTo>
                  <a:lnTo>
                    <a:pt x="12755" y="103280"/>
                  </a:lnTo>
                  <a:lnTo>
                    <a:pt x="12729" y="102619"/>
                  </a:lnTo>
                  <a:lnTo>
                    <a:pt x="11599" y="101528"/>
                  </a:lnTo>
                  <a:lnTo>
                    <a:pt x="11357" y="101526"/>
                  </a:lnTo>
                  <a:lnTo>
                    <a:pt x="10715" y="101107"/>
                  </a:lnTo>
                  <a:lnTo>
                    <a:pt x="10614" y="100854"/>
                  </a:lnTo>
                  <a:lnTo>
                    <a:pt x="10028" y="100333"/>
                  </a:lnTo>
                  <a:lnTo>
                    <a:pt x="9485" y="99974"/>
                  </a:lnTo>
                  <a:lnTo>
                    <a:pt x="8966" y="99816"/>
                  </a:lnTo>
                  <a:lnTo>
                    <a:pt x="8242" y="98778"/>
                  </a:lnTo>
                  <a:lnTo>
                    <a:pt x="7540" y="98232"/>
                  </a:lnTo>
                  <a:lnTo>
                    <a:pt x="6737" y="97929"/>
                  </a:lnTo>
                  <a:lnTo>
                    <a:pt x="5889" y="97731"/>
                  </a:lnTo>
                  <a:lnTo>
                    <a:pt x="5046" y="97286"/>
                  </a:lnTo>
                  <a:lnTo>
                    <a:pt x="4835" y="96650"/>
                  </a:lnTo>
                  <a:lnTo>
                    <a:pt x="4537" y="96173"/>
                  </a:lnTo>
                  <a:lnTo>
                    <a:pt x="4217" y="95815"/>
                  </a:lnTo>
                  <a:lnTo>
                    <a:pt x="3534" y="95690"/>
                  </a:lnTo>
                  <a:lnTo>
                    <a:pt x="2874" y="95456"/>
                  </a:lnTo>
                  <a:lnTo>
                    <a:pt x="2911" y="95112"/>
                  </a:lnTo>
                  <a:lnTo>
                    <a:pt x="2619" y="94658"/>
                  </a:lnTo>
                  <a:lnTo>
                    <a:pt x="1668" y="93974"/>
                  </a:lnTo>
                  <a:lnTo>
                    <a:pt x="1409" y="93886"/>
                  </a:lnTo>
                  <a:lnTo>
                    <a:pt x="1229" y="93690"/>
                  </a:lnTo>
                  <a:lnTo>
                    <a:pt x="1278" y="93115"/>
                  </a:lnTo>
                  <a:lnTo>
                    <a:pt x="1384" y="92744"/>
                  </a:lnTo>
                  <a:lnTo>
                    <a:pt x="1236" y="92355"/>
                  </a:lnTo>
                  <a:lnTo>
                    <a:pt x="936" y="91948"/>
                  </a:lnTo>
                  <a:lnTo>
                    <a:pt x="0" y="9120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012329" y="6959853"/>
              <a:ext cx="75087" cy="46089"/>
            </a:xfrm>
            <a:custGeom>
              <a:avLst/>
              <a:pathLst>
                <a:path w="75087" h="46089">
                  <a:moveTo>
                    <a:pt x="0" y="42815"/>
                  </a:moveTo>
                  <a:lnTo>
                    <a:pt x="1065" y="38979"/>
                  </a:lnTo>
                  <a:lnTo>
                    <a:pt x="5137" y="31403"/>
                  </a:lnTo>
                  <a:lnTo>
                    <a:pt x="6862" y="28542"/>
                  </a:lnTo>
                  <a:lnTo>
                    <a:pt x="15926" y="21294"/>
                  </a:lnTo>
                  <a:lnTo>
                    <a:pt x="27005" y="14043"/>
                  </a:lnTo>
                  <a:lnTo>
                    <a:pt x="28366" y="10979"/>
                  </a:lnTo>
                  <a:lnTo>
                    <a:pt x="32917" y="8809"/>
                  </a:lnTo>
                  <a:lnTo>
                    <a:pt x="37449" y="4196"/>
                  </a:lnTo>
                  <a:lnTo>
                    <a:pt x="44383" y="0"/>
                  </a:lnTo>
                  <a:lnTo>
                    <a:pt x="54090" y="2804"/>
                  </a:lnTo>
                  <a:lnTo>
                    <a:pt x="61639" y="3655"/>
                  </a:lnTo>
                  <a:lnTo>
                    <a:pt x="64666" y="4843"/>
                  </a:lnTo>
                  <a:lnTo>
                    <a:pt x="67491" y="10783"/>
                  </a:lnTo>
                  <a:lnTo>
                    <a:pt x="75087" y="14708"/>
                  </a:lnTo>
                  <a:lnTo>
                    <a:pt x="73351" y="16409"/>
                  </a:lnTo>
                  <a:lnTo>
                    <a:pt x="66216" y="20118"/>
                  </a:lnTo>
                  <a:lnTo>
                    <a:pt x="59786" y="23588"/>
                  </a:lnTo>
                  <a:lnTo>
                    <a:pt x="54672" y="25547"/>
                  </a:lnTo>
                  <a:lnTo>
                    <a:pt x="52655" y="22560"/>
                  </a:lnTo>
                  <a:lnTo>
                    <a:pt x="48470" y="23871"/>
                  </a:lnTo>
                  <a:lnTo>
                    <a:pt x="43840" y="24245"/>
                  </a:lnTo>
                  <a:lnTo>
                    <a:pt x="39727" y="25425"/>
                  </a:lnTo>
                  <a:lnTo>
                    <a:pt x="38956" y="28604"/>
                  </a:lnTo>
                  <a:lnTo>
                    <a:pt x="33531" y="31219"/>
                  </a:lnTo>
                  <a:lnTo>
                    <a:pt x="26913" y="35809"/>
                  </a:lnTo>
                  <a:lnTo>
                    <a:pt x="22757" y="38055"/>
                  </a:lnTo>
                  <a:lnTo>
                    <a:pt x="19925" y="38778"/>
                  </a:lnTo>
                  <a:lnTo>
                    <a:pt x="17526" y="41286"/>
                  </a:lnTo>
                  <a:lnTo>
                    <a:pt x="5421" y="44534"/>
                  </a:lnTo>
                  <a:lnTo>
                    <a:pt x="435" y="4608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901291" y="6712165"/>
              <a:ext cx="39303" cy="36538"/>
            </a:xfrm>
            <a:custGeom>
              <a:avLst/>
              <a:pathLst>
                <a:path w="39303" h="36538">
                  <a:moveTo>
                    <a:pt x="124" y="1563"/>
                  </a:moveTo>
                  <a:lnTo>
                    <a:pt x="1154" y="679"/>
                  </a:lnTo>
                  <a:lnTo>
                    <a:pt x="1127" y="0"/>
                  </a:lnTo>
                  <a:lnTo>
                    <a:pt x="2316" y="54"/>
                  </a:lnTo>
                  <a:lnTo>
                    <a:pt x="3132" y="1669"/>
                  </a:lnTo>
                  <a:lnTo>
                    <a:pt x="2805" y="2556"/>
                  </a:lnTo>
                  <a:lnTo>
                    <a:pt x="2848" y="3298"/>
                  </a:lnTo>
                  <a:lnTo>
                    <a:pt x="4558" y="6126"/>
                  </a:lnTo>
                  <a:lnTo>
                    <a:pt x="7930" y="10724"/>
                  </a:lnTo>
                  <a:lnTo>
                    <a:pt x="9008" y="13945"/>
                  </a:lnTo>
                  <a:lnTo>
                    <a:pt x="12387" y="19633"/>
                  </a:lnTo>
                  <a:lnTo>
                    <a:pt x="14363" y="23969"/>
                  </a:lnTo>
                  <a:lnTo>
                    <a:pt x="16257" y="27319"/>
                  </a:lnTo>
                  <a:lnTo>
                    <a:pt x="18088" y="28849"/>
                  </a:lnTo>
                  <a:lnTo>
                    <a:pt x="20597" y="30182"/>
                  </a:lnTo>
                  <a:lnTo>
                    <a:pt x="22993" y="29870"/>
                  </a:lnTo>
                  <a:lnTo>
                    <a:pt x="24611" y="30102"/>
                  </a:lnTo>
                  <a:lnTo>
                    <a:pt x="29268" y="31994"/>
                  </a:lnTo>
                  <a:lnTo>
                    <a:pt x="30550" y="30199"/>
                  </a:lnTo>
                  <a:lnTo>
                    <a:pt x="32377" y="29313"/>
                  </a:lnTo>
                  <a:lnTo>
                    <a:pt x="35915" y="30639"/>
                  </a:lnTo>
                  <a:lnTo>
                    <a:pt x="39011" y="30420"/>
                  </a:lnTo>
                  <a:lnTo>
                    <a:pt x="39278" y="30463"/>
                  </a:lnTo>
                  <a:lnTo>
                    <a:pt x="39303" y="30777"/>
                  </a:lnTo>
                  <a:lnTo>
                    <a:pt x="33348" y="35619"/>
                  </a:lnTo>
                  <a:lnTo>
                    <a:pt x="31836" y="36362"/>
                  </a:lnTo>
                  <a:lnTo>
                    <a:pt x="30779" y="36538"/>
                  </a:lnTo>
                  <a:lnTo>
                    <a:pt x="28678" y="36466"/>
                  </a:lnTo>
                  <a:lnTo>
                    <a:pt x="24595" y="35504"/>
                  </a:lnTo>
                  <a:lnTo>
                    <a:pt x="21200" y="33289"/>
                  </a:lnTo>
                  <a:lnTo>
                    <a:pt x="17680" y="32104"/>
                  </a:lnTo>
                  <a:lnTo>
                    <a:pt x="17041" y="31644"/>
                  </a:lnTo>
                  <a:lnTo>
                    <a:pt x="16438" y="31064"/>
                  </a:lnTo>
                  <a:lnTo>
                    <a:pt x="14099" y="29224"/>
                  </a:lnTo>
                  <a:lnTo>
                    <a:pt x="9775" y="21777"/>
                  </a:lnTo>
                  <a:lnTo>
                    <a:pt x="8087" y="19437"/>
                  </a:lnTo>
                  <a:lnTo>
                    <a:pt x="5458" y="16329"/>
                  </a:lnTo>
                  <a:lnTo>
                    <a:pt x="3182" y="10395"/>
                  </a:lnTo>
                  <a:lnTo>
                    <a:pt x="947" y="7684"/>
                  </a:lnTo>
                  <a:lnTo>
                    <a:pt x="883" y="5076"/>
                  </a:lnTo>
                  <a:lnTo>
                    <a:pt x="0" y="385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102752" y="6951638"/>
              <a:ext cx="27732" cy="17566"/>
            </a:xfrm>
            <a:custGeom>
              <a:avLst/>
              <a:pathLst>
                <a:path w="27732" h="17566">
                  <a:moveTo>
                    <a:pt x="0" y="15441"/>
                  </a:moveTo>
                  <a:lnTo>
                    <a:pt x="5068" y="12030"/>
                  </a:lnTo>
                  <a:lnTo>
                    <a:pt x="10434" y="8375"/>
                  </a:lnTo>
                  <a:lnTo>
                    <a:pt x="17219" y="4729"/>
                  </a:lnTo>
                  <a:lnTo>
                    <a:pt x="23629" y="0"/>
                  </a:lnTo>
                  <a:lnTo>
                    <a:pt x="27732" y="432"/>
                  </a:lnTo>
                  <a:lnTo>
                    <a:pt x="27191" y="3093"/>
                  </a:lnTo>
                  <a:lnTo>
                    <a:pt x="13516" y="11627"/>
                  </a:lnTo>
                  <a:lnTo>
                    <a:pt x="6895" y="16688"/>
                  </a:lnTo>
                  <a:lnTo>
                    <a:pt x="2924" y="1756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985138" y="7003906"/>
              <a:ext cx="18699" cy="10072"/>
            </a:xfrm>
            <a:custGeom>
              <a:avLst/>
              <a:pathLst>
                <a:path w="18699" h="10072">
                  <a:moveTo>
                    <a:pt x="0" y="7021"/>
                  </a:moveTo>
                  <a:lnTo>
                    <a:pt x="5076" y="5397"/>
                  </a:lnTo>
                  <a:lnTo>
                    <a:pt x="12711" y="2097"/>
                  </a:lnTo>
                  <a:lnTo>
                    <a:pt x="16870" y="0"/>
                  </a:lnTo>
                  <a:lnTo>
                    <a:pt x="18699" y="935"/>
                  </a:lnTo>
                  <a:lnTo>
                    <a:pt x="17191" y="2899"/>
                  </a:lnTo>
                  <a:lnTo>
                    <a:pt x="14524" y="6922"/>
                  </a:lnTo>
                  <a:lnTo>
                    <a:pt x="6510" y="9975"/>
                  </a:lnTo>
                  <a:lnTo>
                    <a:pt x="341" y="1007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19131" y="6313193"/>
              <a:ext cx="14474" cy="10642"/>
            </a:xfrm>
            <a:custGeom>
              <a:avLst/>
              <a:pathLst>
                <a:path w="14474" h="10642">
                  <a:moveTo>
                    <a:pt x="1311" y="7667"/>
                  </a:moveTo>
                  <a:lnTo>
                    <a:pt x="5169" y="6243"/>
                  </a:lnTo>
                  <a:lnTo>
                    <a:pt x="9991" y="2734"/>
                  </a:lnTo>
                  <a:lnTo>
                    <a:pt x="12422" y="0"/>
                  </a:lnTo>
                  <a:lnTo>
                    <a:pt x="13992" y="86"/>
                  </a:lnTo>
                  <a:lnTo>
                    <a:pt x="14474" y="3627"/>
                  </a:lnTo>
                  <a:lnTo>
                    <a:pt x="12348" y="6321"/>
                  </a:lnTo>
                  <a:lnTo>
                    <a:pt x="7446" y="9241"/>
                  </a:lnTo>
                  <a:lnTo>
                    <a:pt x="2648" y="10642"/>
                  </a:lnTo>
                  <a:lnTo>
                    <a:pt x="0" y="949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964211" y="7005831"/>
              <a:ext cx="8682" cy="7657"/>
            </a:xfrm>
            <a:custGeom>
              <a:avLst/>
              <a:pathLst>
                <a:path w="8682" h="7657">
                  <a:moveTo>
                    <a:pt x="0" y="5648"/>
                  </a:moveTo>
                  <a:lnTo>
                    <a:pt x="1581" y="3525"/>
                  </a:lnTo>
                  <a:lnTo>
                    <a:pt x="2227" y="966"/>
                  </a:lnTo>
                  <a:lnTo>
                    <a:pt x="3193" y="306"/>
                  </a:lnTo>
                  <a:lnTo>
                    <a:pt x="4569" y="0"/>
                  </a:lnTo>
                  <a:lnTo>
                    <a:pt x="7664" y="805"/>
                  </a:lnTo>
                  <a:lnTo>
                    <a:pt x="8176" y="1235"/>
                  </a:lnTo>
                  <a:lnTo>
                    <a:pt x="8682" y="2898"/>
                  </a:lnTo>
                  <a:lnTo>
                    <a:pt x="8259" y="4600"/>
                  </a:lnTo>
                  <a:lnTo>
                    <a:pt x="6847" y="6562"/>
                  </a:lnTo>
                  <a:lnTo>
                    <a:pt x="1032" y="7657"/>
                  </a:lnTo>
                  <a:lnTo>
                    <a:pt x="152" y="723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149777" y="6928401"/>
              <a:ext cx="8603" cy="10040"/>
            </a:xfrm>
            <a:custGeom>
              <a:avLst/>
              <a:pathLst>
                <a:path w="8603" h="10040">
                  <a:moveTo>
                    <a:pt x="0" y="8582"/>
                  </a:moveTo>
                  <a:lnTo>
                    <a:pt x="2685" y="5915"/>
                  </a:lnTo>
                  <a:lnTo>
                    <a:pt x="5333" y="1641"/>
                  </a:lnTo>
                  <a:lnTo>
                    <a:pt x="5902" y="0"/>
                  </a:lnTo>
                  <a:lnTo>
                    <a:pt x="6839" y="1234"/>
                  </a:lnTo>
                  <a:lnTo>
                    <a:pt x="8603" y="3590"/>
                  </a:lnTo>
                  <a:lnTo>
                    <a:pt x="6730" y="7044"/>
                  </a:lnTo>
                  <a:lnTo>
                    <a:pt x="3103" y="1004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137346" y="6939863"/>
              <a:ext cx="8923" cy="7188"/>
            </a:xfrm>
            <a:custGeom>
              <a:avLst/>
              <a:pathLst>
                <a:path w="8923" h="7188">
                  <a:moveTo>
                    <a:pt x="292" y="7047"/>
                  </a:moveTo>
                  <a:lnTo>
                    <a:pt x="0" y="4976"/>
                  </a:lnTo>
                  <a:lnTo>
                    <a:pt x="2127" y="3813"/>
                  </a:lnTo>
                  <a:lnTo>
                    <a:pt x="4062" y="1596"/>
                  </a:lnTo>
                  <a:lnTo>
                    <a:pt x="7176" y="0"/>
                  </a:lnTo>
                  <a:lnTo>
                    <a:pt x="8923" y="173"/>
                  </a:lnTo>
                  <a:lnTo>
                    <a:pt x="8289" y="2639"/>
                  </a:lnTo>
                  <a:lnTo>
                    <a:pt x="8148" y="3593"/>
                  </a:lnTo>
                  <a:lnTo>
                    <a:pt x="7541" y="4546"/>
                  </a:lnTo>
                  <a:lnTo>
                    <a:pt x="4478" y="6655"/>
                  </a:lnTo>
                  <a:lnTo>
                    <a:pt x="946" y="7035"/>
                  </a:lnTo>
                  <a:lnTo>
                    <a:pt x="391" y="718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857388" y="7015985"/>
              <a:ext cx="9772" cy="5103"/>
            </a:xfrm>
            <a:custGeom>
              <a:avLst/>
              <a:pathLst>
                <a:path w="9772" h="5103">
                  <a:moveTo>
                    <a:pt x="0" y="2656"/>
                  </a:moveTo>
                  <a:lnTo>
                    <a:pt x="2227" y="1809"/>
                  </a:lnTo>
                  <a:lnTo>
                    <a:pt x="7084" y="0"/>
                  </a:lnTo>
                  <a:lnTo>
                    <a:pt x="9772" y="2326"/>
                  </a:lnTo>
                  <a:lnTo>
                    <a:pt x="5841" y="4846"/>
                  </a:lnTo>
                  <a:lnTo>
                    <a:pt x="214" y="510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307058" y="5543835"/>
              <a:ext cx="647706" cy="648983"/>
            </a:xfrm>
            <a:custGeom>
              <a:avLst/>
              <a:pathLst>
                <a:path w="647706" h="648983">
                  <a:moveTo>
                    <a:pt x="0" y="43879"/>
                  </a:moveTo>
                  <a:lnTo>
                    <a:pt x="15783" y="42148"/>
                  </a:lnTo>
                  <a:lnTo>
                    <a:pt x="16673" y="42050"/>
                  </a:lnTo>
                  <a:lnTo>
                    <a:pt x="26498" y="40809"/>
                  </a:lnTo>
                  <a:lnTo>
                    <a:pt x="29020" y="40432"/>
                  </a:lnTo>
                  <a:lnTo>
                    <a:pt x="35691" y="39437"/>
                  </a:lnTo>
                  <a:lnTo>
                    <a:pt x="36025" y="39379"/>
                  </a:lnTo>
                  <a:lnTo>
                    <a:pt x="36502" y="39318"/>
                  </a:lnTo>
                  <a:lnTo>
                    <a:pt x="37339" y="39186"/>
                  </a:lnTo>
                  <a:lnTo>
                    <a:pt x="39369" y="38879"/>
                  </a:lnTo>
                  <a:lnTo>
                    <a:pt x="39573" y="38853"/>
                  </a:lnTo>
                  <a:lnTo>
                    <a:pt x="40869" y="38672"/>
                  </a:lnTo>
                  <a:lnTo>
                    <a:pt x="42081" y="38502"/>
                  </a:lnTo>
                  <a:lnTo>
                    <a:pt x="44406" y="38160"/>
                  </a:lnTo>
                  <a:lnTo>
                    <a:pt x="45031" y="38079"/>
                  </a:lnTo>
                  <a:lnTo>
                    <a:pt x="46052" y="37948"/>
                  </a:lnTo>
                  <a:lnTo>
                    <a:pt x="46207" y="37914"/>
                  </a:lnTo>
                  <a:lnTo>
                    <a:pt x="46529" y="37857"/>
                  </a:lnTo>
                  <a:lnTo>
                    <a:pt x="46685" y="37837"/>
                  </a:lnTo>
                  <a:lnTo>
                    <a:pt x="50362" y="37317"/>
                  </a:lnTo>
                  <a:lnTo>
                    <a:pt x="51003" y="37222"/>
                  </a:lnTo>
                  <a:lnTo>
                    <a:pt x="67266" y="34996"/>
                  </a:lnTo>
                  <a:lnTo>
                    <a:pt x="75081" y="33856"/>
                  </a:lnTo>
                  <a:lnTo>
                    <a:pt x="75427" y="33807"/>
                  </a:lnTo>
                  <a:lnTo>
                    <a:pt x="77988" y="33447"/>
                  </a:lnTo>
                  <a:lnTo>
                    <a:pt x="79333" y="33264"/>
                  </a:lnTo>
                  <a:lnTo>
                    <a:pt x="79946" y="33176"/>
                  </a:lnTo>
                  <a:lnTo>
                    <a:pt x="89314" y="31955"/>
                  </a:lnTo>
                  <a:lnTo>
                    <a:pt x="89709" y="31909"/>
                  </a:lnTo>
                  <a:lnTo>
                    <a:pt x="92854" y="31453"/>
                  </a:lnTo>
                  <a:lnTo>
                    <a:pt x="93795" y="31371"/>
                  </a:lnTo>
                  <a:lnTo>
                    <a:pt x="94215" y="31285"/>
                  </a:lnTo>
                  <a:lnTo>
                    <a:pt x="94602" y="31257"/>
                  </a:lnTo>
                  <a:lnTo>
                    <a:pt x="95422" y="31169"/>
                  </a:lnTo>
                  <a:lnTo>
                    <a:pt x="95704" y="31134"/>
                  </a:lnTo>
                  <a:lnTo>
                    <a:pt x="99575" y="30586"/>
                  </a:lnTo>
                  <a:lnTo>
                    <a:pt x="104952" y="29822"/>
                  </a:lnTo>
                  <a:lnTo>
                    <a:pt x="105384" y="29774"/>
                  </a:lnTo>
                  <a:lnTo>
                    <a:pt x="117689" y="28119"/>
                  </a:lnTo>
                  <a:lnTo>
                    <a:pt x="118097" y="28012"/>
                  </a:lnTo>
                  <a:lnTo>
                    <a:pt x="131597" y="26216"/>
                  </a:lnTo>
                  <a:lnTo>
                    <a:pt x="145410" y="24309"/>
                  </a:lnTo>
                  <a:lnTo>
                    <a:pt x="154050" y="23060"/>
                  </a:lnTo>
                  <a:lnTo>
                    <a:pt x="177150" y="19952"/>
                  </a:lnTo>
                  <a:lnTo>
                    <a:pt x="189086" y="18283"/>
                  </a:lnTo>
                  <a:lnTo>
                    <a:pt x="190115" y="18120"/>
                  </a:lnTo>
                  <a:lnTo>
                    <a:pt x="192045" y="17843"/>
                  </a:lnTo>
                  <a:lnTo>
                    <a:pt x="200297" y="16653"/>
                  </a:lnTo>
                  <a:lnTo>
                    <a:pt x="212930" y="14858"/>
                  </a:lnTo>
                  <a:lnTo>
                    <a:pt x="222655" y="13383"/>
                  </a:lnTo>
                  <a:lnTo>
                    <a:pt x="238248" y="11257"/>
                  </a:lnTo>
                  <a:lnTo>
                    <a:pt x="238106" y="10465"/>
                  </a:lnTo>
                  <a:lnTo>
                    <a:pt x="246582" y="9152"/>
                  </a:lnTo>
                  <a:lnTo>
                    <a:pt x="254519" y="7825"/>
                  </a:lnTo>
                  <a:lnTo>
                    <a:pt x="273653" y="4598"/>
                  </a:lnTo>
                  <a:lnTo>
                    <a:pt x="289423" y="1673"/>
                  </a:lnTo>
                  <a:lnTo>
                    <a:pt x="299190" y="0"/>
                  </a:lnTo>
                  <a:lnTo>
                    <a:pt x="299654" y="567"/>
                  </a:lnTo>
                  <a:lnTo>
                    <a:pt x="299845" y="1064"/>
                  </a:lnTo>
                  <a:lnTo>
                    <a:pt x="299934" y="1561"/>
                  </a:lnTo>
                  <a:lnTo>
                    <a:pt x="299782" y="2562"/>
                  </a:lnTo>
                  <a:lnTo>
                    <a:pt x="299465" y="2920"/>
                  </a:lnTo>
                  <a:lnTo>
                    <a:pt x="299331" y="3641"/>
                  </a:lnTo>
                  <a:lnTo>
                    <a:pt x="298495" y="4878"/>
                  </a:lnTo>
                  <a:lnTo>
                    <a:pt x="298432" y="5595"/>
                  </a:lnTo>
                  <a:lnTo>
                    <a:pt x="298615" y="6256"/>
                  </a:lnTo>
                  <a:lnTo>
                    <a:pt x="298309" y="6854"/>
                  </a:lnTo>
                  <a:lnTo>
                    <a:pt x="298024" y="7114"/>
                  </a:lnTo>
                  <a:lnTo>
                    <a:pt x="298168" y="7837"/>
                  </a:lnTo>
                  <a:lnTo>
                    <a:pt x="298720" y="8378"/>
                  </a:lnTo>
                  <a:lnTo>
                    <a:pt x="298967" y="8610"/>
                  </a:lnTo>
                  <a:lnTo>
                    <a:pt x="299084" y="8803"/>
                  </a:lnTo>
                  <a:lnTo>
                    <a:pt x="299058" y="9122"/>
                  </a:lnTo>
                  <a:lnTo>
                    <a:pt x="298905" y="9303"/>
                  </a:lnTo>
                  <a:lnTo>
                    <a:pt x="298617" y="9498"/>
                  </a:lnTo>
                  <a:lnTo>
                    <a:pt x="298247" y="9397"/>
                  </a:lnTo>
                  <a:lnTo>
                    <a:pt x="298092" y="9526"/>
                  </a:lnTo>
                  <a:lnTo>
                    <a:pt x="298038" y="9865"/>
                  </a:lnTo>
                  <a:lnTo>
                    <a:pt x="298157" y="10263"/>
                  </a:lnTo>
                  <a:lnTo>
                    <a:pt x="298108" y="10480"/>
                  </a:lnTo>
                  <a:lnTo>
                    <a:pt x="297035" y="11535"/>
                  </a:lnTo>
                  <a:lnTo>
                    <a:pt x="296723" y="11606"/>
                  </a:lnTo>
                  <a:lnTo>
                    <a:pt x="295867" y="11373"/>
                  </a:lnTo>
                  <a:lnTo>
                    <a:pt x="295490" y="11561"/>
                  </a:lnTo>
                  <a:lnTo>
                    <a:pt x="295220" y="11904"/>
                  </a:lnTo>
                  <a:lnTo>
                    <a:pt x="295057" y="12548"/>
                  </a:lnTo>
                  <a:lnTo>
                    <a:pt x="294748" y="12868"/>
                  </a:lnTo>
                  <a:lnTo>
                    <a:pt x="294245" y="12859"/>
                  </a:lnTo>
                  <a:lnTo>
                    <a:pt x="293847" y="13064"/>
                  </a:lnTo>
                  <a:lnTo>
                    <a:pt x="293660" y="13632"/>
                  </a:lnTo>
                  <a:lnTo>
                    <a:pt x="293340" y="14172"/>
                  </a:lnTo>
                  <a:lnTo>
                    <a:pt x="292812" y="14646"/>
                  </a:lnTo>
                  <a:lnTo>
                    <a:pt x="292658" y="15193"/>
                  </a:lnTo>
                  <a:lnTo>
                    <a:pt x="292092" y="16045"/>
                  </a:lnTo>
                  <a:lnTo>
                    <a:pt x="291664" y="16346"/>
                  </a:lnTo>
                  <a:lnTo>
                    <a:pt x="291141" y="16440"/>
                  </a:lnTo>
                  <a:lnTo>
                    <a:pt x="290862" y="16897"/>
                  </a:lnTo>
                  <a:lnTo>
                    <a:pt x="290205" y="17193"/>
                  </a:lnTo>
                  <a:lnTo>
                    <a:pt x="290134" y="17712"/>
                  </a:lnTo>
                  <a:lnTo>
                    <a:pt x="290665" y="18464"/>
                  </a:lnTo>
                  <a:lnTo>
                    <a:pt x="290231" y="19197"/>
                  </a:lnTo>
                  <a:lnTo>
                    <a:pt x="289742" y="19251"/>
                  </a:lnTo>
                  <a:lnTo>
                    <a:pt x="289250" y="18954"/>
                  </a:lnTo>
                  <a:lnTo>
                    <a:pt x="288540" y="19753"/>
                  </a:lnTo>
                  <a:lnTo>
                    <a:pt x="287405" y="19662"/>
                  </a:lnTo>
                  <a:lnTo>
                    <a:pt x="287069" y="19988"/>
                  </a:lnTo>
                  <a:lnTo>
                    <a:pt x="286475" y="20225"/>
                  </a:lnTo>
                  <a:lnTo>
                    <a:pt x="286318" y="20456"/>
                  </a:lnTo>
                  <a:lnTo>
                    <a:pt x="286442" y="20850"/>
                  </a:lnTo>
                  <a:lnTo>
                    <a:pt x="286527" y="21295"/>
                  </a:lnTo>
                  <a:lnTo>
                    <a:pt x="286302" y="21778"/>
                  </a:lnTo>
                  <a:lnTo>
                    <a:pt x="285758" y="22040"/>
                  </a:lnTo>
                  <a:lnTo>
                    <a:pt x="285642" y="22417"/>
                  </a:lnTo>
                  <a:lnTo>
                    <a:pt x="285720" y="23093"/>
                  </a:lnTo>
                  <a:lnTo>
                    <a:pt x="285433" y="23496"/>
                  </a:lnTo>
                  <a:lnTo>
                    <a:pt x="285185" y="23907"/>
                  </a:lnTo>
                  <a:lnTo>
                    <a:pt x="285163" y="24713"/>
                  </a:lnTo>
                  <a:lnTo>
                    <a:pt x="285098" y="24967"/>
                  </a:lnTo>
                  <a:lnTo>
                    <a:pt x="284982" y="25105"/>
                  </a:lnTo>
                  <a:lnTo>
                    <a:pt x="284704" y="25237"/>
                  </a:lnTo>
                  <a:lnTo>
                    <a:pt x="284484" y="25175"/>
                  </a:lnTo>
                  <a:lnTo>
                    <a:pt x="284187" y="25106"/>
                  </a:lnTo>
                  <a:lnTo>
                    <a:pt x="283908" y="25148"/>
                  </a:lnTo>
                  <a:lnTo>
                    <a:pt x="283556" y="25366"/>
                  </a:lnTo>
                  <a:lnTo>
                    <a:pt x="283455" y="26578"/>
                  </a:lnTo>
                  <a:lnTo>
                    <a:pt x="283875" y="27172"/>
                  </a:lnTo>
                  <a:lnTo>
                    <a:pt x="284020" y="28829"/>
                  </a:lnTo>
                  <a:lnTo>
                    <a:pt x="283718" y="29311"/>
                  </a:lnTo>
                  <a:lnTo>
                    <a:pt x="283219" y="29620"/>
                  </a:lnTo>
                  <a:lnTo>
                    <a:pt x="282222" y="29111"/>
                  </a:lnTo>
                  <a:lnTo>
                    <a:pt x="281985" y="28894"/>
                  </a:lnTo>
                  <a:lnTo>
                    <a:pt x="281341" y="28779"/>
                  </a:lnTo>
                  <a:lnTo>
                    <a:pt x="281239" y="29086"/>
                  </a:lnTo>
                  <a:lnTo>
                    <a:pt x="281295" y="29621"/>
                  </a:lnTo>
                  <a:lnTo>
                    <a:pt x="281029" y="30268"/>
                  </a:lnTo>
                  <a:lnTo>
                    <a:pt x="280683" y="30388"/>
                  </a:lnTo>
                  <a:lnTo>
                    <a:pt x="280422" y="30428"/>
                  </a:lnTo>
                  <a:lnTo>
                    <a:pt x="280192" y="30479"/>
                  </a:lnTo>
                  <a:lnTo>
                    <a:pt x="280088" y="30630"/>
                  </a:lnTo>
                  <a:lnTo>
                    <a:pt x="280042" y="30789"/>
                  </a:lnTo>
                  <a:lnTo>
                    <a:pt x="280067" y="30954"/>
                  </a:lnTo>
                  <a:lnTo>
                    <a:pt x="280298" y="31273"/>
                  </a:lnTo>
                  <a:lnTo>
                    <a:pt x="280436" y="31942"/>
                  </a:lnTo>
                  <a:lnTo>
                    <a:pt x="280176" y="32219"/>
                  </a:lnTo>
                  <a:lnTo>
                    <a:pt x="279013" y="32763"/>
                  </a:lnTo>
                  <a:lnTo>
                    <a:pt x="278024" y="34420"/>
                  </a:lnTo>
                  <a:lnTo>
                    <a:pt x="278844" y="36660"/>
                  </a:lnTo>
                  <a:lnTo>
                    <a:pt x="278899" y="37886"/>
                  </a:lnTo>
                  <a:lnTo>
                    <a:pt x="279139" y="38701"/>
                  </a:lnTo>
                  <a:lnTo>
                    <a:pt x="277281" y="41542"/>
                  </a:lnTo>
                  <a:lnTo>
                    <a:pt x="276170" y="42463"/>
                  </a:lnTo>
                  <a:lnTo>
                    <a:pt x="275827" y="43778"/>
                  </a:lnTo>
                  <a:lnTo>
                    <a:pt x="276193" y="45594"/>
                  </a:lnTo>
                  <a:lnTo>
                    <a:pt x="276358" y="45796"/>
                  </a:lnTo>
                  <a:lnTo>
                    <a:pt x="276434" y="45964"/>
                  </a:lnTo>
                  <a:lnTo>
                    <a:pt x="276685" y="46660"/>
                  </a:lnTo>
                  <a:lnTo>
                    <a:pt x="276995" y="47027"/>
                  </a:lnTo>
                  <a:lnTo>
                    <a:pt x="277021" y="47290"/>
                  </a:lnTo>
                  <a:lnTo>
                    <a:pt x="276863" y="47714"/>
                  </a:lnTo>
                  <a:lnTo>
                    <a:pt x="276862" y="47981"/>
                  </a:lnTo>
                  <a:lnTo>
                    <a:pt x="276964" y="48199"/>
                  </a:lnTo>
                  <a:lnTo>
                    <a:pt x="277186" y="48383"/>
                  </a:lnTo>
                  <a:lnTo>
                    <a:pt x="277622" y="48701"/>
                  </a:lnTo>
                  <a:lnTo>
                    <a:pt x="277943" y="48986"/>
                  </a:lnTo>
                  <a:lnTo>
                    <a:pt x="278237" y="49275"/>
                  </a:lnTo>
                  <a:lnTo>
                    <a:pt x="278413" y="49593"/>
                  </a:lnTo>
                  <a:lnTo>
                    <a:pt x="278513" y="50001"/>
                  </a:lnTo>
                  <a:lnTo>
                    <a:pt x="278593" y="50255"/>
                  </a:lnTo>
                  <a:lnTo>
                    <a:pt x="278923" y="50422"/>
                  </a:lnTo>
                  <a:lnTo>
                    <a:pt x="279618" y="50198"/>
                  </a:lnTo>
                  <a:lnTo>
                    <a:pt x="280253" y="50372"/>
                  </a:lnTo>
                  <a:lnTo>
                    <a:pt x="280762" y="50587"/>
                  </a:lnTo>
                  <a:lnTo>
                    <a:pt x="281040" y="50777"/>
                  </a:lnTo>
                  <a:lnTo>
                    <a:pt x="281176" y="50934"/>
                  </a:lnTo>
                  <a:lnTo>
                    <a:pt x="281551" y="51683"/>
                  </a:lnTo>
                  <a:lnTo>
                    <a:pt x="281801" y="51701"/>
                  </a:lnTo>
                  <a:lnTo>
                    <a:pt x="282430" y="51409"/>
                  </a:lnTo>
                  <a:lnTo>
                    <a:pt x="282960" y="51434"/>
                  </a:lnTo>
                  <a:lnTo>
                    <a:pt x="283406" y="51807"/>
                  </a:lnTo>
                  <a:lnTo>
                    <a:pt x="283572" y="52390"/>
                  </a:lnTo>
                  <a:lnTo>
                    <a:pt x="284711" y="53440"/>
                  </a:lnTo>
                  <a:lnTo>
                    <a:pt x="285541" y="53802"/>
                  </a:lnTo>
                  <a:lnTo>
                    <a:pt x="286712" y="54518"/>
                  </a:lnTo>
                  <a:lnTo>
                    <a:pt x="287496" y="54836"/>
                  </a:lnTo>
                  <a:lnTo>
                    <a:pt x="288698" y="54890"/>
                  </a:lnTo>
                  <a:lnTo>
                    <a:pt x="289598" y="55138"/>
                  </a:lnTo>
                  <a:lnTo>
                    <a:pt x="290572" y="55876"/>
                  </a:lnTo>
                  <a:lnTo>
                    <a:pt x="291136" y="56589"/>
                  </a:lnTo>
                  <a:lnTo>
                    <a:pt x="291650" y="56805"/>
                  </a:lnTo>
                  <a:lnTo>
                    <a:pt x="291463" y="57766"/>
                  </a:lnTo>
                  <a:lnTo>
                    <a:pt x="293006" y="58521"/>
                  </a:lnTo>
                  <a:lnTo>
                    <a:pt x="294285" y="58526"/>
                  </a:lnTo>
                  <a:lnTo>
                    <a:pt x="295445" y="58208"/>
                  </a:lnTo>
                  <a:lnTo>
                    <a:pt x="296923" y="58353"/>
                  </a:lnTo>
                  <a:lnTo>
                    <a:pt x="297313" y="58648"/>
                  </a:lnTo>
                  <a:lnTo>
                    <a:pt x="299380" y="58034"/>
                  </a:lnTo>
                  <a:lnTo>
                    <a:pt x="300122" y="58047"/>
                  </a:lnTo>
                  <a:lnTo>
                    <a:pt x="300573" y="58232"/>
                  </a:lnTo>
                  <a:lnTo>
                    <a:pt x="300659" y="58452"/>
                  </a:lnTo>
                  <a:lnTo>
                    <a:pt x="300649" y="58728"/>
                  </a:lnTo>
                  <a:lnTo>
                    <a:pt x="300602" y="59210"/>
                  </a:lnTo>
                  <a:lnTo>
                    <a:pt x="300827" y="60122"/>
                  </a:lnTo>
                  <a:lnTo>
                    <a:pt x="301099" y="60287"/>
                  </a:lnTo>
                  <a:lnTo>
                    <a:pt x="302811" y="60439"/>
                  </a:lnTo>
                  <a:lnTo>
                    <a:pt x="303271" y="61832"/>
                  </a:lnTo>
                  <a:lnTo>
                    <a:pt x="305028" y="63085"/>
                  </a:lnTo>
                  <a:lnTo>
                    <a:pt x="306396" y="63806"/>
                  </a:lnTo>
                  <a:lnTo>
                    <a:pt x="306691" y="63717"/>
                  </a:lnTo>
                  <a:lnTo>
                    <a:pt x="307247" y="63908"/>
                  </a:lnTo>
                  <a:lnTo>
                    <a:pt x="309968" y="66441"/>
                  </a:lnTo>
                  <a:lnTo>
                    <a:pt x="310098" y="66943"/>
                  </a:lnTo>
                  <a:lnTo>
                    <a:pt x="310216" y="67402"/>
                  </a:lnTo>
                  <a:lnTo>
                    <a:pt x="310363" y="67561"/>
                  </a:lnTo>
                  <a:lnTo>
                    <a:pt x="311019" y="67557"/>
                  </a:lnTo>
                  <a:lnTo>
                    <a:pt x="311505" y="67272"/>
                  </a:lnTo>
                  <a:lnTo>
                    <a:pt x="312099" y="67309"/>
                  </a:lnTo>
                  <a:lnTo>
                    <a:pt x="312478" y="67415"/>
                  </a:lnTo>
                  <a:lnTo>
                    <a:pt x="313426" y="68175"/>
                  </a:lnTo>
                  <a:lnTo>
                    <a:pt x="313465" y="68330"/>
                  </a:lnTo>
                  <a:lnTo>
                    <a:pt x="312529" y="69353"/>
                  </a:lnTo>
                  <a:lnTo>
                    <a:pt x="312530" y="69628"/>
                  </a:lnTo>
                  <a:lnTo>
                    <a:pt x="314975" y="71292"/>
                  </a:lnTo>
                  <a:lnTo>
                    <a:pt x="315472" y="71364"/>
                  </a:lnTo>
                  <a:lnTo>
                    <a:pt x="316339" y="70848"/>
                  </a:lnTo>
                  <a:lnTo>
                    <a:pt x="316765" y="70904"/>
                  </a:lnTo>
                  <a:lnTo>
                    <a:pt x="317541" y="71937"/>
                  </a:lnTo>
                  <a:lnTo>
                    <a:pt x="317724" y="72180"/>
                  </a:lnTo>
                  <a:lnTo>
                    <a:pt x="318367" y="72737"/>
                  </a:lnTo>
                  <a:lnTo>
                    <a:pt x="319578" y="73337"/>
                  </a:lnTo>
                  <a:lnTo>
                    <a:pt x="319854" y="73362"/>
                  </a:lnTo>
                  <a:lnTo>
                    <a:pt x="320214" y="73142"/>
                  </a:lnTo>
                  <a:lnTo>
                    <a:pt x="323665" y="74384"/>
                  </a:lnTo>
                  <a:lnTo>
                    <a:pt x="324601" y="74187"/>
                  </a:lnTo>
                  <a:lnTo>
                    <a:pt x="324508" y="73734"/>
                  </a:lnTo>
                  <a:lnTo>
                    <a:pt x="324798" y="73164"/>
                  </a:lnTo>
                  <a:lnTo>
                    <a:pt x="326244" y="72422"/>
                  </a:lnTo>
                  <a:lnTo>
                    <a:pt x="328538" y="72169"/>
                  </a:lnTo>
                  <a:lnTo>
                    <a:pt x="329367" y="72735"/>
                  </a:lnTo>
                  <a:lnTo>
                    <a:pt x="330195" y="72266"/>
                  </a:lnTo>
                  <a:lnTo>
                    <a:pt x="330833" y="71206"/>
                  </a:lnTo>
                  <a:lnTo>
                    <a:pt x="332370" y="71247"/>
                  </a:lnTo>
                  <a:lnTo>
                    <a:pt x="332750" y="71543"/>
                  </a:lnTo>
                  <a:lnTo>
                    <a:pt x="333108" y="71546"/>
                  </a:lnTo>
                  <a:lnTo>
                    <a:pt x="334766" y="70696"/>
                  </a:lnTo>
                  <a:lnTo>
                    <a:pt x="335442" y="70517"/>
                  </a:lnTo>
                  <a:lnTo>
                    <a:pt x="337984" y="71140"/>
                  </a:lnTo>
                  <a:lnTo>
                    <a:pt x="338791" y="71561"/>
                  </a:lnTo>
                  <a:lnTo>
                    <a:pt x="339242" y="72051"/>
                  </a:lnTo>
                  <a:lnTo>
                    <a:pt x="339177" y="72448"/>
                  </a:lnTo>
                  <a:lnTo>
                    <a:pt x="339076" y="72595"/>
                  </a:lnTo>
                  <a:lnTo>
                    <a:pt x="339053" y="72924"/>
                  </a:lnTo>
                  <a:lnTo>
                    <a:pt x="339226" y="73237"/>
                  </a:lnTo>
                  <a:lnTo>
                    <a:pt x="340518" y="73506"/>
                  </a:lnTo>
                  <a:lnTo>
                    <a:pt x="340938" y="73672"/>
                  </a:lnTo>
                  <a:lnTo>
                    <a:pt x="341142" y="73836"/>
                  </a:lnTo>
                  <a:lnTo>
                    <a:pt x="341257" y="74699"/>
                  </a:lnTo>
                  <a:lnTo>
                    <a:pt x="341387" y="74939"/>
                  </a:lnTo>
                  <a:lnTo>
                    <a:pt x="342043" y="75683"/>
                  </a:lnTo>
                  <a:lnTo>
                    <a:pt x="342467" y="77347"/>
                  </a:lnTo>
                  <a:lnTo>
                    <a:pt x="342961" y="78077"/>
                  </a:lnTo>
                  <a:lnTo>
                    <a:pt x="343356" y="78454"/>
                  </a:lnTo>
                  <a:lnTo>
                    <a:pt x="343535" y="78910"/>
                  </a:lnTo>
                  <a:lnTo>
                    <a:pt x="343768" y="80133"/>
                  </a:lnTo>
                  <a:lnTo>
                    <a:pt x="344703" y="81803"/>
                  </a:lnTo>
                  <a:lnTo>
                    <a:pt x="344839" y="82141"/>
                  </a:lnTo>
                  <a:lnTo>
                    <a:pt x="344867" y="82851"/>
                  </a:lnTo>
                  <a:lnTo>
                    <a:pt x="344978" y="83184"/>
                  </a:lnTo>
                  <a:lnTo>
                    <a:pt x="345740" y="84167"/>
                  </a:lnTo>
                  <a:lnTo>
                    <a:pt x="346108" y="85407"/>
                  </a:lnTo>
                  <a:lnTo>
                    <a:pt x="346190" y="86092"/>
                  </a:lnTo>
                  <a:lnTo>
                    <a:pt x="346310" y="86533"/>
                  </a:lnTo>
                  <a:lnTo>
                    <a:pt x="346508" y="86771"/>
                  </a:lnTo>
                  <a:lnTo>
                    <a:pt x="347871" y="87351"/>
                  </a:lnTo>
                  <a:lnTo>
                    <a:pt x="349699" y="88376"/>
                  </a:lnTo>
                  <a:lnTo>
                    <a:pt x="351315" y="89405"/>
                  </a:lnTo>
                  <a:lnTo>
                    <a:pt x="351682" y="89400"/>
                  </a:lnTo>
                  <a:lnTo>
                    <a:pt x="351850" y="89549"/>
                  </a:lnTo>
                  <a:lnTo>
                    <a:pt x="352389" y="90754"/>
                  </a:lnTo>
                  <a:lnTo>
                    <a:pt x="352426" y="91284"/>
                  </a:lnTo>
                  <a:lnTo>
                    <a:pt x="352591" y="91831"/>
                  </a:lnTo>
                  <a:lnTo>
                    <a:pt x="353389" y="93652"/>
                  </a:lnTo>
                  <a:lnTo>
                    <a:pt x="354173" y="94634"/>
                  </a:lnTo>
                  <a:lnTo>
                    <a:pt x="354489" y="95501"/>
                  </a:lnTo>
                  <a:lnTo>
                    <a:pt x="355468" y="96523"/>
                  </a:lnTo>
                  <a:lnTo>
                    <a:pt x="355879" y="96952"/>
                  </a:lnTo>
                  <a:lnTo>
                    <a:pt x="356651" y="97402"/>
                  </a:lnTo>
                  <a:lnTo>
                    <a:pt x="357047" y="97346"/>
                  </a:lnTo>
                  <a:lnTo>
                    <a:pt x="358013" y="97996"/>
                  </a:lnTo>
                  <a:lnTo>
                    <a:pt x="358756" y="98647"/>
                  </a:lnTo>
                  <a:lnTo>
                    <a:pt x="359245" y="99229"/>
                  </a:lnTo>
                  <a:lnTo>
                    <a:pt x="359059" y="99702"/>
                  </a:lnTo>
                  <a:lnTo>
                    <a:pt x="359878" y="101199"/>
                  </a:lnTo>
                  <a:lnTo>
                    <a:pt x="359938" y="102305"/>
                  </a:lnTo>
                  <a:lnTo>
                    <a:pt x="359999" y="102577"/>
                  </a:lnTo>
                  <a:lnTo>
                    <a:pt x="360635" y="104362"/>
                  </a:lnTo>
                  <a:lnTo>
                    <a:pt x="360521" y="104802"/>
                  </a:lnTo>
                  <a:lnTo>
                    <a:pt x="360461" y="105171"/>
                  </a:lnTo>
                  <a:lnTo>
                    <a:pt x="361060" y="105850"/>
                  </a:lnTo>
                  <a:lnTo>
                    <a:pt x="361078" y="106038"/>
                  </a:lnTo>
                  <a:lnTo>
                    <a:pt x="360961" y="106740"/>
                  </a:lnTo>
                  <a:lnTo>
                    <a:pt x="361101" y="107265"/>
                  </a:lnTo>
                  <a:lnTo>
                    <a:pt x="361226" y="107434"/>
                  </a:lnTo>
                  <a:lnTo>
                    <a:pt x="362545" y="109213"/>
                  </a:lnTo>
                  <a:lnTo>
                    <a:pt x="362690" y="109513"/>
                  </a:lnTo>
                  <a:lnTo>
                    <a:pt x="362930" y="111336"/>
                  </a:lnTo>
                  <a:lnTo>
                    <a:pt x="363038" y="111644"/>
                  </a:lnTo>
                  <a:lnTo>
                    <a:pt x="363222" y="111978"/>
                  </a:lnTo>
                  <a:lnTo>
                    <a:pt x="364018" y="112759"/>
                  </a:lnTo>
                  <a:lnTo>
                    <a:pt x="364360" y="113278"/>
                  </a:lnTo>
                  <a:lnTo>
                    <a:pt x="365414" y="115386"/>
                  </a:lnTo>
                  <a:lnTo>
                    <a:pt x="365726" y="115682"/>
                  </a:lnTo>
                  <a:lnTo>
                    <a:pt x="367249" y="116499"/>
                  </a:lnTo>
                  <a:lnTo>
                    <a:pt x="367818" y="116659"/>
                  </a:lnTo>
                  <a:lnTo>
                    <a:pt x="368341" y="116650"/>
                  </a:lnTo>
                  <a:lnTo>
                    <a:pt x="368746" y="116560"/>
                  </a:lnTo>
                  <a:lnTo>
                    <a:pt x="368976" y="116626"/>
                  </a:lnTo>
                  <a:lnTo>
                    <a:pt x="369560" y="117101"/>
                  </a:lnTo>
                  <a:lnTo>
                    <a:pt x="370710" y="117332"/>
                  </a:lnTo>
                  <a:lnTo>
                    <a:pt x="371007" y="117562"/>
                  </a:lnTo>
                  <a:lnTo>
                    <a:pt x="372088" y="118812"/>
                  </a:lnTo>
                  <a:lnTo>
                    <a:pt x="372388" y="119736"/>
                  </a:lnTo>
                  <a:lnTo>
                    <a:pt x="373131" y="120480"/>
                  </a:lnTo>
                  <a:lnTo>
                    <a:pt x="373335" y="120575"/>
                  </a:lnTo>
                  <a:lnTo>
                    <a:pt x="373635" y="121085"/>
                  </a:lnTo>
                  <a:lnTo>
                    <a:pt x="374249" y="121397"/>
                  </a:lnTo>
                  <a:lnTo>
                    <a:pt x="374487" y="121454"/>
                  </a:lnTo>
                  <a:lnTo>
                    <a:pt x="374995" y="121530"/>
                  </a:lnTo>
                  <a:lnTo>
                    <a:pt x="375154" y="121626"/>
                  </a:lnTo>
                  <a:lnTo>
                    <a:pt x="375946" y="122330"/>
                  </a:lnTo>
                  <a:lnTo>
                    <a:pt x="376040" y="122514"/>
                  </a:lnTo>
                  <a:lnTo>
                    <a:pt x="376221" y="122966"/>
                  </a:lnTo>
                  <a:lnTo>
                    <a:pt x="376227" y="123158"/>
                  </a:lnTo>
                  <a:lnTo>
                    <a:pt x="376045" y="123925"/>
                  </a:lnTo>
                  <a:lnTo>
                    <a:pt x="375803" y="124298"/>
                  </a:lnTo>
                  <a:lnTo>
                    <a:pt x="375819" y="124739"/>
                  </a:lnTo>
                  <a:lnTo>
                    <a:pt x="376110" y="125256"/>
                  </a:lnTo>
                  <a:lnTo>
                    <a:pt x="376633" y="125859"/>
                  </a:lnTo>
                  <a:lnTo>
                    <a:pt x="377245" y="126153"/>
                  </a:lnTo>
                  <a:lnTo>
                    <a:pt x="377542" y="126124"/>
                  </a:lnTo>
                  <a:lnTo>
                    <a:pt x="377840" y="125972"/>
                  </a:lnTo>
                  <a:lnTo>
                    <a:pt x="378374" y="126193"/>
                  </a:lnTo>
                  <a:lnTo>
                    <a:pt x="379070" y="126812"/>
                  </a:lnTo>
                  <a:lnTo>
                    <a:pt x="379216" y="127026"/>
                  </a:lnTo>
                  <a:lnTo>
                    <a:pt x="379309" y="127380"/>
                  </a:lnTo>
                  <a:lnTo>
                    <a:pt x="379599" y="127792"/>
                  </a:lnTo>
                  <a:lnTo>
                    <a:pt x="380405" y="128329"/>
                  </a:lnTo>
                  <a:lnTo>
                    <a:pt x="381012" y="129251"/>
                  </a:lnTo>
                  <a:lnTo>
                    <a:pt x="381930" y="129859"/>
                  </a:lnTo>
                  <a:lnTo>
                    <a:pt x="382865" y="130345"/>
                  </a:lnTo>
                  <a:lnTo>
                    <a:pt x="383101" y="130573"/>
                  </a:lnTo>
                  <a:lnTo>
                    <a:pt x="383226" y="130967"/>
                  </a:lnTo>
                  <a:lnTo>
                    <a:pt x="383178" y="132068"/>
                  </a:lnTo>
                  <a:lnTo>
                    <a:pt x="383257" y="132410"/>
                  </a:lnTo>
                  <a:lnTo>
                    <a:pt x="383449" y="132702"/>
                  </a:lnTo>
                  <a:lnTo>
                    <a:pt x="383882" y="133360"/>
                  </a:lnTo>
                  <a:lnTo>
                    <a:pt x="384403" y="134592"/>
                  </a:lnTo>
                  <a:lnTo>
                    <a:pt x="384837" y="134961"/>
                  </a:lnTo>
                  <a:lnTo>
                    <a:pt x="385224" y="135175"/>
                  </a:lnTo>
                  <a:lnTo>
                    <a:pt x="385946" y="135287"/>
                  </a:lnTo>
                  <a:lnTo>
                    <a:pt x="386144" y="135350"/>
                  </a:lnTo>
                  <a:lnTo>
                    <a:pt x="386251" y="135489"/>
                  </a:lnTo>
                  <a:lnTo>
                    <a:pt x="386301" y="135650"/>
                  </a:lnTo>
                  <a:lnTo>
                    <a:pt x="386210" y="135843"/>
                  </a:lnTo>
                  <a:lnTo>
                    <a:pt x="386001" y="136028"/>
                  </a:lnTo>
                  <a:lnTo>
                    <a:pt x="385827" y="136301"/>
                  </a:lnTo>
                  <a:lnTo>
                    <a:pt x="385800" y="136582"/>
                  </a:lnTo>
                  <a:lnTo>
                    <a:pt x="385864" y="136967"/>
                  </a:lnTo>
                  <a:lnTo>
                    <a:pt x="386045" y="137338"/>
                  </a:lnTo>
                  <a:lnTo>
                    <a:pt x="386355" y="137691"/>
                  </a:lnTo>
                  <a:lnTo>
                    <a:pt x="386764" y="138058"/>
                  </a:lnTo>
                  <a:lnTo>
                    <a:pt x="387432" y="138457"/>
                  </a:lnTo>
                  <a:lnTo>
                    <a:pt x="387668" y="138702"/>
                  </a:lnTo>
                  <a:lnTo>
                    <a:pt x="388040" y="139363"/>
                  </a:lnTo>
                  <a:lnTo>
                    <a:pt x="388215" y="140106"/>
                  </a:lnTo>
                  <a:lnTo>
                    <a:pt x="388424" y="140507"/>
                  </a:lnTo>
                  <a:lnTo>
                    <a:pt x="389598" y="141854"/>
                  </a:lnTo>
                  <a:lnTo>
                    <a:pt x="389917" y="142030"/>
                  </a:lnTo>
                  <a:lnTo>
                    <a:pt x="391363" y="142222"/>
                  </a:lnTo>
                  <a:lnTo>
                    <a:pt x="391757" y="142070"/>
                  </a:lnTo>
                  <a:lnTo>
                    <a:pt x="392395" y="141657"/>
                  </a:lnTo>
                  <a:lnTo>
                    <a:pt x="393287" y="141497"/>
                  </a:lnTo>
                  <a:lnTo>
                    <a:pt x="393566" y="141512"/>
                  </a:lnTo>
                  <a:lnTo>
                    <a:pt x="395118" y="142207"/>
                  </a:lnTo>
                  <a:lnTo>
                    <a:pt x="395890" y="142898"/>
                  </a:lnTo>
                  <a:lnTo>
                    <a:pt x="396508" y="143598"/>
                  </a:lnTo>
                  <a:lnTo>
                    <a:pt x="397707" y="145265"/>
                  </a:lnTo>
                  <a:lnTo>
                    <a:pt x="398179" y="145737"/>
                  </a:lnTo>
                  <a:lnTo>
                    <a:pt x="399917" y="146618"/>
                  </a:lnTo>
                  <a:lnTo>
                    <a:pt x="401366" y="147723"/>
                  </a:lnTo>
                  <a:lnTo>
                    <a:pt x="402794" y="148446"/>
                  </a:lnTo>
                  <a:lnTo>
                    <a:pt x="403424" y="149045"/>
                  </a:lnTo>
                  <a:lnTo>
                    <a:pt x="404370" y="149499"/>
                  </a:lnTo>
                  <a:lnTo>
                    <a:pt x="405350" y="149698"/>
                  </a:lnTo>
                  <a:lnTo>
                    <a:pt x="405603" y="149835"/>
                  </a:lnTo>
                  <a:lnTo>
                    <a:pt x="406674" y="150677"/>
                  </a:lnTo>
                  <a:lnTo>
                    <a:pt x="406943" y="150812"/>
                  </a:lnTo>
                  <a:lnTo>
                    <a:pt x="407764" y="150988"/>
                  </a:lnTo>
                  <a:lnTo>
                    <a:pt x="408352" y="150822"/>
                  </a:lnTo>
                  <a:lnTo>
                    <a:pt x="408765" y="150590"/>
                  </a:lnTo>
                  <a:lnTo>
                    <a:pt x="409459" y="150334"/>
                  </a:lnTo>
                  <a:lnTo>
                    <a:pt x="410022" y="150368"/>
                  </a:lnTo>
                  <a:lnTo>
                    <a:pt x="410481" y="150609"/>
                  </a:lnTo>
                  <a:lnTo>
                    <a:pt x="411161" y="151127"/>
                  </a:lnTo>
                  <a:lnTo>
                    <a:pt x="411839" y="151302"/>
                  </a:lnTo>
                  <a:lnTo>
                    <a:pt x="412577" y="151586"/>
                  </a:lnTo>
                  <a:lnTo>
                    <a:pt x="413290" y="151965"/>
                  </a:lnTo>
                  <a:lnTo>
                    <a:pt x="414082" y="152648"/>
                  </a:lnTo>
                  <a:lnTo>
                    <a:pt x="414429" y="152855"/>
                  </a:lnTo>
                  <a:lnTo>
                    <a:pt x="414786" y="153009"/>
                  </a:lnTo>
                  <a:lnTo>
                    <a:pt x="417018" y="153525"/>
                  </a:lnTo>
                  <a:lnTo>
                    <a:pt x="417670" y="153734"/>
                  </a:lnTo>
                  <a:lnTo>
                    <a:pt x="418943" y="154582"/>
                  </a:lnTo>
                  <a:lnTo>
                    <a:pt x="420732" y="155344"/>
                  </a:lnTo>
                  <a:lnTo>
                    <a:pt x="422116" y="156379"/>
                  </a:lnTo>
                  <a:lnTo>
                    <a:pt x="422341" y="156682"/>
                  </a:lnTo>
                  <a:lnTo>
                    <a:pt x="422946" y="157073"/>
                  </a:lnTo>
                  <a:lnTo>
                    <a:pt x="423759" y="157381"/>
                  </a:lnTo>
                  <a:lnTo>
                    <a:pt x="424137" y="157656"/>
                  </a:lnTo>
                  <a:lnTo>
                    <a:pt x="424291" y="157881"/>
                  </a:lnTo>
                  <a:lnTo>
                    <a:pt x="424407" y="158320"/>
                  </a:lnTo>
                  <a:lnTo>
                    <a:pt x="424544" y="159681"/>
                  </a:lnTo>
                  <a:lnTo>
                    <a:pt x="424604" y="159885"/>
                  </a:lnTo>
                  <a:lnTo>
                    <a:pt x="424774" y="160081"/>
                  </a:lnTo>
                  <a:lnTo>
                    <a:pt x="425214" y="160253"/>
                  </a:lnTo>
                  <a:lnTo>
                    <a:pt x="425507" y="160126"/>
                  </a:lnTo>
                  <a:lnTo>
                    <a:pt x="425845" y="160126"/>
                  </a:lnTo>
                  <a:lnTo>
                    <a:pt x="426373" y="160331"/>
                  </a:lnTo>
                  <a:lnTo>
                    <a:pt x="427044" y="160813"/>
                  </a:lnTo>
                  <a:lnTo>
                    <a:pt x="427549" y="161325"/>
                  </a:lnTo>
                  <a:lnTo>
                    <a:pt x="428526" y="161774"/>
                  </a:lnTo>
                  <a:lnTo>
                    <a:pt x="428864" y="161758"/>
                  </a:lnTo>
                  <a:lnTo>
                    <a:pt x="429079" y="161857"/>
                  </a:lnTo>
                  <a:lnTo>
                    <a:pt x="429237" y="161979"/>
                  </a:lnTo>
                  <a:lnTo>
                    <a:pt x="429368" y="162292"/>
                  </a:lnTo>
                  <a:lnTo>
                    <a:pt x="429547" y="162487"/>
                  </a:lnTo>
                  <a:lnTo>
                    <a:pt x="430041" y="162660"/>
                  </a:lnTo>
                  <a:lnTo>
                    <a:pt x="430210" y="162605"/>
                  </a:lnTo>
                  <a:lnTo>
                    <a:pt x="430566" y="162656"/>
                  </a:lnTo>
                  <a:lnTo>
                    <a:pt x="431681" y="163522"/>
                  </a:lnTo>
                  <a:lnTo>
                    <a:pt x="431988" y="164395"/>
                  </a:lnTo>
                  <a:lnTo>
                    <a:pt x="432958" y="165928"/>
                  </a:lnTo>
                  <a:lnTo>
                    <a:pt x="433212" y="166481"/>
                  </a:lnTo>
                  <a:lnTo>
                    <a:pt x="434008" y="168787"/>
                  </a:lnTo>
                  <a:lnTo>
                    <a:pt x="433987" y="169753"/>
                  </a:lnTo>
                  <a:lnTo>
                    <a:pt x="434486" y="170803"/>
                  </a:lnTo>
                  <a:lnTo>
                    <a:pt x="436193" y="172163"/>
                  </a:lnTo>
                  <a:lnTo>
                    <a:pt x="436754" y="172488"/>
                  </a:lnTo>
                  <a:lnTo>
                    <a:pt x="437015" y="172726"/>
                  </a:lnTo>
                  <a:lnTo>
                    <a:pt x="437770" y="173649"/>
                  </a:lnTo>
                  <a:lnTo>
                    <a:pt x="438190" y="174401"/>
                  </a:lnTo>
                  <a:lnTo>
                    <a:pt x="438388" y="174647"/>
                  </a:lnTo>
                  <a:lnTo>
                    <a:pt x="439449" y="175246"/>
                  </a:lnTo>
                  <a:lnTo>
                    <a:pt x="439623" y="175643"/>
                  </a:lnTo>
                  <a:lnTo>
                    <a:pt x="439734" y="176238"/>
                  </a:lnTo>
                  <a:lnTo>
                    <a:pt x="439812" y="177808"/>
                  </a:lnTo>
                  <a:lnTo>
                    <a:pt x="440759" y="180064"/>
                  </a:lnTo>
                  <a:lnTo>
                    <a:pt x="442259" y="181251"/>
                  </a:lnTo>
                  <a:lnTo>
                    <a:pt x="443143" y="181834"/>
                  </a:lnTo>
                  <a:lnTo>
                    <a:pt x="443881" y="182131"/>
                  </a:lnTo>
                  <a:lnTo>
                    <a:pt x="445455" y="182237"/>
                  </a:lnTo>
                  <a:lnTo>
                    <a:pt x="445913" y="182299"/>
                  </a:lnTo>
                  <a:lnTo>
                    <a:pt x="446188" y="182414"/>
                  </a:lnTo>
                  <a:lnTo>
                    <a:pt x="446600" y="182687"/>
                  </a:lnTo>
                  <a:lnTo>
                    <a:pt x="447007" y="183412"/>
                  </a:lnTo>
                  <a:lnTo>
                    <a:pt x="447349" y="183779"/>
                  </a:lnTo>
                  <a:lnTo>
                    <a:pt x="447865" y="184051"/>
                  </a:lnTo>
                  <a:lnTo>
                    <a:pt x="448164" y="184208"/>
                  </a:lnTo>
                  <a:lnTo>
                    <a:pt x="449392" y="184559"/>
                  </a:lnTo>
                  <a:lnTo>
                    <a:pt x="449948" y="184557"/>
                  </a:lnTo>
                  <a:lnTo>
                    <a:pt x="450320" y="184375"/>
                  </a:lnTo>
                  <a:lnTo>
                    <a:pt x="450889" y="183668"/>
                  </a:lnTo>
                  <a:lnTo>
                    <a:pt x="451319" y="183360"/>
                  </a:lnTo>
                  <a:lnTo>
                    <a:pt x="451467" y="183334"/>
                  </a:lnTo>
                  <a:lnTo>
                    <a:pt x="452190" y="183202"/>
                  </a:lnTo>
                  <a:lnTo>
                    <a:pt x="452595" y="183275"/>
                  </a:lnTo>
                  <a:lnTo>
                    <a:pt x="453721" y="184459"/>
                  </a:lnTo>
                  <a:lnTo>
                    <a:pt x="454075" y="184739"/>
                  </a:lnTo>
                  <a:lnTo>
                    <a:pt x="454378" y="184885"/>
                  </a:lnTo>
                  <a:lnTo>
                    <a:pt x="455238" y="185057"/>
                  </a:lnTo>
                  <a:lnTo>
                    <a:pt x="457065" y="185212"/>
                  </a:lnTo>
                  <a:lnTo>
                    <a:pt x="457611" y="185436"/>
                  </a:lnTo>
                  <a:lnTo>
                    <a:pt x="459196" y="186445"/>
                  </a:lnTo>
                  <a:lnTo>
                    <a:pt x="459568" y="186589"/>
                  </a:lnTo>
                  <a:lnTo>
                    <a:pt x="460310" y="186541"/>
                  </a:lnTo>
                  <a:lnTo>
                    <a:pt x="460654" y="186638"/>
                  </a:lnTo>
                  <a:lnTo>
                    <a:pt x="461966" y="187775"/>
                  </a:lnTo>
                  <a:lnTo>
                    <a:pt x="462400" y="188516"/>
                  </a:lnTo>
                  <a:lnTo>
                    <a:pt x="462693" y="188867"/>
                  </a:lnTo>
                  <a:lnTo>
                    <a:pt x="463313" y="188988"/>
                  </a:lnTo>
                  <a:lnTo>
                    <a:pt x="463999" y="189495"/>
                  </a:lnTo>
                  <a:lnTo>
                    <a:pt x="464066" y="189897"/>
                  </a:lnTo>
                  <a:lnTo>
                    <a:pt x="464574" y="190241"/>
                  </a:lnTo>
                  <a:lnTo>
                    <a:pt x="465665" y="190547"/>
                  </a:lnTo>
                  <a:lnTo>
                    <a:pt x="465879" y="190704"/>
                  </a:lnTo>
                  <a:lnTo>
                    <a:pt x="466415" y="191738"/>
                  </a:lnTo>
                  <a:lnTo>
                    <a:pt x="466778" y="191810"/>
                  </a:lnTo>
                  <a:lnTo>
                    <a:pt x="467187" y="192008"/>
                  </a:lnTo>
                  <a:lnTo>
                    <a:pt x="468710" y="194074"/>
                  </a:lnTo>
                  <a:lnTo>
                    <a:pt x="468989" y="194571"/>
                  </a:lnTo>
                  <a:lnTo>
                    <a:pt x="469077" y="195520"/>
                  </a:lnTo>
                  <a:lnTo>
                    <a:pt x="469373" y="196091"/>
                  </a:lnTo>
                  <a:lnTo>
                    <a:pt x="469872" y="196525"/>
                  </a:lnTo>
                  <a:lnTo>
                    <a:pt x="470579" y="196777"/>
                  </a:lnTo>
                  <a:lnTo>
                    <a:pt x="471479" y="196833"/>
                  </a:lnTo>
                  <a:lnTo>
                    <a:pt x="472320" y="196988"/>
                  </a:lnTo>
                  <a:lnTo>
                    <a:pt x="475048" y="197847"/>
                  </a:lnTo>
                  <a:lnTo>
                    <a:pt x="475662" y="197995"/>
                  </a:lnTo>
                  <a:lnTo>
                    <a:pt x="476630" y="198084"/>
                  </a:lnTo>
                  <a:lnTo>
                    <a:pt x="477264" y="198347"/>
                  </a:lnTo>
                  <a:lnTo>
                    <a:pt x="477712" y="198701"/>
                  </a:lnTo>
                  <a:lnTo>
                    <a:pt x="478647" y="200155"/>
                  </a:lnTo>
                  <a:lnTo>
                    <a:pt x="479798" y="201553"/>
                  </a:lnTo>
                  <a:lnTo>
                    <a:pt x="479846" y="201786"/>
                  </a:lnTo>
                  <a:lnTo>
                    <a:pt x="479912" y="202103"/>
                  </a:lnTo>
                  <a:lnTo>
                    <a:pt x="479665" y="202781"/>
                  </a:lnTo>
                  <a:lnTo>
                    <a:pt x="479169" y="203179"/>
                  </a:lnTo>
                  <a:lnTo>
                    <a:pt x="478689" y="203510"/>
                  </a:lnTo>
                  <a:lnTo>
                    <a:pt x="478534" y="203937"/>
                  </a:lnTo>
                  <a:lnTo>
                    <a:pt x="478569" y="204483"/>
                  </a:lnTo>
                  <a:lnTo>
                    <a:pt x="478941" y="204943"/>
                  </a:lnTo>
                  <a:lnTo>
                    <a:pt x="479454" y="205136"/>
                  </a:lnTo>
                  <a:lnTo>
                    <a:pt x="479709" y="205360"/>
                  </a:lnTo>
                  <a:lnTo>
                    <a:pt x="479783" y="205715"/>
                  </a:lnTo>
                  <a:lnTo>
                    <a:pt x="479730" y="206075"/>
                  </a:lnTo>
                  <a:lnTo>
                    <a:pt x="479431" y="206493"/>
                  </a:lnTo>
                  <a:lnTo>
                    <a:pt x="478556" y="206857"/>
                  </a:lnTo>
                  <a:lnTo>
                    <a:pt x="478036" y="207061"/>
                  </a:lnTo>
                  <a:lnTo>
                    <a:pt x="477832" y="207362"/>
                  </a:lnTo>
                  <a:lnTo>
                    <a:pt x="477861" y="207792"/>
                  </a:lnTo>
                  <a:lnTo>
                    <a:pt x="478169" y="208244"/>
                  </a:lnTo>
                  <a:lnTo>
                    <a:pt x="479158" y="210705"/>
                  </a:lnTo>
                  <a:lnTo>
                    <a:pt x="480037" y="211434"/>
                  </a:lnTo>
                  <a:lnTo>
                    <a:pt x="480000" y="211884"/>
                  </a:lnTo>
                  <a:lnTo>
                    <a:pt x="479473" y="212412"/>
                  </a:lnTo>
                  <a:lnTo>
                    <a:pt x="478965" y="212383"/>
                  </a:lnTo>
                  <a:lnTo>
                    <a:pt x="478268" y="211968"/>
                  </a:lnTo>
                  <a:lnTo>
                    <a:pt x="477772" y="212080"/>
                  </a:lnTo>
                  <a:lnTo>
                    <a:pt x="477495" y="212378"/>
                  </a:lnTo>
                  <a:lnTo>
                    <a:pt x="477525" y="212860"/>
                  </a:lnTo>
                  <a:lnTo>
                    <a:pt x="477849" y="213294"/>
                  </a:lnTo>
                  <a:lnTo>
                    <a:pt x="479252" y="214241"/>
                  </a:lnTo>
                  <a:lnTo>
                    <a:pt x="479250" y="214832"/>
                  </a:lnTo>
                  <a:lnTo>
                    <a:pt x="478841" y="215536"/>
                  </a:lnTo>
                  <a:lnTo>
                    <a:pt x="478920" y="215937"/>
                  </a:lnTo>
                  <a:lnTo>
                    <a:pt x="479257" y="216072"/>
                  </a:lnTo>
                  <a:lnTo>
                    <a:pt x="479810" y="215994"/>
                  </a:lnTo>
                  <a:lnTo>
                    <a:pt x="480744" y="215572"/>
                  </a:lnTo>
                  <a:lnTo>
                    <a:pt x="481661" y="215972"/>
                  </a:lnTo>
                  <a:lnTo>
                    <a:pt x="481692" y="217023"/>
                  </a:lnTo>
                  <a:lnTo>
                    <a:pt x="481828" y="217237"/>
                  </a:lnTo>
                  <a:lnTo>
                    <a:pt x="482522" y="217609"/>
                  </a:lnTo>
                  <a:lnTo>
                    <a:pt x="482818" y="217842"/>
                  </a:lnTo>
                  <a:lnTo>
                    <a:pt x="482986" y="218146"/>
                  </a:lnTo>
                  <a:lnTo>
                    <a:pt x="483144" y="218295"/>
                  </a:lnTo>
                  <a:lnTo>
                    <a:pt x="483491" y="218237"/>
                  </a:lnTo>
                  <a:lnTo>
                    <a:pt x="483698" y="217743"/>
                  </a:lnTo>
                  <a:lnTo>
                    <a:pt x="483812" y="217285"/>
                  </a:lnTo>
                  <a:lnTo>
                    <a:pt x="484074" y="217114"/>
                  </a:lnTo>
                  <a:lnTo>
                    <a:pt x="484368" y="217279"/>
                  </a:lnTo>
                  <a:lnTo>
                    <a:pt x="484569" y="217544"/>
                  </a:lnTo>
                  <a:lnTo>
                    <a:pt x="484631" y="218006"/>
                  </a:lnTo>
                  <a:lnTo>
                    <a:pt x="484650" y="218316"/>
                  </a:lnTo>
                  <a:lnTo>
                    <a:pt x="486087" y="218870"/>
                  </a:lnTo>
                  <a:lnTo>
                    <a:pt x="486550" y="219753"/>
                  </a:lnTo>
                  <a:lnTo>
                    <a:pt x="487638" y="220013"/>
                  </a:lnTo>
                  <a:lnTo>
                    <a:pt x="488165" y="219111"/>
                  </a:lnTo>
                  <a:lnTo>
                    <a:pt x="488444" y="218902"/>
                  </a:lnTo>
                  <a:lnTo>
                    <a:pt x="490280" y="219142"/>
                  </a:lnTo>
                  <a:lnTo>
                    <a:pt x="491143" y="219520"/>
                  </a:lnTo>
                  <a:lnTo>
                    <a:pt x="491356" y="219918"/>
                  </a:lnTo>
                  <a:lnTo>
                    <a:pt x="491033" y="220608"/>
                  </a:lnTo>
                  <a:lnTo>
                    <a:pt x="490812" y="220793"/>
                  </a:lnTo>
                  <a:lnTo>
                    <a:pt x="490627" y="220662"/>
                  </a:lnTo>
                  <a:lnTo>
                    <a:pt x="490091" y="220767"/>
                  </a:lnTo>
                  <a:lnTo>
                    <a:pt x="489616" y="221083"/>
                  </a:lnTo>
                  <a:lnTo>
                    <a:pt x="489629" y="222426"/>
                  </a:lnTo>
                  <a:lnTo>
                    <a:pt x="489924" y="222760"/>
                  </a:lnTo>
                  <a:lnTo>
                    <a:pt x="491151" y="222952"/>
                  </a:lnTo>
                  <a:lnTo>
                    <a:pt x="492224" y="223495"/>
                  </a:lnTo>
                  <a:lnTo>
                    <a:pt x="493068" y="224191"/>
                  </a:lnTo>
                  <a:lnTo>
                    <a:pt x="493153" y="224749"/>
                  </a:lnTo>
                  <a:lnTo>
                    <a:pt x="492990" y="225081"/>
                  </a:lnTo>
                  <a:lnTo>
                    <a:pt x="492702" y="225197"/>
                  </a:lnTo>
                  <a:lnTo>
                    <a:pt x="492119" y="225331"/>
                  </a:lnTo>
                  <a:lnTo>
                    <a:pt x="491787" y="227692"/>
                  </a:lnTo>
                  <a:lnTo>
                    <a:pt x="492010" y="228151"/>
                  </a:lnTo>
                  <a:lnTo>
                    <a:pt x="492813" y="228848"/>
                  </a:lnTo>
                  <a:lnTo>
                    <a:pt x="494077" y="229240"/>
                  </a:lnTo>
                  <a:lnTo>
                    <a:pt x="494823" y="229721"/>
                  </a:lnTo>
                  <a:lnTo>
                    <a:pt x="495405" y="230332"/>
                  </a:lnTo>
                  <a:lnTo>
                    <a:pt x="496471" y="230462"/>
                  </a:lnTo>
                  <a:lnTo>
                    <a:pt x="497506" y="230700"/>
                  </a:lnTo>
                  <a:lnTo>
                    <a:pt x="497793" y="230829"/>
                  </a:lnTo>
                  <a:lnTo>
                    <a:pt x="498054" y="231258"/>
                  </a:lnTo>
                  <a:lnTo>
                    <a:pt x="498217" y="232072"/>
                  </a:lnTo>
                  <a:lnTo>
                    <a:pt x="498317" y="232218"/>
                  </a:lnTo>
                  <a:lnTo>
                    <a:pt x="498603" y="232347"/>
                  </a:lnTo>
                  <a:lnTo>
                    <a:pt x="500513" y="232467"/>
                  </a:lnTo>
                  <a:lnTo>
                    <a:pt x="501218" y="232392"/>
                  </a:lnTo>
                  <a:lnTo>
                    <a:pt x="501862" y="232031"/>
                  </a:lnTo>
                  <a:lnTo>
                    <a:pt x="501997" y="231787"/>
                  </a:lnTo>
                  <a:lnTo>
                    <a:pt x="501934" y="231265"/>
                  </a:lnTo>
                  <a:lnTo>
                    <a:pt x="501361" y="230638"/>
                  </a:lnTo>
                  <a:lnTo>
                    <a:pt x="501440" y="230433"/>
                  </a:lnTo>
                  <a:lnTo>
                    <a:pt x="501631" y="230297"/>
                  </a:lnTo>
                  <a:lnTo>
                    <a:pt x="502186" y="230306"/>
                  </a:lnTo>
                  <a:lnTo>
                    <a:pt x="502901" y="230732"/>
                  </a:lnTo>
                  <a:lnTo>
                    <a:pt x="503101" y="230949"/>
                  </a:lnTo>
                  <a:lnTo>
                    <a:pt x="503898" y="232602"/>
                  </a:lnTo>
                  <a:lnTo>
                    <a:pt x="504177" y="232835"/>
                  </a:lnTo>
                  <a:lnTo>
                    <a:pt x="504630" y="232980"/>
                  </a:lnTo>
                  <a:lnTo>
                    <a:pt x="504848" y="233298"/>
                  </a:lnTo>
                  <a:lnTo>
                    <a:pt x="504604" y="234610"/>
                  </a:lnTo>
                  <a:lnTo>
                    <a:pt x="504359" y="234799"/>
                  </a:lnTo>
                  <a:lnTo>
                    <a:pt x="504012" y="234902"/>
                  </a:lnTo>
                  <a:lnTo>
                    <a:pt x="503374" y="236119"/>
                  </a:lnTo>
                  <a:lnTo>
                    <a:pt x="504308" y="237393"/>
                  </a:lnTo>
                  <a:lnTo>
                    <a:pt x="504717" y="238092"/>
                  </a:lnTo>
                  <a:lnTo>
                    <a:pt x="505025" y="238941"/>
                  </a:lnTo>
                  <a:lnTo>
                    <a:pt x="506197" y="239910"/>
                  </a:lnTo>
                  <a:lnTo>
                    <a:pt x="507828" y="241125"/>
                  </a:lnTo>
                  <a:lnTo>
                    <a:pt x="510511" y="242441"/>
                  </a:lnTo>
                  <a:lnTo>
                    <a:pt x="511525" y="243067"/>
                  </a:lnTo>
                  <a:lnTo>
                    <a:pt x="513243" y="243897"/>
                  </a:lnTo>
                  <a:lnTo>
                    <a:pt x="513434" y="243909"/>
                  </a:lnTo>
                  <a:lnTo>
                    <a:pt x="513824" y="243754"/>
                  </a:lnTo>
                  <a:lnTo>
                    <a:pt x="514184" y="243722"/>
                  </a:lnTo>
                  <a:lnTo>
                    <a:pt x="515922" y="244001"/>
                  </a:lnTo>
                  <a:lnTo>
                    <a:pt x="519231" y="244840"/>
                  </a:lnTo>
                  <a:lnTo>
                    <a:pt x="520913" y="245823"/>
                  </a:lnTo>
                  <a:lnTo>
                    <a:pt x="521450" y="245938"/>
                  </a:lnTo>
                  <a:lnTo>
                    <a:pt x="522080" y="245859"/>
                  </a:lnTo>
                  <a:lnTo>
                    <a:pt x="522668" y="245611"/>
                  </a:lnTo>
                  <a:lnTo>
                    <a:pt x="524407" y="245117"/>
                  </a:lnTo>
                  <a:lnTo>
                    <a:pt x="524849" y="245132"/>
                  </a:lnTo>
                  <a:lnTo>
                    <a:pt x="525059" y="245201"/>
                  </a:lnTo>
                  <a:lnTo>
                    <a:pt x="525328" y="245350"/>
                  </a:lnTo>
                  <a:lnTo>
                    <a:pt x="525558" y="245720"/>
                  </a:lnTo>
                  <a:lnTo>
                    <a:pt x="525625" y="246149"/>
                  </a:lnTo>
                  <a:lnTo>
                    <a:pt x="525635" y="246435"/>
                  </a:lnTo>
                  <a:lnTo>
                    <a:pt x="525816" y="246867"/>
                  </a:lnTo>
                  <a:lnTo>
                    <a:pt x="526082" y="246833"/>
                  </a:lnTo>
                  <a:lnTo>
                    <a:pt x="526410" y="246354"/>
                  </a:lnTo>
                  <a:lnTo>
                    <a:pt x="526644" y="246298"/>
                  </a:lnTo>
                  <a:lnTo>
                    <a:pt x="526839" y="246371"/>
                  </a:lnTo>
                  <a:lnTo>
                    <a:pt x="527161" y="246743"/>
                  </a:lnTo>
                  <a:lnTo>
                    <a:pt x="527194" y="247021"/>
                  </a:lnTo>
                  <a:lnTo>
                    <a:pt x="527117" y="247372"/>
                  </a:lnTo>
                  <a:lnTo>
                    <a:pt x="527056" y="247632"/>
                  </a:lnTo>
                  <a:lnTo>
                    <a:pt x="527112" y="247871"/>
                  </a:lnTo>
                  <a:lnTo>
                    <a:pt x="527257" y="248095"/>
                  </a:lnTo>
                  <a:lnTo>
                    <a:pt x="527879" y="248273"/>
                  </a:lnTo>
                  <a:lnTo>
                    <a:pt x="528113" y="248229"/>
                  </a:lnTo>
                  <a:lnTo>
                    <a:pt x="528319" y="248002"/>
                  </a:lnTo>
                  <a:lnTo>
                    <a:pt x="528593" y="248008"/>
                  </a:lnTo>
                  <a:lnTo>
                    <a:pt x="529268" y="248458"/>
                  </a:lnTo>
                  <a:lnTo>
                    <a:pt x="529720" y="249019"/>
                  </a:lnTo>
                  <a:lnTo>
                    <a:pt x="530139" y="249503"/>
                  </a:lnTo>
                  <a:lnTo>
                    <a:pt x="530925" y="250071"/>
                  </a:lnTo>
                  <a:lnTo>
                    <a:pt x="531426" y="250082"/>
                  </a:lnTo>
                  <a:lnTo>
                    <a:pt x="531686" y="250001"/>
                  </a:lnTo>
                  <a:lnTo>
                    <a:pt x="531912" y="249820"/>
                  </a:lnTo>
                  <a:lnTo>
                    <a:pt x="532417" y="249662"/>
                  </a:lnTo>
                  <a:lnTo>
                    <a:pt x="532606" y="249790"/>
                  </a:lnTo>
                  <a:lnTo>
                    <a:pt x="532665" y="249957"/>
                  </a:lnTo>
                  <a:lnTo>
                    <a:pt x="532665" y="250128"/>
                  </a:lnTo>
                  <a:lnTo>
                    <a:pt x="532672" y="250525"/>
                  </a:lnTo>
                  <a:lnTo>
                    <a:pt x="532773" y="250757"/>
                  </a:lnTo>
                  <a:lnTo>
                    <a:pt x="532906" y="250911"/>
                  </a:lnTo>
                  <a:lnTo>
                    <a:pt x="533095" y="251039"/>
                  </a:lnTo>
                  <a:lnTo>
                    <a:pt x="533532" y="251106"/>
                  </a:lnTo>
                  <a:lnTo>
                    <a:pt x="533738" y="250981"/>
                  </a:lnTo>
                  <a:lnTo>
                    <a:pt x="534298" y="250529"/>
                  </a:lnTo>
                  <a:lnTo>
                    <a:pt x="534614" y="250510"/>
                  </a:lnTo>
                  <a:lnTo>
                    <a:pt x="534930" y="250758"/>
                  </a:lnTo>
                  <a:lnTo>
                    <a:pt x="535282" y="251325"/>
                  </a:lnTo>
                  <a:lnTo>
                    <a:pt x="535476" y="251503"/>
                  </a:lnTo>
                  <a:lnTo>
                    <a:pt x="538073" y="252533"/>
                  </a:lnTo>
                  <a:lnTo>
                    <a:pt x="538874" y="252488"/>
                  </a:lnTo>
                  <a:lnTo>
                    <a:pt x="539136" y="252555"/>
                  </a:lnTo>
                  <a:lnTo>
                    <a:pt x="540581" y="254179"/>
                  </a:lnTo>
                  <a:lnTo>
                    <a:pt x="541924" y="254799"/>
                  </a:lnTo>
                  <a:lnTo>
                    <a:pt x="542057" y="254963"/>
                  </a:lnTo>
                  <a:lnTo>
                    <a:pt x="542339" y="256430"/>
                  </a:lnTo>
                  <a:lnTo>
                    <a:pt x="542366" y="256778"/>
                  </a:lnTo>
                  <a:lnTo>
                    <a:pt x="542372" y="259206"/>
                  </a:lnTo>
                  <a:lnTo>
                    <a:pt x="542144" y="261346"/>
                  </a:lnTo>
                  <a:lnTo>
                    <a:pt x="542124" y="261492"/>
                  </a:lnTo>
                  <a:lnTo>
                    <a:pt x="541957" y="261655"/>
                  </a:lnTo>
                  <a:lnTo>
                    <a:pt x="541713" y="261691"/>
                  </a:lnTo>
                  <a:lnTo>
                    <a:pt x="541477" y="261722"/>
                  </a:lnTo>
                  <a:lnTo>
                    <a:pt x="541346" y="261833"/>
                  </a:lnTo>
                  <a:lnTo>
                    <a:pt x="541287" y="262004"/>
                  </a:lnTo>
                  <a:lnTo>
                    <a:pt x="541278" y="262167"/>
                  </a:lnTo>
                  <a:lnTo>
                    <a:pt x="541266" y="262316"/>
                  </a:lnTo>
                  <a:lnTo>
                    <a:pt x="541203" y="262459"/>
                  </a:lnTo>
                  <a:lnTo>
                    <a:pt x="541220" y="262633"/>
                  </a:lnTo>
                  <a:lnTo>
                    <a:pt x="541267" y="262830"/>
                  </a:lnTo>
                  <a:lnTo>
                    <a:pt x="541348" y="263081"/>
                  </a:lnTo>
                  <a:lnTo>
                    <a:pt x="541551" y="263457"/>
                  </a:lnTo>
                  <a:lnTo>
                    <a:pt x="542000" y="263837"/>
                  </a:lnTo>
                  <a:lnTo>
                    <a:pt x="542638" y="264186"/>
                  </a:lnTo>
                  <a:lnTo>
                    <a:pt x="542654" y="264370"/>
                  </a:lnTo>
                  <a:lnTo>
                    <a:pt x="542393" y="265159"/>
                  </a:lnTo>
                  <a:lnTo>
                    <a:pt x="542511" y="265631"/>
                  </a:lnTo>
                  <a:lnTo>
                    <a:pt x="542898" y="265969"/>
                  </a:lnTo>
                  <a:lnTo>
                    <a:pt x="543505" y="266014"/>
                  </a:lnTo>
                  <a:lnTo>
                    <a:pt x="545209" y="267167"/>
                  </a:lnTo>
                  <a:lnTo>
                    <a:pt x="545808" y="268298"/>
                  </a:lnTo>
                  <a:lnTo>
                    <a:pt x="546103" y="269400"/>
                  </a:lnTo>
                  <a:lnTo>
                    <a:pt x="547470" y="269836"/>
                  </a:lnTo>
                  <a:lnTo>
                    <a:pt x="547875" y="269943"/>
                  </a:lnTo>
                  <a:lnTo>
                    <a:pt x="548155" y="270201"/>
                  </a:lnTo>
                  <a:lnTo>
                    <a:pt x="548128" y="270474"/>
                  </a:lnTo>
                  <a:lnTo>
                    <a:pt x="547400" y="271421"/>
                  </a:lnTo>
                  <a:lnTo>
                    <a:pt x="546811" y="271962"/>
                  </a:lnTo>
                  <a:lnTo>
                    <a:pt x="546681" y="272928"/>
                  </a:lnTo>
                  <a:lnTo>
                    <a:pt x="547200" y="273347"/>
                  </a:lnTo>
                  <a:lnTo>
                    <a:pt x="547915" y="273426"/>
                  </a:lnTo>
                  <a:lnTo>
                    <a:pt x="548192" y="273318"/>
                  </a:lnTo>
                  <a:lnTo>
                    <a:pt x="549992" y="273390"/>
                  </a:lnTo>
                  <a:lnTo>
                    <a:pt x="550147" y="273527"/>
                  </a:lnTo>
                  <a:lnTo>
                    <a:pt x="550444" y="274123"/>
                  </a:lnTo>
                  <a:lnTo>
                    <a:pt x="550462" y="275442"/>
                  </a:lnTo>
                  <a:lnTo>
                    <a:pt x="550236" y="276298"/>
                  </a:lnTo>
                  <a:lnTo>
                    <a:pt x="550593" y="276878"/>
                  </a:lnTo>
                  <a:lnTo>
                    <a:pt x="550808" y="277108"/>
                  </a:lnTo>
                  <a:lnTo>
                    <a:pt x="550977" y="277082"/>
                  </a:lnTo>
                  <a:lnTo>
                    <a:pt x="551169" y="276872"/>
                  </a:lnTo>
                  <a:lnTo>
                    <a:pt x="551680" y="276511"/>
                  </a:lnTo>
                  <a:lnTo>
                    <a:pt x="551971" y="276588"/>
                  </a:lnTo>
                  <a:lnTo>
                    <a:pt x="554195" y="277580"/>
                  </a:lnTo>
                  <a:lnTo>
                    <a:pt x="554932" y="278279"/>
                  </a:lnTo>
                  <a:lnTo>
                    <a:pt x="555153" y="278825"/>
                  </a:lnTo>
                  <a:lnTo>
                    <a:pt x="555802" y="280637"/>
                  </a:lnTo>
                  <a:lnTo>
                    <a:pt x="555802" y="281011"/>
                  </a:lnTo>
                  <a:lnTo>
                    <a:pt x="555696" y="281315"/>
                  </a:lnTo>
                  <a:lnTo>
                    <a:pt x="555281" y="281862"/>
                  </a:lnTo>
                  <a:lnTo>
                    <a:pt x="555361" y="283123"/>
                  </a:lnTo>
                  <a:lnTo>
                    <a:pt x="555508" y="284234"/>
                  </a:lnTo>
                  <a:lnTo>
                    <a:pt x="555633" y="284782"/>
                  </a:lnTo>
                  <a:lnTo>
                    <a:pt x="555328" y="285236"/>
                  </a:lnTo>
                  <a:lnTo>
                    <a:pt x="555259" y="285561"/>
                  </a:lnTo>
                  <a:lnTo>
                    <a:pt x="555406" y="285889"/>
                  </a:lnTo>
                  <a:lnTo>
                    <a:pt x="555673" y="286092"/>
                  </a:lnTo>
                  <a:lnTo>
                    <a:pt x="555982" y="286226"/>
                  </a:lnTo>
                  <a:lnTo>
                    <a:pt x="556263" y="286302"/>
                  </a:lnTo>
                  <a:lnTo>
                    <a:pt x="556416" y="286462"/>
                  </a:lnTo>
                  <a:lnTo>
                    <a:pt x="556462" y="286621"/>
                  </a:lnTo>
                  <a:lnTo>
                    <a:pt x="556469" y="286765"/>
                  </a:lnTo>
                  <a:lnTo>
                    <a:pt x="556483" y="286950"/>
                  </a:lnTo>
                  <a:lnTo>
                    <a:pt x="556345" y="287182"/>
                  </a:lnTo>
                  <a:lnTo>
                    <a:pt x="556109" y="287312"/>
                  </a:lnTo>
                  <a:lnTo>
                    <a:pt x="555982" y="287558"/>
                  </a:lnTo>
                  <a:lnTo>
                    <a:pt x="555951" y="287688"/>
                  </a:lnTo>
                  <a:lnTo>
                    <a:pt x="556035" y="287965"/>
                  </a:lnTo>
                  <a:lnTo>
                    <a:pt x="556186" y="287977"/>
                  </a:lnTo>
                  <a:lnTo>
                    <a:pt x="556534" y="288065"/>
                  </a:lnTo>
                  <a:lnTo>
                    <a:pt x="556850" y="288239"/>
                  </a:lnTo>
                  <a:lnTo>
                    <a:pt x="557232" y="288589"/>
                  </a:lnTo>
                  <a:lnTo>
                    <a:pt x="557431" y="288908"/>
                  </a:lnTo>
                  <a:lnTo>
                    <a:pt x="557650" y="289245"/>
                  </a:lnTo>
                  <a:lnTo>
                    <a:pt x="557571" y="289716"/>
                  </a:lnTo>
                  <a:lnTo>
                    <a:pt x="557596" y="290065"/>
                  </a:lnTo>
                  <a:lnTo>
                    <a:pt x="557711" y="290316"/>
                  </a:lnTo>
                  <a:lnTo>
                    <a:pt x="557854" y="290520"/>
                  </a:lnTo>
                  <a:lnTo>
                    <a:pt x="558184" y="290567"/>
                  </a:lnTo>
                  <a:lnTo>
                    <a:pt x="558378" y="290658"/>
                  </a:lnTo>
                  <a:lnTo>
                    <a:pt x="558517" y="290842"/>
                  </a:lnTo>
                  <a:lnTo>
                    <a:pt x="558584" y="291017"/>
                  </a:lnTo>
                  <a:lnTo>
                    <a:pt x="558584" y="291225"/>
                  </a:lnTo>
                  <a:lnTo>
                    <a:pt x="558588" y="291454"/>
                  </a:lnTo>
                  <a:lnTo>
                    <a:pt x="558540" y="291691"/>
                  </a:lnTo>
                  <a:lnTo>
                    <a:pt x="558429" y="291867"/>
                  </a:lnTo>
                  <a:lnTo>
                    <a:pt x="557868" y="292924"/>
                  </a:lnTo>
                  <a:lnTo>
                    <a:pt x="557932" y="294737"/>
                  </a:lnTo>
                  <a:lnTo>
                    <a:pt x="558055" y="295936"/>
                  </a:lnTo>
                  <a:lnTo>
                    <a:pt x="557527" y="297517"/>
                  </a:lnTo>
                  <a:lnTo>
                    <a:pt x="557649" y="297647"/>
                  </a:lnTo>
                  <a:lnTo>
                    <a:pt x="559534" y="298534"/>
                  </a:lnTo>
                  <a:lnTo>
                    <a:pt x="559930" y="298077"/>
                  </a:lnTo>
                  <a:lnTo>
                    <a:pt x="560067" y="298107"/>
                  </a:lnTo>
                  <a:lnTo>
                    <a:pt x="561305" y="300071"/>
                  </a:lnTo>
                  <a:lnTo>
                    <a:pt x="561399" y="300447"/>
                  </a:lnTo>
                  <a:lnTo>
                    <a:pt x="561239" y="301907"/>
                  </a:lnTo>
                  <a:lnTo>
                    <a:pt x="561081" y="302715"/>
                  </a:lnTo>
                  <a:lnTo>
                    <a:pt x="561024" y="302866"/>
                  </a:lnTo>
                  <a:lnTo>
                    <a:pt x="561063" y="303013"/>
                  </a:lnTo>
                  <a:lnTo>
                    <a:pt x="561399" y="303545"/>
                  </a:lnTo>
                  <a:lnTo>
                    <a:pt x="562262" y="303426"/>
                  </a:lnTo>
                  <a:lnTo>
                    <a:pt x="562887" y="303733"/>
                  </a:lnTo>
                  <a:lnTo>
                    <a:pt x="563032" y="303996"/>
                  </a:lnTo>
                  <a:lnTo>
                    <a:pt x="562890" y="304312"/>
                  </a:lnTo>
                  <a:lnTo>
                    <a:pt x="561935" y="305390"/>
                  </a:lnTo>
                  <a:lnTo>
                    <a:pt x="561765" y="305524"/>
                  </a:lnTo>
                  <a:lnTo>
                    <a:pt x="561983" y="306140"/>
                  </a:lnTo>
                  <a:lnTo>
                    <a:pt x="562205" y="306404"/>
                  </a:lnTo>
                  <a:lnTo>
                    <a:pt x="561771" y="307140"/>
                  </a:lnTo>
                  <a:lnTo>
                    <a:pt x="561411" y="307254"/>
                  </a:lnTo>
                  <a:lnTo>
                    <a:pt x="561218" y="307064"/>
                  </a:lnTo>
                  <a:lnTo>
                    <a:pt x="560874" y="306465"/>
                  </a:lnTo>
                  <a:lnTo>
                    <a:pt x="560706" y="306483"/>
                  </a:lnTo>
                  <a:lnTo>
                    <a:pt x="560460" y="306717"/>
                  </a:lnTo>
                  <a:lnTo>
                    <a:pt x="560321" y="306954"/>
                  </a:lnTo>
                  <a:lnTo>
                    <a:pt x="560426" y="307721"/>
                  </a:lnTo>
                  <a:lnTo>
                    <a:pt x="561532" y="309150"/>
                  </a:lnTo>
                  <a:lnTo>
                    <a:pt x="562599" y="310028"/>
                  </a:lnTo>
                  <a:lnTo>
                    <a:pt x="563677" y="310670"/>
                  </a:lnTo>
                  <a:lnTo>
                    <a:pt x="564158" y="311066"/>
                  </a:lnTo>
                  <a:lnTo>
                    <a:pt x="564900" y="311964"/>
                  </a:lnTo>
                  <a:lnTo>
                    <a:pt x="566062" y="312608"/>
                  </a:lnTo>
                  <a:lnTo>
                    <a:pt x="566297" y="312660"/>
                  </a:lnTo>
                  <a:lnTo>
                    <a:pt x="566660" y="312568"/>
                  </a:lnTo>
                  <a:lnTo>
                    <a:pt x="566965" y="312087"/>
                  </a:lnTo>
                  <a:lnTo>
                    <a:pt x="567166" y="312066"/>
                  </a:lnTo>
                  <a:lnTo>
                    <a:pt x="567409" y="312140"/>
                  </a:lnTo>
                  <a:lnTo>
                    <a:pt x="567535" y="312296"/>
                  </a:lnTo>
                  <a:lnTo>
                    <a:pt x="567753" y="313115"/>
                  </a:lnTo>
                  <a:lnTo>
                    <a:pt x="568108" y="314111"/>
                  </a:lnTo>
                  <a:lnTo>
                    <a:pt x="573219" y="315555"/>
                  </a:lnTo>
                  <a:lnTo>
                    <a:pt x="574269" y="315622"/>
                  </a:lnTo>
                  <a:lnTo>
                    <a:pt x="575661" y="315166"/>
                  </a:lnTo>
                  <a:lnTo>
                    <a:pt x="576653" y="314716"/>
                  </a:lnTo>
                  <a:lnTo>
                    <a:pt x="576973" y="314632"/>
                  </a:lnTo>
                  <a:lnTo>
                    <a:pt x="577130" y="314661"/>
                  </a:lnTo>
                  <a:lnTo>
                    <a:pt x="579194" y="315215"/>
                  </a:lnTo>
                  <a:lnTo>
                    <a:pt x="579495" y="315436"/>
                  </a:lnTo>
                  <a:lnTo>
                    <a:pt x="580228" y="316694"/>
                  </a:lnTo>
                  <a:lnTo>
                    <a:pt x="580289" y="316837"/>
                  </a:lnTo>
                  <a:lnTo>
                    <a:pt x="580380" y="317266"/>
                  </a:lnTo>
                  <a:lnTo>
                    <a:pt x="580268" y="317668"/>
                  </a:lnTo>
                  <a:lnTo>
                    <a:pt x="580237" y="318137"/>
                  </a:lnTo>
                  <a:lnTo>
                    <a:pt x="583660" y="320059"/>
                  </a:lnTo>
                  <a:lnTo>
                    <a:pt x="584057" y="320106"/>
                  </a:lnTo>
                  <a:lnTo>
                    <a:pt x="584281" y="319965"/>
                  </a:lnTo>
                  <a:lnTo>
                    <a:pt x="584632" y="319890"/>
                  </a:lnTo>
                  <a:lnTo>
                    <a:pt x="585635" y="319862"/>
                  </a:lnTo>
                  <a:lnTo>
                    <a:pt x="585961" y="319958"/>
                  </a:lnTo>
                  <a:lnTo>
                    <a:pt x="586103" y="320301"/>
                  </a:lnTo>
                  <a:lnTo>
                    <a:pt x="586041" y="320535"/>
                  </a:lnTo>
                  <a:lnTo>
                    <a:pt x="585832" y="320700"/>
                  </a:lnTo>
                  <a:lnTo>
                    <a:pt x="585652" y="320911"/>
                  </a:lnTo>
                  <a:lnTo>
                    <a:pt x="585645" y="321103"/>
                  </a:lnTo>
                  <a:lnTo>
                    <a:pt x="585774" y="321510"/>
                  </a:lnTo>
                  <a:lnTo>
                    <a:pt x="586543" y="322482"/>
                  </a:lnTo>
                  <a:lnTo>
                    <a:pt x="587407" y="323010"/>
                  </a:lnTo>
                  <a:lnTo>
                    <a:pt x="589655" y="324858"/>
                  </a:lnTo>
                  <a:lnTo>
                    <a:pt x="591457" y="326121"/>
                  </a:lnTo>
                  <a:lnTo>
                    <a:pt x="592172" y="326422"/>
                  </a:lnTo>
                  <a:lnTo>
                    <a:pt x="592476" y="326413"/>
                  </a:lnTo>
                  <a:lnTo>
                    <a:pt x="592851" y="326229"/>
                  </a:lnTo>
                  <a:lnTo>
                    <a:pt x="592992" y="326233"/>
                  </a:lnTo>
                  <a:lnTo>
                    <a:pt x="593186" y="326391"/>
                  </a:lnTo>
                  <a:lnTo>
                    <a:pt x="593154" y="326574"/>
                  </a:lnTo>
                  <a:lnTo>
                    <a:pt x="592667" y="327635"/>
                  </a:lnTo>
                  <a:lnTo>
                    <a:pt x="592168" y="328343"/>
                  </a:lnTo>
                  <a:lnTo>
                    <a:pt x="591763" y="328487"/>
                  </a:lnTo>
                  <a:lnTo>
                    <a:pt x="591612" y="328683"/>
                  </a:lnTo>
                  <a:lnTo>
                    <a:pt x="591568" y="328928"/>
                  </a:lnTo>
                  <a:lnTo>
                    <a:pt x="591610" y="329168"/>
                  </a:lnTo>
                  <a:lnTo>
                    <a:pt x="591757" y="329391"/>
                  </a:lnTo>
                  <a:lnTo>
                    <a:pt x="591925" y="329575"/>
                  </a:lnTo>
                  <a:lnTo>
                    <a:pt x="591952" y="329728"/>
                  </a:lnTo>
                  <a:lnTo>
                    <a:pt x="591936" y="329968"/>
                  </a:lnTo>
                  <a:lnTo>
                    <a:pt x="591852" y="330208"/>
                  </a:lnTo>
                  <a:lnTo>
                    <a:pt x="591641" y="330415"/>
                  </a:lnTo>
                  <a:lnTo>
                    <a:pt x="591335" y="330638"/>
                  </a:lnTo>
                  <a:lnTo>
                    <a:pt x="591228" y="330886"/>
                  </a:lnTo>
                  <a:lnTo>
                    <a:pt x="591944" y="332562"/>
                  </a:lnTo>
                  <a:lnTo>
                    <a:pt x="593515" y="334100"/>
                  </a:lnTo>
                  <a:lnTo>
                    <a:pt x="594264" y="334588"/>
                  </a:lnTo>
                  <a:lnTo>
                    <a:pt x="595625" y="335942"/>
                  </a:lnTo>
                  <a:lnTo>
                    <a:pt x="596204" y="336549"/>
                  </a:lnTo>
                  <a:lnTo>
                    <a:pt x="596272" y="337585"/>
                  </a:lnTo>
                  <a:lnTo>
                    <a:pt x="596137" y="338351"/>
                  </a:lnTo>
                  <a:lnTo>
                    <a:pt x="597157" y="339200"/>
                  </a:lnTo>
                  <a:lnTo>
                    <a:pt x="597744" y="339563"/>
                  </a:lnTo>
                  <a:lnTo>
                    <a:pt x="597868" y="339820"/>
                  </a:lnTo>
                  <a:lnTo>
                    <a:pt x="597842" y="340113"/>
                  </a:lnTo>
                  <a:lnTo>
                    <a:pt x="597735" y="340393"/>
                  </a:lnTo>
                  <a:lnTo>
                    <a:pt x="597725" y="340557"/>
                  </a:lnTo>
                  <a:lnTo>
                    <a:pt x="597852" y="340742"/>
                  </a:lnTo>
                  <a:lnTo>
                    <a:pt x="599022" y="341307"/>
                  </a:lnTo>
                  <a:lnTo>
                    <a:pt x="600003" y="342019"/>
                  </a:lnTo>
                  <a:lnTo>
                    <a:pt x="600043" y="342204"/>
                  </a:lnTo>
                  <a:lnTo>
                    <a:pt x="600326" y="342593"/>
                  </a:lnTo>
                  <a:lnTo>
                    <a:pt x="600473" y="342567"/>
                  </a:lnTo>
                  <a:lnTo>
                    <a:pt x="600660" y="342526"/>
                  </a:lnTo>
                  <a:lnTo>
                    <a:pt x="600826" y="342377"/>
                  </a:lnTo>
                  <a:lnTo>
                    <a:pt x="600878" y="342240"/>
                  </a:lnTo>
                  <a:lnTo>
                    <a:pt x="600936" y="341957"/>
                  </a:lnTo>
                  <a:lnTo>
                    <a:pt x="601338" y="341635"/>
                  </a:lnTo>
                  <a:lnTo>
                    <a:pt x="601529" y="341631"/>
                  </a:lnTo>
                  <a:lnTo>
                    <a:pt x="601765" y="341810"/>
                  </a:lnTo>
                  <a:lnTo>
                    <a:pt x="602873" y="342810"/>
                  </a:lnTo>
                  <a:lnTo>
                    <a:pt x="603112" y="343727"/>
                  </a:lnTo>
                  <a:lnTo>
                    <a:pt x="602739" y="344502"/>
                  </a:lnTo>
                  <a:lnTo>
                    <a:pt x="602711" y="344773"/>
                  </a:lnTo>
                  <a:lnTo>
                    <a:pt x="603037" y="345246"/>
                  </a:lnTo>
                  <a:lnTo>
                    <a:pt x="604700" y="347210"/>
                  </a:lnTo>
                  <a:lnTo>
                    <a:pt x="604901" y="347263"/>
                  </a:lnTo>
                  <a:lnTo>
                    <a:pt x="605060" y="347442"/>
                  </a:lnTo>
                  <a:lnTo>
                    <a:pt x="605183" y="347701"/>
                  </a:lnTo>
                  <a:lnTo>
                    <a:pt x="605894" y="349907"/>
                  </a:lnTo>
                  <a:lnTo>
                    <a:pt x="605969" y="350189"/>
                  </a:lnTo>
                  <a:lnTo>
                    <a:pt x="605825" y="350672"/>
                  </a:lnTo>
                  <a:lnTo>
                    <a:pt x="605216" y="351991"/>
                  </a:lnTo>
                  <a:lnTo>
                    <a:pt x="604913" y="352296"/>
                  </a:lnTo>
                  <a:lnTo>
                    <a:pt x="604255" y="352693"/>
                  </a:lnTo>
                  <a:lnTo>
                    <a:pt x="603339" y="354228"/>
                  </a:lnTo>
                  <a:lnTo>
                    <a:pt x="603240" y="355471"/>
                  </a:lnTo>
                  <a:lnTo>
                    <a:pt x="602571" y="356929"/>
                  </a:lnTo>
                  <a:lnTo>
                    <a:pt x="602502" y="357253"/>
                  </a:lnTo>
                  <a:lnTo>
                    <a:pt x="602636" y="357588"/>
                  </a:lnTo>
                  <a:lnTo>
                    <a:pt x="603038" y="358077"/>
                  </a:lnTo>
                  <a:lnTo>
                    <a:pt x="604178" y="359462"/>
                  </a:lnTo>
                  <a:lnTo>
                    <a:pt x="604730" y="360132"/>
                  </a:lnTo>
                  <a:lnTo>
                    <a:pt x="605838" y="361246"/>
                  </a:lnTo>
                  <a:lnTo>
                    <a:pt x="606903" y="361680"/>
                  </a:lnTo>
                  <a:lnTo>
                    <a:pt x="607725" y="362613"/>
                  </a:lnTo>
                  <a:lnTo>
                    <a:pt x="608642" y="364240"/>
                  </a:lnTo>
                  <a:lnTo>
                    <a:pt x="608778" y="364792"/>
                  </a:lnTo>
                  <a:lnTo>
                    <a:pt x="608647" y="365420"/>
                  </a:lnTo>
                  <a:lnTo>
                    <a:pt x="608636" y="365791"/>
                  </a:lnTo>
                  <a:lnTo>
                    <a:pt x="608808" y="365991"/>
                  </a:lnTo>
                  <a:lnTo>
                    <a:pt x="608844" y="366241"/>
                  </a:lnTo>
                  <a:lnTo>
                    <a:pt x="608646" y="366350"/>
                  </a:lnTo>
                  <a:lnTo>
                    <a:pt x="608300" y="366822"/>
                  </a:lnTo>
                  <a:lnTo>
                    <a:pt x="607925" y="367334"/>
                  </a:lnTo>
                  <a:lnTo>
                    <a:pt x="607823" y="367674"/>
                  </a:lnTo>
                  <a:lnTo>
                    <a:pt x="607828" y="367868"/>
                  </a:lnTo>
                  <a:lnTo>
                    <a:pt x="608007" y="368013"/>
                  </a:lnTo>
                  <a:lnTo>
                    <a:pt x="608702" y="368111"/>
                  </a:lnTo>
                  <a:lnTo>
                    <a:pt x="608867" y="368244"/>
                  </a:lnTo>
                  <a:lnTo>
                    <a:pt x="609330" y="369417"/>
                  </a:lnTo>
                  <a:lnTo>
                    <a:pt x="609767" y="370653"/>
                  </a:lnTo>
                  <a:lnTo>
                    <a:pt x="609726" y="370999"/>
                  </a:lnTo>
                  <a:lnTo>
                    <a:pt x="609819" y="372139"/>
                  </a:lnTo>
                  <a:lnTo>
                    <a:pt x="610584" y="374463"/>
                  </a:lnTo>
                  <a:lnTo>
                    <a:pt x="611180" y="375006"/>
                  </a:lnTo>
                  <a:lnTo>
                    <a:pt x="611483" y="375130"/>
                  </a:lnTo>
                  <a:lnTo>
                    <a:pt x="612829" y="375012"/>
                  </a:lnTo>
                  <a:lnTo>
                    <a:pt x="613705" y="374849"/>
                  </a:lnTo>
                  <a:lnTo>
                    <a:pt x="613951" y="374872"/>
                  </a:lnTo>
                  <a:lnTo>
                    <a:pt x="614125" y="375400"/>
                  </a:lnTo>
                  <a:lnTo>
                    <a:pt x="614530" y="375777"/>
                  </a:lnTo>
                  <a:lnTo>
                    <a:pt x="615192" y="376127"/>
                  </a:lnTo>
                  <a:lnTo>
                    <a:pt x="617523" y="377251"/>
                  </a:lnTo>
                  <a:lnTo>
                    <a:pt x="618398" y="377516"/>
                  </a:lnTo>
                  <a:lnTo>
                    <a:pt x="619720" y="377604"/>
                  </a:lnTo>
                  <a:lnTo>
                    <a:pt x="621227" y="377459"/>
                  </a:lnTo>
                  <a:lnTo>
                    <a:pt x="621896" y="377195"/>
                  </a:lnTo>
                  <a:lnTo>
                    <a:pt x="623129" y="376171"/>
                  </a:lnTo>
                  <a:lnTo>
                    <a:pt x="623658" y="375113"/>
                  </a:lnTo>
                  <a:lnTo>
                    <a:pt x="624090" y="374629"/>
                  </a:lnTo>
                  <a:lnTo>
                    <a:pt x="624712" y="374374"/>
                  </a:lnTo>
                  <a:lnTo>
                    <a:pt x="625292" y="374433"/>
                  </a:lnTo>
                  <a:lnTo>
                    <a:pt x="625625" y="374526"/>
                  </a:lnTo>
                  <a:lnTo>
                    <a:pt x="626420" y="375034"/>
                  </a:lnTo>
                  <a:lnTo>
                    <a:pt x="626829" y="375463"/>
                  </a:lnTo>
                  <a:lnTo>
                    <a:pt x="627505" y="376375"/>
                  </a:lnTo>
                  <a:lnTo>
                    <a:pt x="628194" y="376931"/>
                  </a:lnTo>
                  <a:lnTo>
                    <a:pt x="628786" y="377164"/>
                  </a:lnTo>
                  <a:lnTo>
                    <a:pt x="631353" y="377597"/>
                  </a:lnTo>
                  <a:lnTo>
                    <a:pt x="632031" y="377865"/>
                  </a:lnTo>
                  <a:lnTo>
                    <a:pt x="633706" y="379158"/>
                  </a:lnTo>
                  <a:lnTo>
                    <a:pt x="635170" y="380411"/>
                  </a:lnTo>
                  <a:lnTo>
                    <a:pt x="636166" y="381100"/>
                  </a:lnTo>
                  <a:lnTo>
                    <a:pt x="636722" y="381372"/>
                  </a:lnTo>
                  <a:lnTo>
                    <a:pt x="637377" y="381487"/>
                  </a:lnTo>
                  <a:lnTo>
                    <a:pt x="638289" y="381447"/>
                  </a:lnTo>
                  <a:lnTo>
                    <a:pt x="640532" y="381307"/>
                  </a:lnTo>
                  <a:lnTo>
                    <a:pt x="641467" y="381190"/>
                  </a:lnTo>
                  <a:lnTo>
                    <a:pt x="645027" y="382157"/>
                  </a:lnTo>
                  <a:lnTo>
                    <a:pt x="645799" y="381578"/>
                  </a:lnTo>
                  <a:lnTo>
                    <a:pt x="646997" y="381723"/>
                  </a:lnTo>
                  <a:lnTo>
                    <a:pt x="647652" y="383512"/>
                  </a:lnTo>
                  <a:lnTo>
                    <a:pt x="647706" y="384781"/>
                  </a:lnTo>
                  <a:lnTo>
                    <a:pt x="647267" y="386981"/>
                  </a:lnTo>
                  <a:lnTo>
                    <a:pt x="645970" y="390010"/>
                  </a:lnTo>
                  <a:lnTo>
                    <a:pt x="643750" y="391926"/>
                  </a:lnTo>
                  <a:lnTo>
                    <a:pt x="642159" y="393690"/>
                  </a:lnTo>
                  <a:lnTo>
                    <a:pt x="640615" y="394750"/>
                  </a:lnTo>
                  <a:lnTo>
                    <a:pt x="638360" y="394979"/>
                  </a:lnTo>
                  <a:lnTo>
                    <a:pt x="637912" y="393327"/>
                  </a:lnTo>
                  <a:lnTo>
                    <a:pt x="635634" y="393659"/>
                  </a:lnTo>
                  <a:lnTo>
                    <a:pt x="633073" y="396473"/>
                  </a:lnTo>
                  <a:lnTo>
                    <a:pt x="633112" y="399073"/>
                  </a:lnTo>
                  <a:lnTo>
                    <a:pt x="634209" y="400025"/>
                  </a:lnTo>
                  <a:lnTo>
                    <a:pt x="636058" y="400291"/>
                  </a:lnTo>
                  <a:lnTo>
                    <a:pt x="637657" y="399825"/>
                  </a:lnTo>
                  <a:lnTo>
                    <a:pt x="638607" y="400215"/>
                  </a:lnTo>
                  <a:lnTo>
                    <a:pt x="637349" y="402355"/>
                  </a:lnTo>
                  <a:lnTo>
                    <a:pt x="634815" y="405505"/>
                  </a:lnTo>
                  <a:lnTo>
                    <a:pt x="632689" y="408881"/>
                  </a:lnTo>
                  <a:lnTo>
                    <a:pt x="631763" y="409179"/>
                  </a:lnTo>
                  <a:lnTo>
                    <a:pt x="629726" y="407961"/>
                  </a:lnTo>
                  <a:lnTo>
                    <a:pt x="626134" y="407315"/>
                  </a:lnTo>
                  <a:lnTo>
                    <a:pt x="623160" y="407713"/>
                  </a:lnTo>
                  <a:lnTo>
                    <a:pt x="624480" y="410322"/>
                  </a:lnTo>
                  <a:lnTo>
                    <a:pt x="624618" y="411434"/>
                  </a:lnTo>
                  <a:lnTo>
                    <a:pt x="624291" y="412284"/>
                  </a:lnTo>
                  <a:lnTo>
                    <a:pt x="622843" y="413811"/>
                  </a:lnTo>
                  <a:lnTo>
                    <a:pt x="623070" y="414818"/>
                  </a:lnTo>
                  <a:lnTo>
                    <a:pt x="625552" y="415312"/>
                  </a:lnTo>
                  <a:lnTo>
                    <a:pt x="626336" y="415217"/>
                  </a:lnTo>
                  <a:lnTo>
                    <a:pt x="626647" y="414793"/>
                  </a:lnTo>
                  <a:lnTo>
                    <a:pt x="627707" y="414881"/>
                  </a:lnTo>
                  <a:lnTo>
                    <a:pt x="628150" y="415310"/>
                  </a:lnTo>
                  <a:lnTo>
                    <a:pt x="628335" y="416285"/>
                  </a:lnTo>
                  <a:lnTo>
                    <a:pt x="627282" y="417927"/>
                  </a:lnTo>
                  <a:lnTo>
                    <a:pt x="625563" y="423267"/>
                  </a:lnTo>
                  <a:lnTo>
                    <a:pt x="624639" y="424534"/>
                  </a:lnTo>
                  <a:lnTo>
                    <a:pt x="622309" y="426147"/>
                  </a:lnTo>
                  <a:lnTo>
                    <a:pt x="618938" y="431233"/>
                  </a:lnTo>
                  <a:lnTo>
                    <a:pt x="618007" y="431657"/>
                  </a:lnTo>
                  <a:lnTo>
                    <a:pt x="615848" y="431263"/>
                  </a:lnTo>
                  <a:lnTo>
                    <a:pt x="615053" y="431118"/>
                  </a:lnTo>
                  <a:lnTo>
                    <a:pt x="610918" y="431097"/>
                  </a:lnTo>
                  <a:lnTo>
                    <a:pt x="610400" y="432246"/>
                  </a:lnTo>
                  <a:lnTo>
                    <a:pt x="609921" y="433307"/>
                  </a:lnTo>
                  <a:lnTo>
                    <a:pt x="612528" y="435491"/>
                  </a:lnTo>
                  <a:lnTo>
                    <a:pt x="615931" y="436379"/>
                  </a:lnTo>
                  <a:lnTo>
                    <a:pt x="616674" y="435883"/>
                  </a:lnTo>
                  <a:lnTo>
                    <a:pt x="616901" y="435174"/>
                  </a:lnTo>
                  <a:lnTo>
                    <a:pt x="617193" y="434990"/>
                  </a:lnTo>
                  <a:lnTo>
                    <a:pt x="618422" y="434682"/>
                  </a:lnTo>
                  <a:lnTo>
                    <a:pt x="619557" y="435092"/>
                  </a:lnTo>
                  <a:lnTo>
                    <a:pt x="619310" y="436946"/>
                  </a:lnTo>
                  <a:lnTo>
                    <a:pt x="619430" y="438201"/>
                  </a:lnTo>
                  <a:lnTo>
                    <a:pt x="620530" y="441006"/>
                  </a:lnTo>
                  <a:lnTo>
                    <a:pt x="621098" y="445495"/>
                  </a:lnTo>
                  <a:lnTo>
                    <a:pt x="619796" y="450128"/>
                  </a:lnTo>
                  <a:lnTo>
                    <a:pt x="619080" y="453650"/>
                  </a:lnTo>
                  <a:lnTo>
                    <a:pt x="617858" y="456007"/>
                  </a:lnTo>
                  <a:lnTo>
                    <a:pt x="617150" y="456188"/>
                  </a:lnTo>
                  <a:lnTo>
                    <a:pt x="616481" y="455639"/>
                  </a:lnTo>
                  <a:lnTo>
                    <a:pt x="615922" y="454563"/>
                  </a:lnTo>
                  <a:lnTo>
                    <a:pt x="614887" y="454736"/>
                  </a:lnTo>
                  <a:lnTo>
                    <a:pt x="613643" y="454943"/>
                  </a:lnTo>
                  <a:lnTo>
                    <a:pt x="612632" y="456681"/>
                  </a:lnTo>
                  <a:lnTo>
                    <a:pt x="609494" y="458013"/>
                  </a:lnTo>
                  <a:lnTo>
                    <a:pt x="607712" y="457792"/>
                  </a:lnTo>
                  <a:lnTo>
                    <a:pt x="607172" y="459015"/>
                  </a:lnTo>
                  <a:lnTo>
                    <a:pt x="607088" y="461343"/>
                  </a:lnTo>
                  <a:lnTo>
                    <a:pt x="607187" y="461568"/>
                  </a:lnTo>
                  <a:lnTo>
                    <a:pt x="607813" y="461734"/>
                  </a:lnTo>
                  <a:lnTo>
                    <a:pt x="612969" y="461088"/>
                  </a:lnTo>
                  <a:lnTo>
                    <a:pt x="613501" y="460866"/>
                  </a:lnTo>
                  <a:lnTo>
                    <a:pt x="615014" y="459208"/>
                  </a:lnTo>
                  <a:lnTo>
                    <a:pt x="615872" y="459316"/>
                  </a:lnTo>
                  <a:lnTo>
                    <a:pt x="617506" y="460226"/>
                  </a:lnTo>
                  <a:lnTo>
                    <a:pt x="618050" y="460909"/>
                  </a:lnTo>
                  <a:lnTo>
                    <a:pt x="618317" y="461648"/>
                  </a:lnTo>
                  <a:lnTo>
                    <a:pt x="617108" y="463849"/>
                  </a:lnTo>
                  <a:lnTo>
                    <a:pt x="615969" y="468538"/>
                  </a:lnTo>
                  <a:lnTo>
                    <a:pt x="611973" y="476657"/>
                  </a:lnTo>
                  <a:lnTo>
                    <a:pt x="610968" y="479537"/>
                  </a:lnTo>
                  <a:lnTo>
                    <a:pt x="609373" y="485297"/>
                  </a:lnTo>
                  <a:lnTo>
                    <a:pt x="609708" y="487607"/>
                  </a:lnTo>
                  <a:lnTo>
                    <a:pt x="609876" y="491205"/>
                  </a:lnTo>
                  <a:lnTo>
                    <a:pt x="610938" y="491056"/>
                  </a:lnTo>
                  <a:lnTo>
                    <a:pt x="611802" y="491201"/>
                  </a:lnTo>
                  <a:lnTo>
                    <a:pt x="613679" y="492162"/>
                  </a:lnTo>
                  <a:lnTo>
                    <a:pt x="613198" y="493946"/>
                  </a:lnTo>
                  <a:lnTo>
                    <a:pt x="612312" y="495489"/>
                  </a:lnTo>
                  <a:lnTo>
                    <a:pt x="611838" y="496313"/>
                  </a:lnTo>
                  <a:lnTo>
                    <a:pt x="612436" y="501320"/>
                  </a:lnTo>
                  <a:lnTo>
                    <a:pt x="611946" y="502937"/>
                  </a:lnTo>
                  <a:lnTo>
                    <a:pt x="611628" y="505767"/>
                  </a:lnTo>
                  <a:lnTo>
                    <a:pt x="612081" y="507810"/>
                  </a:lnTo>
                  <a:lnTo>
                    <a:pt x="611577" y="508595"/>
                  </a:lnTo>
                  <a:lnTo>
                    <a:pt x="610124" y="508873"/>
                  </a:lnTo>
                  <a:lnTo>
                    <a:pt x="608921" y="508824"/>
                  </a:lnTo>
                  <a:lnTo>
                    <a:pt x="606324" y="512372"/>
                  </a:lnTo>
                  <a:lnTo>
                    <a:pt x="604823" y="515535"/>
                  </a:lnTo>
                  <a:lnTo>
                    <a:pt x="604362" y="517279"/>
                  </a:lnTo>
                  <a:lnTo>
                    <a:pt x="604711" y="518209"/>
                  </a:lnTo>
                  <a:lnTo>
                    <a:pt x="603908" y="520208"/>
                  </a:lnTo>
                  <a:lnTo>
                    <a:pt x="601652" y="521089"/>
                  </a:lnTo>
                  <a:lnTo>
                    <a:pt x="600014" y="521243"/>
                  </a:lnTo>
                  <a:lnTo>
                    <a:pt x="599927" y="522542"/>
                  </a:lnTo>
                  <a:lnTo>
                    <a:pt x="600175" y="525186"/>
                  </a:lnTo>
                  <a:lnTo>
                    <a:pt x="601014" y="528125"/>
                  </a:lnTo>
                  <a:lnTo>
                    <a:pt x="601338" y="530034"/>
                  </a:lnTo>
                  <a:lnTo>
                    <a:pt x="600738" y="536914"/>
                  </a:lnTo>
                  <a:lnTo>
                    <a:pt x="600312" y="538461"/>
                  </a:lnTo>
                  <a:lnTo>
                    <a:pt x="599851" y="538986"/>
                  </a:lnTo>
                  <a:lnTo>
                    <a:pt x="598893" y="539254"/>
                  </a:lnTo>
                  <a:lnTo>
                    <a:pt x="598570" y="539067"/>
                  </a:lnTo>
                  <a:lnTo>
                    <a:pt x="598465" y="538620"/>
                  </a:lnTo>
                  <a:lnTo>
                    <a:pt x="597454" y="538964"/>
                  </a:lnTo>
                  <a:lnTo>
                    <a:pt x="596440" y="539308"/>
                  </a:lnTo>
                  <a:lnTo>
                    <a:pt x="595770" y="540197"/>
                  </a:lnTo>
                  <a:lnTo>
                    <a:pt x="595701" y="540881"/>
                  </a:lnTo>
                  <a:lnTo>
                    <a:pt x="594673" y="542480"/>
                  </a:lnTo>
                  <a:lnTo>
                    <a:pt x="592263" y="544526"/>
                  </a:lnTo>
                  <a:lnTo>
                    <a:pt x="592060" y="545653"/>
                  </a:lnTo>
                  <a:lnTo>
                    <a:pt x="593099" y="546639"/>
                  </a:lnTo>
                  <a:lnTo>
                    <a:pt x="594597" y="546912"/>
                  </a:lnTo>
                  <a:lnTo>
                    <a:pt x="594938" y="546276"/>
                  </a:lnTo>
                  <a:lnTo>
                    <a:pt x="595607" y="546012"/>
                  </a:lnTo>
                  <a:lnTo>
                    <a:pt x="597409" y="546484"/>
                  </a:lnTo>
                  <a:lnTo>
                    <a:pt x="598407" y="547611"/>
                  </a:lnTo>
                  <a:lnTo>
                    <a:pt x="600990" y="547180"/>
                  </a:lnTo>
                  <a:lnTo>
                    <a:pt x="601417" y="544538"/>
                  </a:lnTo>
                  <a:lnTo>
                    <a:pt x="601879" y="543999"/>
                  </a:lnTo>
                  <a:lnTo>
                    <a:pt x="602791" y="543763"/>
                  </a:lnTo>
                  <a:lnTo>
                    <a:pt x="603923" y="546478"/>
                  </a:lnTo>
                  <a:lnTo>
                    <a:pt x="604938" y="553611"/>
                  </a:lnTo>
                  <a:lnTo>
                    <a:pt x="603765" y="564381"/>
                  </a:lnTo>
                  <a:lnTo>
                    <a:pt x="603608" y="565169"/>
                  </a:lnTo>
                  <a:lnTo>
                    <a:pt x="602676" y="566770"/>
                  </a:lnTo>
                  <a:lnTo>
                    <a:pt x="602090" y="568485"/>
                  </a:lnTo>
                  <a:lnTo>
                    <a:pt x="601515" y="571445"/>
                  </a:lnTo>
                  <a:lnTo>
                    <a:pt x="601432" y="574548"/>
                  </a:lnTo>
                  <a:lnTo>
                    <a:pt x="601706" y="576885"/>
                  </a:lnTo>
                  <a:lnTo>
                    <a:pt x="602197" y="578520"/>
                  </a:lnTo>
                  <a:lnTo>
                    <a:pt x="604127" y="582062"/>
                  </a:lnTo>
                  <a:lnTo>
                    <a:pt x="604937" y="582786"/>
                  </a:lnTo>
                  <a:lnTo>
                    <a:pt x="604365" y="582938"/>
                  </a:lnTo>
                  <a:lnTo>
                    <a:pt x="602913" y="583031"/>
                  </a:lnTo>
                  <a:lnTo>
                    <a:pt x="602331" y="583042"/>
                  </a:lnTo>
                  <a:lnTo>
                    <a:pt x="601246" y="582897"/>
                  </a:lnTo>
                  <a:lnTo>
                    <a:pt x="600811" y="582761"/>
                  </a:lnTo>
                  <a:lnTo>
                    <a:pt x="599569" y="581633"/>
                  </a:lnTo>
                  <a:lnTo>
                    <a:pt x="599066" y="581399"/>
                  </a:lnTo>
                  <a:lnTo>
                    <a:pt x="598787" y="581444"/>
                  </a:lnTo>
                  <a:lnTo>
                    <a:pt x="596629" y="582282"/>
                  </a:lnTo>
                  <a:lnTo>
                    <a:pt x="595520" y="582577"/>
                  </a:lnTo>
                  <a:lnTo>
                    <a:pt x="594842" y="582650"/>
                  </a:lnTo>
                  <a:lnTo>
                    <a:pt x="593954" y="582682"/>
                  </a:lnTo>
                  <a:lnTo>
                    <a:pt x="593681" y="582803"/>
                  </a:lnTo>
                  <a:lnTo>
                    <a:pt x="593427" y="583030"/>
                  </a:lnTo>
                  <a:lnTo>
                    <a:pt x="593312" y="583308"/>
                  </a:lnTo>
                  <a:lnTo>
                    <a:pt x="593298" y="583592"/>
                  </a:lnTo>
                  <a:lnTo>
                    <a:pt x="593208" y="583841"/>
                  </a:lnTo>
                  <a:lnTo>
                    <a:pt x="592988" y="584173"/>
                  </a:lnTo>
                  <a:lnTo>
                    <a:pt x="592804" y="584334"/>
                  </a:lnTo>
                  <a:lnTo>
                    <a:pt x="592601" y="584387"/>
                  </a:lnTo>
                  <a:lnTo>
                    <a:pt x="592373" y="584389"/>
                  </a:lnTo>
                  <a:lnTo>
                    <a:pt x="592110" y="584380"/>
                  </a:lnTo>
                  <a:lnTo>
                    <a:pt x="591816" y="584375"/>
                  </a:lnTo>
                  <a:lnTo>
                    <a:pt x="591491" y="584192"/>
                  </a:lnTo>
                  <a:lnTo>
                    <a:pt x="591038" y="584123"/>
                  </a:lnTo>
                  <a:lnTo>
                    <a:pt x="589916" y="584518"/>
                  </a:lnTo>
                  <a:lnTo>
                    <a:pt x="589290" y="584297"/>
                  </a:lnTo>
                  <a:lnTo>
                    <a:pt x="588538" y="583868"/>
                  </a:lnTo>
                  <a:lnTo>
                    <a:pt x="588230" y="583818"/>
                  </a:lnTo>
                  <a:lnTo>
                    <a:pt x="586538" y="583904"/>
                  </a:lnTo>
                  <a:lnTo>
                    <a:pt x="585632" y="583806"/>
                  </a:lnTo>
                  <a:lnTo>
                    <a:pt x="584610" y="583588"/>
                  </a:lnTo>
                  <a:lnTo>
                    <a:pt x="584276" y="583771"/>
                  </a:lnTo>
                  <a:lnTo>
                    <a:pt x="584108" y="584086"/>
                  </a:lnTo>
                  <a:lnTo>
                    <a:pt x="583945" y="584615"/>
                  </a:lnTo>
                  <a:lnTo>
                    <a:pt x="583744" y="584829"/>
                  </a:lnTo>
                  <a:lnTo>
                    <a:pt x="582677" y="584815"/>
                  </a:lnTo>
                  <a:lnTo>
                    <a:pt x="582362" y="584457"/>
                  </a:lnTo>
                  <a:lnTo>
                    <a:pt x="582094" y="583815"/>
                  </a:lnTo>
                  <a:lnTo>
                    <a:pt x="581914" y="583603"/>
                  </a:lnTo>
                  <a:lnTo>
                    <a:pt x="581468" y="583411"/>
                  </a:lnTo>
                  <a:lnTo>
                    <a:pt x="580912" y="583595"/>
                  </a:lnTo>
                  <a:lnTo>
                    <a:pt x="580518" y="584075"/>
                  </a:lnTo>
                  <a:lnTo>
                    <a:pt x="578939" y="584641"/>
                  </a:lnTo>
                  <a:lnTo>
                    <a:pt x="578526" y="584551"/>
                  </a:lnTo>
                  <a:lnTo>
                    <a:pt x="578343" y="584433"/>
                  </a:lnTo>
                  <a:lnTo>
                    <a:pt x="578112" y="584093"/>
                  </a:lnTo>
                  <a:lnTo>
                    <a:pt x="577980" y="583621"/>
                  </a:lnTo>
                  <a:lnTo>
                    <a:pt x="577923" y="582957"/>
                  </a:lnTo>
                  <a:lnTo>
                    <a:pt x="577819" y="582652"/>
                  </a:lnTo>
                  <a:lnTo>
                    <a:pt x="577195" y="582365"/>
                  </a:lnTo>
                  <a:lnTo>
                    <a:pt x="576448" y="582286"/>
                  </a:lnTo>
                  <a:lnTo>
                    <a:pt x="576139" y="582327"/>
                  </a:lnTo>
                  <a:lnTo>
                    <a:pt x="575816" y="582521"/>
                  </a:lnTo>
                  <a:lnTo>
                    <a:pt x="575722" y="582686"/>
                  </a:lnTo>
                  <a:lnTo>
                    <a:pt x="575670" y="583181"/>
                  </a:lnTo>
                  <a:lnTo>
                    <a:pt x="575596" y="583355"/>
                  </a:lnTo>
                  <a:lnTo>
                    <a:pt x="575286" y="583599"/>
                  </a:lnTo>
                  <a:lnTo>
                    <a:pt x="573188" y="583590"/>
                  </a:lnTo>
                  <a:lnTo>
                    <a:pt x="572892" y="583434"/>
                  </a:lnTo>
                  <a:lnTo>
                    <a:pt x="572759" y="583288"/>
                  </a:lnTo>
                  <a:lnTo>
                    <a:pt x="572558" y="582866"/>
                  </a:lnTo>
                  <a:lnTo>
                    <a:pt x="572277" y="582720"/>
                  </a:lnTo>
                  <a:lnTo>
                    <a:pt x="569188" y="583802"/>
                  </a:lnTo>
                  <a:lnTo>
                    <a:pt x="568221" y="583629"/>
                  </a:lnTo>
                  <a:lnTo>
                    <a:pt x="567510" y="583353"/>
                  </a:lnTo>
                  <a:lnTo>
                    <a:pt x="565886" y="582120"/>
                  </a:lnTo>
                  <a:lnTo>
                    <a:pt x="565785" y="581791"/>
                  </a:lnTo>
                  <a:lnTo>
                    <a:pt x="565652" y="581579"/>
                  </a:lnTo>
                  <a:lnTo>
                    <a:pt x="565516" y="581430"/>
                  </a:lnTo>
                  <a:lnTo>
                    <a:pt x="565334" y="581336"/>
                  </a:lnTo>
                  <a:lnTo>
                    <a:pt x="565161" y="581282"/>
                  </a:lnTo>
                  <a:lnTo>
                    <a:pt x="564676" y="581272"/>
                  </a:lnTo>
                  <a:lnTo>
                    <a:pt x="564166" y="581177"/>
                  </a:lnTo>
                  <a:lnTo>
                    <a:pt x="563553" y="580832"/>
                  </a:lnTo>
                  <a:lnTo>
                    <a:pt x="562983" y="580570"/>
                  </a:lnTo>
                  <a:lnTo>
                    <a:pt x="562371" y="580655"/>
                  </a:lnTo>
                  <a:lnTo>
                    <a:pt x="562118" y="580914"/>
                  </a:lnTo>
                  <a:lnTo>
                    <a:pt x="561919" y="581380"/>
                  </a:lnTo>
                  <a:lnTo>
                    <a:pt x="561643" y="581604"/>
                  </a:lnTo>
                  <a:lnTo>
                    <a:pt x="561125" y="581731"/>
                  </a:lnTo>
                  <a:lnTo>
                    <a:pt x="560639" y="581538"/>
                  </a:lnTo>
                  <a:lnTo>
                    <a:pt x="560336" y="581053"/>
                  </a:lnTo>
                  <a:lnTo>
                    <a:pt x="559009" y="579686"/>
                  </a:lnTo>
                  <a:lnTo>
                    <a:pt x="557126" y="579233"/>
                  </a:lnTo>
                  <a:lnTo>
                    <a:pt x="556880" y="579226"/>
                  </a:lnTo>
                  <a:lnTo>
                    <a:pt x="554569" y="579776"/>
                  </a:lnTo>
                  <a:lnTo>
                    <a:pt x="552940" y="580425"/>
                  </a:lnTo>
                  <a:lnTo>
                    <a:pt x="552710" y="580356"/>
                  </a:lnTo>
                  <a:lnTo>
                    <a:pt x="552093" y="579957"/>
                  </a:lnTo>
                  <a:lnTo>
                    <a:pt x="551197" y="579536"/>
                  </a:lnTo>
                  <a:lnTo>
                    <a:pt x="549216" y="580118"/>
                  </a:lnTo>
                  <a:lnTo>
                    <a:pt x="548007" y="579328"/>
                  </a:lnTo>
                  <a:lnTo>
                    <a:pt x="547133" y="578652"/>
                  </a:lnTo>
                  <a:lnTo>
                    <a:pt x="545791" y="577289"/>
                  </a:lnTo>
                  <a:lnTo>
                    <a:pt x="545506" y="576849"/>
                  </a:lnTo>
                  <a:lnTo>
                    <a:pt x="545106" y="576647"/>
                  </a:lnTo>
                  <a:lnTo>
                    <a:pt x="544630" y="576644"/>
                  </a:lnTo>
                  <a:lnTo>
                    <a:pt x="544277" y="576828"/>
                  </a:lnTo>
                  <a:lnTo>
                    <a:pt x="544142" y="577119"/>
                  </a:lnTo>
                  <a:lnTo>
                    <a:pt x="543869" y="577455"/>
                  </a:lnTo>
                  <a:lnTo>
                    <a:pt x="543309" y="577714"/>
                  </a:lnTo>
                  <a:lnTo>
                    <a:pt x="541559" y="577762"/>
                  </a:lnTo>
                  <a:lnTo>
                    <a:pt x="540083" y="577486"/>
                  </a:lnTo>
                  <a:lnTo>
                    <a:pt x="539601" y="576889"/>
                  </a:lnTo>
                  <a:lnTo>
                    <a:pt x="538955" y="576749"/>
                  </a:lnTo>
                  <a:lnTo>
                    <a:pt x="538117" y="576881"/>
                  </a:lnTo>
                  <a:lnTo>
                    <a:pt x="537007" y="577996"/>
                  </a:lnTo>
                  <a:lnTo>
                    <a:pt x="536778" y="578499"/>
                  </a:lnTo>
                  <a:lnTo>
                    <a:pt x="536811" y="579135"/>
                  </a:lnTo>
                  <a:lnTo>
                    <a:pt x="536973" y="579870"/>
                  </a:lnTo>
                  <a:lnTo>
                    <a:pt x="537221" y="581003"/>
                  </a:lnTo>
                  <a:lnTo>
                    <a:pt x="537246" y="581574"/>
                  </a:lnTo>
                  <a:lnTo>
                    <a:pt x="536244" y="584390"/>
                  </a:lnTo>
                  <a:lnTo>
                    <a:pt x="535635" y="584796"/>
                  </a:lnTo>
                  <a:lnTo>
                    <a:pt x="535347" y="584793"/>
                  </a:lnTo>
                  <a:lnTo>
                    <a:pt x="534341" y="584478"/>
                  </a:lnTo>
                  <a:lnTo>
                    <a:pt x="534019" y="584303"/>
                  </a:lnTo>
                  <a:lnTo>
                    <a:pt x="533392" y="583753"/>
                  </a:lnTo>
                  <a:lnTo>
                    <a:pt x="531991" y="583154"/>
                  </a:lnTo>
                  <a:lnTo>
                    <a:pt x="531597" y="583045"/>
                  </a:lnTo>
                  <a:lnTo>
                    <a:pt x="530465" y="583422"/>
                  </a:lnTo>
                  <a:lnTo>
                    <a:pt x="529817" y="584068"/>
                  </a:lnTo>
                  <a:lnTo>
                    <a:pt x="529724" y="584275"/>
                  </a:lnTo>
                  <a:lnTo>
                    <a:pt x="529784" y="584783"/>
                  </a:lnTo>
                  <a:lnTo>
                    <a:pt x="530737" y="585698"/>
                  </a:lnTo>
                  <a:lnTo>
                    <a:pt x="531835" y="587382"/>
                  </a:lnTo>
                  <a:lnTo>
                    <a:pt x="531744" y="587666"/>
                  </a:lnTo>
                  <a:lnTo>
                    <a:pt x="531222" y="588638"/>
                  </a:lnTo>
                  <a:lnTo>
                    <a:pt x="529997" y="589471"/>
                  </a:lnTo>
                  <a:lnTo>
                    <a:pt x="529467" y="589604"/>
                  </a:lnTo>
                  <a:lnTo>
                    <a:pt x="529039" y="589628"/>
                  </a:lnTo>
                  <a:lnTo>
                    <a:pt x="528700" y="589939"/>
                  </a:lnTo>
                  <a:lnTo>
                    <a:pt x="528652" y="590172"/>
                  </a:lnTo>
                  <a:lnTo>
                    <a:pt x="528845" y="591634"/>
                  </a:lnTo>
                  <a:lnTo>
                    <a:pt x="528779" y="592130"/>
                  </a:lnTo>
                  <a:lnTo>
                    <a:pt x="528555" y="592843"/>
                  </a:lnTo>
                  <a:lnTo>
                    <a:pt x="529016" y="593436"/>
                  </a:lnTo>
                  <a:lnTo>
                    <a:pt x="529297" y="593668"/>
                  </a:lnTo>
                  <a:lnTo>
                    <a:pt x="529606" y="594283"/>
                  </a:lnTo>
                  <a:lnTo>
                    <a:pt x="530037" y="595981"/>
                  </a:lnTo>
                  <a:lnTo>
                    <a:pt x="529692" y="598123"/>
                  </a:lnTo>
                  <a:lnTo>
                    <a:pt x="528983" y="600605"/>
                  </a:lnTo>
                  <a:lnTo>
                    <a:pt x="529592" y="603545"/>
                  </a:lnTo>
                  <a:lnTo>
                    <a:pt x="530112" y="604013"/>
                  </a:lnTo>
                  <a:lnTo>
                    <a:pt x="530654" y="604262"/>
                  </a:lnTo>
                  <a:lnTo>
                    <a:pt x="531139" y="605083"/>
                  </a:lnTo>
                  <a:lnTo>
                    <a:pt x="531255" y="605383"/>
                  </a:lnTo>
                  <a:lnTo>
                    <a:pt x="531242" y="605971"/>
                  </a:lnTo>
                  <a:lnTo>
                    <a:pt x="531630" y="606474"/>
                  </a:lnTo>
                  <a:lnTo>
                    <a:pt x="532184" y="606920"/>
                  </a:lnTo>
                  <a:lnTo>
                    <a:pt x="533057" y="607916"/>
                  </a:lnTo>
                  <a:lnTo>
                    <a:pt x="533508" y="609092"/>
                  </a:lnTo>
                  <a:lnTo>
                    <a:pt x="533627" y="610121"/>
                  </a:lnTo>
                  <a:lnTo>
                    <a:pt x="535158" y="610519"/>
                  </a:lnTo>
                  <a:lnTo>
                    <a:pt x="535803" y="611575"/>
                  </a:lnTo>
                  <a:lnTo>
                    <a:pt x="536711" y="613882"/>
                  </a:lnTo>
                  <a:lnTo>
                    <a:pt x="537365" y="615757"/>
                  </a:lnTo>
                  <a:lnTo>
                    <a:pt x="536702" y="617834"/>
                  </a:lnTo>
                  <a:lnTo>
                    <a:pt x="536499" y="620641"/>
                  </a:lnTo>
                  <a:lnTo>
                    <a:pt x="536610" y="621702"/>
                  </a:lnTo>
                  <a:lnTo>
                    <a:pt x="536955" y="622300"/>
                  </a:lnTo>
                  <a:lnTo>
                    <a:pt x="537131" y="622446"/>
                  </a:lnTo>
                  <a:lnTo>
                    <a:pt x="537388" y="623160"/>
                  </a:lnTo>
                  <a:lnTo>
                    <a:pt x="537662" y="625683"/>
                  </a:lnTo>
                  <a:lnTo>
                    <a:pt x="537447" y="626219"/>
                  </a:lnTo>
                  <a:lnTo>
                    <a:pt x="537670" y="626834"/>
                  </a:lnTo>
                  <a:lnTo>
                    <a:pt x="537921" y="628092"/>
                  </a:lnTo>
                  <a:lnTo>
                    <a:pt x="537908" y="628636"/>
                  </a:lnTo>
                  <a:lnTo>
                    <a:pt x="537337" y="629875"/>
                  </a:lnTo>
                  <a:lnTo>
                    <a:pt x="537344" y="631272"/>
                  </a:lnTo>
                  <a:lnTo>
                    <a:pt x="537241" y="632808"/>
                  </a:lnTo>
                  <a:lnTo>
                    <a:pt x="537066" y="633210"/>
                  </a:lnTo>
                  <a:lnTo>
                    <a:pt x="536437" y="634253"/>
                  </a:lnTo>
                  <a:lnTo>
                    <a:pt x="536403" y="634836"/>
                  </a:lnTo>
                  <a:lnTo>
                    <a:pt x="536906" y="635702"/>
                  </a:lnTo>
                  <a:lnTo>
                    <a:pt x="537099" y="636504"/>
                  </a:lnTo>
                  <a:lnTo>
                    <a:pt x="536532" y="637783"/>
                  </a:lnTo>
                  <a:lnTo>
                    <a:pt x="536483" y="638424"/>
                  </a:lnTo>
                  <a:lnTo>
                    <a:pt x="536537" y="639397"/>
                  </a:lnTo>
                  <a:lnTo>
                    <a:pt x="536795" y="640296"/>
                  </a:lnTo>
                  <a:lnTo>
                    <a:pt x="537743" y="641833"/>
                  </a:lnTo>
                  <a:lnTo>
                    <a:pt x="537797" y="642909"/>
                  </a:lnTo>
                  <a:lnTo>
                    <a:pt x="537482" y="644095"/>
                  </a:lnTo>
                  <a:lnTo>
                    <a:pt x="536733" y="645230"/>
                  </a:lnTo>
                  <a:lnTo>
                    <a:pt x="536481" y="645408"/>
                  </a:lnTo>
                  <a:lnTo>
                    <a:pt x="535261" y="645905"/>
                  </a:lnTo>
                  <a:lnTo>
                    <a:pt x="534207" y="646248"/>
                  </a:lnTo>
                  <a:lnTo>
                    <a:pt x="532616" y="646568"/>
                  </a:lnTo>
                  <a:lnTo>
                    <a:pt x="530841" y="646573"/>
                  </a:lnTo>
                  <a:lnTo>
                    <a:pt x="529828" y="646073"/>
                  </a:lnTo>
                  <a:lnTo>
                    <a:pt x="529848" y="645891"/>
                  </a:lnTo>
                  <a:lnTo>
                    <a:pt x="529680" y="645733"/>
                  </a:lnTo>
                  <a:lnTo>
                    <a:pt x="529371" y="645711"/>
                  </a:lnTo>
                  <a:lnTo>
                    <a:pt x="527925" y="646095"/>
                  </a:lnTo>
                  <a:lnTo>
                    <a:pt x="524595" y="647223"/>
                  </a:lnTo>
                  <a:lnTo>
                    <a:pt x="522790" y="648031"/>
                  </a:lnTo>
                  <a:lnTo>
                    <a:pt x="522374" y="648402"/>
                  </a:lnTo>
                  <a:lnTo>
                    <a:pt x="521933" y="648448"/>
                  </a:lnTo>
                  <a:lnTo>
                    <a:pt x="521293" y="648423"/>
                  </a:lnTo>
                  <a:lnTo>
                    <a:pt x="521086" y="648319"/>
                  </a:lnTo>
                  <a:lnTo>
                    <a:pt x="519797" y="647248"/>
                  </a:lnTo>
                  <a:lnTo>
                    <a:pt x="519196" y="646601"/>
                  </a:lnTo>
                  <a:lnTo>
                    <a:pt x="518374" y="646410"/>
                  </a:lnTo>
                  <a:lnTo>
                    <a:pt x="517914" y="646069"/>
                  </a:lnTo>
                  <a:lnTo>
                    <a:pt x="515958" y="643086"/>
                  </a:lnTo>
                  <a:lnTo>
                    <a:pt x="514631" y="639894"/>
                  </a:lnTo>
                  <a:lnTo>
                    <a:pt x="514492" y="638710"/>
                  </a:lnTo>
                  <a:lnTo>
                    <a:pt x="514822" y="638031"/>
                  </a:lnTo>
                  <a:lnTo>
                    <a:pt x="514967" y="636919"/>
                  </a:lnTo>
                  <a:lnTo>
                    <a:pt x="514687" y="635890"/>
                  </a:lnTo>
                  <a:lnTo>
                    <a:pt x="514446" y="635392"/>
                  </a:lnTo>
                  <a:lnTo>
                    <a:pt x="514224" y="635220"/>
                  </a:lnTo>
                  <a:lnTo>
                    <a:pt x="514117" y="634713"/>
                  </a:lnTo>
                  <a:lnTo>
                    <a:pt x="514314" y="633454"/>
                  </a:lnTo>
                  <a:lnTo>
                    <a:pt x="514650" y="632582"/>
                  </a:lnTo>
                  <a:lnTo>
                    <a:pt x="514337" y="631061"/>
                  </a:lnTo>
                  <a:lnTo>
                    <a:pt x="513541" y="630208"/>
                  </a:lnTo>
                  <a:lnTo>
                    <a:pt x="512565" y="629360"/>
                  </a:lnTo>
                  <a:lnTo>
                    <a:pt x="511718" y="628702"/>
                  </a:lnTo>
                  <a:lnTo>
                    <a:pt x="510806" y="628318"/>
                  </a:lnTo>
                  <a:lnTo>
                    <a:pt x="510506" y="628008"/>
                  </a:lnTo>
                  <a:lnTo>
                    <a:pt x="509903" y="627072"/>
                  </a:lnTo>
                  <a:lnTo>
                    <a:pt x="509946" y="626554"/>
                  </a:lnTo>
                  <a:lnTo>
                    <a:pt x="509635" y="625735"/>
                  </a:lnTo>
                  <a:lnTo>
                    <a:pt x="508953" y="624921"/>
                  </a:lnTo>
                  <a:lnTo>
                    <a:pt x="508747" y="624351"/>
                  </a:lnTo>
                  <a:lnTo>
                    <a:pt x="508594" y="623247"/>
                  </a:lnTo>
                  <a:lnTo>
                    <a:pt x="508795" y="621545"/>
                  </a:lnTo>
                  <a:lnTo>
                    <a:pt x="509275" y="620766"/>
                  </a:lnTo>
                  <a:lnTo>
                    <a:pt x="509761" y="620368"/>
                  </a:lnTo>
                  <a:lnTo>
                    <a:pt x="510297" y="620105"/>
                  </a:lnTo>
                  <a:lnTo>
                    <a:pt x="510770" y="619653"/>
                  </a:lnTo>
                  <a:lnTo>
                    <a:pt x="510674" y="619429"/>
                  </a:lnTo>
                  <a:lnTo>
                    <a:pt x="506178" y="619834"/>
                  </a:lnTo>
                  <a:lnTo>
                    <a:pt x="505113" y="619906"/>
                  </a:lnTo>
                  <a:lnTo>
                    <a:pt x="501356" y="620242"/>
                  </a:lnTo>
                  <a:lnTo>
                    <a:pt x="490119" y="621260"/>
                  </a:lnTo>
                  <a:lnTo>
                    <a:pt x="484465" y="621776"/>
                  </a:lnTo>
                  <a:lnTo>
                    <a:pt x="479217" y="622251"/>
                  </a:lnTo>
                  <a:lnTo>
                    <a:pt x="470855" y="623025"/>
                  </a:lnTo>
                  <a:lnTo>
                    <a:pt x="469400" y="623157"/>
                  </a:lnTo>
                  <a:lnTo>
                    <a:pt x="468269" y="623269"/>
                  </a:lnTo>
                  <a:lnTo>
                    <a:pt x="467227" y="623352"/>
                  </a:lnTo>
                  <a:lnTo>
                    <a:pt x="465647" y="623504"/>
                  </a:lnTo>
                  <a:lnTo>
                    <a:pt x="465162" y="623531"/>
                  </a:lnTo>
                  <a:lnTo>
                    <a:pt x="463273" y="623712"/>
                  </a:lnTo>
                  <a:lnTo>
                    <a:pt x="449736" y="624998"/>
                  </a:lnTo>
                  <a:lnTo>
                    <a:pt x="448529" y="625111"/>
                  </a:lnTo>
                  <a:lnTo>
                    <a:pt x="425633" y="627141"/>
                  </a:lnTo>
                  <a:lnTo>
                    <a:pt x="425439" y="627163"/>
                  </a:lnTo>
                  <a:lnTo>
                    <a:pt x="393028" y="630059"/>
                  </a:lnTo>
                  <a:lnTo>
                    <a:pt x="392361" y="630102"/>
                  </a:lnTo>
                  <a:lnTo>
                    <a:pt x="389835" y="630267"/>
                  </a:lnTo>
                  <a:lnTo>
                    <a:pt x="388919" y="630349"/>
                  </a:lnTo>
                  <a:lnTo>
                    <a:pt x="387497" y="630487"/>
                  </a:lnTo>
                  <a:lnTo>
                    <a:pt x="385830" y="630627"/>
                  </a:lnTo>
                  <a:lnTo>
                    <a:pt x="374935" y="631553"/>
                  </a:lnTo>
                  <a:lnTo>
                    <a:pt x="370163" y="631955"/>
                  </a:lnTo>
                  <a:lnTo>
                    <a:pt x="369881" y="631974"/>
                  </a:lnTo>
                  <a:lnTo>
                    <a:pt x="366111" y="632285"/>
                  </a:lnTo>
                  <a:lnTo>
                    <a:pt x="363977" y="632459"/>
                  </a:lnTo>
                  <a:lnTo>
                    <a:pt x="361174" y="632687"/>
                  </a:lnTo>
                  <a:lnTo>
                    <a:pt x="359813" y="632796"/>
                  </a:lnTo>
                  <a:lnTo>
                    <a:pt x="354744" y="633240"/>
                  </a:lnTo>
                  <a:lnTo>
                    <a:pt x="353406" y="633363"/>
                  </a:lnTo>
                  <a:lnTo>
                    <a:pt x="352270" y="633477"/>
                  </a:lnTo>
                  <a:lnTo>
                    <a:pt x="345720" y="633977"/>
                  </a:lnTo>
                  <a:lnTo>
                    <a:pt x="331392" y="635285"/>
                  </a:lnTo>
                  <a:lnTo>
                    <a:pt x="323387" y="635953"/>
                  </a:lnTo>
                  <a:lnTo>
                    <a:pt x="323038" y="635981"/>
                  </a:lnTo>
                  <a:lnTo>
                    <a:pt x="314463" y="636727"/>
                  </a:lnTo>
                  <a:lnTo>
                    <a:pt x="305886" y="637466"/>
                  </a:lnTo>
                  <a:lnTo>
                    <a:pt x="304555" y="637553"/>
                  </a:lnTo>
                  <a:lnTo>
                    <a:pt x="300153" y="637927"/>
                  </a:lnTo>
                  <a:lnTo>
                    <a:pt x="296932" y="638189"/>
                  </a:lnTo>
                  <a:lnTo>
                    <a:pt x="280644" y="639610"/>
                  </a:lnTo>
                  <a:lnTo>
                    <a:pt x="276499" y="639949"/>
                  </a:lnTo>
                  <a:lnTo>
                    <a:pt x="276230" y="639979"/>
                  </a:lnTo>
                  <a:lnTo>
                    <a:pt x="275614" y="640020"/>
                  </a:lnTo>
                  <a:lnTo>
                    <a:pt x="274253" y="640140"/>
                  </a:lnTo>
                  <a:lnTo>
                    <a:pt x="270868" y="640459"/>
                  </a:lnTo>
                  <a:lnTo>
                    <a:pt x="267791" y="640749"/>
                  </a:lnTo>
                  <a:lnTo>
                    <a:pt x="265579" y="640883"/>
                  </a:lnTo>
                  <a:lnTo>
                    <a:pt x="249556" y="642247"/>
                  </a:lnTo>
                  <a:lnTo>
                    <a:pt x="245551" y="642645"/>
                  </a:lnTo>
                  <a:lnTo>
                    <a:pt x="245391" y="642658"/>
                  </a:lnTo>
                  <a:lnTo>
                    <a:pt x="233541" y="643652"/>
                  </a:lnTo>
                  <a:lnTo>
                    <a:pt x="232814" y="643728"/>
                  </a:lnTo>
                  <a:lnTo>
                    <a:pt x="220823" y="644969"/>
                  </a:lnTo>
                  <a:lnTo>
                    <a:pt x="213035" y="645491"/>
                  </a:lnTo>
                  <a:lnTo>
                    <a:pt x="212479" y="645530"/>
                  </a:lnTo>
                  <a:lnTo>
                    <a:pt x="203891" y="646248"/>
                  </a:lnTo>
                  <a:lnTo>
                    <a:pt x="198960" y="646606"/>
                  </a:lnTo>
                  <a:lnTo>
                    <a:pt x="174420" y="648626"/>
                  </a:lnTo>
                  <a:lnTo>
                    <a:pt x="170967" y="648968"/>
                  </a:lnTo>
                  <a:lnTo>
                    <a:pt x="170809" y="648983"/>
                  </a:lnTo>
                  <a:lnTo>
                    <a:pt x="169952" y="647586"/>
                  </a:lnTo>
                  <a:lnTo>
                    <a:pt x="169124" y="646879"/>
                  </a:lnTo>
                  <a:lnTo>
                    <a:pt x="167958" y="646289"/>
                  </a:lnTo>
                  <a:lnTo>
                    <a:pt x="167735" y="645968"/>
                  </a:lnTo>
                  <a:lnTo>
                    <a:pt x="167313" y="645031"/>
                  </a:lnTo>
                  <a:lnTo>
                    <a:pt x="166051" y="643912"/>
                  </a:lnTo>
                  <a:lnTo>
                    <a:pt x="165845" y="643823"/>
                  </a:lnTo>
                  <a:lnTo>
                    <a:pt x="165505" y="643795"/>
                  </a:lnTo>
                  <a:lnTo>
                    <a:pt x="165138" y="643858"/>
                  </a:lnTo>
                  <a:lnTo>
                    <a:pt x="164754" y="644084"/>
                  </a:lnTo>
                  <a:lnTo>
                    <a:pt x="164131" y="644079"/>
                  </a:lnTo>
                  <a:lnTo>
                    <a:pt x="163805" y="643961"/>
                  </a:lnTo>
                  <a:lnTo>
                    <a:pt x="163679" y="643788"/>
                  </a:lnTo>
                  <a:lnTo>
                    <a:pt x="163446" y="642709"/>
                  </a:lnTo>
                  <a:lnTo>
                    <a:pt x="162706" y="642105"/>
                  </a:lnTo>
                  <a:lnTo>
                    <a:pt x="162857" y="641195"/>
                  </a:lnTo>
                  <a:lnTo>
                    <a:pt x="162861" y="640639"/>
                  </a:lnTo>
                  <a:lnTo>
                    <a:pt x="162743" y="640333"/>
                  </a:lnTo>
                  <a:lnTo>
                    <a:pt x="161408" y="638742"/>
                  </a:lnTo>
                  <a:lnTo>
                    <a:pt x="161149" y="638353"/>
                  </a:lnTo>
                  <a:lnTo>
                    <a:pt x="160981" y="637761"/>
                  </a:lnTo>
                  <a:lnTo>
                    <a:pt x="161016" y="636953"/>
                  </a:lnTo>
                  <a:lnTo>
                    <a:pt x="160922" y="636630"/>
                  </a:lnTo>
                  <a:lnTo>
                    <a:pt x="160489" y="635898"/>
                  </a:lnTo>
                  <a:lnTo>
                    <a:pt x="159791" y="635009"/>
                  </a:lnTo>
                  <a:lnTo>
                    <a:pt x="159645" y="634522"/>
                  </a:lnTo>
                  <a:lnTo>
                    <a:pt x="159631" y="633950"/>
                  </a:lnTo>
                  <a:lnTo>
                    <a:pt x="159552" y="633041"/>
                  </a:lnTo>
                  <a:lnTo>
                    <a:pt x="159632" y="632571"/>
                  </a:lnTo>
                  <a:lnTo>
                    <a:pt x="159846" y="632038"/>
                  </a:lnTo>
                  <a:lnTo>
                    <a:pt x="160112" y="631589"/>
                  </a:lnTo>
                  <a:lnTo>
                    <a:pt x="160211" y="631254"/>
                  </a:lnTo>
                  <a:lnTo>
                    <a:pt x="160178" y="631006"/>
                  </a:lnTo>
                  <a:lnTo>
                    <a:pt x="160070" y="630652"/>
                  </a:lnTo>
                  <a:lnTo>
                    <a:pt x="159872" y="630380"/>
                  </a:lnTo>
                  <a:lnTo>
                    <a:pt x="159420" y="630050"/>
                  </a:lnTo>
                  <a:lnTo>
                    <a:pt x="159108" y="629677"/>
                  </a:lnTo>
                  <a:lnTo>
                    <a:pt x="159010" y="629092"/>
                  </a:lnTo>
                  <a:lnTo>
                    <a:pt x="159069" y="628763"/>
                  </a:lnTo>
                  <a:lnTo>
                    <a:pt x="159098" y="628368"/>
                  </a:lnTo>
                  <a:lnTo>
                    <a:pt x="158976" y="628063"/>
                  </a:lnTo>
                  <a:lnTo>
                    <a:pt x="158798" y="627787"/>
                  </a:lnTo>
                  <a:lnTo>
                    <a:pt x="158481" y="627393"/>
                  </a:lnTo>
                  <a:lnTo>
                    <a:pt x="158354" y="627042"/>
                  </a:lnTo>
                  <a:lnTo>
                    <a:pt x="158400" y="626622"/>
                  </a:lnTo>
                  <a:lnTo>
                    <a:pt x="158606" y="626181"/>
                  </a:lnTo>
                  <a:lnTo>
                    <a:pt x="158555" y="625636"/>
                  </a:lnTo>
                  <a:lnTo>
                    <a:pt x="158333" y="625344"/>
                  </a:lnTo>
                  <a:lnTo>
                    <a:pt x="158155" y="625230"/>
                  </a:lnTo>
                  <a:lnTo>
                    <a:pt x="157895" y="625103"/>
                  </a:lnTo>
                  <a:lnTo>
                    <a:pt x="157705" y="624988"/>
                  </a:lnTo>
                  <a:lnTo>
                    <a:pt x="157538" y="624893"/>
                  </a:lnTo>
                  <a:lnTo>
                    <a:pt x="156467" y="623734"/>
                  </a:lnTo>
                  <a:lnTo>
                    <a:pt x="156032" y="623075"/>
                  </a:lnTo>
                  <a:lnTo>
                    <a:pt x="155449" y="622378"/>
                  </a:lnTo>
                  <a:lnTo>
                    <a:pt x="153920" y="621162"/>
                  </a:lnTo>
                  <a:lnTo>
                    <a:pt x="153489" y="620532"/>
                  </a:lnTo>
                  <a:lnTo>
                    <a:pt x="153168" y="619668"/>
                  </a:lnTo>
                  <a:lnTo>
                    <a:pt x="152586" y="619365"/>
                  </a:lnTo>
                  <a:lnTo>
                    <a:pt x="151865" y="619182"/>
                  </a:lnTo>
                  <a:lnTo>
                    <a:pt x="151508" y="618922"/>
                  </a:lnTo>
                  <a:lnTo>
                    <a:pt x="151403" y="618614"/>
                  </a:lnTo>
                  <a:lnTo>
                    <a:pt x="151373" y="617800"/>
                  </a:lnTo>
                  <a:lnTo>
                    <a:pt x="151394" y="617169"/>
                  </a:lnTo>
                  <a:lnTo>
                    <a:pt x="151576" y="616005"/>
                  </a:lnTo>
                  <a:lnTo>
                    <a:pt x="151495" y="615387"/>
                  </a:lnTo>
                  <a:lnTo>
                    <a:pt x="151388" y="615065"/>
                  </a:lnTo>
                  <a:lnTo>
                    <a:pt x="151003" y="614488"/>
                  </a:lnTo>
                  <a:lnTo>
                    <a:pt x="150675" y="614253"/>
                  </a:lnTo>
                  <a:lnTo>
                    <a:pt x="150245" y="614120"/>
                  </a:lnTo>
                  <a:lnTo>
                    <a:pt x="148981" y="613935"/>
                  </a:lnTo>
                  <a:lnTo>
                    <a:pt x="148689" y="613973"/>
                  </a:lnTo>
                  <a:lnTo>
                    <a:pt x="148127" y="613714"/>
                  </a:lnTo>
                  <a:lnTo>
                    <a:pt x="147966" y="613554"/>
                  </a:lnTo>
                  <a:lnTo>
                    <a:pt x="147818" y="613232"/>
                  </a:lnTo>
                  <a:lnTo>
                    <a:pt x="147765" y="612835"/>
                  </a:lnTo>
                  <a:lnTo>
                    <a:pt x="148062" y="611759"/>
                  </a:lnTo>
                  <a:lnTo>
                    <a:pt x="147975" y="610284"/>
                  </a:lnTo>
                  <a:lnTo>
                    <a:pt x="147824" y="609776"/>
                  </a:lnTo>
                  <a:lnTo>
                    <a:pt x="147869" y="609133"/>
                  </a:lnTo>
                  <a:lnTo>
                    <a:pt x="145702" y="602329"/>
                  </a:lnTo>
                  <a:lnTo>
                    <a:pt x="143745" y="599376"/>
                  </a:lnTo>
                  <a:lnTo>
                    <a:pt x="143258" y="598643"/>
                  </a:lnTo>
                  <a:lnTo>
                    <a:pt x="141605" y="594878"/>
                  </a:lnTo>
                  <a:lnTo>
                    <a:pt x="139208" y="593540"/>
                  </a:lnTo>
                  <a:lnTo>
                    <a:pt x="135499" y="588552"/>
                  </a:lnTo>
                  <a:lnTo>
                    <a:pt x="133274" y="588052"/>
                  </a:lnTo>
                  <a:lnTo>
                    <a:pt x="131038" y="584816"/>
                  </a:lnTo>
                  <a:lnTo>
                    <a:pt x="131583" y="581339"/>
                  </a:lnTo>
                  <a:lnTo>
                    <a:pt x="131274" y="578050"/>
                  </a:lnTo>
                  <a:lnTo>
                    <a:pt x="128472" y="572013"/>
                  </a:lnTo>
                  <a:lnTo>
                    <a:pt x="131252" y="568914"/>
                  </a:lnTo>
                  <a:lnTo>
                    <a:pt x="131117" y="566940"/>
                  </a:lnTo>
                  <a:lnTo>
                    <a:pt x="130805" y="562397"/>
                  </a:lnTo>
                  <a:lnTo>
                    <a:pt x="129641" y="559201"/>
                  </a:lnTo>
                  <a:lnTo>
                    <a:pt x="130862" y="553889"/>
                  </a:lnTo>
                  <a:lnTo>
                    <a:pt x="130329" y="552151"/>
                  </a:lnTo>
                  <a:lnTo>
                    <a:pt x="131699" y="548916"/>
                  </a:lnTo>
                  <a:lnTo>
                    <a:pt x="130297" y="543683"/>
                  </a:lnTo>
                  <a:lnTo>
                    <a:pt x="132666" y="536238"/>
                  </a:lnTo>
                  <a:lnTo>
                    <a:pt x="132718" y="536075"/>
                  </a:lnTo>
                  <a:lnTo>
                    <a:pt x="132612" y="532218"/>
                  </a:lnTo>
                  <a:lnTo>
                    <a:pt x="130096" y="528718"/>
                  </a:lnTo>
                  <a:lnTo>
                    <a:pt x="129143" y="521615"/>
                  </a:lnTo>
                  <a:lnTo>
                    <a:pt x="125660" y="517257"/>
                  </a:lnTo>
                  <a:lnTo>
                    <a:pt x="119275" y="511960"/>
                  </a:lnTo>
                  <a:lnTo>
                    <a:pt x="119400" y="506425"/>
                  </a:lnTo>
                  <a:lnTo>
                    <a:pt x="118054" y="502157"/>
                  </a:lnTo>
                  <a:lnTo>
                    <a:pt x="117795" y="501334"/>
                  </a:lnTo>
                  <a:lnTo>
                    <a:pt x="117435" y="499713"/>
                  </a:lnTo>
                  <a:lnTo>
                    <a:pt x="116258" y="494403"/>
                  </a:lnTo>
                  <a:lnTo>
                    <a:pt x="114536" y="491449"/>
                  </a:lnTo>
                  <a:lnTo>
                    <a:pt x="115502" y="485716"/>
                  </a:lnTo>
                  <a:lnTo>
                    <a:pt x="117012" y="483206"/>
                  </a:lnTo>
                  <a:lnTo>
                    <a:pt x="120534" y="475894"/>
                  </a:lnTo>
                  <a:lnTo>
                    <a:pt x="121414" y="471796"/>
                  </a:lnTo>
                  <a:lnTo>
                    <a:pt x="121851" y="468410"/>
                  </a:lnTo>
                  <a:lnTo>
                    <a:pt x="122301" y="464920"/>
                  </a:lnTo>
                  <a:lnTo>
                    <a:pt x="121940" y="457796"/>
                  </a:lnTo>
                  <a:lnTo>
                    <a:pt x="121756" y="454165"/>
                  </a:lnTo>
                  <a:lnTo>
                    <a:pt x="119381" y="447349"/>
                  </a:lnTo>
                  <a:lnTo>
                    <a:pt x="124473" y="440165"/>
                  </a:lnTo>
                  <a:lnTo>
                    <a:pt x="130313" y="436737"/>
                  </a:lnTo>
                  <a:lnTo>
                    <a:pt x="129209" y="433847"/>
                  </a:lnTo>
                  <a:lnTo>
                    <a:pt x="133869" y="433277"/>
                  </a:lnTo>
                  <a:lnTo>
                    <a:pt x="134915" y="431410"/>
                  </a:lnTo>
                  <a:lnTo>
                    <a:pt x="137799" y="426256"/>
                  </a:lnTo>
                  <a:lnTo>
                    <a:pt x="131904" y="421923"/>
                  </a:lnTo>
                  <a:lnTo>
                    <a:pt x="122971" y="419614"/>
                  </a:lnTo>
                  <a:lnTo>
                    <a:pt x="121919" y="417602"/>
                  </a:lnTo>
                  <a:lnTo>
                    <a:pt x="124485" y="413378"/>
                  </a:lnTo>
                  <a:lnTo>
                    <a:pt x="124215" y="411281"/>
                  </a:lnTo>
                  <a:lnTo>
                    <a:pt x="123954" y="409258"/>
                  </a:lnTo>
                  <a:lnTo>
                    <a:pt x="125854" y="404493"/>
                  </a:lnTo>
                  <a:lnTo>
                    <a:pt x="124424" y="401704"/>
                  </a:lnTo>
                  <a:lnTo>
                    <a:pt x="121304" y="400588"/>
                  </a:lnTo>
                  <a:lnTo>
                    <a:pt x="120901" y="397414"/>
                  </a:lnTo>
                  <a:lnTo>
                    <a:pt x="119365" y="393044"/>
                  </a:lnTo>
                  <a:lnTo>
                    <a:pt x="119183" y="392526"/>
                  </a:lnTo>
                  <a:lnTo>
                    <a:pt x="118506" y="390595"/>
                  </a:lnTo>
                  <a:lnTo>
                    <a:pt x="116231" y="388098"/>
                  </a:lnTo>
                  <a:lnTo>
                    <a:pt x="109594" y="383063"/>
                  </a:lnTo>
                  <a:lnTo>
                    <a:pt x="107710" y="379686"/>
                  </a:lnTo>
                  <a:lnTo>
                    <a:pt x="106552" y="377608"/>
                  </a:lnTo>
                  <a:lnTo>
                    <a:pt x="104031" y="374737"/>
                  </a:lnTo>
                  <a:lnTo>
                    <a:pt x="105870" y="372572"/>
                  </a:lnTo>
                  <a:lnTo>
                    <a:pt x="105028" y="370954"/>
                  </a:lnTo>
                  <a:lnTo>
                    <a:pt x="102101" y="369001"/>
                  </a:lnTo>
                  <a:lnTo>
                    <a:pt x="100545" y="364787"/>
                  </a:lnTo>
                  <a:lnTo>
                    <a:pt x="101322" y="362526"/>
                  </a:lnTo>
                  <a:lnTo>
                    <a:pt x="100595" y="361099"/>
                  </a:lnTo>
                  <a:lnTo>
                    <a:pt x="98959" y="359707"/>
                  </a:lnTo>
                  <a:lnTo>
                    <a:pt x="97716" y="358648"/>
                  </a:lnTo>
                  <a:lnTo>
                    <a:pt x="99535" y="356461"/>
                  </a:lnTo>
                  <a:lnTo>
                    <a:pt x="97993" y="355381"/>
                  </a:lnTo>
                  <a:lnTo>
                    <a:pt x="93155" y="351672"/>
                  </a:lnTo>
                  <a:lnTo>
                    <a:pt x="94361" y="346942"/>
                  </a:lnTo>
                  <a:lnTo>
                    <a:pt x="90191" y="344759"/>
                  </a:lnTo>
                  <a:lnTo>
                    <a:pt x="89853" y="343489"/>
                  </a:lnTo>
                  <a:lnTo>
                    <a:pt x="89117" y="340728"/>
                  </a:lnTo>
                  <a:lnTo>
                    <a:pt x="81943" y="317308"/>
                  </a:lnTo>
                  <a:lnTo>
                    <a:pt x="81640" y="316313"/>
                  </a:lnTo>
                  <a:lnTo>
                    <a:pt x="79672" y="309885"/>
                  </a:lnTo>
                  <a:lnTo>
                    <a:pt x="78764" y="306848"/>
                  </a:lnTo>
                  <a:lnTo>
                    <a:pt x="66182" y="264606"/>
                  </a:lnTo>
                  <a:lnTo>
                    <a:pt x="63877" y="256845"/>
                  </a:lnTo>
                  <a:lnTo>
                    <a:pt x="61821" y="250151"/>
                  </a:lnTo>
                  <a:lnTo>
                    <a:pt x="61605" y="249344"/>
                  </a:lnTo>
                  <a:lnTo>
                    <a:pt x="56605" y="232750"/>
                  </a:lnTo>
                  <a:lnTo>
                    <a:pt x="52474" y="219016"/>
                  </a:lnTo>
                  <a:lnTo>
                    <a:pt x="51768" y="216480"/>
                  </a:lnTo>
                  <a:lnTo>
                    <a:pt x="51493" y="215634"/>
                  </a:lnTo>
                  <a:lnTo>
                    <a:pt x="48084" y="203994"/>
                  </a:lnTo>
                  <a:lnTo>
                    <a:pt x="46143" y="197523"/>
                  </a:lnTo>
                  <a:lnTo>
                    <a:pt x="43492" y="188678"/>
                  </a:lnTo>
                  <a:lnTo>
                    <a:pt x="41972" y="183580"/>
                  </a:lnTo>
                  <a:lnTo>
                    <a:pt x="41830" y="183272"/>
                  </a:lnTo>
                  <a:lnTo>
                    <a:pt x="38909" y="173348"/>
                  </a:lnTo>
                  <a:lnTo>
                    <a:pt x="38556" y="172137"/>
                  </a:lnTo>
                  <a:lnTo>
                    <a:pt x="37168" y="167371"/>
                  </a:lnTo>
                  <a:lnTo>
                    <a:pt x="36821" y="165841"/>
                  </a:lnTo>
                  <a:lnTo>
                    <a:pt x="31421" y="148040"/>
                  </a:lnTo>
                  <a:lnTo>
                    <a:pt x="31343" y="147731"/>
                  </a:lnTo>
                  <a:lnTo>
                    <a:pt x="30781" y="145906"/>
                  </a:lnTo>
                  <a:lnTo>
                    <a:pt x="30638" y="145379"/>
                  </a:lnTo>
                  <a:lnTo>
                    <a:pt x="29918" y="142975"/>
                  </a:lnTo>
                  <a:lnTo>
                    <a:pt x="28141" y="137039"/>
                  </a:lnTo>
                  <a:lnTo>
                    <a:pt x="27412" y="134731"/>
                  </a:lnTo>
                  <a:lnTo>
                    <a:pt x="21606" y="116324"/>
                  </a:lnTo>
                  <a:lnTo>
                    <a:pt x="20404" y="112546"/>
                  </a:lnTo>
                  <a:lnTo>
                    <a:pt x="19644" y="110132"/>
                  </a:lnTo>
                  <a:lnTo>
                    <a:pt x="19342" y="109295"/>
                  </a:lnTo>
                  <a:lnTo>
                    <a:pt x="19298" y="109153"/>
                  </a:lnTo>
                  <a:lnTo>
                    <a:pt x="18602" y="106678"/>
                  </a:lnTo>
                  <a:lnTo>
                    <a:pt x="16536" y="100150"/>
                  </a:lnTo>
                  <a:lnTo>
                    <a:pt x="15074" y="95153"/>
                  </a:lnTo>
                  <a:lnTo>
                    <a:pt x="15023" y="94979"/>
                  </a:lnTo>
                  <a:lnTo>
                    <a:pt x="13612" y="90487"/>
                  </a:lnTo>
                  <a:lnTo>
                    <a:pt x="11326" y="83182"/>
                  </a:lnTo>
                  <a:lnTo>
                    <a:pt x="9494" y="77260"/>
                  </a:lnTo>
                  <a:lnTo>
                    <a:pt x="4887" y="61587"/>
                  </a:lnTo>
                  <a:lnTo>
                    <a:pt x="2285" y="52487"/>
                  </a:lnTo>
                  <a:lnTo>
                    <a:pt x="1483" y="49554"/>
                  </a:lnTo>
                  <a:lnTo>
                    <a:pt x="1287" y="4856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719256" y="7001286"/>
              <a:ext cx="230826" cy="257226"/>
            </a:xfrm>
            <a:custGeom>
              <a:avLst/>
              <a:pathLst>
                <a:path w="230826" h="257226">
                  <a:moveTo>
                    <a:pt x="1071" y="95245"/>
                  </a:moveTo>
                  <a:lnTo>
                    <a:pt x="1692" y="92662"/>
                  </a:lnTo>
                  <a:lnTo>
                    <a:pt x="1740" y="88285"/>
                  </a:lnTo>
                  <a:lnTo>
                    <a:pt x="6369" y="84771"/>
                  </a:lnTo>
                  <a:lnTo>
                    <a:pt x="8871" y="82198"/>
                  </a:lnTo>
                  <a:lnTo>
                    <a:pt x="12577" y="77404"/>
                  </a:lnTo>
                  <a:lnTo>
                    <a:pt x="13598" y="76613"/>
                  </a:lnTo>
                  <a:lnTo>
                    <a:pt x="15642" y="75978"/>
                  </a:lnTo>
                  <a:lnTo>
                    <a:pt x="18408" y="75943"/>
                  </a:lnTo>
                  <a:lnTo>
                    <a:pt x="19185" y="76697"/>
                  </a:lnTo>
                  <a:lnTo>
                    <a:pt x="20103" y="77010"/>
                  </a:lnTo>
                  <a:lnTo>
                    <a:pt x="22585" y="76057"/>
                  </a:lnTo>
                  <a:lnTo>
                    <a:pt x="22180" y="73916"/>
                  </a:lnTo>
                  <a:lnTo>
                    <a:pt x="22353" y="73048"/>
                  </a:lnTo>
                  <a:lnTo>
                    <a:pt x="23898" y="70969"/>
                  </a:lnTo>
                  <a:lnTo>
                    <a:pt x="25899" y="66558"/>
                  </a:lnTo>
                  <a:lnTo>
                    <a:pt x="27115" y="64641"/>
                  </a:lnTo>
                  <a:lnTo>
                    <a:pt x="26978" y="63922"/>
                  </a:lnTo>
                  <a:lnTo>
                    <a:pt x="27231" y="62978"/>
                  </a:lnTo>
                  <a:lnTo>
                    <a:pt x="31431" y="59356"/>
                  </a:lnTo>
                  <a:lnTo>
                    <a:pt x="33018" y="56800"/>
                  </a:lnTo>
                  <a:lnTo>
                    <a:pt x="35723" y="55600"/>
                  </a:lnTo>
                  <a:lnTo>
                    <a:pt x="36112" y="55908"/>
                  </a:lnTo>
                  <a:lnTo>
                    <a:pt x="36709" y="55872"/>
                  </a:lnTo>
                  <a:lnTo>
                    <a:pt x="37190" y="54681"/>
                  </a:lnTo>
                  <a:lnTo>
                    <a:pt x="37492" y="52343"/>
                  </a:lnTo>
                  <a:lnTo>
                    <a:pt x="37562" y="46703"/>
                  </a:lnTo>
                  <a:lnTo>
                    <a:pt x="36902" y="44870"/>
                  </a:lnTo>
                  <a:lnTo>
                    <a:pt x="32423" y="39342"/>
                  </a:lnTo>
                  <a:lnTo>
                    <a:pt x="29161" y="35980"/>
                  </a:lnTo>
                  <a:lnTo>
                    <a:pt x="25556" y="30356"/>
                  </a:lnTo>
                  <a:lnTo>
                    <a:pt x="22174" y="22733"/>
                  </a:lnTo>
                  <a:lnTo>
                    <a:pt x="19879" y="11425"/>
                  </a:lnTo>
                  <a:lnTo>
                    <a:pt x="20156" y="5758"/>
                  </a:lnTo>
                  <a:lnTo>
                    <a:pt x="21743" y="2318"/>
                  </a:lnTo>
                  <a:lnTo>
                    <a:pt x="23043" y="1015"/>
                  </a:lnTo>
                  <a:lnTo>
                    <a:pt x="24519" y="302"/>
                  </a:lnTo>
                  <a:lnTo>
                    <a:pt x="28145" y="0"/>
                  </a:lnTo>
                  <a:lnTo>
                    <a:pt x="35835" y="2944"/>
                  </a:lnTo>
                  <a:lnTo>
                    <a:pt x="41138" y="6121"/>
                  </a:lnTo>
                  <a:lnTo>
                    <a:pt x="42047" y="6342"/>
                  </a:lnTo>
                  <a:lnTo>
                    <a:pt x="43038" y="6514"/>
                  </a:lnTo>
                  <a:lnTo>
                    <a:pt x="47903" y="9482"/>
                  </a:lnTo>
                  <a:lnTo>
                    <a:pt x="49848" y="11472"/>
                  </a:lnTo>
                  <a:lnTo>
                    <a:pt x="50247" y="13442"/>
                  </a:lnTo>
                  <a:lnTo>
                    <a:pt x="50934" y="14823"/>
                  </a:lnTo>
                  <a:lnTo>
                    <a:pt x="65744" y="23506"/>
                  </a:lnTo>
                  <a:lnTo>
                    <a:pt x="70351" y="27803"/>
                  </a:lnTo>
                  <a:lnTo>
                    <a:pt x="71413" y="28104"/>
                  </a:lnTo>
                  <a:lnTo>
                    <a:pt x="74568" y="29916"/>
                  </a:lnTo>
                  <a:lnTo>
                    <a:pt x="76016" y="32193"/>
                  </a:lnTo>
                  <a:lnTo>
                    <a:pt x="76570" y="32630"/>
                  </a:lnTo>
                  <a:lnTo>
                    <a:pt x="77883" y="33150"/>
                  </a:lnTo>
                  <a:lnTo>
                    <a:pt x="79521" y="33118"/>
                  </a:lnTo>
                  <a:lnTo>
                    <a:pt x="81780" y="32072"/>
                  </a:lnTo>
                  <a:lnTo>
                    <a:pt x="83454" y="32060"/>
                  </a:lnTo>
                  <a:lnTo>
                    <a:pt x="90000" y="34901"/>
                  </a:lnTo>
                  <a:lnTo>
                    <a:pt x="91322" y="35933"/>
                  </a:lnTo>
                  <a:lnTo>
                    <a:pt x="93897" y="36405"/>
                  </a:lnTo>
                  <a:lnTo>
                    <a:pt x="100249" y="38907"/>
                  </a:lnTo>
                  <a:lnTo>
                    <a:pt x="104774" y="41050"/>
                  </a:lnTo>
                  <a:lnTo>
                    <a:pt x="112002" y="44878"/>
                  </a:lnTo>
                  <a:lnTo>
                    <a:pt x="112613" y="45542"/>
                  </a:lnTo>
                  <a:lnTo>
                    <a:pt x="115436" y="47400"/>
                  </a:lnTo>
                  <a:lnTo>
                    <a:pt x="126294" y="53833"/>
                  </a:lnTo>
                  <a:lnTo>
                    <a:pt x="132809" y="57115"/>
                  </a:lnTo>
                  <a:lnTo>
                    <a:pt x="135167" y="57815"/>
                  </a:lnTo>
                  <a:lnTo>
                    <a:pt x="137525" y="59437"/>
                  </a:lnTo>
                  <a:lnTo>
                    <a:pt x="143285" y="64542"/>
                  </a:lnTo>
                  <a:lnTo>
                    <a:pt x="150249" y="69094"/>
                  </a:lnTo>
                  <a:lnTo>
                    <a:pt x="152248" y="71349"/>
                  </a:lnTo>
                  <a:lnTo>
                    <a:pt x="155063" y="73301"/>
                  </a:lnTo>
                  <a:lnTo>
                    <a:pt x="161120" y="78823"/>
                  </a:lnTo>
                  <a:lnTo>
                    <a:pt x="162035" y="79350"/>
                  </a:lnTo>
                  <a:lnTo>
                    <a:pt x="164678" y="82158"/>
                  </a:lnTo>
                  <a:lnTo>
                    <a:pt x="166060" y="84060"/>
                  </a:lnTo>
                  <a:lnTo>
                    <a:pt x="166802" y="86208"/>
                  </a:lnTo>
                  <a:lnTo>
                    <a:pt x="169635" y="89016"/>
                  </a:lnTo>
                  <a:lnTo>
                    <a:pt x="171319" y="90046"/>
                  </a:lnTo>
                  <a:lnTo>
                    <a:pt x="171981" y="90099"/>
                  </a:lnTo>
                  <a:lnTo>
                    <a:pt x="173799" y="92592"/>
                  </a:lnTo>
                  <a:lnTo>
                    <a:pt x="174271" y="93688"/>
                  </a:lnTo>
                  <a:lnTo>
                    <a:pt x="174260" y="95754"/>
                  </a:lnTo>
                  <a:lnTo>
                    <a:pt x="173906" y="97930"/>
                  </a:lnTo>
                  <a:lnTo>
                    <a:pt x="173165" y="100034"/>
                  </a:lnTo>
                  <a:lnTo>
                    <a:pt x="173902" y="102979"/>
                  </a:lnTo>
                  <a:lnTo>
                    <a:pt x="174525" y="107310"/>
                  </a:lnTo>
                  <a:lnTo>
                    <a:pt x="174202" y="108118"/>
                  </a:lnTo>
                  <a:lnTo>
                    <a:pt x="174922" y="114503"/>
                  </a:lnTo>
                  <a:lnTo>
                    <a:pt x="176252" y="116438"/>
                  </a:lnTo>
                  <a:lnTo>
                    <a:pt x="177677" y="116915"/>
                  </a:lnTo>
                  <a:lnTo>
                    <a:pt x="180410" y="116678"/>
                  </a:lnTo>
                  <a:lnTo>
                    <a:pt x="183540" y="114965"/>
                  </a:lnTo>
                  <a:lnTo>
                    <a:pt x="190581" y="115750"/>
                  </a:lnTo>
                  <a:lnTo>
                    <a:pt x="192453" y="117915"/>
                  </a:lnTo>
                  <a:lnTo>
                    <a:pt x="194693" y="121846"/>
                  </a:lnTo>
                  <a:lnTo>
                    <a:pt x="196158" y="125291"/>
                  </a:lnTo>
                  <a:lnTo>
                    <a:pt x="195890" y="128695"/>
                  </a:lnTo>
                  <a:lnTo>
                    <a:pt x="196696" y="134421"/>
                  </a:lnTo>
                  <a:lnTo>
                    <a:pt x="198577" y="136166"/>
                  </a:lnTo>
                  <a:lnTo>
                    <a:pt x="200575" y="137394"/>
                  </a:lnTo>
                  <a:lnTo>
                    <a:pt x="203052" y="137844"/>
                  </a:lnTo>
                  <a:lnTo>
                    <a:pt x="203547" y="138300"/>
                  </a:lnTo>
                  <a:lnTo>
                    <a:pt x="203624" y="138734"/>
                  </a:lnTo>
                  <a:lnTo>
                    <a:pt x="203203" y="140236"/>
                  </a:lnTo>
                  <a:lnTo>
                    <a:pt x="204093" y="141942"/>
                  </a:lnTo>
                  <a:lnTo>
                    <a:pt x="206628" y="143545"/>
                  </a:lnTo>
                  <a:lnTo>
                    <a:pt x="207766" y="144542"/>
                  </a:lnTo>
                  <a:lnTo>
                    <a:pt x="208579" y="145758"/>
                  </a:lnTo>
                  <a:lnTo>
                    <a:pt x="212692" y="149097"/>
                  </a:lnTo>
                  <a:lnTo>
                    <a:pt x="218147" y="152172"/>
                  </a:lnTo>
                  <a:lnTo>
                    <a:pt x="222358" y="153980"/>
                  </a:lnTo>
                  <a:lnTo>
                    <a:pt x="225346" y="156262"/>
                  </a:lnTo>
                  <a:lnTo>
                    <a:pt x="227288" y="156579"/>
                  </a:lnTo>
                  <a:lnTo>
                    <a:pt x="229678" y="158197"/>
                  </a:lnTo>
                  <a:lnTo>
                    <a:pt x="230723" y="159721"/>
                  </a:lnTo>
                  <a:lnTo>
                    <a:pt x="230826" y="160339"/>
                  </a:lnTo>
                  <a:lnTo>
                    <a:pt x="229179" y="167173"/>
                  </a:lnTo>
                  <a:lnTo>
                    <a:pt x="226738" y="170207"/>
                  </a:lnTo>
                  <a:lnTo>
                    <a:pt x="221855" y="174465"/>
                  </a:lnTo>
                  <a:lnTo>
                    <a:pt x="218614" y="176323"/>
                  </a:lnTo>
                  <a:lnTo>
                    <a:pt x="211812" y="180998"/>
                  </a:lnTo>
                  <a:lnTo>
                    <a:pt x="209357" y="183684"/>
                  </a:lnTo>
                  <a:lnTo>
                    <a:pt x="206001" y="186359"/>
                  </a:lnTo>
                  <a:lnTo>
                    <a:pt x="203407" y="189134"/>
                  </a:lnTo>
                  <a:lnTo>
                    <a:pt x="196598" y="191803"/>
                  </a:lnTo>
                  <a:lnTo>
                    <a:pt x="189441" y="193826"/>
                  </a:lnTo>
                  <a:lnTo>
                    <a:pt x="180647" y="197782"/>
                  </a:lnTo>
                  <a:lnTo>
                    <a:pt x="177249" y="200132"/>
                  </a:lnTo>
                  <a:lnTo>
                    <a:pt x="172708" y="201115"/>
                  </a:lnTo>
                  <a:lnTo>
                    <a:pt x="170375" y="200760"/>
                  </a:lnTo>
                  <a:lnTo>
                    <a:pt x="167713" y="201035"/>
                  </a:lnTo>
                  <a:lnTo>
                    <a:pt x="166213" y="201786"/>
                  </a:lnTo>
                  <a:lnTo>
                    <a:pt x="164473" y="201686"/>
                  </a:lnTo>
                  <a:lnTo>
                    <a:pt x="157348" y="199059"/>
                  </a:lnTo>
                  <a:lnTo>
                    <a:pt x="153540" y="198145"/>
                  </a:lnTo>
                  <a:lnTo>
                    <a:pt x="147875" y="199044"/>
                  </a:lnTo>
                  <a:lnTo>
                    <a:pt x="146690" y="199749"/>
                  </a:lnTo>
                  <a:lnTo>
                    <a:pt x="145188" y="201656"/>
                  </a:lnTo>
                  <a:lnTo>
                    <a:pt x="140474" y="204261"/>
                  </a:lnTo>
                  <a:lnTo>
                    <a:pt x="139384" y="207160"/>
                  </a:lnTo>
                  <a:lnTo>
                    <a:pt x="137484" y="208599"/>
                  </a:lnTo>
                  <a:lnTo>
                    <a:pt x="134351" y="209483"/>
                  </a:lnTo>
                  <a:lnTo>
                    <a:pt x="132188" y="209498"/>
                  </a:lnTo>
                  <a:lnTo>
                    <a:pt x="127624" y="211495"/>
                  </a:lnTo>
                  <a:lnTo>
                    <a:pt x="126031" y="212869"/>
                  </a:lnTo>
                  <a:lnTo>
                    <a:pt x="125232" y="214436"/>
                  </a:lnTo>
                  <a:lnTo>
                    <a:pt x="121807" y="217536"/>
                  </a:lnTo>
                  <a:lnTo>
                    <a:pt x="119705" y="218242"/>
                  </a:lnTo>
                  <a:lnTo>
                    <a:pt x="112697" y="219198"/>
                  </a:lnTo>
                  <a:lnTo>
                    <a:pt x="111091" y="220032"/>
                  </a:lnTo>
                  <a:lnTo>
                    <a:pt x="111653" y="220888"/>
                  </a:lnTo>
                  <a:lnTo>
                    <a:pt x="111734" y="221613"/>
                  </a:lnTo>
                  <a:lnTo>
                    <a:pt x="110519" y="222831"/>
                  </a:lnTo>
                  <a:lnTo>
                    <a:pt x="109365" y="222922"/>
                  </a:lnTo>
                  <a:lnTo>
                    <a:pt x="108907" y="223277"/>
                  </a:lnTo>
                  <a:lnTo>
                    <a:pt x="106486" y="227211"/>
                  </a:lnTo>
                  <a:lnTo>
                    <a:pt x="105385" y="227518"/>
                  </a:lnTo>
                  <a:lnTo>
                    <a:pt x="104307" y="228635"/>
                  </a:lnTo>
                  <a:lnTo>
                    <a:pt x="105023" y="231064"/>
                  </a:lnTo>
                  <a:lnTo>
                    <a:pt x="105371" y="233951"/>
                  </a:lnTo>
                  <a:lnTo>
                    <a:pt x="105125" y="235286"/>
                  </a:lnTo>
                  <a:lnTo>
                    <a:pt x="103766" y="237736"/>
                  </a:lnTo>
                  <a:lnTo>
                    <a:pt x="102026" y="238502"/>
                  </a:lnTo>
                  <a:lnTo>
                    <a:pt x="101169" y="239368"/>
                  </a:lnTo>
                  <a:lnTo>
                    <a:pt x="99085" y="243473"/>
                  </a:lnTo>
                  <a:lnTo>
                    <a:pt x="99374" y="246858"/>
                  </a:lnTo>
                  <a:lnTo>
                    <a:pt x="98590" y="248453"/>
                  </a:lnTo>
                  <a:lnTo>
                    <a:pt x="96413" y="248443"/>
                  </a:lnTo>
                  <a:lnTo>
                    <a:pt x="94534" y="249807"/>
                  </a:lnTo>
                  <a:lnTo>
                    <a:pt x="94623" y="250189"/>
                  </a:lnTo>
                  <a:lnTo>
                    <a:pt x="92625" y="253342"/>
                  </a:lnTo>
                  <a:lnTo>
                    <a:pt x="89257" y="256107"/>
                  </a:lnTo>
                  <a:lnTo>
                    <a:pt x="86949" y="257226"/>
                  </a:lnTo>
                  <a:lnTo>
                    <a:pt x="85136" y="256810"/>
                  </a:lnTo>
                  <a:lnTo>
                    <a:pt x="83967" y="255827"/>
                  </a:lnTo>
                  <a:lnTo>
                    <a:pt x="83337" y="254131"/>
                  </a:lnTo>
                  <a:lnTo>
                    <a:pt x="82628" y="252516"/>
                  </a:lnTo>
                  <a:lnTo>
                    <a:pt x="76042" y="246491"/>
                  </a:lnTo>
                  <a:lnTo>
                    <a:pt x="68956" y="243454"/>
                  </a:lnTo>
                  <a:lnTo>
                    <a:pt x="60572" y="236630"/>
                  </a:lnTo>
                  <a:lnTo>
                    <a:pt x="51678" y="233869"/>
                  </a:lnTo>
                  <a:lnTo>
                    <a:pt x="46402" y="230921"/>
                  </a:lnTo>
                  <a:lnTo>
                    <a:pt x="45890" y="230382"/>
                  </a:lnTo>
                  <a:lnTo>
                    <a:pt x="45160" y="227256"/>
                  </a:lnTo>
                  <a:lnTo>
                    <a:pt x="41497" y="222238"/>
                  </a:lnTo>
                  <a:lnTo>
                    <a:pt x="40643" y="222079"/>
                  </a:lnTo>
                  <a:lnTo>
                    <a:pt x="37480" y="214336"/>
                  </a:lnTo>
                  <a:lnTo>
                    <a:pt x="37536" y="207914"/>
                  </a:lnTo>
                  <a:lnTo>
                    <a:pt x="38848" y="196626"/>
                  </a:lnTo>
                  <a:lnTo>
                    <a:pt x="38321" y="194284"/>
                  </a:lnTo>
                  <a:lnTo>
                    <a:pt x="38191" y="189040"/>
                  </a:lnTo>
                  <a:lnTo>
                    <a:pt x="39166" y="186148"/>
                  </a:lnTo>
                  <a:lnTo>
                    <a:pt x="39523" y="181698"/>
                  </a:lnTo>
                  <a:lnTo>
                    <a:pt x="39410" y="174619"/>
                  </a:lnTo>
                  <a:lnTo>
                    <a:pt x="38953" y="172547"/>
                  </a:lnTo>
                  <a:lnTo>
                    <a:pt x="36546" y="166741"/>
                  </a:lnTo>
                  <a:lnTo>
                    <a:pt x="33374" y="162113"/>
                  </a:lnTo>
                  <a:lnTo>
                    <a:pt x="33959" y="159521"/>
                  </a:lnTo>
                  <a:lnTo>
                    <a:pt x="31386" y="156445"/>
                  </a:lnTo>
                  <a:lnTo>
                    <a:pt x="30764" y="154850"/>
                  </a:lnTo>
                  <a:lnTo>
                    <a:pt x="30041" y="149347"/>
                  </a:lnTo>
                  <a:lnTo>
                    <a:pt x="30301" y="147426"/>
                  </a:lnTo>
                  <a:lnTo>
                    <a:pt x="29974" y="146872"/>
                  </a:lnTo>
                  <a:lnTo>
                    <a:pt x="28750" y="146086"/>
                  </a:lnTo>
                  <a:lnTo>
                    <a:pt x="27812" y="145852"/>
                  </a:lnTo>
                  <a:lnTo>
                    <a:pt x="27745" y="146534"/>
                  </a:lnTo>
                  <a:lnTo>
                    <a:pt x="27256" y="146541"/>
                  </a:lnTo>
                  <a:lnTo>
                    <a:pt x="24928" y="145345"/>
                  </a:lnTo>
                  <a:lnTo>
                    <a:pt x="24633" y="144913"/>
                  </a:lnTo>
                  <a:lnTo>
                    <a:pt x="24091" y="140926"/>
                  </a:lnTo>
                  <a:lnTo>
                    <a:pt x="22170" y="133931"/>
                  </a:lnTo>
                  <a:lnTo>
                    <a:pt x="21746" y="132927"/>
                  </a:lnTo>
                  <a:lnTo>
                    <a:pt x="21158" y="132312"/>
                  </a:lnTo>
                  <a:lnTo>
                    <a:pt x="20388" y="132001"/>
                  </a:lnTo>
                  <a:lnTo>
                    <a:pt x="19523" y="126278"/>
                  </a:lnTo>
                  <a:lnTo>
                    <a:pt x="17807" y="122041"/>
                  </a:lnTo>
                  <a:lnTo>
                    <a:pt x="13637" y="115151"/>
                  </a:lnTo>
                  <a:lnTo>
                    <a:pt x="7865" y="113155"/>
                  </a:lnTo>
                  <a:lnTo>
                    <a:pt x="7083" y="112361"/>
                  </a:lnTo>
                  <a:lnTo>
                    <a:pt x="6609" y="111296"/>
                  </a:lnTo>
                  <a:lnTo>
                    <a:pt x="6727" y="109479"/>
                  </a:lnTo>
                  <a:lnTo>
                    <a:pt x="7736" y="109050"/>
                  </a:lnTo>
                  <a:lnTo>
                    <a:pt x="7277" y="107746"/>
                  </a:lnTo>
                  <a:lnTo>
                    <a:pt x="5842" y="105481"/>
                  </a:lnTo>
                  <a:lnTo>
                    <a:pt x="3540" y="103611"/>
                  </a:lnTo>
                  <a:lnTo>
                    <a:pt x="2788" y="102653"/>
                  </a:lnTo>
                  <a:lnTo>
                    <a:pt x="2362" y="99819"/>
                  </a:lnTo>
                  <a:lnTo>
                    <a:pt x="0" y="9730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86002" y="6841620"/>
              <a:ext cx="129729" cy="91168"/>
            </a:xfrm>
            <a:custGeom>
              <a:avLst/>
              <a:pathLst>
                <a:path w="129729" h="91168">
                  <a:moveTo>
                    <a:pt x="0" y="19397"/>
                  </a:moveTo>
                  <a:lnTo>
                    <a:pt x="553" y="13467"/>
                  </a:lnTo>
                  <a:lnTo>
                    <a:pt x="2490" y="8558"/>
                  </a:lnTo>
                  <a:lnTo>
                    <a:pt x="4825" y="3840"/>
                  </a:lnTo>
                  <a:lnTo>
                    <a:pt x="7116" y="3766"/>
                  </a:lnTo>
                  <a:lnTo>
                    <a:pt x="8180" y="2886"/>
                  </a:lnTo>
                  <a:lnTo>
                    <a:pt x="8697" y="1918"/>
                  </a:lnTo>
                  <a:lnTo>
                    <a:pt x="8383" y="1434"/>
                  </a:lnTo>
                  <a:lnTo>
                    <a:pt x="8546" y="468"/>
                  </a:lnTo>
                  <a:lnTo>
                    <a:pt x="12658" y="946"/>
                  </a:lnTo>
                  <a:lnTo>
                    <a:pt x="14043" y="1685"/>
                  </a:lnTo>
                  <a:lnTo>
                    <a:pt x="13997" y="1211"/>
                  </a:lnTo>
                  <a:lnTo>
                    <a:pt x="14925" y="0"/>
                  </a:lnTo>
                  <a:lnTo>
                    <a:pt x="17423" y="591"/>
                  </a:lnTo>
                  <a:lnTo>
                    <a:pt x="19703" y="3254"/>
                  </a:lnTo>
                  <a:lnTo>
                    <a:pt x="22894" y="4401"/>
                  </a:lnTo>
                  <a:lnTo>
                    <a:pt x="25357" y="6808"/>
                  </a:lnTo>
                  <a:lnTo>
                    <a:pt x="25979" y="6859"/>
                  </a:lnTo>
                  <a:lnTo>
                    <a:pt x="29736" y="14306"/>
                  </a:lnTo>
                  <a:lnTo>
                    <a:pt x="31624" y="16989"/>
                  </a:lnTo>
                  <a:lnTo>
                    <a:pt x="32824" y="17769"/>
                  </a:lnTo>
                  <a:lnTo>
                    <a:pt x="33314" y="19872"/>
                  </a:lnTo>
                  <a:lnTo>
                    <a:pt x="33791" y="20393"/>
                  </a:lnTo>
                  <a:lnTo>
                    <a:pt x="35337" y="21203"/>
                  </a:lnTo>
                  <a:lnTo>
                    <a:pt x="36075" y="22522"/>
                  </a:lnTo>
                  <a:lnTo>
                    <a:pt x="36721" y="24844"/>
                  </a:lnTo>
                  <a:lnTo>
                    <a:pt x="39158" y="28474"/>
                  </a:lnTo>
                  <a:lnTo>
                    <a:pt x="40325" y="29300"/>
                  </a:lnTo>
                  <a:lnTo>
                    <a:pt x="49314" y="27209"/>
                  </a:lnTo>
                  <a:lnTo>
                    <a:pt x="55691" y="26504"/>
                  </a:lnTo>
                  <a:lnTo>
                    <a:pt x="57652" y="25237"/>
                  </a:lnTo>
                  <a:lnTo>
                    <a:pt x="58207" y="24360"/>
                  </a:lnTo>
                  <a:lnTo>
                    <a:pt x="61280" y="23098"/>
                  </a:lnTo>
                  <a:lnTo>
                    <a:pt x="62518" y="23214"/>
                  </a:lnTo>
                  <a:lnTo>
                    <a:pt x="63146" y="23824"/>
                  </a:lnTo>
                  <a:lnTo>
                    <a:pt x="64721" y="22573"/>
                  </a:lnTo>
                  <a:lnTo>
                    <a:pt x="66124" y="22045"/>
                  </a:lnTo>
                  <a:lnTo>
                    <a:pt x="69323" y="23823"/>
                  </a:lnTo>
                  <a:lnTo>
                    <a:pt x="72948" y="23332"/>
                  </a:lnTo>
                  <a:lnTo>
                    <a:pt x="75100" y="25523"/>
                  </a:lnTo>
                  <a:lnTo>
                    <a:pt x="77175" y="25113"/>
                  </a:lnTo>
                  <a:lnTo>
                    <a:pt x="80870" y="26125"/>
                  </a:lnTo>
                  <a:lnTo>
                    <a:pt x="83163" y="27502"/>
                  </a:lnTo>
                  <a:lnTo>
                    <a:pt x="83397" y="30159"/>
                  </a:lnTo>
                  <a:lnTo>
                    <a:pt x="84007" y="30454"/>
                  </a:lnTo>
                  <a:lnTo>
                    <a:pt x="84814" y="30245"/>
                  </a:lnTo>
                  <a:lnTo>
                    <a:pt x="85571" y="30659"/>
                  </a:lnTo>
                  <a:lnTo>
                    <a:pt x="86008" y="32494"/>
                  </a:lnTo>
                  <a:lnTo>
                    <a:pt x="94164" y="39086"/>
                  </a:lnTo>
                  <a:lnTo>
                    <a:pt x="94670" y="39580"/>
                  </a:lnTo>
                  <a:lnTo>
                    <a:pt x="95473" y="41348"/>
                  </a:lnTo>
                  <a:lnTo>
                    <a:pt x="101595" y="42869"/>
                  </a:lnTo>
                  <a:lnTo>
                    <a:pt x="102402" y="45551"/>
                  </a:lnTo>
                  <a:lnTo>
                    <a:pt x="105153" y="49649"/>
                  </a:lnTo>
                  <a:lnTo>
                    <a:pt x="107909" y="49747"/>
                  </a:lnTo>
                  <a:lnTo>
                    <a:pt x="109602" y="49316"/>
                  </a:lnTo>
                  <a:lnTo>
                    <a:pt x="115371" y="53972"/>
                  </a:lnTo>
                  <a:lnTo>
                    <a:pt x="120120" y="54952"/>
                  </a:lnTo>
                  <a:lnTo>
                    <a:pt x="125620" y="57959"/>
                  </a:lnTo>
                  <a:lnTo>
                    <a:pt x="125825" y="59127"/>
                  </a:lnTo>
                  <a:lnTo>
                    <a:pt x="128706" y="61860"/>
                  </a:lnTo>
                  <a:lnTo>
                    <a:pt x="129453" y="63636"/>
                  </a:lnTo>
                  <a:lnTo>
                    <a:pt x="129198" y="65271"/>
                  </a:lnTo>
                  <a:lnTo>
                    <a:pt x="129692" y="68002"/>
                  </a:lnTo>
                  <a:lnTo>
                    <a:pt x="129729" y="72023"/>
                  </a:lnTo>
                  <a:lnTo>
                    <a:pt x="129111" y="73643"/>
                  </a:lnTo>
                  <a:lnTo>
                    <a:pt x="127530" y="76369"/>
                  </a:lnTo>
                  <a:lnTo>
                    <a:pt x="125550" y="78451"/>
                  </a:lnTo>
                  <a:lnTo>
                    <a:pt x="124480" y="78108"/>
                  </a:lnTo>
                  <a:lnTo>
                    <a:pt x="122656" y="78719"/>
                  </a:lnTo>
                  <a:lnTo>
                    <a:pt x="121101" y="80355"/>
                  </a:lnTo>
                  <a:lnTo>
                    <a:pt x="120617" y="81757"/>
                  </a:lnTo>
                  <a:lnTo>
                    <a:pt x="119083" y="83553"/>
                  </a:lnTo>
                  <a:lnTo>
                    <a:pt x="117987" y="83851"/>
                  </a:lnTo>
                  <a:lnTo>
                    <a:pt x="114079" y="82960"/>
                  </a:lnTo>
                  <a:lnTo>
                    <a:pt x="112770" y="83902"/>
                  </a:lnTo>
                  <a:lnTo>
                    <a:pt x="107382" y="86041"/>
                  </a:lnTo>
                  <a:lnTo>
                    <a:pt x="105896" y="87017"/>
                  </a:lnTo>
                  <a:lnTo>
                    <a:pt x="103686" y="87489"/>
                  </a:lnTo>
                  <a:lnTo>
                    <a:pt x="103336" y="87369"/>
                  </a:lnTo>
                  <a:lnTo>
                    <a:pt x="102630" y="86347"/>
                  </a:lnTo>
                  <a:lnTo>
                    <a:pt x="101073" y="86058"/>
                  </a:lnTo>
                  <a:lnTo>
                    <a:pt x="98802" y="86217"/>
                  </a:lnTo>
                  <a:lnTo>
                    <a:pt x="98203" y="86754"/>
                  </a:lnTo>
                  <a:lnTo>
                    <a:pt x="96122" y="85461"/>
                  </a:lnTo>
                  <a:lnTo>
                    <a:pt x="94595" y="84899"/>
                  </a:lnTo>
                  <a:lnTo>
                    <a:pt x="91563" y="85148"/>
                  </a:lnTo>
                  <a:lnTo>
                    <a:pt x="88968" y="85881"/>
                  </a:lnTo>
                  <a:lnTo>
                    <a:pt x="87156" y="86971"/>
                  </a:lnTo>
                  <a:lnTo>
                    <a:pt x="82084" y="89041"/>
                  </a:lnTo>
                  <a:lnTo>
                    <a:pt x="78876" y="89618"/>
                  </a:lnTo>
                  <a:lnTo>
                    <a:pt x="78299" y="90381"/>
                  </a:lnTo>
                  <a:lnTo>
                    <a:pt x="77386" y="90878"/>
                  </a:lnTo>
                  <a:lnTo>
                    <a:pt x="75782" y="91168"/>
                  </a:lnTo>
                  <a:lnTo>
                    <a:pt x="72140" y="90346"/>
                  </a:lnTo>
                  <a:lnTo>
                    <a:pt x="67034" y="89977"/>
                  </a:lnTo>
                  <a:lnTo>
                    <a:pt x="65703" y="90749"/>
                  </a:lnTo>
                  <a:lnTo>
                    <a:pt x="63778" y="91117"/>
                  </a:lnTo>
                  <a:lnTo>
                    <a:pt x="62553" y="91032"/>
                  </a:lnTo>
                  <a:lnTo>
                    <a:pt x="55716" y="88775"/>
                  </a:lnTo>
                  <a:lnTo>
                    <a:pt x="55264" y="88044"/>
                  </a:lnTo>
                  <a:lnTo>
                    <a:pt x="55512" y="87268"/>
                  </a:lnTo>
                  <a:lnTo>
                    <a:pt x="55072" y="86350"/>
                  </a:lnTo>
                  <a:lnTo>
                    <a:pt x="54067" y="85594"/>
                  </a:lnTo>
                  <a:lnTo>
                    <a:pt x="53304" y="86100"/>
                  </a:lnTo>
                  <a:lnTo>
                    <a:pt x="52574" y="86148"/>
                  </a:lnTo>
                  <a:lnTo>
                    <a:pt x="51363" y="85405"/>
                  </a:lnTo>
                  <a:lnTo>
                    <a:pt x="50215" y="84033"/>
                  </a:lnTo>
                  <a:lnTo>
                    <a:pt x="50363" y="82950"/>
                  </a:lnTo>
                  <a:lnTo>
                    <a:pt x="48532" y="77433"/>
                  </a:lnTo>
                  <a:lnTo>
                    <a:pt x="49267" y="76205"/>
                  </a:lnTo>
                  <a:lnTo>
                    <a:pt x="49556" y="74981"/>
                  </a:lnTo>
                  <a:lnTo>
                    <a:pt x="47904" y="65685"/>
                  </a:lnTo>
                  <a:lnTo>
                    <a:pt x="47156" y="61723"/>
                  </a:lnTo>
                  <a:lnTo>
                    <a:pt x="46735" y="60585"/>
                  </a:lnTo>
                  <a:lnTo>
                    <a:pt x="45665" y="59448"/>
                  </a:lnTo>
                  <a:lnTo>
                    <a:pt x="44720" y="56107"/>
                  </a:lnTo>
                  <a:lnTo>
                    <a:pt x="44464" y="52598"/>
                  </a:lnTo>
                  <a:lnTo>
                    <a:pt x="43970" y="50838"/>
                  </a:lnTo>
                  <a:lnTo>
                    <a:pt x="42137" y="48916"/>
                  </a:lnTo>
                  <a:lnTo>
                    <a:pt x="39189" y="47138"/>
                  </a:lnTo>
                  <a:lnTo>
                    <a:pt x="36998" y="46571"/>
                  </a:lnTo>
                  <a:lnTo>
                    <a:pt x="36235" y="46565"/>
                  </a:lnTo>
                  <a:lnTo>
                    <a:pt x="34544" y="47333"/>
                  </a:lnTo>
                  <a:lnTo>
                    <a:pt x="33111" y="49662"/>
                  </a:lnTo>
                  <a:lnTo>
                    <a:pt x="30920" y="49843"/>
                  </a:lnTo>
                  <a:lnTo>
                    <a:pt x="13563" y="39683"/>
                  </a:lnTo>
                  <a:lnTo>
                    <a:pt x="4511" y="29332"/>
                  </a:lnTo>
                  <a:lnTo>
                    <a:pt x="2408" y="25677"/>
                  </a:lnTo>
                  <a:lnTo>
                    <a:pt x="2585" y="25316"/>
                  </a:lnTo>
                  <a:lnTo>
                    <a:pt x="2296" y="22362"/>
                  </a:lnTo>
                  <a:lnTo>
                    <a:pt x="1638" y="21135"/>
                  </a:lnTo>
                  <a:lnTo>
                    <a:pt x="501" y="2025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99298" y="6679882"/>
              <a:ext cx="113524" cy="92515"/>
            </a:xfrm>
            <a:custGeom>
              <a:avLst/>
              <a:pathLst>
                <a:path w="113524" h="92515">
                  <a:moveTo>
                    <a:pt x="290" y="17717"/>
                  </a:moveTo>
                  <a:lnTo>
                    <a:pt x="4329" y="17599"/>
                  </a:lnTo>
                  <a:lnTo>
                    <a:pt x="15471" y="18685"/>
                  </a:lnTo>
                  <a:lnTo>
                    <a:pt x="19139" y="19915"/>
                  </a:lnTo>
                  <a:lnTo>
                    <a:pt x="26879" y="20245"/>
                  </a:lnTo>
                  <a:lnTo>
                    <a:pt x="30090" y="18875"/>
                  </a:lnTo>
                  <a:lnTo>
                    <a:pt x="30028" y="17652"/>
                  </a:lnTo>
                  <a:lnTo>
                    <a:pt x="29507" y="17070"/>
                  </a:lnTo>
                  <a:lnTo>
                    <a:pt x="29719" y="16765"/>
                  </a:lnTo>
                  <a:lnTo>
                    <a:pt x="34465" y="13595"/>
                  </a:lnTo>
                  <a:lnTo>
                    <a:pt x="36599" y="10978"/>
                  </a:lnTo>
                  <a:lnTo>
                    <a:pt x="36524" y="9340"/>
                  </a:lnTo>
                  <a:lnTo>
                    <a:pt x="36954" y="8263"/>
                  </a:lnTo>
                  <a:lnTo>
                    <a:pt x="41364" y="4045"/>
                  </a:lnTo>
                  <a:lnTo>
                    <a:pt x="44542" y="1570"/>
                  </a:lnTo>
                  <a:lnTo>
                    <a:pt x="48983" y="716"/>
                  </a:lnTo>
                  <a:lnTo>
                    <a:pt x="49859" y="0"/>
                  </a:lnTo>
                  <a:lnTo>
                    <a:pt x="53080" y="438"/>
                  </a:lnTo>
                  <a:lnTo>
                    <a:pt x="57083" y="5386"/>
                  </a:lnTo>
                  <a:lnTo>
                    <a:pt x="58734" y="9502"/>
                  </a:lnTo>
                  <a:lnTo>
                    <a:pt x="60442" y="12352"/>
                  </a:lnTo>
                  <a:lnTo>
                    <a:pt x="61451" y="13257"/>
                  </a:lnTo>
                  <a:lnTo>
                    <a:pt x="61927" y="16166"/>
                  </a:lnTo>
                  <a:lnTo>
                    <a:pt x="61824" y="17431"/>
                  </a:lnTo>
                  <a:lnTo>
                    <a:pt x="64300" y="21204"/>
                  </a:lnTo>
                  <a:lnTo>
                    <a:pt x="66151" y="22473"/>
                  </a:lnTo>
                  <a:lnTo>
                    <a:pt x="70560" y="28878"/>
                  </a:lnTo>
                  <a:lnTo>
                    <a:pt x="70506" y="31710"/>
                  </a:lnTo>
                  <a:lnTo>
                    <a:pt x="71601" y="32362"/>
                  </a:lnTo>
                  <a:lnTo>
                    <a:pt x="72521" y="31343"/>
                  </a:lnTo>
                  <a:lnTo>
                    <a:pt x="74444" y="32195"/>
                  </a:lnTo>
                  <a:lnTo>
                    <a:pt x="75105" y="32884"/>
                  </a:lnTo>
                  <a:lnTo>
                    <a:pt x="78154" y="38514"/>
                  </a:lnTo>
                  <a:lnTo>
                    <a:pt x="78278" y="41890"/>
                  </a:lnTo>
                  <a:lnTo>
                    <a:pt x="76162" y="42050"/>
                  </a:lnTo>
                  <a:lnTo>
                    <a:pt x="75734" y="43798"/>
                  </a:lnTo>
                  <a:lnTo>
                    <a:pt x="77359" y="50281"/>
                  </a:lnTo>
                  <a:lnTo>
                    <a:pt x="78231" y="51774"/>
                  </a:lnTo>
                  <a:lnTo>
                    <a:pt x="81108" y="52963"/>
                  </a:lnTo>
                  <a:lnTo>
                    <a:pt x="82676" y="54164"/>
                  </a:lnTo>
                  <a:lnTo>
                    <a:pt x="83210" y="56103"/>
                  </a:lnTo>
                  <a:lnTo>
                    <a:pt x="84733" y="58240"/>
                  </a:lnTo>
                  <a:lnTo>
                    <a:pt x="88308" y="61476"/>
                  </a:lnTo>
                  <a:lnTo>
                    <a:pt x="89841" y="62415"/>
                  </a:lnTo>
                  <a:lnTo>
                    <a:pt x="90704" y="61092"/>
                  </a:lnTo>
                  <a:lnTo>
                    <a:pt x="92174" y="57866"/>
                  </a:lnTo>
                  <a:lnTo>
                    <a:pt x="89292" y="55835"/>
                  </a:lnTo>
                  <a:lnTo>
                    <a:pt x="90342" y="53856"/>
                  </a:lnTo>
                  <a:lnTo>
                    <a:pt x="91644" y="53368"/>
                  </a:lnTo>
                  <a:lnTo>
                    <a:pt x="95174" y="55344"/>
                  </a:lnTo>
                  <a:lnTo>
                    <a:pt x="96409" y="54477"/>
                  </a:lnTo>
                  <a:lnTo>
                    <a:pt x="99064" y="54833"/>
                  </a:lnTo>
                  <a:lnTo>
                    <a:pt x="98599" y="56505"/>
                  </a:lnTo>
                  <a:lnTo>
                    <a:pt x="97680" y="57362"/>
                  </a:lnTo>
                  <a:lnTo>
                    <a:pt x="96962" y="58440"/>
                  </a:lnTo>
                  <a:lnTo>
                    <a:pt x="96258" y="61041"/>
                  </a:lnTo>
                  <a:lnTo>
                    <a:pt x="96288" y="62818"/>
                  </a:lnTo>
                  <a:lnTo>
                    <a:pt x="96867" y="64839"/>
                  </a:lnTo>
                  <a:lnTo>
                    <a:pt x="98374" y="65512"/>
                  </a:lnTo>
                  <a:lnTo>
                    <a:pt x="98718" y="65518"/>
                  </a:lnTo>
                  <a:lnTo>
                    <a:pt x="99026" y="65423"/>
                  </a:lnTo>
                  <a:lnTo>
                    <a:pt x="99706" y="65484"/>
                  </a:lnTo>
                  <a:lnTo>
                    <a:pt x="99846" y="65775"/>
                  </a:lnTo>
                  <a:lnTo>
                    <a:pt x="100004" y="66184"/>
                  </a:lnTo>
                  <a:lnTo>
                    <a:pt x="100428" y="66891"/>
                  </a:lnTo>
                  <a:lnTo>
                    <a:pt x="102337" y="69569"/>
                  </a:lnTo>
                  <a:lnTo>
                    <a:pt x="102419" y="70332"/>
                  </a:lnTo>
                  <a:lnTo>
                    <a:pt x="101854" y="72205"/>
                  </a:lnTo>
                  <a:lnTo>
                    <a:pt x="102327" y="74227"/>
                  </a:lnTo>
                  <a:lnTo>
                    <a:pt x="102704" y="75238"/>
                  </a:lnTo>
                  <a:lnTo>
                    <a:pt x="104964" y="78755"/>
                  </a:lnTo>
                  <a:lnTo>
                    <a:pt x="105586" y="79501"/>
                  </a:lnTo>
                  <a:lnTo>
                    <a:pt x="107641" y="81099"/>
                  </a:lnTo>
                  <a:lnTo>
                    <a:pt x="111439" y="84053"/>
                  </a:lnTo>
                  <a:lnTo>
                    <a:pt x="113209" y="84155"/>
                  </a:lnTo>
                  <a:lnTo>
                    <a:pt x="113319" y="85157"/>
                  </a:lnTo>
                  <a:lnTo>
                    <a:pt x="113524" y="87032"/>
                  </a:lnTo>
                  <a:lnTo>
                    <a:pt x="107677" y="90528"/>
                  </a:lnTo>
                  <a:lnTo>
                    <a:pt x="106267" y="92066"/>
                  </a:lnTo>
                  <a:lnTo>
                    <a:pt x="105292" y="92396"/>
                  </a:lnTo>
                  <a:lnTo>
                    <a:pt x="103623" y="92515"/>
                  </a:lnTo>
                  <a:lnTo>
                    <a:pt x="102862" y="92087"/>
                  </a:lnTo>
                  <a:lnTo>
                    <a:pt x="102778" y="91568"/>
                  </a:lnTo>
                  <a:lnTo>
                    <a:pt x="103206" y="90596"/>
                  </a:lnTo>
                  <a:lnTo>
                    <a:pt x="101981" y="89245"/>
                  </a:lnTo>
                  <a:lnTo>
                    <a:pt x="99427" y="88176"/>
                  </a:lnTo>
                  <a:lnTo>
                    <a:pt x="95064" y="88304"/>
                  </a:lnTo>
                  <a:lnTo>
                    <a:pt x="93679" y="87936"/>
                  </a:lnTo>
                  <a:lnTo>
                    <a:pt x="91206" y="90143"/>
                  </a:lnTo>
                  <a:lnTo>
                    <a:pt x="88944" y="90728"/>
                  </a:lnTo>
                  <a:lnTo>
                    <a:pt x="86068" y="90820"/>
                  </a:lnTo>
                  <a:lnTo>
                    <a:pt x="84008" y="89978"/>
                  </a:lnTo>
                  <a:lnTo>
                    <a:pt x="83432" y="89144"/>
                  </a:lnTo>
                  <a:lnTo>
                    <a:pt x="83142" y="87825"/>
                  </a:lnTo>
                  <a:lnTo>
                    <a:pt x="81885" y="86122"/>
                  </a:lnTo>
                  <a:lnTo>
                    <a:pt x="78454" y="84680"/>
                  </a:lnTo>
                  <a:lnTo>
                    <a:pt x="71341" y="79520"/>
                  </a:lnTo>
                  <a:lnTo>
                    <a:pt x="67665" y="79121"/>
                  </a:lnTo>
                  <a:lnTo>
                    <a:pt x="60377" y="77911"/>
                  </a:lnTo>
                  <a:lnTo>
                    <a:pt x="60579" y="76818"/>
                  </a:lnTo>
                  <a:lnTo>
                    <a:pt x="60307" y="75607"/>
                  </a:lnTo>
                  <a:lnTo>
                    <a:pt x="57371" y="73439"/>
                  </a:lnTo>
                  <a:lnTo>
                    <a:pt x="56376" y="74873"/>
                  </a:lnTo>
                  <a:lnTo>
                    <a:pt x="55120" y="75379"/>
                  </a:lnTo>
                  <a:lnTo>
                    <a:pt x="47628" y="75514"/>
                  </a:lnTo>
                  <a:lnTo>
                    <a:pt x="36513" y="75840"/>
                  </a:lnTo>
                  <a:lnTo>
                    <a:pt x="33882" y="75617"/>
                  </a:lnTo>
                  <a:lnTo>
                    <a:pt x="32184" y="74612"/>
                  </a:lnTo>
                  <a:lnTo>
                    <a:pt x="30541" y="71548"/>
                  </a:lnTo>
                  <a:lnTo>
                    <a:pt x="30235" y="70469"/>
                  </a:lnTo>
                  <a:lnTo>
                    <a:pt x="29629" y="68900"/>
                  </a:lnTo>
                  <a:lnTo>
                    <a:pt x="28539" y="65211"/>
                  </a:lnTo>
                  <a:lnTo>
                    <a:pt x="27947" y="63208"/>
                  </a:lnTo>
                  <a:lnTo>
                    <a:pt x="26549" y="60255"/>
                  </a:lnTo>
                  <a:lnTo>
                    <a:pt x="24770" y="57843"/>
                  </a:lnTo>
                  <a:lnTo>
                    <a:pt x="22538" y="55426"/>
                  </a:lnTo>
                  <a:lnTo>
                    <a:pt x="19384" y="53444"/>
                  </a:lnTo>
                  <a:lnTo>
                    <a:pt x="18963" y="52379"/>
                  </a:lnTo>
                  <a:lnTo>
                    <a:pt x="18892" y="50254"/>
                  </a:lnTo>
                  <a:lnTo>
                    <a:pt x="18505" y="48465"/>
                  </a:lnTo>
                  <a:lnTo>
                    <a:pt x="16611" y="44800"/>
                  </a:lnTo>
                  <a:lnTo>
                    <a:pt x="14199" y="42225"/>
                  </a:lnTo>
                  <a:lnTo>
                    <a:pt x="11625" y="39957"/>
                  </a:lnTo>
                  <a:lnTo>
                    <a:pt x="9060" y="36215"/>
                  </a:lnTo>
                  <a:lnTo>
                    <a:pt x="9008" y="29384"/>
                  </a:lnTo>
                  <a:lnTo>
                    <a:pt x="8812" y="27627"/>
                  </a:lnTo>
                  <a:lnTo>
                    <a:pt x="8290" y="26226"/>
                  </a:lnTo>
                  <a:lnTo>
                    <a:pt x="5244" y="22504"/>
                  </a:lnTo>
                  <a:lnTo>
                    <a:pt x="0" y="1823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032308" y="6537805"/>
              <a:ext cx="85416" cy="71668"/>
            </a:xfrm>
            <a:custGeom>
              <a:avLst/>
              <a:pathLst>
                <a:path w="85416" h="71668">
                  <a:moveTo>
                    <a:pt x="0" y="30522"/>
                  </a:moveTo>
                  <a:lnTo>
                    <a:pt x="603" y="27275"/>
                  </a:lnTo>
                  <a:lnTo>
                    <a:pt x="522" y="24024"/>
                  </a:lnTo>
                  <a:lnTo>
                    <a:pt x="7015" y="18996"/>
                  </a:lnTo>
                  <a:lnTo>
                    <a:pt x="8106" y="15029"/>
                  </a:lnTo>
                  <a:lnTo>
                    <a:pt x="9317" y="11361"/>
                  </a:lnTo>
                  <a:lnTo>
                    <a:pt x="11467" y="9522"/>
                  </a:lnTo>
                  <a:lnTo>
                    <a:pt x="13543" y="8437"/>
                  </a:lnTo>
                  <a:lnTo>
                    <a:pt x="18547" y="7777"/>
                  </a:lnTo>
                  <a:lnTo>
                    <a:pt x="23295" y="6151"/>
                  </a:lnTo>
                  <a:lnTo>
                    <a:pt x="26352" y="4362"/>
                  </a:lnTo>
                  <a:lnTo>
                    <a:pt x="29581" y="3283"/>
                  </a:lnTo>
                  <a:lnTo>
                    <a:pt x="34754" y="0"/>
                  </a:lnTo>
                  <a:lnTo>
                    <a:pt x="36725" y="369"/>
                  </a:lnTo>
                  <a:lnTo>
                    <a:pt x="38560" y="64"/>
                  </a:lnTo>
                  <a:lnTo>
                    <a:pt x="41206" y="1464"/>
                  </a:lnTo>
                  <a:lnTo>
                    <a:pt x="42102" y="3099"/>
                  </a:lnTo>
                  <a:lnTo>
                    <a:pt x="43555" y="2998"/>
                  </a:lnTo>
                  <a:lnTo>
                    <a:pt x="45783" y="3677"/>
                  </a:lnTo>
                  <a:lnTo>
                    <a:pt x="47074" y="5922"/>
                  </a:lnTo>
                  <a:lnTo>
                    <a:pt x="49189" y="5413"/>
                  </a:lnTo>
                  <a:lnTo>
                    <a:pt x="49317" y="4310"/>
                  </a:lnTo>
                  <a:lnTo>
                    <a:pt x="48682" y="3240"/>
                  </a:lnTo>
                  <a:lnTo>
                    <a:pt x="50870" y="1661"/>
                  </a:lnTo>
                  <a:lnTo>
                    <a:pt x="53561" y="2460"/>
                  </a:lnTo>
                  <a:lnTo>
                    <a:pt x="55605" y="3457"/>
                  </a:lnTo>
                  <a:lnTo>
                    <a:pt x="57631" y="3655"/>
                  </a:lnTo>
                  <a:lnTo>
                    <a:pt x="60686" y="5155"/>
                  </a:lnTo>
                  <a:lnTo>
                    <a:pt x="62745" y="4919"/>
                  </a:lnTo>
                  <a:lnTo>
                    <a:pt x="64981" y="4822"/>
                  </a:lnTo>
                  <a:lnTo>
                    <a:pt x="65679" y="3630"/>
                  </a:lnTo>
                  <a:lnTo>
                    <a:pt x="69121" y="5705"/>
                  </a:lnTo>
                  <a:lnTo>
                    <a:pt x="69302" y="7213"/>
                  </a:lnTo>
                  <a:lnTo>
                    <a:pt x="72907" y="8376"/>
                  </a:lnTo>
                  <a:lnTo>
                    <a:pt x="74938" y="8551"/>
                  </a:lnTo>
                  <a:lnTo>
                    <a:pt x="78196" y="11946"/>
                  </a:lnTo>
                  <a:lnTo>
                    <a:pt x="78771" y="13000"/>
                  </a:lnTo>
                  <a:lnTo>
                    <a:pt x="81657" y="15742"/>
                  </a:lnTo>
                  <a:lnTo>
                    <a:pt x="81672" y="17673"/>
                  </a:lnTo>
                  <a:lnTo>
                    <a:pt x="83465" y="20426"/>
                  </a:lnTo>
                  <a:lnTo>
                    <a:pt x="82911" y="22165"/>
                  </a:lnTo>
                  <a:lnTo>
                    <a:pt x="84209" y="22886"/>
                  </a:lnTo>
                  <a:lnTo>
                    <a:pt x="85223" y="23683"/>
                  </a:lnTo>
                  <a:lnTo>
                    <a:pt x="85416" y="27763"/>
                  </a:lnTo>
                  <a:lnTo>
                    <a:pt x="84910" y="31056"/>
                  </a:lnTo>
                  <a:lnTo>
                    <a:pt x="83689" y="31978"/>
                  </a:lnTo>
                  <a:lnTo>
                    <a:pt x="83160" y="34010"/>
                  </a:lnTo>
                  <a:lnTo>
                    <a:pt x="81638" y="36118"/>
                  </a:lnTo>
                  <a:lnTo>
                    <a:pt x="81449" y="38736"/>
                  </a:lnTo>
                  <a:lnTo>
                    <a:pt x="80385" y="39965"/>
                  </a:lnTo>
                  <a:lnTo>
                    <a:pt x="79013" y="40347"/>
                  </a:lnTo>
                  <a:lnTo>
                    <a:pt x="78766" y="42011"/>
                  </a:lnTo>
                  <a:lnTo>
                    <a:pt x="78180" y="45365"/>
                  </a:lnTo>
                  <a:lnTo>
                    <a:pt x="78799" y="48099"/>
                  </a:lnTo>
                  <a:lnTo>
                    <a:pt x="79397" y="50129"/>
                  </a:lnTo>
                  <a:lnTo>
                    <a:pt x="80000" y="51680"/>
                  </a:lnTo>
                  <a:lnTo>
                    <a:pt x="79383" y="54118"/>
                  </a:lnTo>
                  <a:lnTo>
                    <a:pt x="80140" y="57665"/>
                  </a:lnTo>
                  <a:lnTo>
                    <a:pt x="78846" y="59148"/>
                  </a:lnTo>
                  <a:lnTo>
                    <a:pt x="77370" y="61697"/>
                  </a:lnTo>
                  <a:lnTo>
                    <a:pt x="75953" y="62355"/>
                  </a:lnTo>
                  <a:lnTo>
                    <a:pt x="73764" y="63073"/>
                  </a:lnTo>
                  <a:lnTo>
                    <a:pt x="71708" y="63605"/>
                  </a:lnTo>
                  <a:lnTo>
                    <a:pt x="70831" y="65108"/>
                  </a:lnTo>
                  <a:lnTo>
                    <a:pt x="70552" y="66787"/>
                  </a:lnTo>
                  <a:lnTo>
                    <a:pt x="68875" y="66565"/>
                  </a:lnTo>
                  <a:lnTo>
                    <a:pt x="67595" y="68161"/>
                  </a:lnTo>
                  <a:lnTo>
                    <a:pt x="65530" y="68766"/>
                  </a:lnTo>
                  <a:lnTo>
                    <a:pt x="64562" y="69822"/>
                  </a:lnTo>
                  <a:lnTo>
                    <a:pt x="62617" y="70934"/>
                  </a:lnTo>
                  <a:lnTo>
                    <a:pt x="60754" y="71668"/>
                  </a:lnTo>
                  <a:lnTo>
                    <a:pt x="55350" y="68189"/>
                  </a:lnTo>
                  <a:lnTo>
                    <a:pt x="52150" y="67045"/>
                  </a:lnTo>
                  <a:lnTo>
                    <a:pt x="48886" y="65948"/>
                  </a:lnTo>
                  <a:lnTo>
                    <a:pt x="46352" y="66305"/>
                  </a:lnTo>
                  <a:lnTo>
                    <a:pt x="41293" y="64584"/>
                  </a:lnTo>
                  <a:lnTo>
                    <a:pt x="38000" y="63172"/>
                  </a:lnTo>
                  <a:lnTo>
                    <a:pt x="35663" y="61639"/>
                  </a:lnTo>
                  <a:lnTo>
                    <a:pt x="34001" y="62118"/>
                  </a:lnTo>
                  <a:lnTo>
                    <a:pt x="32994" y="62408"/>
                  </a:lnTo>
                  <a:lnTo>
                    <a:pt x="31289" y="60457"/>
                  </a:lnTo>
                  <a:lnTo>
                    <a:pt x="27099" y="56841"/>
                  </a:lnTo>
                  <a:lnTo>
                    <a:pt x="24629" y="53079"/>
                  </a:lnTo>
                  <a:lnTo>
                    <a:pt x="22653" y="51049"/>
                  </a:lnTo>
                  <a:lnTo>
                    <a:pt x="21205" y="48744"/>
                  </a:lnTo>
                  <a:lnTo>
                    <a:pt x="14357" y="46096"/>
                  </a:lnTo>
                  <a:lnTo>
                    <a:pt x="11885" y="44228"/>
                  </a:lnTo>
                  <a:lnTo>
                    <a:pt x="6079" y="41506"/>
                  </a:lnTo>
                  <a:lnTo>
                    <a:pt x="4123" y="39490"/>
                  </a:lnTo>
                  <a:lnTo>
                    <a:pt x="2539" y="35561"/>
                  </a:lnTo>
                  <a:lnTo>
                    <a:pt x="283" y="3271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475338" y="6790114"/>
              <a:ext cx="105583" cy="42572"/>
            </a:xfrm>
            <a:custGeom>
              <a:avLst/>
              <a:pathLst>
                <a:path w="105583" h="42572">
                  <a:moveTo>
                    <a:pt x="0" y="22487"/>
                  </a:moveTo>
                  <a:lnTo>
                    <a:pt x="1870" y="19157"/>
                  </a:lnTo>
                  <a:lnTo>
                    <a:pt x="2801" y="16454"/>
                  </a:lnTo>
                  <a:lnTo>
                    <a:pt x="3353" y="14471"/>
                  </a:lnTo>
                  <a:lnTo>
                    <a:pt x="5183" y="12545"/>
                  </a:lnTo>
                  <a:lnTo>
                    <a:pt x="6458" y="12343"/>
                  </a:lnTo>
                  <a:lnTo>
                    <a:pt x="8639" y="10645"/>
                  </a:lnTo>
                  <a:lnTo>
                    <a:pt x="9706" y="8290"/>
                  </a:lnTo>
                  <a:lnTo>
                    <a:pt x="9389" y="7019"/>
                  </a:lnTo>
                  <a:lnTo>
                    <a:pt x="9303" y="3859"/>
                  </a:lnTo>
                  <a:lnTo>
                    <a:pt x="8022" y="2199"/>
                  </a:lnTo>
                  <a:lnTo>
                    <a:pt x="7198" y="1713"/>
                  </a:lnTo>
                  <a:lnTo>
                    <a:pt x="6855" y="1064"/>
                  </a:lnTo>
                  <a:lnTo>
                    <a:pt x="7229" y="213"/>
                  </a:lnTo>
                  <a:lnTo>
                    <a:pt x="7845" y="0"/>
                  </a:lnTo>
                  <a:lnTo>
                    <a:pt x="10671" y="1564"/>
                  </a:lnTo>
                  <a:lnTo>
                    <a:pt x="13345" y="2073"/>
                  </a:lnTo>
                  <a:lnTo>
                    <a:pt x="15859" y="2101"/>
                  </a:lnTo>
                  <a:lnTo>
                    <a:pt x="17650" y="2821"/>
                  </a:lnTo>
                  <a:lnTo>
                    <a:pt x="19512" y="5258"/>
                  </a:lnTo>
                  <a:lnTo>
                    <a:pt x="20755" y="5808"/>
                  </a:lnTo>
                  <a:lnTo>
                    <a:pt x="25843" y="7410"/>
                  </a:lnTo>
                  <a:lnTo>
                    <a:pt x="27428" y="7615"/>
                  </a:lnTo>
                  <a:lnTo>
                    <a:pt x="28021" y="7355"/>
                  </a:lnTo>
                  <a:lnTo>
                    <a:pt x="30935" y="7945"/>
                  </a:lnTo>
                  <a:lnTo>
                    <a:pt x="33598" y="9072"/>
                  </a:lnTo>
                  <a:lnTo>
                    <a:pt x="36321" y="9316"/>
                  </a:lnTo>
                  <a:lnTo>
                    <a:pt x="42394" y="11799"/>
                  </a:lnTo>
                  <a:lnTo>
                    <a:pt x="44379" y="12123"/>
                  </a:lnTo>
                  <a:lnTo>
                    <a:pt x="45287" y="11871"/>
                  </a:lnTo>
                  <a:lnTo>
                    <a:pt x="46658" y="12021"/>
                  </a:lnTo>
                  <a:lnTo>
                    <a:pt x="51224" y="13638"/>
                  </a:lnTo>
                  <a:lnTo>
                    <a:pt x="53997" y="14618"/>
                  </a:lnTo>
                  <a:lnTo>
                    <a:pt x="55328" y="14177"/>
                  </a:lnTo>
                  <a:lnTo>
                    <a:pt x="55903" y="13533"/>
                  </a:lnTo>
                  <a:lnTo>
                    <a:pt x="56611" y="10169"/>
                  </a:lnTo>
                  <a:lnTo>
                    <a:pt x="56206" y="9692"/>
                  </a:lnTo>
                  <a:lnTo>
                    <a:pt x="56253" y="9298"/>
                  </a:lnTo>
                  <a:lnTo>
                    <a:pt x="57939" y="8338"/>
                  </a:lnTo>
                  <a:lnTo>
                    <a:pt x="58831" y="8733"/>
                  </a:lnTo>
                  <a:lnTo>
                    <a:pt x="59996" y="9802"/>
                  </a:lnTo>
                  <a:lnTo>
                    <a:pt x="62252" y="13934"/>
                  </a:lnTo>
                  <a:lnTo>
                    <a:pt x="62525" y="15661"/>
                  </a:lnTo>
                  <a:lnTo>
                    <a:pt x="63438" y="17031"/>
                  </a:lnTo>
                  <a:lnTo>
                    <a:pt x="68476" y="19129"/>
                  </a:lnTo>
                  <a:lnTo>
                    <a:pt x="71145" y="20239"/>
                  </a:lnTo>
                  <a:lnTo>
                    <a:pt x="72056" y="20034"/>
                  </a:lnTo>
                  <a:lnTo>
                    <a:pt x="72367" y="19396"/>
                  </a:lnTo>
                  <a:lnTo>
                    <a:pt x="72259" y="18886"/>
                  </a:lnTo>
                  <a:lnTo>
                    <a:pt x="77419" y="20997"/>
                  </a:lnTo>
                  <a:lnTo>
                    <a:pt x="82030" y="20956"/>
                  </a:lnTo>
                  <a:lnTo>
                    <a:pt x="85408" y="20125"/>
                  </a:lnTo>
                  <a:lnTo>
                    <a:pt x="94250" y="20259"/>
                  </a:lnTo>
                  <a:lnTo>
                    <a:pt x="99477" y="21647"/>
                  </a:lnTo>
                  <a:lnTo>
                    <a:pt x="100224" y="22528"/>
                  </a:lnTo>
                  <a:lnTo>
                    <a:pt x="100667" y="24484"/>
                  </a:lnTo>
                  <a:lnTo>
                    <a:pt x="103690" y="24489"/>
                  </a:lnTo>
                  <a:lnTo>
                    <a:pt x="105583" y="25715"/>
                  </a:lnTo>
                  <a:lnTo>
                    <a:pt x="105203" y="28406"/>
                  </a:lnTo>
                  <a:lnTo>
                    <a:pt x="103569" y="31020"/>
                  </a:lnTo>
                  <a:lnTo>
                    <a:pt x="100910" y="33979"/>
                  </a:lnTo>
                  <a:lnTo>
                    <a:pt x="96540" y="37015"/>
                  </a:lnTo>
                  <a:lnTo>
                    <a:pt x="92917" y="39004"/>
                  </a:lnTo>
                  <a:lnTo>
                    <a:pt x="90418" y="40919"/>
                  </a:lnTo>
                  <a:lnTo>
                    <a:pt x="85074" y="42061"/>
                  </a:lnTo>
                  <a:lnTo>
                    <a:pt x="80746" y="41800"/>
                  </a:lnTo>
                  <a:lnTo>
                    <a:pt x="77406" y="42572"/>
                  </a:lnTo>
                  <a:lnTo>
                    <a:pt x="74749" y="41754"/>
                  </a:lnTo>
                  <a:lnTo>
                    <a:pt x="71705" y="40613"/>
                  </a:lnTo>
                  <a:lnTo>
                    <a:pt x="63590" y="37624"/>
                  </a:lnTo>
                  <a:lnTo>
                    <a:pt x="55190" y="34533"/>
                  </a:lnTo>
                  <a:lnTo>
                    <a:pt x="50484" y="31617"/>
                  </a:lnTo>
                  <a:lnTo>
                    <a:pt x="49417" y="31087"/>
                  </a:lnTo>
                  <a:lnTo>
                    <a:pt x="46438" y="29808"/>
                  </a:lnTo>
                  <a:lnTo>
                    <a:pt x="40671" y="27891"/>
                  </a:lnTo>
                  <a:lnTo>
                    <a:pt x="38011" y="27237"/>
                  </a:lnTo>
                  <a:lnTo>
                    <a:pt x="32565" y="27587"/>
                  </a:lnTo>
                  <a:lnTo>
                    <a:pt x="28716" y="28254"/>
                  </a:lnTo>
                  <a:lnTo>
                    <a:pt x="10473" y="26525"/>
                  </a:lnTo>
                  <a:lnTo>
                    <a:pt x="2212" y="2433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521941" y="6851894"/>
              <a:ext cx="46267" cy="38577"/>
            </a:xfrm>
            <a:custGeom>
              <a:avLst/>
              <a:pathLst>
                <a:path w="46267" h="38577">
                  <a:moveTo>
                    <a:pt x="0" y="3890"/>
                  </a:moveTo>
                  <a:lnTo>
                    <a:pt x="473" y="2265"/>
                  </a:lnTo>
                  <a:lnTo>
                    <a:pt x="4419" y="226"/>
                  </a:lnTo>
                  <a:lnTo>
                    <a:pt x="6186" y="0"/>
                  </a:lnTo>
                  <a:lnTo>
                    <a:pt x="8952" y="320"/>
                  </a:lnTo>
                  <a:lnTo>
                    <a:pt x="12496" y="340"/>
                  </a:lnTo>
                  <a:lnTo>
                    <a:pt x="15806" y="1872"/>
                  </a:lnTo>
                  <a:lnTo>
                    <a:pt x="21860" y="2844"/>
                  </a:lnTo>
                  <a:lnTo>
                    <a:pt x="25281" y="3798"/>
                  </a:lnTo>
                  <a:lnTo>
                    <a:pt x="29156" y="5638"/>
                  </a:lnTo>
                  <a:lnTo>
                    <a:pt x="40565" y="16800"/>
                  </a:lnTo>
                  <a:lnTo>
                    <a:pt x="42848" y="19495"/>
                  </a:lnTo>
                  <a:lnTo>
                    <a:pt x="45988" y="24513"/>
                  </a:lnTo>
                  <a:lnTo>
                    <a:pt x="46267" y="25603"/>
                  </a:lnTo>
                  <a:lnTo>
                    <a:pt x="46256" y="27701"/>
                  </a:lnTo>
                  <a:lnTo>
                    <a:pt x="45055" y="30270"/>
                  </a:lnTo>
                  <a:lnTo>
                    <a:pt x="41786" y="35464"/>
                  </a:lnTo>
                  <a:lnTo>
                    <a:pt x="40412" y="36106"/>
                  </a:lnTo>
                  <a:lnTo>
                    <a:pt x="39514" y="36016"/>
                  </a:lnTo>
                  <a:lnTo>
                    <a:pt x="36347" y="36612"/>
                  </a:lnTo>
                  <a:lnTo>
                    <a:pt x="32841" y="38002"/>
                  </a:lnTo>
                  <a:lnTo>
                    <a:pt x="29581" y="38577"/>
                  </a:lnTo>
                  <a:lnTo>
                    <a:pt x="22495" y="37761"/>
                  </a:lnTo>
                  <a:lnTo>
                    <a:pt x="19197" y="38065"/>
                  </a:lnTo>
                  <a:lnTo>
                    <a:pt x="15891" y="33598"/>
                  </a:lnTo>
                  <a:lnTo>
                    <a:pt x="13817" y="27720"/>
                  </a:lnTo>
                  <a:lnTo>
                    <a:pt x="14305" y="22394"/>
                  </a:lnTo>
                  <a:lnTo>
                    <a:pt x="13632" y="20229"/>
                  </a:lnTo>
                  <a:lnTo>
                    <a:pt x="10748" y="15551"/>
                  </a:lnTo>
                  <a:lnTo>
                    <a:pt x="9851" y="14522"/>
                  </a:lnTo>
                  <a:lnTo>
                    <a:pt x="1791" y="9209"/>
                  </a:lnTo>
                  <a:lnTo>
                    <a:pt x="780" y="7689"/>
                  </a:lnTo>
                  <a:lnTo>
                    <a:pt x="437" y="652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953225" y="6564149"/>
              <a:ext cx="33459" cy="38790"/>
            </a:xfrm>
            <a:custGeom>
              <a:avLst/>
              <a:pathLst>
                <a:path w="33459" h="38790">
                  <a:moveTo>
                    <a:pt x="632" y="24326"/>
                  </a:moveTo>
                  <a:lnTo>
                    <a:pt x="2856" y="17666"/>
                  </a:lnTo>
                  <a:lnTo>
                    <a:pt x="3200" y="17188"/>
                  </a:lnTo>
                  <a:lnTo>
                    <a:pt x="5779" y="15753"/>
                  </a:lnTo>
                  <a:lnTo>
                    <a:pt x="7179" y="14435"/>
                  </a:lnTo>
                  <a:lnTo>
                    <a:pt x="7642" y="13588"/>
                  </a:lnTo>
                  <a:lnTo>
                    <a:pt x="9766" y="11862"/>
                  </a:lnTo>
                  <a:lnTo>
                    <a:pt x="13661" y="10818"/>
                  </a:lnTo>
                  <a:lnTo>
                    <a:pt x="18866" y="8781"/>
                  </a:lnTo>
                  <a:lnTo>
                    <a:pt x="20523" y="7780"/>
                  </a:lnTo>
                  <a:lnTo>
                    <a:pt x="20904" y="7171"/>
                  </a:lnTo>
                  <a:lnTo>
                    <a:pt x="21360" y="6536"/>
                  </a:lnTo>
                  <a:lnTo>
                    <a:pt x="22841" y="673"/>
                  </a:lnTo>
                  <a:lnTo>
                    <a:pt x="25638" y="0"/>
                  </a:lnTo>
                  <a:lnTo>
                    <a:pt x="29855" y="416"/>
                  </a:lnTo>
                  <a:lnTo>
                    <a:pt x="32252" y="2169"/>
                  </a:lnTo>
                  <a:lnTo>
                    <a:pt x="33459" y="4794"/>
                  </a:lnTo>
                  <a:lnTo>
                    <a:pt x="33350" y="5411"/>
                  </a:lnTo>
                  <a:lnTo>
                    <a:pt x="32736" y="5751"/>
                  </a:lnTo>
                  <a:lnTo>
                    <a:pt x="32010" y="5848"/>
                  </a:lnTo>
                  <a:lnTo>
                    <a:pt x="31515" y="5451"/>
                  </a:lnTo>
                  <a:lnTo>
                    <a:pt x="31097" y="5714"/>
                  </a:lnTo>
                  <a:lnTo>
                    <a:pt x="29027" y="9395"/>
                  </a:lnTo>
                  <a:lnTo>
                    <a:pt x="27894" y="14466"/>
                  </a:lnTo>
                  <a:lnTo>
                    <a:pt x="28989" y="17788"/>
                  </a:lnTo>
                  <a:lnTo>
                    <a:pt x="29236" y="20622"/>
                  </a:lnTo>
                  <a:lnTo>
                    <a:pt x="25849" y="22160"/>
                  </a:lnTo>
                  <a:lnTo>
                    <a:pt x="21476" y="22865"/>
                  </a:lnTo>
                  <a:lnTo>
                    <a:pt x="17439" y="22883"/>
                  </a:lnTo>
                  <a:lnTo>
                    <a:pt x="15045" y="23974"/>
                  </a:lnTo>
                  <a:lnTo>
                    <a:pt x="12850" y="26948"/>
                  </a:lnTo>
                  <a:lnTo>
                    <a:pt x="10375" y="31130"/>
                  </a:lnTo>
                  <a:lnTo>
                    <a:pt x="7871" y="36995"/>
                  </a:lnTo>
                  <a:lnTo>
                    <a:pt x="8718" y="37638"/>
                  </a:lnTo>
                  <a:lnTo>
                    <a:pt x="7812" y="38790"/>
                  </a:lnTo>
                  <a:lnTo>
                    <a:pt x="5665" y="37594"/>
                  </a:lnTo>
                  <a:lnTo>
                    <a:pt x="2687" y="34840"/>
                  </a:lnTo>
                  <a:lnTo>
                    <a:pt x="0" y="3061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591260" y="6923017"/>
              <a:ext cx="29229" cy="17676"/>
            </a:xfrm>
            <a:custGeom>
              <a:avLst/>
              <a:pathLst>
                <a:path w="29229" h="17676">
                  <a:moveTo>
                    <a:pt x="170" y="11197"/>
                  </a:moveTo>
                  <a:lnTo>
                    <a:pt x="1026" y="9588"/>
                  </a:lnTo>
                  <a:lnTo>
                    <a:pt x="3740" y="7058"/>
                  </a:lnTo>
                  <a:lnTo>
                    <a:pt x="8691" y="6079"/>
                  </a:lnTo>
                  <a:lnTo>
                    <a:pt x="14942" y="2837"/>
                  </a:lnTo>
                  <a:lnTo>
                    <a:pt x="15527" y="1667"/>
                  </a:lnTo>
                  <a:lnTo>
                    <a:pt x="21358" y="0"/>
                  </a:lnTo>
                  <a:lnTo>
                    <a:pt x="23117" y="529"/>
                  </a:lnTo>
                  <a:lnTo>
                    <a:pt x="25687" y="2743"/>
                  </a:lnTo>
                  <a:lnTo>
                    <a:pt x="27798" y="5730"/>
                  </a:lnTo>
                  <a:lnTo>
                    <a:pt x="27940" y="6949"/>
                  </a:lnTo>
                  <a:lnTo>
                    <a:pt x="26933" y="7774"/>
                  </a:lnTo>
                  <a:lnTo>
                    <a:pt x="26073" y="12507"/>
                  </a:lnTo>
                  <a:lnTo>
                    <a:pt x="26660" y="13190"/>
                  </a:lnTo>
                  <a:lnTo>
                    <a:pt x="29019" y="14346"/>
                  </a:lnTo>
                  <a:lnTo>
                    <a:pt x="29229" y="15695"/>
                  </a:lnTo>
                  <a:lnTo>
                    <a:pt x="28498" y="16509"/>
                  </a:lnTo>
                  <a:lnTo>
                    <a:pt x="27496" y="16857"/>
                  </a:lnTo>
                  <a:lnTo>
                    <a:pt x="25692" y="16334"/>
                  </a:lnTo>
                  <a:lnTo>
                    <a:pt x="21173" y="17676"/>
                  </a:lnTo>
                  <a:lnTo>
                    <a:pt x="17836" y="14902"/>
                  </a:lnTo>
                  <a:lnTo>
                    <a:pt x="13118" y="16077"/>
                  </a:lnTo>
                  <a:lnTo>
                    <a:pt x="11224" y="17084"/>
                  </a:lnTo>
                  <a:lnTo>
                    <a:pt x="10254" y="16267"/>
                  </a:lnTo>
                  <a:lnTo>
                    <a:pt x="6562" y="17166"/>
                  </a:lnTo>
                  <a:lnTo>
                    <a:pt x="4012" y="16467"/>
                  </a:lnTo>
                  <a:lnTo>
                    <a:pt x="0" y="1214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776892" y="3363264"/>
              <a:ext cx="700845" cy="1132394"/>
            </a:xfrm>
            <a:custGeom>
              <a:avLst/>
              <a:pathLst>
                <a:path w="700845" h="1132394">
                  <a:moveTo>
                    <a:pt x="62866" y="649861"/>
                  </a:moveTo>
                  <a:lnTo>
                    <a:pt x="63776" y="649616"/>
                  </a:lnTo>
                  <a:lnTo>
                    <a:pt x="64788" y="648973"/>
                  </a:lnTo>
                  <a:lnTo>
                    <a:pt x="65019" y="648705"/>
                  </a:lnTo>
                  <a:lnTo>
                    <a:pt x="66212" y="647042"/>
                  </a:lnTo>
                  <a:lnTo>
                    <a:pt x="66772" y="646197"/>
                  </a:lnTo>
                  <a:lnTo>
                    <a:pt x="67561" y="643230"/>
                  </a:lnTo>
                  <a:lnTo>
                    <a:pt x="67670" y="642391"/>
                  </a:lnTo>
                  <a:lnTo>
                    <a:pt x="67713" y="641598"/>
                  </a:lnTo>
                  <a:lnTo>
                    <a:pt x="67648" y="639898"/>
                  </a:lnTo>
                  <a:lnTo>
                    <a:pt x="67487" y="639291"/>
                  </a:lnTo>
                  <a:lnTo>
                    <a:pt x="67473" y="638781"/>
                  </a:lnTo>
                  <a:lnTo>
                    <a:pt x="67533" y="638467"/>
                  </a:lnTo>
                  <a:lnTo>
                    <a:pt x="67726" y="638067"/>
                  </a:lnTo>
                  <a:lnTo>
                    <a:pt x="67874" y="637894"/>
                  </a:lnTo>
                  <a:lnTo>
                    <a:pt x="68747" y="637745"/>
                  </a:lnTo>
                  <a:lnTo>
                    <a:pt x="69250" y="637992"/>
                  </a:lnTo>
                  <a:lnTo>
                    <a:pt x="69486" y="638005"/>
                  </a:lnTo>
                  <a:lnTo>
                    <a:pt x="70598" y="637318"/>
                  </a:lnTo>
                  <a:lnTo>
                    <a:pt x="71480" y="636348"/>
                  </a:lnTo>
                  <a:lnTo>
                    <a:pt x="71787" y="635910"/>
                  </a:lnTo>
                  <a:lnTo>
                    <a:pt x="72030" y="635439"/>
                  </a:lnTo>
                  <a:lnTo>
                    <a:pt x="72110" y="634989"/>
                  </a:lnTo>
                  <a:lnTo>
                    <a:pt x="72426" y="634537"/>
                  </a:lnTo>
                  <a:lnTo>
                    <a:pt x="73080" y="633809"/>
                  </a:lnTo>
                  <a:lnTo>
                    <a:pt x="73598" y="633378"/>
                  </a:lnTo>
                  <a:lnTo>
                    <a:pt x="75079" y="633677"/>
                  </a:lnTo>
                  <a:lnTo>
                    <a:pt x="75766" y="633585"/>
                  </a:lnTo>
                  <a:lnTo>
                    <a:pt x="76880" y="632857"/>
                  </a:lnTo>
                  <a:lnTo>
                    <a:pt x="77356" y="632317"/>
                  </a:lnTo>
                  <a:lnTo>
                    <a:pt x="78211" y="631090"/>
                  </a:lnTo>
                  <a:lnTo>
                    <a:pt x="78748" y="629468"/>
                  </a:lnTo>
                  <a:lnTo>
                    <a:pt x="78415" y="628640"/>
                  </a:lnTo>
                  <a:lnTo>
                    <a:pt x="78461" y="628314"/>
                  </a:lnTo>
                  <a:lnTo>
                    <a:pt x="78838" y="627767"/>
                  </a:lnTo>
                  <a:lnTo>
                    <a:pt x="79300" y="627453"/>
                  </a:lnTo>
                  <a:lnTo>
                    <a:pt x="79804" y="627342"/>
                  </a:lnTo>
                  <a:lnTo>
                    <a:pt x="80300" y="627125"/>
                  </a:lnTo>
                  <a:lnTo>
                    <a:pt x="81333" y="626426"/>
                  </a:lnTo>
                  <a:lnTo>
                    <a:pt x="81542" y="626132"/>
                  </a:lnTo>
                  <a:lnTo>
                    <a:pt x="81845" y="624694"/>
                  </a:lnTo>
                  <a:lnTo>
                    <a:pt x="83068" y="621840"/>
                  </a:lnTo>
                  <a:lnTo>
                    <a:pt x="83538" y="621126"/>
                  </a:lnTo>
                  <a:lnTo>
                    <a:pt x="84017" y="620526"/>
                  </a:lnTo>
                  <a:lnTo>
                    <a:pt x="84758" y="620373"/>
                  </a:lnTo>
                  <a:lnTo>
                    <a:pt x="86257" y="618688"/>
                  </a:lnTo>
                  <a:lnTo>
                    <a:pt x="86989" y="617154"/>
                  </a:lnTo>
                  <a:lnTo>
                    <a:pt x="86995" y="616341"/>
                  </a:lnTo>
                  <a:lnTo>
                    <a:pt x="87350" y="615315"/>
                  </a:lnTo>
                  <a:lnTo>
                    <a:pt x="87966" y="614852"/>
                  </a:lnTo>
                  <a:lnTo>
                    <a:pt x="89571" y="612924"/>
                  </a:lnTo>
                  <a:lnTo>
                    <a:pt x="89683" y="612565"/>
                  </a:lnTo>
                  <a:lnTo>
                    <a:pt x="90023" y="611822"/>
                  </a:lnTo>
                  <a:lnTo>
                    <a:pt x="91018" y="610805"/>
                  </a:lnTo>
                  <a:lnTo>
                    <a:pt x="91980" y="610573"/>
                  </a:lnTo>
                  <a:lnTo>
                    <a:pt x="92293" y="610192"/>
                  </a:lnTo>
                  <a:lnTo>
                    <a:pt x="92962" y="608082"/>
                  </a:lnTo>
                  <a:lnTo>
                    <a:pt x="92971" y="607255"/>
                  </a:lnTo>
                  <a:lnTo>
                    <a:pt x="95439" y="605141"/>
                  </a:lnTo>
                  <a:lnTo>
                    <a:pt x="96150" y="604857"/>
                  </a:lnTo>
                  <a:lnTo>
                    <a:pt x="98935" y="604235"/>
                  </a:lnTo>
                  <a:lnTo>
                    <a:pt x="99692" y="604546"/>
                  </a:lnTo>
                  <a:lnTo>
                    <a:pt x="100429" y="604675"/>
                  </a:lnTo>
                  <a:lnTo>
                    <a:pt x="101227" y="604448"/>
                  </a:lnTo>
                  <a:lnTo>
                    <a:pt x="101897" y="604129"/>
                  </a:lnTo>
                  <a:lnTo>
                    <a:pt x="102977" y="603548"/>
                  </a:lnTo>
                  <a:lnTo>
                    <a:pt x="103636" y="603014"/>
                  </a:lnTo>
                  <a:lnTo>
                    <a:pt x="103884" y="602879"/>
                  </a:lnTo>
                  <a:lnTo>
                    <a:pt x="104345" y="602796"/>
                  </a:lnTo>
                  <a:lnTo>
                    <a:pt x="106247" y="602842"/>
                  </a:lnTo>
                  <a:lnTo>
                    <a:pt x="107656" y="602447"/>
                  </a:lnTo>
                  <a:lnTo>
                    <a:pt x="107904" y="602357"/>
                  </a:lnTo>
                  <a:lnTo>
                    <a:pt x="108314" y="601958"/>
                  </a:lnTo>
                  <a:lnTo>
                    <a:pt x="108521" y="601600"/>
                  </a:lnTo>
                  <a:lnTo>
                    <a:pt x="108550" y="601441"/>
                  </a:lnTo>
                  <a:lnTo>
                    <a:pt x="108440" y="600884"/>
                  </a:lnTo>
                  <a:lnTo>
                    <a:pt x="108450" y="600538"/>
                  </a:lnTo>
                  <a:lnTo>
                    <a:pt x="108531" y="600255"/>
                  </a:lnTo>
                  <a:lnTo>
                    <a:pt x="109006" y="599463"/>
                  </a:lnTo>
                  <a:lnTo>
                    <a:pt x="109436" y="599024"/>
                  </a:lnTo>
                  <a:lnTo>
                    <a:pt x="110417" y="598357"/>
                  </a:lnTo>
                  <a:lnTo>
                    <a:pt x="112627" y="595810"/>
                  </a:lnTo>
                  <a:lnTo>
                    <a:pt x="113344" y="594966"/>
                  </a:lnTo>
                  <a:lnTo>
                    <a:pt x="114067" y="594115"/>
                  </a:lnTo>
                  <a:lnTo>
                    <a:pt x="115697" y="593011"/>
                  </a:lnTo>
                  <a:lnTo>
                    <a:pt x="117978" y="591705"/>
                  </a:lnTo>
                  <a:lnTo>
                    <a:pt x="119175" y="590460"/>
                  </a:lnTo>
                  <a:lnTo>
                    <a:pt x="119880" y="589602"/>
                  </a:lnTo>
                  <a:lnTo>
                    <a:pt x="120283" y="588801"/>
                  </a:lnTo>
                  <a:lnTo>
                    <a:pt x="121145" y="587237"/>
                  </a:lnTo>
                  <a:lnTo>
                    <a:pt x="121884" y="585954"/>
                  </a:lnTo>
                  <a:lnTo>
                    <a:pt x="122556" y="584805"/>
                  </a:lnTo>
                  <a:lnTo>
                    <a:pt x="123234" y="584157"/>
                  </a:lnTo>
                  <a:lnTo>
                    <a:pt x="123465" y="583851"/>
                  </a:lnTo>
                  <a:lnTo>
                    <a:pt x="123541" y="583623"/>
                  </a:lnTo>
                  <a:lnTo>
                    <a:pt x="123433" y="582441"/>
                  </a:lnTo>
                  <a:lnTo>
                    <a:pt x="122728" y="580620"/>
                  </a:lnTo>
                  <a:lnTo>
                    <a:pt x="122527" y="579572"/>
                  </a:lnTo>
                  <a:lnTo>
                    <a:pt x="122521" y="579309"/>
                  </a:lnTo>
                  <a:lnTo>
                    <a:pt x="122487" y="576436"/>
                  </a:lnTo>
                  <a:lnTo>
                    <a:pt x="122839" y="575684"/>
                  </a:lnTo>
                  <a:lnTo>
                    <a:pt x="124461" y="573724"/>
                  </a:lnTo>
                  <a:lnTo>
                    <a:pt x="124665" y="573538"/>
                  </a:lnTo>
                  <a:lnTo>
                    <a:pt x="125135" y="571552"/>
                  </a:lnTo>
                  <a:lnTo>
                    <a:pt x="125140" y="571075"/>
                  </a:lnTo>
                  <a:lnTo>
                    <a:pt x="125073" y="570433"/>
                  </a:lnTo>
                  <a:lnTo>
                    <a:pt x="126034" y="569412"/>
                  </a:lnTo>
                  <a:lnTo>
                    <a:pt x="127318" y="569060"/>
                  </a:lnTo>
                  <a:lnTo>
                    <a:pt x="127910" y="568823"/>
                  </a:lnTo>
                  <a:lnTo>
                    <a:pt x="130029" y="567404"/>
                  </a:lnTo>
                  <a:lnTo>
                    <a:pt x="131501" y="566309"/>
                  </a:lnTo>
                  <a:lnTo>
                    <a:pt x="133459" y="564260"/>
                  </a:lnTo>
                  <a:lnTo>
                    <a:pt x="133498" y="564074"/>
                  </a:lnTo>
                  <a:lnTo>
                    <a:pt x="133796" y="562654"/>
                  </a:lnTo>
                  <a:lnTo>
                    <a:pt x="134058" y="561889"/>
                  </a:lnTo>
                  <a:lnTo>
                    <a:pt x="134240" y="561603"/>
                  </a:lnTo>
                  <a:lnTo>
                    <a:pt x="135352" y="560400"/>
                  </a:lnTo>
                  <a:lnTo>
                    <a:pt x="137683" y="559694"/>
                  </a:lnTo>
                  <a:lnTo>
                    <a:pt x="140951" y="556563"/>
                  </a:lnTo>
                  <a:lnTo>
                    <a:pt x="141189" y="556295"/>
                  </a:lnTo>
                  <a:lnTo>
                    <a:pt x="141354" y="555989"/>
                  </a:lnTo>
                  <a:lnTo>
                    <a:pt x="142461" y="553453"/>
                  </a:lnTo>
                  <a:lnTo>
                    <a:pt x="142759" y="552228"/>
                  </a:lnTo>
                  <a:lnTo>
                    <a:pt x="145335" y="548088"/>
                  </a:lnTo>
                  <a:lnTo>
                    <a:pt x="145586" y="547492"/>
                  </a:lnTo>
                  <a:lnTo>
                    <a:pt x="145809" y="546051"/>
                  </a:lnTo>
                  <a:lnTo>
                    <a:pt x="145925" y="545743"/>
                  </a:lnTo>
                  <a:lnTo>
                    <a:pt x="147212" y="542986"/>
                  </a:lnTo>
                  <a:lnTo>
                    <a:pt x="148493" y="541041"/>
                  </a:lnTo>
                  <a:lnTo>
                    <a:pt x="149277" y="539861"/>
                  </a:lnTo>
                  <a:lnTo>
                    <a:pt x="149859" y="539380"/>
                  </a:lnTo>
                  <a:lnTo>
                    <a:pt x="150563" y="539119"/>
                  </a:lnTo>
                  <a:lnTo>
                    <a:pt x="151253" y="538659"/>
                  </a:lnTo>
                  <a:lnTo>
                    <a:pt x="151415" y="538475"/>
                  </a:lnTo>
                  <a:lnTo>
                    <a:pt x="151830" y="537542"/>
                  </a:lnTo>
                  <a:lnTo>
                    <a:pt x="152087" y="536734"/>
                  </a:lnTo>
                  <a:lnTo>
                    <a:pt x="152360" y="535426"/>
                  </a:lnTo>
                  <a:lnTo>
                    <a:pt x="152721" y="533045"/>
                  </a:lnTo>
                  <a:lnTo>
                    <a:pt x="153057" y="532042"/>
                  </a:lnTo>
                  <a:lnTo>
                    <a:pt x="156149" y="528321"/>
                  </a:lnTo>
                  <a:lnTo>
                    <a:pt x="160105" y="523694"/>
                  </a:lnTo>
                  <a:lnTo>
                    <a:pt x="161219" y="522426"/>
                  </a:lnTo>
                  <a:lnTo>
                    <a:pt x="163893" y="520873"/>
                  </a:lnTo>
                  <a:lnTo>
                    <a:pt x="164903" y="518912"/>
                  </a:lnTo>
                  <a:lnTo>
                    <a:pt x="165866" y="516792"/>
                  </a:lnTo>
                  <a:lnTo>
                    <a:pt x="166759" y="516092"/>
                  </a:lnTo>
                  <a:lnTo>
                    <a:pt x="167427" y="515718"/>
                  </a:lnTo>
                  <a:lnTo>
                    <a:pt x="168891" y="514917"/>
                  </a:lnTo>
                  <a:lnTo>
                    <a:pt x="169152" y="514822"/>
                  </a:lnTo>
                  <a:lnTo>
                    <a:pt x="169905" y="514745"/>
                  </a:lnTo>
                  <a:lnTo>
                    <a:pt x="170231" y="513331"/>
                  </a:lnTo>
                  <a:lnTo>
                    <a:pt x="170099" y="512199"/>
                  </a:lnTo>
                  <a:lnTo>
                    <a:pt x="170138" y="512041"/>
                  </a:lnTo>
                  <a:lnTo>
                    <a:pt x="171292" y="509611"/>
                  </a:lnTo>
                  <a:lnTo>
                    <a:pt x="172163" y="508116"/>
                  </a:lnTo>
                  <a:lnTo>
                    <a:pt x="172779" y="507690"/>
                  </a:lnTo>
                  <a:lnTo>
                    <a:pt x="173993" y="506337"/>
                  </a:lnTo>
                  <a:lnTo>
                    <a:pt x="175923" y="503549"/>
                  </a:lnTo>
                  <a:lnTo>
                    <a:pt x="178704" y="501198"/>
                  </a:lnTo>
                  <a:lnTo>
                    <a:pt x="180226" y="500372"/>
                  </a:lnTo>
                  <a:lnTo>
                    <a:pt x="181044" y="500190"/>
                  </a:lnTo>
                  <a:lnTo>
                    <a:pt x="181177" y="500088"/>
                  </a:lnTo>
                  <a:lnTo>
                    <a:pt x="183867" y="496975"/>
                  </a:lnTo>
                  <a:lnTo>
                    <a:pt x="184328" y="495121"/>
                  </a:lnTo>
                  <a:lnTo>
                    <a:pt x="184237" y="494766"/>
                  </a:lnTo>
                  <a:lnTo>
                    <a:pt x="183863" y="494281"/>
                  </a:lnTo>
                  <a:lnTo>
                    <a:pt x="183703" y="493595"/>
                  </a:lnTo>
                  <a:lnTo>
                    <a:pt x="183466" y="492573"/>
                  </a:lnTo>
                  <a:lnTo>
                    <a:pt x="183260" y="491216"/>
                  </a:lnTo>
                  <a:lnTo>
                    <a:pt x="183059" y="489678"/>
                  </a:lnTo>
                  <a:lnTo>
                    <a:pt x="182602" y="488675"/>
                  </a:lnTo>
                  <a:lnTo>
                    <a:pt x="181323" y="486167"/>
                  </a:lnTo>
                  <a:lnTo>
                    <a:pt x="180416" y="484827"/>
                  </a:lnTo>
                  <a:lnTo>
                    <a:pt x="180117" y="484175"/>
                  </a:lnTo>
                  <a:lnTo>
                    <a:pt x="179760" y="482538"/>
                  </a:lnTo>
                  <a:lnTo>
                    <a:pt x="179830" y="481812"/>
                  </a:lnTo>
                  <a:lnTo>
                    <a:pt x="180300" y="479162"/>
                  </a:lnTo>
                  <a:lnTo>
                    <a:pt x="181198" y="476462"/>
                  </a:lnTo>
                  <a:lnTo>
                    <a:pt x="181157" y="475990"/>
                  </a:lnTo>
                  <a:lnTo>
                    <a:pt x="180684" y="473807"/>
                  </a:lnTo>
                  <a:lnTo>
                    <a:pt x="180502" y="473496"/>
                  </a:lnTo>
                  <a:lnTo>
                    <a:pt x="180079" y="473295"/>
                  </a:lnTo>
                  <a:lnTo>
                    <a:pt x="179553" y="472895"/>
                  </a:lnTo>
                  <a:lnTo>
                    <a:pt x="178186" y="470699"/>
                  </a:lnTo>
                  <a:lnTo>
                    <a:pt x="177013" y="468749"/>
                  </a:lnTo>
                  <a:lnTo>
                    <a:pt x="175898" y="468104"/>
                  </a:lnTo>
                  <a:lnTo>
                    <a:pt x="173344" y="466885"/>
                  </a:lnTo>
                  <a:lnTo>
                    <a:pt x="172920" y="466984"/>
                  </a:lnTo>
                  <a:lnTo>
                    <a:pt x="172456" y="467229"/>
                  </a:lnTo>
                  <a:lnTo>
                    <a:pt x="171738" y="467275"/>
                  </a:lnTo>
                  <a:lnTo>
                    <a:pt x="170420" y="466924"/>
                  </a:lnTo>
                  <a:lnTo>
                    <a:pt x="169919" y="466502"/>
                  </a:lnTo>
                  <a:lnTo>
                    <a:pt x="168847" y="464488"/>
                  </a:lnTo>
                  <a:lnTo>
                    <a:pt x="168605" y="462504"/>
                  </a:lnTo>
                  <a:lnTo>
                    <a:pt x="168007" y="460161"/>
                  </a:lnTo>
                  <a:lnTo>
                    <a:pt x="167122" y="459300"/>
                  </a:lnTo>
                  <a:lnTo>
                    <a:pt x="166827" y="459054"/>
                  </a:lnTo>
                  <a:lnTo>
                    <a:pt x="166475" y="458892"/>
                  </a:lnTo>
                  <a:lnTo>
                    <a:pt x="164388" y="458472"/>
                  </a:lnTo>
                  <a:lnTo>
                    <a:pt x="163908" y="458614"/>
                  </a:lnTo>
                  <a:lnTo>
                    <a:pt x="163329" y="458937"/>
                  </a:lnTo>
                  <a:lnTo>
                    <a:pt x="162656" y="459204"/>
                  </a:lnTo>
                  <a:lnTo>
                    <a:pt x="162175" y="459310"/>
                  </a:lnTo>
                  <a:lnTo>
                    <a:pt x="161696" y="459328"/>
                  </a:lnTo>
                  <a:lnTo>
                    <a:pt x="161350" y="459180"/>
                  </a:lnTo>
                  <a:lnTo>
                    <a:pt x="159737" y="457455"/>
                  </a:lnTo>
                  <a:lnTo>
                    <a:pt x="159403" y="456382"/>
                  </a:lnTo>
                  <a:lnTo>
                    <a:pt x="159384" y="456144"/>
                  </a:lnTo>
                  <a:lnTo>
                    <a:pt x="159512" y="455681"/>
                  </a:lnTo>
                  <a:lnTo>
                    <a:pt x="159773" y="455221"/>
                  </a:lnTo>
                  <a:lnTo>
                    <a:pt x="159888" y="454635"/>
                  </a:lnTo>
                  <a:lnTo>
                    <a:pt x="159848" y="453781"/>
                  </a:lnTo>
                  <a:lnTo>
                    <a:pt x="159644" y="452798"/>
                  </a:lnTo>
                  <a:lnTo>
                    <a:pt x="159563" y="452407"/>
                  </a:lnTo>
                  <a:lnTo>
                    <a:pt x="158430" y="449243"/>
                  </a:lnTo>
                  <a:lnTo>
                    <a:pt x="158047" y="448637"/>
                  </a:lnTo>
                  <a:lnTo>
                    <a:pt x="157161" y="447593"/>
                  </a:lnTo>
                  <a:lnTo>
                    <a:pt x="156019" y="446424"/>
                  </a:lnTo>
                  <a:lnTo>
                    <a:pt x="155073" y="444394"/>
                  </a:lnTo>
                  <a:lnTo>
                    <a:pt x="154929" y="443889"/>
                  </a:lnTo>
                  <a:lnTo>
                    <a:pt x="154598" y="442341"/>
                  </a:lnTo>
                  <a:lnTo>
                    <a:pt x="154529" y="441289"/>
                  </a:lnTo>
                  <a:lnTo>
                    <a:pt x="154672" y="438116"/>
                  </a:lnTo>
                  <a:lnTo>
                    <a:pt x="154043" y="435903"/>
                  </a:lnTo>
                  <a:lnTo>
                    <a:pt x="153992" y="433504"/>
                  </a:lnTo>
                  <a:lnTo>
                    <a:pt x="152668" y="430981"/>
                  </a:lnTo>
                  <a:lnTo>
                    <a:pt x="152442" y="429942"/>
                  </a:lnTo>
                  <a:lnTo>
                    <a:pt x="152364" y="429747"/>
                  </a:lnTo>
                  <a:lnTo>
                    <a:pt x="152331" y="429240"/>
                  </a:lnTo>
                  <a:lnTo>
                    <a:pt x="152550" y="426508"/>
                  </a:lnTo>
                  <a:lnTo>
                    <a:pt x="152438" y="423249"/>
                  </a:lnTo>
                  <a:lnTo>
                    <a:pt x="152104" y="419937"/>
                  </a:lnTo>
                  <a:lnTo>
                    <a:pt x="151762" y="418804"/>
                  </a:lnTo>
                  <a:lnTo>
                    <a:pt x="151153" y="417517"/>
                  </a:lnTo>
                  <a:lnTo>
                    <a:pt x="150883" y="417314"/>
                  </a:lnTo>
                  <a:lnTo>
                    <a:pt x="150593" y="417309"/>
                  </a:lnTo>
                  <a:lnTo>
                    <a:pt x="149947" y="417019"/>
                  </a:lnTo>
                  <a:lnTo>
                    <a:pt x="149176" y="416338"/>
                  </a:lnTo>
                  <a:lnTo>
                    <a:pt x="149049" y="415564"/>
                  </a:lnTo>
                  <a:lnTo>
                    <a:pt x="149156" y="414914"/>
                  </a:lnTo>
                  <a:lnTo>
                    <a:pt x="149223" y="414634"/>
                  </a:lnTo>
                  <a:lnTo>
                    <a:pt x="149352" y="414434"/>
                  </a:lnTo>
                  <a:lnTo>
                    <a:pt x="149742" y="414100"/>
                  </a:lnTo>
                  <a:lnTo>
                    <a:pt x="149960" y="414011"/>
                  </a:lnTo>
                  <a:lnTo>
                    <a:pt x="150284" y="413935"/>
                  </a:lnTo>
                  <a:lnTo>
                    <a:pt x="151769" y="414098"/>
                  </a:lnTo>
                  <a:lnTo>
                    <a:pt x="152306" y="413749"/>
                  </a:lnTo>
                  <a:lnTo>
                    <a:pt x="153017" y="412575"/>
                  </a:lnTo>
                  <a:lnTo>
                    <a:pt x="153316" y="411486"/>
                  </a:lnTo>
                  <a:lnTo>
                    <a:pt x="153548" y="410845"/>
                  </a:lnTo>
                  <a:lnTo>
                    <a:pt x="153826" y="410548"/>
                  </a:lnTo>
                  <a:lnTo>
                    <a:pt x="155683" y="408501"/>
                  </a:lnTo>
                  <a:lnTo>
                    <a:pt x="157597" y="406206"/>
                  </a:lnTo>
                  <a:lnTo>
                    <a:pt x="157877" y="405663"/>
                  </a:lnTo>
                  <a:lnTo>
                    <a:pt x="157922" y="405218"/>
                  </a:lnTo>
                  <a:lnTo>
                    <a:pt x="157825" y="404724"/>
                  </a:lnTo>
                  <a:lnTo>
                    <a:pt x="156563" y="402278"/>
                  </a:lnTo>
                  <a:lnTo>
                    <a:pt x="155804" y="400807"/>
                  </a:lnTo>
                  <a:lnTo>
                    <a:pt x="154977" y="399671"/>
                  </a:lnTo>
                  <a:lnTo>
                    <a:pt x="154824" y="399068"/>
                  </a:lnTo>
                  <a:lnTo>
                    <a:pt x="154896" y="398468"/>
                  </a:lnTo>
                  <a:lnTo>
                    <a:pt x="155008" y="398200"/>
                  </a:lnTo>
                  <a:lnTo>
                    <a:pt x="156036" y="396888"/>
                  </a:lnTo>
                  <a:lnTo>
                    <a:pt x="156589" y="396092"/>
                  </a:lnTo>
                  <a:lnTo>
                    <a:pt x="156838" y="395412"/>
                  </a:lnTo>
                  <a:lnTo>
                    <a:pt x="156891" y="393695"/>
                  </a:lnTo>
                  <a:lnTo>
                    <a:pt x="156726" y="391996"/>
                  </a:lnTo>
                  <a:lnTo>
                    <a:pt x="156621" y="391419"/>
                  </a:lnTo>
                  <a:lnTo>
                    <a:pt x="156421" y="390718"/>
                  </a:lnTo>
                  <a:lnTo>
                    <a:pt x="156267" y="390372"/>
                  </a:lnTo>
                  <a:lnTo>
                    <a:pt x="156021" y="389897"/>
                  </a:lnTo>
                  <a:lnTo>
                    <a:pt x="155142" y="388642"/>
                  </a:lnTo>
                  <a:lnTo>
                    <a:pt x="154895" y="388055"/>
                  </a:lnTo>
                  <a:lnTo>
                    <a:pt x="154942" y="387746"/>
                  </a:lnTo>
                  <a:lnTo>
                    <a:pt x="155061" y="387487"/>
                  </a:lnTo>
                  <a:lnTo>
                    <a:pt x="155983" y="386299"/>
                  </a:lnTo>
                  <a:lnTo>
                    <a:pt x="156115" y="385883"/>
                  </a:lnTo>
                  <a:lnTo>
                    <a:pt x="156051" y="385268"/>
                  </a:lnTo>
                  <a:lnTo>
                    <a:pt x="155841" y="384803"/>
                  </a:lnTo>
                  <a:lnTo>
                    <a:pt x="155236" y="384085"/>
                  </a:lnTo>
                  <a:lnTo>
                    <a:pt x="154302" y="383528"/>
                  </a:lnTo>
                  <a:lnTo>
                    <a:pt x="153630" y="382464"/>
                  </a:lnTo>
                  <a:lnTo>
                    <a:pt x="153336" y="381854"/>
                  </a:lnTo>
                  <a:lnTo>
                    <a:pt x="153270" y="381432"/>
                  </a:lnTo>
                  <a:lnTo>
                    <a:pt x="153302" y="381031"/>
                  </a:lnTo>
                  <a:lnTo>
                    <a:pt x="153475" y="380128"/>
                  </a:lnTo>
                  <a:lnTo>
                    <a:pt x="153636" y="379781"/>
                  </a:lnTo>
                  <a:lnTo>
                    <a:pt x="153796" y="378948"/>
                  </a:lnTo>
                  <a:lnTo>
                    <a:pt x="153771" y="378757"/>
                  </a:lnTo>
                  <a:lnTo>
                    <a:pt x="153484" y="378267"/>
                  </a:lnTo>
                  <a:lnTo>
                    <a:pt x="153250" y="377972"/>
                  </a:lnTo>
                  <a:lnTo>
                    <a:pt x="152913" y="377736"/>
                  </a:lnTo>
                  <a:lnTo>
                    <a:pt x="151867" y="377300"/>
                  </a:lnTo>
                  <a:lnTo>
                    <a:pt x="151296" y="376955"/>
                  </a:lnTo>
                  <a:lnTo>
                    <a:pt x="150937" y="376609"/>
                  </a:lnTo>
                  <a:lnTo>
                    <a:pt x="150595" y="375997"/>
                  </a:lnTo>
                  <a:lnTo>
                    <a:pt x="150529" y="375450"/>
                  </a:lnTo>
                  <a:lnTo>
                    <a:pt x="150556" y="375290"/>
                  </a:lnTo>
                  <a:lnTo>
                    <a:pt x="150965" y="373628"/>
                  </a:lnTo>
                  <a:lnTo>
                    <a:pt x="151224" y="373320"/>
                  </a:lnTo>
                  <a:lnTo>
                    <a:pt x="151701" y="372886"/>
                  </a:lnTo>
                  <a:lnTo>
                    <a:pt x="152418" y="372422"/>
                  </a:lnTo>
                  <a:lnTo>
                    <a:pt x="152686" y="372311"/>
                  </a:lnTo>
                  <a:lnTo>
                    <a:pt x="153036" y="371981"/>
                  </a:lnTo>
                  <a:lnTo>
                    <a:pt x="153971" y="370309"/>
                  </a:lnTo>
                  <a:lnTo>
                    <a:pt x="154099" y="369882"/>
                  </a:lnTo>
                  <a:lnTo>
                    <a:pt x="154823" y="368422"/>
                  </a:lnTo>
                  <a:lnTo>
                    <a:pt x="155065" y="368217"/>
                  </a:lnTo>
                  <a:lnTo>
                    <a:pt x="155233" y="367923"/>
                  </a:lnTo>
                  <a:lnTo>
                    <a:pt x="155611" y="366760"/>
                  </a:lnTo>
                  <a:lnTo>
                    <a:pt x="155578" y="366105"/>
                  </a:lnTo>
                  <a:lnTo>
                    <a:pt x="155375" y="365554"/>
                  </a:lnTo>
                  <a:lnTo>
                    <a:pt x="156683" y="360314"/>
                  </a:lnTo>
                  <a:lnTo>
                    <a:pt x="156923" y="359335"/>
                  </a:lnTo>
                  <a:lnTo>
                    <a:pt x="157001" y="359020"/>
                  </a:lnTo>
                  <a:lnTo>
                    <a:pt x="159484" y="349062"/>
                  </a:lnTo>
                  <a:lnTo>
                    <a:pt x="165111" y="326499"/>
                  </a:lnTo>
                  <a:lnTo>
                    <a:pt x="169142" y="310077"/>
                  </a:lnTo>
                  <a:lnTo>
                    <a:pt x="169524" y="308607"/>
                  </a:lnTo>
                  <a:lnTo>
                    <a:pt x="180158" y="265693"/>
                  </a:lnTo>
                  <a:lnTo>
                    <a:pt x="181126" y="261785"/>
                  </a:lnTo>
                  <a:lnTo>
                    <a:pt x="182081" y="257925"/>
                  </a:lnTo>
                  <a:lnTo>
                    <a:pt x="182835" y="254876"/>
                  </a:lnTo>
                  <a:lnTo>
                    <a:pt x="183619" y="251713"/>
                  </a:lnTo>
                  <a:lnTo>
                    <a:pt x="184800" y="246907"/>
                  </a:lnTo>
                  <a:lnTo>
                    <a:pt x="187921" y="234403"/>
                  </a:lnTo>
                  <a:lnTo>
                    <a:pt x="188564" y="231720"/>
                  </a:lnTo>
                  <a:lnTo>
                    <a:pt x="188867" y="230455"/>
                  </a:lnTo>
                  <a:lnTo>
                    <a:pt x="189749" y="227023"/>
                  </a:lnTo>
                  <a:lnTo>
                    <a:pt x="190213" y="225126"/>
                  </a:lnTo>
                  <a:lnTo>
                    <a:pt x="191006" y="221929"/>
                  </a:lnTo>
                  <a:lnTo>
                    <a:pt x="192007" y="217887"/>
                  </a:lnTo>
                  <a:lnTo>
                    <a:pt x="192522" y="215823"/>
                  </a:lnTo>
                  <a:lnTo>
                    <a:pt x="194038" y="209478"/>
                  </a:lnTo>
                  <a:lnTo>
                    <a:pt x="194219" y="208736"/>
                  </a:lnTo>
                  <a:lnTo>
                    <a:pt x="194389" y="207971"/>
                  </a:lnTo>
                  <a:lnTo>
                    <a:pt x="195251" y="204318"/>
                  </a:lnTo>
                  <a:lnTo>
                    <a:pt x="195833" y="202108"/>
                  </a:lnTo>
                  <a:lnTo>
                    <a:pt x="199449" y="187300"/>
                  </a:lnTo>
                  <a:lnTo>
                    <a:pt x="199513" y="187042"/>
                  </a:lnTo>
                  <a:lnTo>
                    <a:pt x="199616" y="186586"/>
                  </a:lnTo>
                  <a:lnTo>
                    <a:pt x="200425" y="183285"/>
                  </a:lnTo>
                  <a:lnTo>
                    <a:pt x="200996" y="180965"/>
                  </a:lnTo>
                  <a:lnTo>
                    <a:pt x="201444" y="179177"/>
                  </a:lnTo>
                  <a:lnTo>
                    <a:pt x="201706" y="177914"/>
                  </a:lnTo>
                  <a:lnTo>
                    <a:pt x="201749" y="177774"/>
                  </a:lnTo>
                  <a:lnTo>
                    <a:pt x="202263" y="175469"/>
                  </a:lnTo>
                  <a:lnTo>
                    <a:pt x="202403" y="174949"/>
                  </a:lnTo>
                  <a:lnTo>
                    <a:pt x="202464" y="174719"/>
                  </a:lnTo>
                  <a:lnTo>
                    <a:pt x="202931" y="173008"/>
                  </a:lnTo>
                  <a:lnTo>
                    <a:pt x="204482" y="166790"/>
                  </a:lnTo>
                  <a:lnTo>
                    <a:pt x="205022" y="164418"/>
                  </a:lnTo>
                  <a:lnTo>
                    <a:pt x="209524" y="146328"/>
                  </a:lnTo>
                  <a:lnTo>
                    <a:pt x="209924" y="144752"/>
                  </a:lnTo>
                  <a:lnTo>
                    <a:pt x="212382" y="135091"/>
                  </a:lnTo>
                  <a:lnTo>
                    <a:pt x="213817" y="129425"/>
                  </a:lnTo>
                  <a:lnTo>
                    <a:pt x="215234" y="123836"/>
                  </a:lnTo>
                  <a:lnTo>
                    <a:pt x="217112" y="116906"/>
                  </a:lnTo>
                  <a:lnTo>
                    <a:pt x="217241" y="116442"/>
                  </a:lnTo>
                  <a:lnTo>
                    <a:pt x="217253" y="116311"/>
                  </a:lnTo>
                  <a:lnTo>
                    <a:pt x="217361" y="115888"/>
                  </a:lnTo>
                  <a:lnTo>
                    <a:pt x="217475" y="115424"/>
                  </a:lnTo>
                  <a:lnTo>
                    <a:pt x="218400" y="112104"/>
                  </a:lnTo>
                  <a:lnTo>
                    <a:pt x="224479" y="89004"/>
                  </a:lnTo>
                  <a:lnTo>
                    <a:pt x="226301" y="81632"/>
                  </a:lnTo>
                  <a:lnTo>
                    <a:pt x="226543" y="80642"/>
                  </a:lnTo>
                  <a:lnTo>
                    <a:pt x="228988" y="70733"/>
                  </a:lnTo>
                  <a:lnTo>
                    <a:pt x="233330" y="53608"/>
                  </a:lnTo>
                  <a:lnTo>
                    <a:pt x="233616" y="52511"/>
                  </a:lnTo>
                  <a:lnTo>
                    <a:pt x="234680" y="48502"/>
                  </a:lnTo>
                  <a:lnTo>
                    <a:pt x="237986" y="35316"/>
                  </a:lnTo>
                  <a:lnTo>
                    <a:pt x="241479" y="21620"/>
                  </a:lnTo>
                  <a:lnTo>
                    <a:pt x="242499" y="17620"/>
                  </a:lnTo>
                  <a:lnTo>
                    <a:pt x="246846" y="0"/>
                  </a:lnTo>
                  <a:lnTo>
                    <a:pt x="272819" y="6285"/>
                  </a:lnTo>
                  <a:lnTo>
                    <a:pt x="304893" y="14043"/>
                  </a:lnTo>
                  <a:lnTo>
                    <a:pt x="308823" y="14924"/>
                  </a:lnTo>
                  <a:lnTo>
                    <a:pt x="309497" y="14991"/>
                  </a:lnTo>
                  <a:lnTo>
                    <a:pt x="339721" y="22217"/>
                  </a:lnTo>
                  <a:lnTo>
                    <a:pt x="322984" y="93163"/>
                  </a:lnTo>
                  <a:lnTo>
                    <a:pt x="322286" y="96123"/>
                  </a:lnTo>
                  <a:lnTo>
                    <a:pt x="319930" y="105746"/>
                  </a:lnTo>
                  <a:lnTo>
                    <a:pt x="316550" y="120523"/>
                  </a:lnTo>
                  <a:lnTo>
                    <a:pt x="315293" y="125513"/>
                  </a:lnTo>
                  <a:lnTo>
                    <a:pt x="314499" y="129043"/>
                  </a:lnTo>
                  <a:lnTo>
                    <a:pt x="314024" y="130785"/>
                  </a:lnTo>
                  <a:lnTo>
                    <a:pt x="313322" y="133849"/>
                  </a:lnTo>
                  <a:lnTo>
                    <a:pt x="310341" y="146854"/>
                  </a:lnTo>
                  <a:lnTo>
                    <a:pt x="308689" y="153638"/>
                  </a:lnTo>
                  <a:lnTo>
                    <a:pt x="308343" y="155146"/>
                  </a:lnTo>
                  <a:lnTo>
                    <a:pt x="308178" y="156092"/>
                  </a:lnTo>
                  <a:lnTo>
                    <a:pt x="306116" y="164654"/>
                  </a:lnTo>
                  <a:lnTo>
                    <a:pt x="305410" y="167962"/>
                  </a:lnTo>
                  <a:lnTo>
                    <a:pt x="306195" y="168975"/>
                  </a:lnTo>
                  <a:lnTo>
                    <a:pt x="306994" y="168857"/>
                  </a:lnTo>
                  <a:lnTo>
                    <a:pt x="308476" y="172705"/>
                  </a:lnTo>
                  <a:lnTo>
                    <a:pt x="308964" y="174520"/>
                  </a:lnTo>
                  <a:lnTo>
                    <a:pt x="309098" y="175297"/>
                  </a:lnTo>
                  <a:lnTo>
                    <a:pt x="308981" y="176419"/>
                  </a:lnTo>
                  <a:lnTo>
                    <a:pt x="309688" y="178117"/>
                  </a:lnTo>
                  <a:lnTo>
                    <a:pt x="310952" y="178676"/>
                  </a:lnTo>
                  <a:lnTo>
                    <a:pt x="311192" y="179352"/>
                  </a:lnTo>
                  <a:lnTo>
                    <a:pt x="311292" y="181179"/>
                  </a:lnTo>
                  <a:lnTo>
                    <a:pt x="312714" y="183767"/>
                  </a:lnTo>
                  <a:lnTo>
                    <a:pt x="313850" y="187905"/>
                  </a:lnTo>
                  <a:lnTo>
                    <a:pt x="314721" y="189785"/>
                  </a:lnTo>
                  <a:lnTo>
                    <a:pt x="315142" y="190364"/>
                  </a:lnTo>
                  <a:lnTo>
                    <a:pt x="317236" y="189860"/>
                  </a:lnTo>
                  <a:lnTo>
                    <a:pt x="317627" y="190914"/>
                  </a:lnTo>
                  <a:lnTo>
                    <a:pt x="317774" y="192201"/>
                  </a:lnTo>
                  <a:lnTo>
                    <a:pt x="319335" y="193611"/>
                  </a:lnTo>
                  <a:lnTo>
                    <a:pt x="319559" y="195622"/>
                  </a:lnTo>
                  <a:lnTo>
                    <a:pt x="319078" y="196357"/>
                  </a:lnTo>
                  <a:lnTo>
                    <a:pt x="318375" y="199817"/>
                  </a:lnTo>
                  <a:lnTo>
                    <a:pt x="318887" y="200697"/>
                  </a:lnTo>
                  <a:lnTo>
                    <a:pt x="319000" y="201524"/>
                  </a:lnTo>
                  <a:lnTo>
                    <a:pt x="319070" y="202260"/>
                  </a:lnTo>
                  <a:lnTo>
                    <a:pt x="318738" y="203551"/>
                  </a:lnTo>
                  <a:lnTo>
                    <a:pt x="318915" y="204370"/>
                  </a:lnTo>
                  <a:lnTo>
                    <a:pt x="319486" y="205049"/>
                  </a:lnTo>
                  <a:lnTo>
                    <a:pt x="321695" y="204613"/>
                  </a:lnTo>
                  <a:lnTo>
                    <a:pt x="322303" y="204899"/>
                  </a:lnTo>
                  <a:lnTo>
                    <a:pt x="323466" y="207286"/>
                  </a:lnTo>
                  <a:lnTo>
                    <a:pt x="322700" y="209234"/>
                  </a:lnTo>
                  <a:lnTo>
                    <a:pt x="323090" y="210751"/>
                  </a:lnTo>
                  <a:lnTo>
                    <a:pt x="323441" y="211194"/>
                  </a:lnTo>
                  <a:lnTo>
                    <a:pt x="324245" y="211396"/>
                  </a:lnTo>
                  <a:lnTo>
                    <a:pt x="324767" y="211258"/>
                  </a:lnTo>
                  <a:lnTo>
                    <a:pt x="325297" y="211726"/>
                  </a:lnTo>
                  <a:lnTo>
                    <a:pt x="326978" y="213968"/>
                  </a:lnTo>
                  <a:lnTo>
                    <a:pt x="327398" y="215232"/>
                  </a:lnTo>
                  <a:lnTo>
                    <a:pt x="326309" y="218675"/>
                  </a:lnTo>
                  <a:lnTo>
                    <a:pt x="324800" y="220930"/>
                  </a:lnTo>
                  <a:lnTo>
                    <a:pt x="325007" y="222831"/>
                  </a:lnTo>
                  <a:lnTo>
                    <a:pt x="326232" y="224033"/>
                  </a:lnTo>
                  <a:lnTo>
                    <a:pt x="326845" y="224322"/>
                  </a:lnTo>
                  <a:lnTo>
                    <a:pt x="327833" y="226340"/>
                  </a:lnTo>
                  <a:lnTo>
                    <a:pt x="327379" y="230454"/>
                  </a:lnTo>
                  <a:lnTo>
                    <a:pt x="325125" y="232654"/>
                  </a:lnTo>
                  <a:lnTo>
                    <a:pt x="323664" y="232462"/>
                  </a:lnTo>
                  <a:lnTo>
                    <a:pt x="322062" y="233432"/>
                  </a:lnTo>
                  <a:lnTo>
                    <a:pt x="320470" y="234883"/>
                  </a:lnTo>
                  <a:lnTo>
                    <a:pt x="320116" y="235711"/>
                  </a:lnTo>
                  <a:lnTo>
                    <a:pt x="320039" y="236602"/>
                  </a:lnTo>
                  <a:lnTo>
                    <a:pt x="320460" y="237385"/>
                  </a:lnTo>
                  <a:lnTo>
                    <a:pt x="322625" y="238782"/>
                  </a:lnTo>
                  <a:lnTo>
                    <a:pt x="323999" y="238882"/>
                  </a:lnTo>
                  <a:lnTo>
                    <a:pt x="324288" y="239906"/>
                  </a:lnTo>
                  <a:lnTo>
                    <a:pt x="323013" y="240213"/>
                  </a:lnTo>
                  <a:lnTo>
                    <a:pt x="322765" y="241831"/>
                  </a:lnTo>
                  <a:lnTo>
                    <a:pt x="323724" y="244159"/>
                  </a:lnTo>
                  <a:lnTo>
                    <a:pt x="324012" y="246187"/>
                  </a:lnTo>
                  <a:lnTo>
                    <a:pt x="325987" y="246343"/>
                  </a:lnTo>
                  <a:lnTo>
                    <a:pt x="326813" y="247985"/>
                  </a:lnTo>
                  <a:lnTo>
                    <a:pt x="328940" y="247903"/>
                  </a:lnTo>
                  <a:lnTo>
                    <a:pt x="329452" y="248340"/>
                  </a:lnTo>
                  <a:lnTo>
                    <a:pt x="328930" y="249156"/>
                  </a:lnTo>
                  <a:lnTo>
                    <a:pt x="327780" y="250785"/>
                  </a:lnTo>
                  <a:lnTo>
                    <a:pt x="326725" y="251231"/>
                  </a:lnTo>
                  <a:lnTo>
                    <a:pt x="324489" y="250990"/>
                  </a:lnTo>
                  <a:lnTo>
                    <a:pt x="322470" y="250095"/>
                  </a:lnTo>
                  <a:lnTo>
                    <a:pt x="319875" y="250107"/>
                  </a:lnTo>
                  <a:lnTo>
                    <a:pt x="318584" y="251011"/>
                  </a:lnTo>
                  <a:lnTo>
                    <a:pt x="316576" y="251064"/>
                  </a:lnTo>
                  <a:lnTo>
                    <a:pt x="314854" y="253593"/>
                  </a:lnTo>
                  <a:lnTo>
                    <a:pt x="316928" y="253517"/>
                  </a:lnTo>
                  <a:lnTo>
                    <a:pt x="318610" y="254129"/>
                  </a:lnTo>
                  <a:lnTo>
                    <a:pt x="318742" y="254686"/>
                  </a:lnTo>
                  <a:lnTo>
                    <a:pt x="319473" y="255335"/>
                  </a:lnTo>
                  <a:lnTo>
                    <a:pt x="321305" y="256169"/>
                  </a:lnTo>
                  <a:lnTo>
                    <a:pt x="324029" y="258966"/>
                  </a:lnTo>
                  <a:lnTo>
                    <a:pt x="324582" y="260652"/>
                  </a:lnTo>
                  <a:lnTo>
                    <a:pt x="324706" y="261954"/>
                  </a:lnTo>
                  <a:lnTo>
                    <a:pt x="325101" y="262530"/>
                  </a:lnTo>
                  <a:lnTo>
                    <a:pt x="327366" y="262463"/>
                  </a:lnTo>
                  <a:lnTo>
                    <a:pt x="328064" y="262883"/>
                  </a:lnTo>
                  <a:lnTo>
                    <a:pt x="330616" y="265545"/>
                  </a:lnTo>
                  <a:lnTo>
                    <a:pt x="331019" y="267237"/>
                  </a:lnTo>
                  <a:lnTo>
                    <a:pt x="331520" y="267788"/>
                  </a:lnTo>
                  <a:lnTo>
                    <a:pt x="332330" y="268035"/>
                  </a:lnTo>
                  <a:lnTo>
                    <a:pt x="332735" y="268612"/>
                  </a:lnTo>
                  <a:lnTo>
                    <a:pt x="332391" y="271186"/>
                  </a:lnTo>
                  <a:lnTo>
                    <a:pt x="333424" y="274144"/>
                  </a:lnTo>
                  <a:lnTo>
                    <a:pt x="333575" y="275818"/>
                  </a:lnTo>
                  <a:lnTo>
                    <a:pt x="334765" y="277294"/>
                  </a:lnTo>
                  <a:lnTo>
                    <a:pt x="336874" y="279086"/>
                  </a:lnTo>
                  <a:lnTo>
                    <a:pt x="338415" y="279686"/>
                  </a:lnTo>
                  <a:lnTo>
                    <a:pt x="339538" y="281007"/>
                  </a:lnTo>
                  <a:lnTo>
                    <a:pt x="340840" y="281378"/>
                  </a:lnTo>
                  <a:lnTo>
                    <a:pt x="342370" y="281515"/>
                  </a:lnTo>
                  <a:lnTo>
                    <a:pt x="342794" y="281988"/>
                  </a:lnTo>
                  <a:lnTo>
                    <a:pt x="342797" y="282663"/>
                  </a:lnTo>
                  <a:lnTo>
                    <a:pt x="343621" y="283980"/>
                  </a:lnTo>
                  <a:lnTo>
                    <a:pt x="347446" y="284703"/>
                  </a:lnTo>
                  <a:lnTo>
                    <a:pt x="347866" y="285359"/>
                  </a:lnTo>
                  <a:lnTo>
                    <a:pt x="348481" y="285803"/>
                  </a:lnTo>
                  <a:lnTo>
                    <a:pt x="350513" y="285940"/>
                  </a:lnTo>
                  <a:lnTo>
                    <a:pt x="351528" y="287029"/>
                  </a:lnTo>
                  <a:lnTo>
                    <a:pt x="351371" y="288658"/>
                  </a:lnTo>
                  <a:lnTo>
                    <a:pt x="351750" y="290478"/>
                  </a:lnTo>
                  <a:lnTo>
                    <a:pt x="352144" y="291113"/>
                  </a:lnTo>
                  <a:lnTo>
                    <a:pt x="352604" y="291185"/>
                  </a:lnTo>
                  <a:lnTo>
                    <a:pt x="353279" y="292036"/>
                  </a:lnTo>
                  <a:lnTo>
                    <a:pt x="353530" y="292744"/>
                  </a:lnTo>
                  <a:lnTo>
                    <a:pt x="353433" y="294383"/>
                  </a:lnTo>
                  <a:lnTo>
                    <a:pt x="352918" y="294899"/>
                  </a:lnTo>
                  <a:lnTo>
                    <a:pt x="352067" y="296468"/>
                  </a:lnTo>
                  <a:lnTo>
                    <a:pt x="351909" y="297303"/>
                  </a:lnTo>
                  <a:lnTo>
                    <a:pt x="353134" y="298313"/>
                  </a:lnTo>
                  <a:lnTo>
                    <a:pt x="355477" y="299073"/>
                  </a:lnTo>
                  <a:lnTo>
                    <a:pt x="355846" y="300211"/>
                  </a:lnTo>
                  <a:lnTo>
                    <a:pt x="355525" y="301920"/>
                  </a:lnTo>
                  <a:lnTo>
                    <a:pt x="356239" y="303964"/>
                  </a:lnTo>
                  <a:lnTo>
                    <a:pt x="358196" y="304613"/>
                  </a:lnTo>
                  <a:lnTo>
                    <a:pt x="360100" y="306518"/>
                  </a:lnTo>
                  <a:lnTo>
                    <a:pt x="360924" y="307925"/>
                  </a:lnTo>
                  <a:lnTo>
                    <a:pt x="361955" y="310885"/>
                  </a:lnTo>
                  <a:lnTo>
                    <a:pt x="361987" y="311886"/>
                  </a:lnTo>
                  <a:lnTo>
                    <a:pt x="364505" y="314444"/>
                  </a:lnTo>
                  <a:lnTo>
                    <a:pt x="364317" y="315673"/>
                  </a:lnTo>
                  <a:lnTo>
                    <a:pt x="364394" y="316634"/>
                  </a:lnTo>
                  <a:lnTo>
                    <a:pt x="365390" y="319419"/>
                  </a:lnTo>
                  <a:lnTo>
                    <a:pt x="366349" y="321467"/>
                  </a:lnTo>
                  <a:lnTo>
                    <a:pt x="366727" y="321823"/>
                  </a:lnTo>
                  <a:lnTo>
                    <a:pt x="367226" y="321685"/>
                  </a:lnTo>
                  <a:lnTo>
                    <a:pt x="368130" y="322396"/>
                  </a:lnTo>
                  <a:lnTo>
                    <a:pt x="369002" y="326113"/>
                  </a:lnTo>
                  <a:lnTo>
                    <a:pt x="368672" y="329902"/>
                  </a:lnTo>
                  <a:lnTo>
                    <a:pt x="369259" y="331479"/>
                  </a:lnTo>
                  <a:lnTo>
                    <a:pt x="369490" y="333932"/>
                  </a:lnTo>
                  <a:lnTo>
                    <a:pt x="369615" y="334147"/>
                  </a:lnTo>
                  <a:lnTo>
                    <a:pt x="371270" y="334214"/>
                  </a:lnTo>
                  <a:lnTo>
                    <a:pt x="371583" y="334042"/>
                  </a:lnTo>
                  <a:lnTo>
                    <a:pt x="371722" y="333697"/>
                  </a:lnTo>
                  <a:lnTo>
                    <a:pt x="374264" y="334830"/>
                  </a:lnTo>
                  <a:lnTo>
                    <a:pt x="374166" y="335438"/>
                  </a:lnTo>
                  <a:lnTo>
                    <a:pt x="375079" y="337987"/>
                  </a:lnTo>
                  <a:lnTo>
                    <a:pt x="376682" y="341230"/>
                  </a:lnTo>
                  <a:lnTo>
                    <a:pt x="376923" y="341716"/>
                  </a:lnTo>
                  <a:lnTo>
                    <a:pt x="379599" y="343872"/>
                  </a:lnTo>
                  <a:lnTo>
                    <a:pt x="379678" y="344707"/>
                  </a:lnTo>
                  <a:lnTo>
                    <a:pt x="379493" y="345302"/>
                  </a:lnTo>
                  <a:lnTo>
                    <a:pt x="378535" y="346321"/>
                  </a:lnTo>
                  <a:lnTo>
                    <a:pt x="378222" y="346908"/>
                  </a:lnTo>
                  <a:lnTo>
                    <a:pt x="378301" y="349220"/>
                  </a:lnTo>
                  <a:lnTo>
                    <a:pt x="378078" y="349969"/>
                  </a:lnTo>
                  <a:lnTo>
                    <a:pt x="377132" y="350927"/>
                  </a:lnTo>
                  <a:lnTo>
                    <a:pt x="376649" y="350977"/>
                  </a:lnTo>
                  <a:lnTo>
                    <a:pt x="375967" y="352125"/>
                  </a:lnTo>
                  <a:lnTo>
                    <a:pt x="376553" y="352747"/>
                  </a:lnTo>
                  <a:lnTo>
                    <a:pt x="377673" y="353182"/>
                  </a:lnTo>
                  <a:lnTo>
                    <a:pt x="377948" y="354328"/>
                  </a:lnTo>
                  <a:lnTo>
                    <a:pt x="377321" y="354843"/>
                  </a:lnTo>
                  <a:lnTo>
                    <a:pt x="377151" y="355894"/>
                  </a:lnTo>
                  <a:lnTo>
                    <a:pt x="377613" y="357243"/>
                  </a:lnTo>
                  <a:lnTo>
                    <a:pt x="379030" y="358286"/>
                  </a:lnTo>
                  <a:lnTo>
                    <a:pt x="379377" y="359816"/>
                  </a:lnTo>
                  <a:lnTo>
                    <a:pt x="380187" y="360688"/>
                  </a:lnTo>
                  <a:lnTo>
                    <a:pt x="381034" y="360392"/>
                  </a:lnTo>
                  <a:lnTo>
                    <a:pt x="382699" y="360451"/>
                  </a:lnTo>
                  <a:lnTo>
                    <a:pt x="382931" y="360787"/>
                  </a:lnTo>
                  <a:lnTo>
                    <a:pt x="382839" y="361814"/>
                  </a:lnTo>
                  <a:lnTo>
                    <a:pt x="383047" y="362364"/>
                  </a:lnTo>
                  <a:lnTo>
                    <a:pt x="384005" y="363677"/>
                  </a:lnTo>
                  <a:lnTo>
                    <a:pt x="384778" y="364328"/>
                  </a:lnTo>
                  <a:lnTo>
                    <a:pt x="385176" y="365709"/>
                  </a:lnTo>
                  <a:lnTo>
                    <a:pt x="386212" y="366143"/>
                  </a:lnTo>
                  <a:lnTo>
                    <a:pt x="387194" y="366178"/>
                  </a:lnTo>
                  <a:lnTo>
                    <a:pt x="388907" y="367100"/>
                  </a:lnTo>
                  <a:lnTo>
                    <a:pt x="390716" y="370589"/>
                  </a:lnTo>
                  <a:lnTo>
                    <a:pt x="390311" y="372418"/>
                  </a:lnTo>
                  <a:lnTo>
                    <a:pt x="389901" y="373313"/>
                  </a:lnTo>
                  <a:lnTo>
                    <a:pt x="389030" y="374176"/>
                  </a:lnTo>
                  <a:lnTo>
                    <a:pt x="388404" y="374248"/>
                  </a:lnTo>
                  <a:lnTo>
                    <a:pt x="387000" y="376399"/>
                  </a:lnTo>
                  <a:lnTo>
                    <a:pt x="387069" y="376831"/>
                  </a:lnTo>
                  <a:lnTo>
                    <a:pt x="388607" y="379327"/>
                  </a:lnTo>
                  <a:lnTo>
                    <a:pt x="390094" y="379608"/>
                  </a:lnTo>
                  <a:lnTo>
                    <a:pt x="390435" y="379310"/>
                  </a:lnTo>
                  <a:lnTo>
                    <a:pt x="390676" y="378919"/>
                  </a:lnTo>
                  <a:lnTo>
                    <a:pt x="391718" y="377778"/>
                  </a:lnTo>
                  <a:lnTo>
                    <a:pt x="393058" y="377646"/>
                  </a:lnTo>
                  <a:lnTo>
                    <a:pt x="394449" y="377872"/>
                  </a:lnTo>
                  <a:lnTo>
                    <a:pt x="394835" y="377571"/>
                  </a:lnTo>
                  <a:lnTo>
                    <a:pt x="396669" y="374591"/>
                  </a:lnTo>
                  <a:lnTo>
                    <a:pt x="396912" y="374592"/>
                  </a:lnTo>
                  <a:lnTo>
                    <a:pt x="398944" y="375567"/>
                  </a:lnTo>
                  <a:lnTo>
                    <a:pt x="401334" y="376715"/>
                  </a:lnTo>
                  <a:lnTo>
                    <a:pt x="402411" y="379562"/>
                  </a:lnTo>
                  <a:lnTo>
                    <a:pt x="402947" y="380071"/>
                  </a:lnTo>
                  <a:lnTo>
                    <a:pt x="403352" y="380981"/>
                  </a:lnTo>
                  <a:lnTo>
                    <a:pt x="402623" y="383211"/>
                  </a:lnTo>
                  <a:lnTo>
                    <a:pt x="401528" y="384104"/>
                  </a:lnTo>
                  <a:lnTo>
                    <a:pt x="400408" y="384563"/>
                  </a:lnTo>
                  <a:lnTo>
                    <a:pt x="400120" y="385422"/>
                  </a:lnTo>
                  <a:lnTo>
                    <a:pt x="400380" y="387547"/>
                  </a:lnTo>
                  <a:lnTo>
                    <a:pt x="401747" y="388031"/>
                  </a:lnTo>
                  <a:lnTo>
                    <a:pt x="402326" y="388591"/>
                  </a:lnTo>
                  <a:lnTo>
                    <a:pt x="402390" y="389739"/>
                  </a:lnTo>
                  <a:lnTo>
                    <a:pt x="401800" y="390220"/>
                  </a:lnTo>
                  <a:lnTo>
                    <a:pt x="401808" y="390809"/>
                  </a:lnTo>
                  <a:lnTo>
                    <a:pt x="403571" y="392137"/>
                  </a:lnTo>
                  <a:lnTo>
                    <a:pt x="403742" y="392265"/>
                  </a:lnTo>
                  <a:lnTo>
                    <a:pt x="404733" y="392424"/>
                  </a:lnTo>
                  <a:lnTo>
                    <a:pt x="407164" y="391630"/>
                  </a:lnTo>
                  <a:lnTo>
                    <a:pt x="408649" y="391586"/>
                  </a:lnTo>
                  <a:lnTo>
                    <a:pt x="413311" y="393625"/>
                  </a:lnTo>
                  <a:lnTo>
                    <a:pt x="414327" y="394570"/>
                  </a:lnTo>
                  <a:lnTo>
                    <a:pt x="416202" y="395146"/>
                  </a:lnTo>
                  <a:lnTo>
                    <a:pt x="417741" y="394086"/>
                  </a:lnTo>
                  <a:lnTo>
                    <a:pt x="418098" y="392919"/>
                  </a:lnTo>
                  <a:lnTo>
                    <a:pt x="421299" y="391902"/>
                  </a:lnTo>
                  <a:lnTo>
                    <a:pt x="422537" y="392647"/>
                  </a:lnTo>
                  <a:lnTo>
                    <a:pt x="423348" y="392497"/>
                  </a:lnTo>
                  <a:lnTo>
                    <a:pt x="424386" y="391938"/>
                  </a:lnTo>
                  <a:lnTo>
                    <a:pt x="427857" y="392054"/>
                  </a:lnTo>
                  <a:lnTo>
                    <a:pt x="430366" y="393866"/>
                  </a:lnTo>
                  <a:lnTo>
                    <a:pt x="430954" y="395043"/>
                  </a:lnTo>
                  <a:lnTo>
                    <a:pt x="431135" y="396075"/>
                  </a:lnTo>
                  <a:lnTo>
                    <a:pt x="430789" y="396605"/>
                  </a:lnTo>
                  <a:lnTo>
                    <a:pt x="429846" y="401185"/>
                  </a:lnTo>
                  <a:lnTo>
                    <a:pt x="428133" y="403655"/>
                  </a:lnTo>
                  <a:lnTo>
                    <a:pt x="427905" y="404207"/>
                  </a:lnTo>
                  <a:lnTo>
                    <a:pt x="427843" y="405008"/>
                  </a:lnTo>
                  <a:lnTo>
                    <a:pt x="427947" y="405773"/>
                  </a:lnTo>
                  <a:lnTo>
                    <a:pt x="427725" y="406606"/>
                  </a:lnTo>
                  <a:lnTo>
                    <a:pt x="426711" y="407570"/>
                  </a:lnTo>
                  <a:lnTo>
                    <a:pt x="425655" y="409684"/>
                  </a:lnTo>
                  <a:lnTo>
                    <a:pt x="424867" y="411714"/>
                  </a:lnTo>
                  <a:lnTo>
                    <a:pt x="424688" y="412318"/>
                  </a:lnTo>
                  <a:lnTo>
                    <a:pt x="425091" y="413881"/>
                  </a:lnTo>
                  <a:lnTo>
                    <a:pt x="423785" y="415335"/>
                  </a:lnTo>
                  <a:lnTo>
                    <a:pt x="422996" y="415588"/>
                  </a:lnTo>
                  <a:lnTo>
                    <a:pt x="421243" y="415728"/>
                  </a:lnTo>
                  <a:lnTo>
                    <a:pt x="420278" y="415143"/>
                  </a:lnTo>
                  <a:lnTo>
                    <a:pt x="419315" y="415119"/>
                  </a:lnTo>
                  <a:lnTo>
                    <a:pt x="418783" y="415155"/>
                  </a:lnTo>
                  <a:lnTo>
                    <a:pt x="418402" y="415593"/>
                  </a:lnTo>
                  <a:lnTo>
                    <a:pt x="418029" y="418740"/>
                  </a:lnTo>
                  <a:lnTo>
                    <a:pt x="418350" y="419955"/>
                  </a:lnTo>
                  <a:lnTo>
                    <a:pt x="419383" y="420650"/>
                  </a:lnTo>
                  <a:lnTo>
                    <a:pt x="419559" y="421625"/>
                  </a:lnTo>
                  <a:lnTo>
                    <a:pt x="419318" y="424153"/>
                  </a:lnTo>
                  <a:lnTo>
                    <a:pt x="417525" y="428451"/>
                  </a:lnTo>
                  <a:lnTo>
                    <a:pt x="414769" y="429560"/>
                  </a:lnTo>
                  <a:lnTo>
                    <a:pt x="413017" y="431185"/>
                  </a:lnTo>
                  <a:lnTo>
                    <a:pt x="413464" y="434347"/>
                  </a:lnTo>
                  <a:lnTo>
                    <a:pt x="413368" y="435229"/>
                  </a:lnTo>
                  <a:lnTo>
                    <a:pt x="412296" y="438712"/>
                  </a:lnTo>
                  <a:lnTo>
                    <a:pt x="409731" y="441942"/>
                  </a:lnTo>
                  <a:lnTo>
                    <a:pt x="409392" y="442656"/>
                  </a:lnTo>
                  <a:lnTo>
                    <a:pt x="409631" y="445352"/>
                  </a:lnTo>
                  <a:lnTo>
                    <a:pt x="409327" y="445928"/>
                  </a:lnTo>
                  <a:lnTo>
                    <a:pt x="408301" y="446760"/>
                  </a:lnTo>
                  <a:lnTo>
                    <a:pt x="407628" y="447037"/>
                  </a:lnTo>
                  <a:lnTo>
                    <a:pt x="406352" y="447190"/>
                  </a:lnTo>
                  <a:lnTo>
                    <a:pt x="405250" y="446623"/>
                  </a:lnTo>
                  <a:lnTo>
                    <a:pt x="404527" y="447339"/>
                  </a:lnTo>
                  <a:lnTo>
                    <a:pt x="404172" y="450045"/>
                  </a:lnTo>
                  <a:lnTo>
                    <a:pt x="405564" y="451479"/>
                  </a:lnTo>
                  <a:lnTo>
                    <a:pt x="405644" y="452118"/>
                  </a:lnTo>
                  <a:lnTo>
                    <a:pt x="405550" y="454635"/>
                  </a:lnTo>
                  <a:lnTo>
                    <a:pt x="405241" y="457164"/>
                  </a:lnTo>
                  <a:lnTo>
                    <a:pt x="404070" y="461269"/>
                  </a:lnTo>
                  <a:lnTo>
                    <a:pt x="402797" y="461550"/>
                  </a:lnTo>
                  <a:lnTo>
                    <a:pt x="401044" y="462376"/>
                  </a:lnTo>
                  <a:lnTo>
                    <a:pt x="400435" y="462444"/>
                  </a:lnTo>
                  <a:lnTo>
                    <a:pt x="399559" y="461231"/>
                  </a:lnTo>
                  <a:lnTo>
                    <a:pt x="397024" y="460675"/>
                  </a:lnTo>
                  <a:lnTo>
                    <a:pt x="395118" y="463493"/>
                  </a:lnTo>
                  <a:lnTo>
                    <a:pt x="395044" y="466622"/>
                  </a:lnTo>
                  <a:lnTo>
                    <a:pt x="397955" y="469084"/>
                  </a:lnTo>
                  <a:lnTo>
                    <a:pt x="399322" y="469469"/>
                  </a:lnTo>
                  <a:lnTo>
                    <a:pt x="400276" y="471991"/>
                  </a:lnTo>
                  <a:lnTo>
                    <a:pt x="399519" y="474612"/>
                  </a:lnTo>
                  <a:lnTo>
                    <a:pt x="398354" y="476777"/>
                  </a:lnTo>
                  <a:lnTo>
                    <a:pt x="395523" y="478446"/>
                  </a:lnTo>
                  <a:lnTo>
                    <a:pt x="395122" y="479072"/>
                  </a:lnTo>
                  <a:lnTo>
                    <a:pt x="395081" y="479871"/>
                  </a:lnTo>
                  <a:lnTo>
                    <a:pt x="395218" y="480614"/>
                  </a:lnTo>
                  <a:lnTo>
                    <a:pt x="395621" y="481062"/>
                  </a:lnTo>
                  <a:lnTo>
                    <a:pt x="396185" y="481139"/>
                  </a:lnTo>
                  <a:lnTo>
                    <a:pt x="396400" y="483246"/>
                  </a:lnTo>
                  <a:lnTo>
                    <a:pt x="395754" y="484247"/>
                  </a:lnTo>
                  <a:lnTo>
                    <a:pt x="395561" y="485440"/>
                  </a:lnTo>
                  <a:lnTo>
                    <a:pt x="396036" y="486304"/>
                  </a:lnTo>
                  <a:lnTo>
                    <a:pt x="398786" y="487994"/>
                  </a:lnTo>
                  <a:lnTo>
                    <a:pt x="400212" y="488824"/>
                  </a:lnTo>
                  <a:lnTo>
                    <a:pt x="400686" y="489509"/>
                  </a:lnTo>
                  <a:lnTo>
                    <a:pt x="401387" y="490144"/>
                  </a:lnTo>
                  <a:lnTo>
                    <a:pt x="401440" y="491129"/>
                  </a:lnTo>
                  <a:lnTo>
                    <a:pt x="401869" y="491876"/>
                  </a:lnTo>
                  <a:lnTo>
                    <a:pt x="401842" y="492706"/>
                  </a:lnTo>
                  <a:lnTo>
                    <a:pt x="401424" y="493456"/>
                  </a:lnTo>
                  <a:lnTo>
                    <a:pt x="400592" y="493808"/>
                  </a:lnTo>
                  <a:lnTo>
                    <a:pt x="400049" y="494362"/>
                  </a:lnTo>
                  <a:lnTo>
                    <a:pt x="399160" y="494740"/>
                  </a:lnTo>
                  <a:lnTo>
                    <a:pt x="398618" y="495295"/>
                  </a:lnTo>
                  <a:lnTo>
                    <a:pt x="398207" y="495447"/>
                  </a:lnTo>
                  <a:lnTo>
                    <a:pt x="398153" y="495779"/>
                  </a:lnTo>
                  <a:lnTo>
                    <a:pt x="399201" y="499651"/>
                  </a:lnTo>
                  <a:lnTo>
                    <a:pt x="399840" y="500988"/>
                  </a:lnTo>
                  <a:lnTo>
                    <a:pt x="400703" y="501481"/>
                  </a:lnTo>
                  <a:lnTo>
                    <a:pt x="401113" y="503416"/>
                  </a:lnTo>
                  <a:lnTo>
                    <a:pt x="400794" y="504373"/>
                  </a:lnTo>
                  <a:lnTo>
                    <a:pt x="397716" y="508322"/>
                  </a:lnTo>
                  <a:lnTo>
                    <a:pt x="396481" y="507493"/>
                  </a:lnTo>
                  <a:lnTo>
                    <a:pt x="394013" y="506432"/>
                  </a:lnTo>
                  <a:lnTo>
                    <a:pt x="393206" y="506841"/>
                  </a:lnTo>
                  <a:lnTo>
                    <a:pt x="391613" y="507047"/>
                  </a:lnTo>
                  <a:lnTo>
                    <a:pt x="388736" y="506524"/>
                  </a:lnTo>
                  <a:lnTo>
                    <a:pt x="387524" y="507034"/>
                  </a:lnTo>
                  <a:lnTo>
                    <a:pt x="386846" y="507601"/>
                  </a:lnTo>
                  <a:lnTo>
                    <a:pt x="386441" y="508233"/>
                  </a:lnTo>
                  <a:lnTo>
                    <a:pt x="386363" y="508644"/>
                  </a:lnTo>
                  <a:lnTo>
                    <a:pt x="386636" y="509353"/>
                  </a:lnTo>
                  <a:lnTo>
                    <a:pt x="382290" y="514028"/>
                  </a:lnTo>
                  <a:lnTo>
                    <a:pt x="381045" y="514538"/>
                  </a:lnTo>
                  <a:lnTo>
                    <a:pt x="380143" y="515292"/>
                  </a:lnTo>
                  <a:lnTo>
                    <a:pt x="379587" y="516083"/>
                  </a:lnTo>
                  <a:lnTo>
                    <a:pt x="381564" y="521741"/>
                  </a:lnTo>
                  <a:lnTo>
                    <a:pt x="384125" y="524841"/>
                  </a:lnTo>
                  <a:lnTo>
                    <a:pt x="384501" y="526651"/>
                  </a:lnTo>
                  <a:lnTo>
                    <a:pt x="384486" y="527754"/>
                  </a:lnTo>
                  <a:lnTo>
                    <a:pt x="382995" y="532585"/>
                  </a:lnTo>
                  <a:lnTo>
                    <a:pt x="381876" y="533858"/>
                  </a:lnTo>
                  <a:lnTo>
                    <a:pt x="380119" y="534922"/>
                  </a:lnTo>
                  <a:lnTo>
                    <a:pt x="379455" y="534329"/>
                  </a:lnTo>
                  <a:lnTo>
                    <a:pt x="378789" y="534441"/>
                  </a:lnTo>
                  <a:lnTo>
                    <a:pt x="375914" y="535426"/>
                  </a:lnTo>
                  <a:lnTo>
                    <a:pt x="375574" y="535727"/>
                  </a:lnTo>
                  <a:lnTo>
                    <a:pt x="375428" y="536567"/>
                  </a:lnTo>
                  <a:lnTo>
                    <a:pt x="375985" y="538540"/>
                  </a:lnTo>
                  <a:lnTo>
                    <a:pt x="376811" y="539115"/>
                  </a:lnTo>
                  <a:lnTo>
                    <a:pt x="377185" y="540676"/>
                  </a:lnTo>
                  <a:lnTo>
                    <a:pt x="375103" y="542562"/>
                  </a:lnTo>
                  <a:lnTo>
                    <a:pt x="374482" y="543355"/>
                  </a:lnTo>
                  <a:lnTo>
                    <a:pt x="373797" y="546123"/>
                  </a:lnTo>
                  <a:lnTo>
                    <a:pt x="374596" y="547067"/>
                  </a:lnTo>
                  <a:lnTo>
                    <a:pt x="377272" y="546118"/>
                  </a:lnTo>
                  <a:lnTo>
                    <a:pt x="378027" y="546679"/>
                  </a:lnTo>
                  <a:lnTo>
                    <a:pt x="378898" y="548208"/>
                  </a:lnTo>
                  <a:lnTo>
                    <a:pt x="379604" y="548924"/>
                  </a:lnTo>
                  <a:lnTo>
                    <a:pt x="382305" y="548336"/>
                  </a:lnTo>
                  <a:lnTo>
                    <a:pt x="383573" y="548911"/>
                  </a:lnTo>
                  <a:lnTo>
                    <a:pt x="383416" y="551478"/>
                  </a:lnTo>
                  <a:lnTo>
                    <a:pt x="383965" y="551815"/>
                  </a:lnTo>
                  <a:lnTo>
                    <a:pt x="384960" y="553001"/>
                  </a:lnTo>
                  <a:lnTo>
                    <a:pt x="386479" y="557287"/>
                  </a:lnTo>
                  <a:lnTo>
                    <a:pt x="389007" y="558862"/>
                  </a:lnTo>
                  <a:lnTo>
                    <a:pt x="390718" y="560762"/>
                  </a:lnTo>
                  <a:lnTo>
                    <a:pt x="390939" y="561155"/>
                  </a:lnTo>
                  <a:lnTo>
                    <a:pt x="390929" y="563603"/>
                  </a:lnTo>
                  <a:lnTo>
                    <a:pt x="392073" y="565984"/>
                  </a:lnTo>
                  <a:lnTo>
                    <a:pt x="393245" y="566326"/>
                  </a:lnTo>
                  <a:lnTo>
                    <a:pt x="399349" y="564435"/>
                  </a:lnTo>
                  <a:lnTo>
                    <a:pt x="400376" y="563828"/>
                  </a:lnTo>
                  <a:lnTo>
                    <a:pt x="401592" y="562631"/>
                  </a:lnTo>
                  <a:lnTo>
                    <a:pt x="403858" y="558837"/>
                  </a:lnTo>
                  <a:lnTo>
                    <a:pt x="404096" y="557544"/>
                  </a:lnTo>
                  <a:lnTo>
                    <a:pt x="403869" y="556807"/>
                  </a:lnTo>
                  <a:lnTo>
                    <a:pt x="404491" y="555728"/>
                  </a:lnTo>
                  <a:lnTo>
                    <a:pt x="406541" y="556084"/>
                  </a:lnTo>
                  <a:lnTo>
                    <a:pt x="408655" y="558166"/>
                  </a:lnTo>
                  <a:lnTo>
                    <a:pt x="409781" y="558252"/>
                  </a:lnTo>
                  <a:lnTo>
                    <a:pt x="410693" y="557103"/>
                  </a:lnTo>
                  <a:lnTo>
                    <a:pt x="411521" y="556394"/>
                  </a:lnTo>
                  <a:lnTo>
                    <a:pt x="414107" y="556721"/>
                  </a:lnTo>
                  <a:lnTo>
                    <a:pt x="416219" y="556487"/>
                  </a:lnTo>
                  <a:lnTo>
                    <a:pt x="417084" y="555465"/>
                  </a:lnTo>
                  <a:lnTo>
                    <a:pt x="417241" y="554972"/>
                  </a:lnTo>
                  <a:lnTo>
                    <a:pt x="416971" y="554383"/>
                  </a:lnTo>
                  <a:lnTo>
                    <a:pt x="417119" y="554127"/>
                  </a:lnTo>
                  <a:lnTo>
                    <a:pt x="418340" y="552912"/>
                  </a:lnTo>
                  <a:lnTo>
                    <a:pt x="420621" y="553082"/>
                  </a:lnTo>
                  <a:lnTo>
                    <a:pt x="422151" y="552681"/>
                  </a:lnTo>
                  <a:lnTo>
                    <a:pt x="422778" y="551946"/>
                  </a:lnTo>
                  <a:lnTo>
                    <a:pt x="422887" y="550912"/>
                  </a:lnTo>
                  <a:lnTo>
                    <a:pt x="423247" y="549887"/>
                  </a:lnTo>
                  <a:lnTo>
                    <a:pt x="425172" y="547835"/>
                  </a:lnTo>
                  <a:lnTo>
                    <a:pt x="429247" y="545554"/>
                  </a:lnTo>
                  <a:lnTo>
                    <a:pt x="430728" y="545869"/>
                  </a:lnTo>
                  <a:lnTo>
                    <a:pt x="431270" y="545174"/>
                  </a:lnTo>
                  <a:lnTo>
                    <a:pt x="431518" y="544591"/>
                  </a:lnTo>
                  <a:lnTo>
                    <a:pt x="431253" y="542719"/>
                  </a:lnTo>
                  <a:lnTo>
                    <a:pt x="431537" y="541143"/>
                  </a:lnTo>
                  <a:lnTo>
                    <a:pt x="432015" y="539485"/>
                  </a:lnTo>
                  <a:lnTo>
                    <a:pt x="432482" y="539104"/>
                  </a:lnTo>
                  <a:lnTo>
                    <a:pt x="435651" y="538506"/>
                  </a:lnTo>
                  <a:lnTo>
                    <a:pt x="437050" y="539390"/>
                  </a:lnTo>
                  <a:lnTo>
                    <a:pt x="439524" y="542047"/>
                  </a:lnTo>
                  <a:lnTo>
                    <a:pt x="440250" y="542826"/>
                  </a:lnTo>
                  <a:lnTo>
                    <a:pt x="440321" y="544396"/>
                  </a:lnTo>
                  <a:lnTo>
                    <a:pt x="440990" y="546539"/>
                  </a:lnTo>
                  <a:lnTo>
                    <a:pt x="442396" y="547941"/>
                  </a:lnTo>
                  <a:lnTo>
                    <a:pt x="442609" y="548422"/>
                  </a:lnTo>
                  <a:lnTo>
                    <a:pt x="442658" y="549046"/>
                  </a:lnTo>
                  <a:lnTo>
                    <a:pt x="442072" y="550008"/>
                  </a:lnTo>
                  <a:lnTo>
                    <a:pt x="441405" y="552111"/>
                  </a:lnTo>
                  <a:lnTo>
                    <a:pt x="443136" y="553222"/>
                  </a:lnTo>
                  <a:lnTo>
                    <a:pt x="445814" y="552786"/>
                  </a:lnTo>
                  <a:lnTo>
                    <a:pt x="449340" y="555200"/>
                  </a:lnTo>
                  <a:lnTo>
                    <a:pt x="450676" y="557031"/>
                  </a:lnTo>
                  <a:lnTo>
                    <a:pt x="450771" y="558479"/>
                  </a:lnTo>
                  <a:lnTo>
                    <a:pt x="450487" y="559686"/>
                  </a:lnTo>
                  <a:lnTo>
                    <a:pt x="450218" y="560206"/>
                  </a:lnTo>
                  <a:lnTo>
                    <a:pt x="448277" y="561907"/>
                  </a:lnTo>
                  <a:lnTo>
                    <a:pt x="445426" y="568157"/>
                  </a:lnTo>
                  <a:lnTo>
                    <a:pt x="447966" y="568810"/>
                  </a:lnTo>
                  <a:lnTo>
                    <a:pt x="448698" y="568475"/>
                  </a:lnTo>
                  <a:lnTo>
                    <a:pt x="449340" y="568563"/>
                  </a:lnTo>
                  <a:lnTo>
                    <a:pt x="451177" y="568953"/>
                  </a:lnTo>
                  <a:lnTo>
                    <a:pt x="452339" y="569614"/>
                  </a:lnTo>
                  <a:lnTo>
                    <a:pt x="451755" y="575480"/>
                  </a:lnTo>
                  <a:lnTo>
                    <a:pt x="448541" y="578682"/>
                  </a:lnTo>
                  <a:lnTo>
                    <a:pt x="448537" y="579148"/>
                  </a:lnTo>
                  <a:lnTo>
                    <a:pt x="449813" y="582481"/>
                  </a:lnTo>
                  <a:lnTo>
                    <a:pt x="449827" y="583035"/>
                  </a:lnTo>
                  <a:lnTo>
                    <a:pt x="449066" y="584316"/>
                  </a:lnTo>
                  <a:lnTo>
                    <a:pt x="449129" y="585462"/>
                  </a:lnTo>
                  <a:lnTo>
                    <a:pt x="449439" y="586142"/>
                  </a:lnTo>
                  <a:lnTo>
                    <a:pt x="450375" y="586904"/>
                  </a:lnTo>
                  <a:lnTo>
                    <a:pt x="451698" y="588735"/>
                  </a:lnTo>
                  <a:lnTo>
                    <a:pt x="451765" y="589076"/>
                  </a:lnTo>
                  <a:lnTo>
                    <a:pt x="451683" y="589827"/>
                  </a:lnTo>
                  <a:lnTo>
                    <a:pt x="450758" y="592685"/>
                  </a:lnTo>
                  <a:lnTo>
                    <a:pt x="449713" y="595343"/>
                  </a:lnTo>
                  <a:lnTo>
                    <a:pt x="449389" y="597654"/>
                  </a:lnTo>
                  <a:lnTo>
                    <a:pt x="449572" y="598364"/>
                  </a:lnTo>
                  <a:lnTo>
                    <a:pt x="453011" y="605340"/>
                  </a:lnTo>
                  <a:lnTo>
                    <a:pt x="452928" y="606395"/>
                  </a:lnTo>
                  <a:lnTo>
                    <a:pt x="452411" y="607113"/>
                  </a:lnTo>
                  <a:lnTo>
                    <a:pt x="452192" y="607926"/>
                  </a:lnTo>
                  <a:lnTo>
                    <a:pt x="452568" y="609728"/>
                  </a:lnTo>
                  <a:lnTo>
                    <a:pt x="453065" y="610497"/>
                  </a:lnTo>
                  <a:lnTo>
                    <a:pt x="453509" y="610567"/>
                  </a:lnTo>
                  <a:lnTo>
                    <a:pt x="454305" y="611204"/>
                  </a:lnTo>
                  <a:lnTo>
                    <a:pt x="455034" y="612080"/>
                  </a:lnTo>
                  <a:lnTo>
                    <a:pt x="455540" y="613194"/>
                  </a:lnTo>
                  <a:lnTo>
                    <a:pt x="455619" y="614175"/>
                  </a:lnTo>
                  <a:lnTo>
                    <a:pt x="456231" y="616598"/>
                  </a:lnTo>
                  <a:lnTo>
                    <a:pt x="459375" y="620529"/>
                  </a:lnTo>
                  <a:lnTo>
                    <a:pt x="459933" y="622764"/>
                  </a:lnTo>
                  <a:lnTo>
                    <a:pt x="459126" y="624242"/>
                  </a:lnTo>
                  <a:lnTo>
                    <a:pt x="460039" y="630077"/>
                  </a:lnTo>
                  <a:lnTo>
                    <a:pt x="461605" y="632727"/>
                  </a:lnTo>
                  <a:lnTo>
                    <a:pt x="462426" y="632988"/>
                  </a:lnTo>
                  <a:lnTo>
                    <a:pt x="463367" y="632769"/>
                  </a:lnTo>
                  <a:lnTo>
                    <a:pt x="465883" y="633256"/>
                  </a:lnTo>
                  <a:lnTo>
                    <a:pt x="466330" y="634539"/>
                  </a:lnTo>
                  <a:lnTo>
                    <a:pt x="465687" y="635516"/>
                  </a:lnTo>
                  <a:lnTo>
                    <a:pt x="464537" y="636311"/>
                  </a:lnTo>
                  <a:lnTo>
                    <a:pt x="467212" y="641288"/>
                  </a:lnTo>
                  <a:lnTo>
                    <a:pt x="468330" y="641790"/>
                  </a:lnTo>
                  <a:lnTo>
                    <a:pt x="469246" y="641818"/>
                  </a:lnTo>
                  <a:lnTo>
                    <a:pt x="469766" y="641606"/>
                  </a:lnTo>
                  <a:lnTo>
                    <a:pt x="470476" y="642596"/>
                  </a:lnTo>
                  <a:lnTo>
                    <a:pt x="470379" y="644550"/>
                  </a:lnTo>
                  <a:lnTo>
                    <a:pt x="469977" y="646108"/>
                  </a:lnTo>
                  <a:lnTo>
                    <a:pt x="470389" y="650424"/>
                  </a:lnTo>
                  <a:lnTo>
                    <a:pt x="469208" y="651447"/>
                  </a:lnTo>
                  <a:lnTo>
                    <a:pt x="468786" y="653448"/>
                  </a:lnTo>
                  <a:lnTo>
                    <a:pt x="468756" y="654716"/>
                  </a:lnTo>
                  <a:lnTo>
                    <a:pt x="468388" y="657080"/>
                  </a:lnTo>
                  <a:lnTo>
                    <a:pt x="467673" y="657887"/>
                  </a:lnTo>
                  <a:lnTo>
                    <a:pt x="465625" y="658291"/>
                  </a:lnTo>
                  <a:lnTo>
                    <a:pt x="464901" y="658033"/>
                  </a:lnTo>
                  <a:lnTo>
                    <a:pt x="464328" y="657689"/>
                  </a:lnTo>
                  <a:lnTo>
                    <a:pt x="462890" y="657651"/>
                  </a:lnTo>
                  <a:lnTo>
                    <a:pt x="462267" y="658467"/>
                  </a:lnTo>
                  <a:lnTo>
                    <a:pt x="462609" y="660753"/>
                  </a:lnTo>
                  <a:lnTo>
                    <a:pt x="463804" y="663505"/>
                  </a:lnTo>
                  <a:lnTo>
                    <a:pt x="464457" y="670455"/>
                  </a:lnTo>
                  <a:lnTo>
                    <a:pt x="467125" y="674426"/>
                  </a:lnTo>
                  <a:lnTo>
                    <a:pt x="470894" y="675973"/>
                  </a:lnTo>
                  <a:lnTo>
                    <a:pt x="471518" y="676481"/>
                  </a:lnTo>
                  <a:lnTo>
                    <a:pt x="473232" y="679089"/>
                  </a:lnTo>
                  <a:lnTo>
                    <a:pt x="473689" y="682061"/>
                  </a:lnTo>
                  <a:lnTo>
                    <a:pt x="473578" y="682296"/>
                  </a:lnTo>
                  <a:lnTo>
                    <a:pt x="472653" y="682623"/>
                  </a:lnTo>
                  <a:lnTo>
                    <a:pt x="472618" y="683175"/>
                  </a:lnTo>
                  <a:lnTo>
                    <a:pt x="473677" y="684424"/>
                  </a:lnTo>
                  <a:lnTo>
                    <a:pt x="478200" y="683220"/>
                  </a:lnTo>
                  <a:lnTo>
                    <a:pt x="478806" y="682686"/>
                  </a:lnTo>
                  <a:lnTo>
                    <a:pt x="480964" y="681720"/>
                  </a:lnTo>
                  <a:lnTo>
                    <a:pt x="484453" y="680887"/>
                  </a:lnTo>
                  <a:lnTo>
                    <a:pt x="485060" y="682331"/>
                  </a:lnTo>
                  <a:lnTo>
                    <a:pt x="487888" y="683662"/>
                  </a:lnTo>
                  <a:lnTo>
                    <a:pt x="489248" y="684973"/>
                  </a:lnTo>
                  <a:lnTo>
                    <a:pt x="490121" y="686437"/>
                  </a:lnTo>
                  <a:lnTo>
                    <a:pt x="490347" y="687445"/>
                  </a:lnTo>
                  <a:lnTo>
                    <a:pt x="491701" y="688950"/>
                  </a:lnTo>
                  <a:lnTo>
                    <a:pt x="492329" y="688788"/>
                  </a:lnTo>
                  <a:lnTo>
                    <a:pt x="494009" y="689747"/>
                  </a:lnTo>
                  <a:lnTo>
                    <a:pt x="494835" y="690491"/>
                  </a:lnTo>
                  <a:lnTo>
                    <a:pt x="494608" y="691661"/>
                  </a:lnTo>
                  <a:lnTo>
                    <a:pt x="493828" y="692199"/>
                  </a:lnTo>
                  <a:lnTo>
                    <a:pt x="493910" y="693317"/>
                  </a:lnTo>
                  <a:lnTo>
                    <a:pt x="495325" y="695799"/>
                  </a:lnTo>
                  <a:lnTo>
                    <a:pt x="496572" y="697410"/>
                  </a:lnTo>
                  <a:lnTo>
                    <a:pt x="496083" y="700379"/>
                  </a:lnTo>
                  <a:lnTo>
                    <a:pt x="496079" y="702043"/>
                  </a:lnTo>
                  <a:lnTo>
                    <a:pt x="497560" y="703252"/>
                  </a:lnTo>
                  <a:lnTo>
                    <a:pt x="498666" y="705260"/>
                  </a:lnTo>
                  <a:lnTo>
                    <a:pt x="498475" y="706222"/>
                  </a:lnTo>
                  <a:lnTo>
                    <a:pt x="498059" y="706883"/>
                  </a:lnTo>
                  <a:lnTo>
                    <a:pt x="497946" y="708581"/>
                  </a:lnTo>
                  <a:lnTo>
                    <a:pt x="498023" y="709647"/>
                  </a:lnTo>
                  <a:lnTo>
                    <a:pt x="499110" y="711726"/>
                  </a:lnTo>
                  <a:lnTo>
                    <a:pt x="499113" y="712862"/>
                  </a:lnTo>
                  <a:lnTo>
                    <a:pt x="498449" y="713959"/>
                  </a:lnTo>
                  <a:lnTo>
                    <a:pt x="498044" y="714257"/>
                  </a:lnTo>
                  <a:lnTo>
                    <a:pt x="497102" y="714259"/>
                  </a:lnTo>
                  <a:lnTo>
                    <a:pt x="496164" y="714592"/>
                  </a:lnTo>
                  <a:lnTo>
                    <a:pt x="494795" y="716074"/>
                  </a:lnTo>
                  <a:lnTo>
                    <a:pt x="494744" y="717044"/>
                  </a:lnTo>
                  <a:lnTo>
                    <a:pt x="495829" y="718094"/>
                  </a:lnTo>
                  <a:lnTo>
                    <a:pt x="496413" y="720131"/>
                  </a:lnTo>
                  <a:lnTo>
                    <a:pt x="498460" y="722484"/>
                  </a:lnTo>
                  <a:lnTo>
                    <a:pt x="498189" y="723301"/>
                  </a:lnTo>
                  <a:lnTo>
                    <a:pt x="497193" y="724239"/>
                  </a:lnTo>
                  <a:lnTo>
                    <a:pt x="497325" y="725589"/>
                  </a:lnTo>
                  <a:lnTo>
                    <a:pt x="500472" y="728644"/>
                  </a:lnTo>
                  <a:lnTo>
                    <a:pt x="500294" y="729736"/>
                  </a:lnTo>
                  <a:lnTo>
                    <a:pt x="498829" y="731613"/>
                  </a:lnTo>
                  <a:lnTo>
                    <a:pt x="497693" y="732432"/>
                  </a:lnTo>
                  <a:lnTo>
                    <a:pt x="498025" y="734799"/>
                  </a:lnTo>
                  <a:lnTo>
                    <a:pt x="498952" y="736477"/>
                  </a:lnTo>
                  <a:lnTo>
                    <a:pt x="498692" y="739560"/>
                  </a:lnTo>
                  <a:lnTo>
                    <a:pt x="500468" y="742393"/>
                  </a:lnTo>
                  <a:lnTo>
                    <a:pt x="503109" y="745553"/>
                  </a:lnTo>
                  <a:lnTo>
                    <a:pt x="506370" y="748298"/>
                  </a:lnTo>
                  <a:lnTo>
                    <a:pt x="509220" y="749884"/>
                  </a:lnTo>
                  <a:lnTo>
                    <a:pt x="509217" y="752217"/>
                  </a:lnTo>
                  <a:lnTo>
                    <a:pt x="511357" y="755688"/>
                  </a:lnTo>
                  <a:lnTo>
                    <a:pt x="512393" y="756155"/>
                  </a:lnTo>
                  <a:lnTo>
                    <a:pt x="515267" y="754813"/>
                  </a:lnTo>
                  <a:lnTo>
                    <a:pt x="516072" y="754062"/>
                  </a:lnTo>
                  <a:lnTo>
                    <a:pt x="516217" y="753926"/>
                  </a:lnTo>
                  <a:lnTo>
                    <a:pt x="516684" y="751893"/>
                  </a:lnTo>
                  <a:lnTo>
                    <a:pt x="516157" y="749517"/>
                  </a:lnTo>
                  <a:lnTo>
                    <a:pt x="515133" y="747034"/>
                  </a:lnTo>
                  <a:lnTo>
                    <a:pt x="516503" y="744332"/>
                  </a:lnTo>
                  <a:lnTo>
                    <a:pt x="520295" y="741533"/>
                  </a:lnTo>
                  <a:lnTo>
                    <a:pt x="522532" y="739157"/>
                  </a:lnTo>
                  <a:lnTo>
                    <a:pt x="526033" y="738892"/>
                  </a:lnTo>
                  <a:lnTo>
                    <a:pt x="527690" y="738028"/>
                  </a:lnTo>
                  <a:lnTo>
                    <a:pt x="529480" y="737600"/>
                  </a:lnTo>
                  <a:lnTo>
                    <a:pt x="530604" y="738018"/>
                  </a:lnTo>
                  <a:lnTo>
                    <a:pt x="534044" y="740451"/>
                  </a:lnTo>
                  <a:lnTo>
                    <a:pt x="534597" y="741280"/>
                  </a:lnTo>
                  <a:lnTo>
                    <a:pt x="534967" y="741456"/>
                  </a:lnTo>
                  <a:lnTo>
                    <a:pt x="541170" y="741873"/>
                  </a:lnTo>
                  <a:lnTo>
                    <a:pt x="542718" y="743618"/>
                  </a:lnTo>
                  <a:lnTo>
                    <a:pt x="543808" y="743887"/>
                  </a:lnTo>
                  <a:lnTo>
                    <a:pt x="546281" y="743774"/>
                  </a:lnTo>
                  <a:lnTo>
                    <a:pt x="547136" y="744083"/>
                  </a:lnTo>
                  <a:lnTo>
                    <a:pt x="549288" y="745725"/>
                  </a:lnTo>
                  <a:lnTo>
                    <a:pt x="549843" y="746635"/>
                  </a:lnTo>
                  <a:lnTo>
                    <a:pt x="549765" y="747216"/>
                  </a:lnTo>
                  <a:lnTo>
                    <a:pt x="550845" y="747932"/>
                  </a:lnTo>
                  <a:lnTo>
                    <a:pt x="554109" y="746018"/>
                  </a:lnTo>
                  <a:lnTo>
                    <a:pt x="555313" y="746896"/>
                  </a:lnTo>
                  <a:lnTo>
                    <a:pt x="557514" y="749340"/>
                  </a:lnTo>
                  <a:lnTo>
                    <a:pt x="562063" y="752332"/>
                  </a:lnTo>
                  <a:lnTo>
                    <a:pt x="564510" y="749940"/>
                  </a:lnTo>
                  <a:lnTo>
                    <a:pt x="566051" y="747370"/>
                  </a:lnTo>
                  <a:lnTo>
                    <a:pt x="566479" y="746426"/>
                  </a:lnTo>
                  <a:lnTo>
                    <a:pt x="567226" y="741219"/>
                  </a:lnTo>
                  <a:lnTo>
                    <a:pt x="567898" y="740331"/>
                  </a:lnTo>
                  <a:lnTo>
                    <a:pt x="568539" y="739996"/>
                  </a:lnTo>
                  <a:lnTo>
                    <a:pt x="571597" y="740516"/>
                  </a:lnTo>
                  <a:lnTo>
                    <a:pt x="572105" y="740195"/>
                  </a:lnTo>
                  <a:lnTo>
                    <a:pt x="572325" y="739017"/>
                  </a:lnTo>
                  <a:lnTo>
                    <a:pt x="572642" y="738555"/>
                  </a:lnTo>
                  <a:lnTo>
                    <a:pt x="573296" y="738063"/>
                  </a:lnTo>
                  <a:lnTo>
                    <a:pt x="575800" y="736919"/>
                  </a:lnTo>
                  <a:lnTo>
                    <a:pt x="578660" y="737306"/>
                  </a:lnTo>
                  <a:lnTo>
                    <a:pt x="580255" y="737822"/>
                  </a:lnTo>
                  <a:lnTo>
                    <a:pt x="581412" y="738839"/>
                  </a:lnTo>
                  <a:lnTo>
                    <a:pt x="581544" y="739990"/>
                  </a:lnTo>
                  <a:lnTo>
                    <a:pt x="581115" y="740769"/>
                  </a:lnTo>
                  <a:lnTo>
                    <a:pt x="581752" y="741784"/>
                  </a:lnTo>
                  <a:lnTo>
                    <a:pt x="585354" y="744030"/>
                  </a:lnTo>
                  <a:lnTo>
                    <a:pt x="585788" y="744119"/>
                  </a:lnTo>
                  <a:lnTo>
                    <a:pt x="587579" y="743162"/>
                  </a:lnTo>
                  <a:lnTo>
                    <a:pt x="590429" y="743962"/>
                  </a:lnTo>
                  <a:lnTo>
                    <a:pt x="591090" y="744627"/>
                  </a:lnTo>
                  <a:lnTo>
                    <a:pt x="591288" y="745828"/>
                  </a:lnTo>
                  <a:lnTo>
                    <a:pt x="592968" y="747296"/>
                  </a:lnTo>
                  <a:lnTo>
                    <a:pt x="593503" y="747394"/>
                  </a:lnTo>
                  <a:lnTo>
                    <a:pt x="594109" y="747154"/>
                  </a:lnTo>
                  <a:lnTo>
                    <a:pt x="594602" y="746230"/>
                  </a:lnTo>
                  <a:lnTo>
                    <a:pt x="597296" y="745672"/>
                  </a:lnTo>
                  <a:lnTo>
                    <a:pt x="598846" y="746264"/>
                  </a:lnTo>
                  <a:lnTo>
                    <a:pt x="600415" y="747271"/>
                  </a:lnTo>
                  <a:lnTo>
                    <a:pt x="600904" y="746256"/>
                  </a:lnTo>
                  <a:lnTo>
                    <a:pt x="600947" y="745520"/>
                  </a:lnTo>
                  <a:lnTo>
                    <a:pt x="601293" y="744993"/>
                  </a:lnTo>
                  <a:lnTo>
                    <a:pt x="603118" y="745977"/>
                  </a:lnTo>
                  <a:lnTo>
                    <a:pt x="604849" y="747333"/>
                  </a:lnTo>
                  <a:lnTo>
                    <a:pt x="606366" y="747431"/>
                  </a:lnTo>
                  <a:lnTo>
                    <a:pt x="609744" y="746058"/>
                  </a:lnTo>
                  <a:lnTo>
                    <a:pt x="610294" y="745156"/>
                  </a:lnTo>
                  <a:lnTo>
                    <a:pt x="614875" y="745938"/>
                  </a:lnTo>
                  <a:lnTo>
                    <a:pt x="616659" y="745344"/>
                  </a:lnTo>
                  <a:lnTo>
                    <a:pt x="618462" y="745585"/>
                  </a:lnTo>
                  <a:lnTo>
                    <a:pt x="619999" y="749489"/>
                  </a:lnTo>
                  <a:lnTo>
                    <a:pt x="620327" y="751609"/>
                  </a:lnTo>
                  <a:lnTo>
                    <a:pt x="622049" y="754437"/>
                  </a:lnTo>
                  <a:lnTo>
                    <a:pt x="623513" y="754344"/>
                  </a:lnTo>
                  <a:lnTo>
                    <a:pt x="623778" y="753712"/>
                  </a:lnTo>
                  <a:lnTo>
                    <a:pt x="628737" y="752594"/>
                  </a:lnTo>
                  <a:lnTo>
                    <a:pt x="629144" y="752082"/>
                  </a:lnTo>
                  <a:lnTo>
                    <a:pt x="630625" y="751307"/>
                  </a:lnTo>
                  <a:lnTo>
                    <a:pt x="631635" y="751149"/>
                  </a:lnTo>
                  <a:lnTo>
                    <a:pt x="633885" y="751489"/>
                  </a:lnTo>
                  <a:lnTo>
                    <a:pt x="634672" y="750637"/>
                  </a:lnTo>
                  <a:lnTo>
                    <a:pt x="635486" y="749291"/>
                  </a:lnTo>
                  <a:lnTo>
                    <a:pt x="637810" y="749767"/>
                  </a:lnTo>
                  <a:lnTo>
                    <a:pt x="644158" y="752481"/>
                  </a:lnTo>
                  <a:lnTo>
                    <a:pt x="644444" y="752603"/>
                  </a:lnTo>
                  <a:lnTo>
                    <a:pt x="645937" y="752094"/>
                  </a:lnTo>
                  <a:lnTo>
                    <a:pt x="647105" y="751216"/>
                  </a:lnTo>
                  <a:lnTo>
                    <a:pt x="647759" y="751134"/>
                  </a:lnTo>
                  <a:lnTo>
                    <a:pt x="649924" y="752668"/>
                  </a:lnTo>
                  <a:lnTo>
                    <a:pt x="650548" y="752888"/>
                  </a:lnTo>
                  <a:lnTo>
                    <a:pt x="651640" y="752697"/>
                  </a:lnTo>
                  <a:lnTo>
                    <a:pt x="653744" y="754380"/>
                  </a:lnTo>
                  <a:lnTo>
                    <a:pt x="654244" y="755100"/>
                  </a:lnTo>
                  <a:lnTo>
                    <a:pt x="655920" y="756018"/>
                  </a:lnTo>
                  <a:lnTo>
                    <a:pt x="658941" y="756449"/>
                  </a:lnTo>
                  <a:lnTo>
                    <a:pt x="659444" y="755987"/>
                  </a:lnTo>
                  <a:lnTo>
                    <a:pt x="659491" y="754871"/>
                  </a:lnTo>
                  <a:lnTo>
                    <a:pt x="657366" y="753178"/>
                  </a:lnTo>
                  <a:lnTo>
                    <a:pt x="655151" y="749473"/>
                  </a:lnTo>
                  <a:lnTo>
                    <a:pt x="654959" y="747545"/>
                  </a:lnTo>
                  <a:lnTo>
                    <a:pt x="655043" y="746170"/>
                  </a:lnTo>
                  <a:lnTo>
                    <a:pt x="655684" y="745017"/>
                  </a:lnTo>
                  <a:lnTo>
                    <a:pt x="657994" y="742090"/>
                  </a:lnTo>
                  <a:lnTo>
                    <a:pt x="662039" y="738377"/>
                  </a:lnTo>
                  <a:lnTo>
                    <a:pt x="662848" y="736452"/>
                  </a:lnTo>
                  <a:lnTo>
                    <a:pt x="661987" y="735839"/>
                  </a:lnTo>
                  <a:lnTo>
                    <a:pt x="661410" y="734961"/>
                  </a:lnTo>
                  <a:lnTo>
                    <a:pt x="661192" y="733032"/>
                  </a:lnTo>
                  <a:lnTo>
                    <a:pt x="661407" y="732364"/>
                  </a:lnTo>
                  <a:lnTo>
                    <a:pt x="661819" y="732034"/>
                  </a:lnTo>
                  <a:lnTo>
                    <a:pt x="662238" y="731954"/>
                  </a:lnTo>
                  <a:lnTo>
                    <a:pt x="667011" y="731042"/>
                  </a:lnTo>
                  <a:lnTo>
                    <a:pt x="667945" y="731270"/>
                  </a:lnTo>
                  <a:lnTo>
                    <a:pt x="668340" y="732256"/>
                  </a:lnTo>
                  <a:lnTo>
                    <a:pt x="669277" y="732915"/>
                  </a:lnTo>
                  <a:lnTo>
                    <a:pt x="671218" y="731380"/>
                  </a:lnTo>
                  <a:lnTo>
                    <a:pt x="672192" y="728382"/>
                  </a:lnTo>
                  <a:lnTo>
                    <a:pt x="671904" y="728008"/>
                  </a:lnTo>
                  <a:lnTo>
                    <a:pt x="672461" y="727239"/>
                  </a:lnTo>
                  <a:lnTo>
                    <a:pt x="673437" y="727029"/>
                  </a:lnTo>
                  <a:lnTo>
                    <a:pt x="674158" y="727719"/>
                  </a:lnTo>
                  <a:lnTo>
                    <a:pt x="674365" y="727917"/>
                  </a:lnTo>
                  <a:lnTo>
                    <a:pt x="675029" y="729240"/>
                  </a:lnTo>
                  <a:lnTo>
                    <a:pt x="674882" y="729793"/>
                  </a:lnTo>
                  <a:lnTo>
                    <a:pt x="675729" y="731552"/>
                  </a:lnTo>
                  <a:lnTo>
                    <a:pt x="676453" y="732001"/>
                  </a:lnTo>
                  <a:lnTo>
                    <a:pt x="677255" y="731571"/>
                  </a:lnTo>
                  <a:lnTo>
                    <a:pt x="678948" y="732594"/>
                  </a:lnTo>
                  <a:lnTo>
                    <a:pt x="681194" y="736312"/>
                  </a:lnTo>
                  <a:lnTo>
                    <a:pt x="683148" y="741738"/>
                  </a:lnTo>
                  <a:lnTo>
                    <a:pt x="681978" y="743420"/>
                  </a:lnTo>
                  <a:lnTo>
                    <a:pt x="683278" y="744542"/>
                  </a:lnTo>
                  <a:lnTo>
                    <a:pt x="684360" y="744520"/>
                  </a:lnTo>
                  <a:lnTo>
                    <a:pt x="686586" y="749052"/>
                  </a:lnTo>
                  <a:lnTo>
                    <a:pt x="685435" y="751310"/>
                  </a:lnTo>
                  <a:lnTo>
                    <a:pt x="685032" y="754210"/>
                  </a:lnTo>
                  <a:lnTo>
                    <a:pt x="685390" y="755173"/>
                  </a:lnTo>
                  <a:lnTo>
                    <a:pt x="687702" y="756376"/>
                  </a:lnTo>
                  <a:lnTo>
                    <a:pt x="688804" y="757263"/>
                  </a:lnTo>
                  <a:lnTo>
                    <a:pt x="689425" y="757998"/>
                  </a:lnTo>
                  <a:lnTo>
                    <a:pt x="689752" y="760245"/>
                  </a:lnTo>
                  <a:lnTo>
                    <a:pt x="690537" y="761130"/>
                  </a:lnTo>
                  <a:lnTo>
                    <a:pt x="691269" y="761386"/>
                  </a:lnTo>
                  <a:lnTo>
                    <a:pt x="692651" y="763219"/>
                  </a:lnTo>
                  <a:lnTo>
                    <a:pt x="692599" y="765991"/>
                  </a:lnTo>
                  <a:lnTo>
                    <a:pt x="692993" y="768628"/>
                  </a:lnTo>
                  <a:lnTo>
                    <a:pt x="693734" y="769694"/>
                  </a:lnTo>
                  <a:lnTo>
                    <a:pt x="699475" y="773330"/>
                  </a:lnTo>
                  <a:lnTo>
                    <a:pt x="700845" y="773868"/>
                  </a:lnTo>
                  <a:lnTo>
                    <a:pt x="699909" y="779083"/>
                  </a:lnTo>
                  <a:lnTo>
                    <a:pt x="699849" y="779408"/>
                  </a:lnTo>
                  <a:lnTo>
                    <a:pt x="698311" y="788232"/>
                  </a:lnTo>
                  <a:lnTo>
                    <a:pt x="697714" y="791308"/>
                  </a:lnTo>
                  <a:lnTo>
                    <a:pt x="691968" y="824463"/>
                  </a:lnTo>
                  <a:lnTo>
                    <a:pt x="691781" y="825938"/>
                  </a:lnTo>
                  <a:lnTo>
                    <a:pt x="690444" y="833461"/>
                  </a:lnTo>
                  <a:lnTo>
                    <a:pt x="690368" y="833821"/>
                  </a:lnTo>
                  <a:lnTo>
                    <a:pt x="689310" y="839661"/>
                  </a:lnTo>
                  <a:lnTo>
                    <a:pt x="688978" y="842613"/>
                  </a:lnTo>
                  <a:lnTo>
                    <a:pt x="688590" y="845003"/>
                  </a:lnTo>
                  <a:lnTo>
                    <a:pt x="688390" y="846236"/>
                  </a:lnTo>
                  <a:lnTo>
                    <a:pt x="686741" y="855898"/>
                  </a:lnTo>
                  <a:lnTo>
                    <a:pt x="684371" y="869309"/>
                  </a:lnTo>
                  <a:lnTo>
                    <a:pt x="682134" y="882258"/>
                  </a:lnTo>
                  <a:lnTo>
                    <a:pt x="682021" y="882908"/>
                  </a:lnTo>
                  <a:lnTo>
                    <a:pt x="681185" y="887874"/>
                  </a:lnTo>
                  <a:lnTo>
                    <a:pt x="681140" y="888170"/>
                  </a:lnTo>
                  <a:lnTo>
                    <a:pt x="681110" y="888301"/>
                  </a:lnTo>
                  <a:lnTo>
                    <a:pt x="681036" y="888866"/>
                  </a:lnTo>
                  <a:lnTo>
                    <a:pt x="680498" y="892047"/>
                  </a:lnTo>
                  <a:lnTo>
                    <a:pt x="676538" y="914972"/>
                  </a:lnTo>
                  <a:lnTo>
                    <a:pt x="671894" y="941854"/>
                  </a:lnTo>
                  <a:lnTo>
                    <a:pt x="668884" y="959281"/>
                  </a:lnTo>
                  <a:lnTo>
                    <a:pt x="668730" y="960201"/>
                  </a:lnTo>
                  <a:lnTo>
                    <a:pt x="668601" y="960897"/>
                  </a:lnTo>
                  <a:lnTo>
                    <a:pt x="668415" y="961958"/>
                  </a:lnTo>
                  <a:lnTo>
                    <a:pt x="665765" y="977150"/>
                  </a:lnTo>
                  <a:lnTo>
                    <a:pt x="665658" y="977750"/>
                  </a:lnTo>
                  <a:lnTo>
                    <a:pt x="665607" y="978048"/>
                  </a:lnTo>
                  <a:lnTo>
                    <a:pt x="665462" y="978899"/>
                  </a:lnTo>
                  <a:lnTo>
                    <a:pt x="665325" y="979695"/>
                  </a:lnTo>
                  <a:lnTo>
                    <a:pt x="665112" y="980931"/>
                  </a:lnTo>
                  <a:lnTo>
                    <a:pt x="665070" y="981172"/>
                  </a:lnTo>
                  <a:lnTo>
                    <a:pt x="664994" y="981641"/>
                  </a:lnTo>
                  <a:lnTo>
                    <a:pt x="664676" y="983400"/>
                  </a:lnTo>
                  <a:lnTo>
                    <a:pt x="664610" y="983816"/>
                  </a:lnTo>
                  <a:lnTo>
                    <a:pt x="664563" y="984081"/>
                  </a:lnTo>
                  <a:lnTo>
                    <a:pt x="664495" y="984363"/>
                  </a:lnTo>
                  <a:lnTo>
                    <a:pt x="664404" y="984932"/>
                  </a:lnTo>
                  <a:lnTo>
                    <a:pt x="663317" y="991264"/>
                  </a:lnTo>
                  <a:lnTo>
                    <a:pt x="663172" y="992072"/>
                  </a:lnTo>
                  <a:lnTo>
                    <a:pt x="663044" y="992802"/>
                  </a:lnTo>
                  <a:lnTo>
                    <a:pt x="660752" y="1005782"/>
                  </a:lnTo>
                  <a:lnTo>
                    <a:pt x="656946" y="1027879"/>
                  </a:lnTo>
                  <a:lnTo>
                    <a:pt x="653132" y="1048122"/>
                  </a:lnTo>
                  <a:lnTo>
                    <a:pt x="651311" y="1058087"/>
                  </a:lnTo>
                  <a:lnTo>
                    <a:pt x="651073" y="1059387"/>
                  </a:lnTo>
                  <a:lnTo>
                    <a:pt x="647093" y="1081937"/>
                  </a:lnTo>
                  <a:lnTo>
                    <a:pt x="645350" y="1091891"/>
                  </a:lnTo>
                  <a:lnTo>
                    <a:pt x="643163" y="1104365"/>
                  </a:lnTo>
                  <a:lnTo>
                    <a:pt x="642860" y="1106121"/>
                  </a:lnTo>
                  <a:lnTo>
                    <a:pt x="641999" y="1111008"/>
                  </a:lnTo>
                  <a:lnTo>
                    <a:pt x="641834" y="1111947"/>
                  </a:lnTo>
                  <a:lnTo>
                    <a:pt x="638299" y="1132394"/>
                  </a:lnTo>
                  <a:lnTo>
                    <a:pt x="598613" y="1125478"/>
                  </a:lnTo>
                  <a:lnTo>
                    <a:pt x="598074" y="1125374"/>
                  </a:lnTo>
                  <a:lnTo>
                    <a:pt x="597577" y="1125278"/>
                  </a:lnTo>
                  <a:lnTo>
                    <a:pt x="592625" y="1124552"/>
                  </a:lnTo>
                  <a:lnTo>
                    <a:pt x="588708" y="1123878"/>
                  </a:lnTo>
                  <a:lnTo>
                    <a:pt x="562619" y="1119154"/>
                  </a:lnTo>
                  <a:lnTo>
                    <a:pt x="549107" y="1116783"/>
                  </a:lnTo>
                  <a:lnTo>
                    <a:pt x="544885" y="1116002"/>
                  </a:lnTo>
                  <a:lnTo>
                    <a:pt x="534545" y="1114102"/>
                  </a:lnTo>
                  <a:lnTo>
                    <a:pt x="524083" y="1112254"/>
                  </a:lnTo>
                  <a:lnTo>
                    <a:pt x="518139" y="1111271"/>
                  </a:lnTo>
                  <a:lnTo>
                    <a:pt x="517211" y="1111115"/>
                  </a:lnTo>
                  <a:lnTo>
                    <a:pt x="515232" y="1110052"/>
                  </a:lnTo>
                  <a:lnTo>
                    <a:pt x="510288" y="1109109"/>
                  </a:lnTo>
                  <a:lnTo>
                    <a:pt x="507512" y="1108616"/>
                  </a:lnTo>
                  <a:lnTo>
                    <a:pt x="494521" y="1106121"/>
                  </a:lnTo>
                  <a:lnTo>
                    <a:pt x="487589" y="1104818"/>
                  </a:lnTo>
                  <a:lnTo>
                    <a:pt x="466443" y="1100828"/>
                  </a:lnTo>
                  <a:lnTo>
                    <a:pt x="459871" y="1099548"/>
                  </a:lnTo>
                  <a:lnTo>
                    <a:pt x="451375" y="1097980"/>
                  </a:lnTo>
                  <a:lnTo>
                    <a:pt x="446592" y="1097090"/>
                  </a:lnTo>
                  <a:lnTo>
                    <a:pt x="441495" y="1096150"/>
                  </a:lnTo>
                  <a:lnTo>
                    <a:pt x="441308" y="1096113"/>
                  </a:lnTo>
                  <a:lnTo>
                    <a:pt x="438390" y="1095557"/>
                  </a:lnTo>
                  <a:lnTo>
                    <a:pt x="430922" y="1094157"/>
                  </a:lnTo>
                  <a:lnTo>
                    <a:pt x="428608" y="1093703"/>
                  </a:lnTo>
                  <a:lnTo>
                    <a:pt x="401978" y="1088675"/>
                  </a:lnTo>
                  <a:lnTo>
                    <a:pt x="401782" y="1088724"/>
                  </a:lnTo>
                  <a:lnTo>
                    <a:pt x="392211" y="1086918"/>
                  </a:lnTo>
                  <a:lnTo>
                    <a:pt x="390309" y="1086665"/>
                  </a:lnTo>
                  <a:lnTo>
                    <a:pt x="386162" y="1085763"/>
                  </a:lnTo>
                  <a:lnTo>
                    <a:pt x="385546" y="1085651"/>
                  </a:lnTo>
                  <a:lnTo>
                    <a:pt x="382399" y="1085064"/>
                  </a:lnTo>
                  <a:lnTo>
                    <a:pt x="375436" y="1083716"/>
                  </a:lnTo>
                  <a:lnTo>
                    <a:pt x="374963" y="1083695"/>
                  </a:lnTo>
                  <a:lnTo>
                    <a:pt x="346679" y="1078360"/>
                  </a:lnTo>
                  <a:lnTo>
                    <a:pt x="343297" y="1077709"/>
                  </a:lnTo>
                  <a:lnTo>
                    <a:pt x="340492" y="1077218"/>
                  </a:lnTo>
                  <a:lnTo>
                    <a:pt x="332884" y="1075690"/>
                  </a:lnTo>
                  <a:lnTo>
                    <a:pt x="322276" y="1072763"/>
                  </a:lnTo>
                  <a:lnTo>
                    <a:pt x="317201" y="1071538"/>
                  </a:lnTo>
                  <a:lnTo>
                    <a:pt x="316506" y="1071376"/>
                  </a:lnTo>
                  <a:lnTo>
                    <a:pt x="315068" y="1071053"/>
                  </a:lnTo>
                  <a:lnTo>
                    <a:pt x="310193" y="1070017"/>
                  </a:lnTo>
                  <a:lnTo>
                    <a:pt x="291584" y="1066011"/>
                  </a:lnTo>
                  <a:lnTo>
                    <a:pt x="271811" y="1061559"/>
                  </a:lnTo>
                  <a:lnTo>
                    <a:pt x="268511" y="1060978"/>
                  </a:lnTo>
                  <a:lnTo>
                    <a:pt x="257844" y="1058671"/>
                  </a:lnTo>
                  <a:lnTo>
                    <a:pt x="244908" y="1055278"/>
                  </a:lnTo>
                  <a:lnTo>
                    <a:pt x="235892" y="1052752"/>
                  </a:lnTo>
                  <a:lnTo>
                    <a:pt x="233273" y="1052115"/>
                  </a:lnTo>
                  <a:lnTo>
                    <a:pt x="228472" y="1051187"/>
                  </a:lnTo>
                  <a:lnTo>
                    <a:pt x="225941" y="1050838"/>
                  </a:lnTo>
                  <a:lnTo>
                    <a:pt x="224346" y="1050484"/>
                  </a:lnTo>
                  <a:lnTo>
                    <a:pt x="211696" y="1048255"/>
                  </a:lnTo>
                  <a:lnTo>
                    <a:pt x="211017" y="1048103"/>
                  </a:lnTo>
                  <a:lnTo>
                    <a:pt x="188382" y="1042992"/>
                  </a:lnTo>
                  <a:lnTo>
                    <a:pt x="188024" y="1042826"/>
                  </a:lnTo>
                  <a:lnTo>
                    <a:pt x="181667" y="1041479"/>
                  </a:lnTo>
                  <a:lnTo>
                    <a:pt x="152653" y="1034728"/>
                  </a:lnTo>
                  <a:lnTo>
                    <a:pt x="148517" y="1033695"/>
                  </a:lnTo>
                  <a:lnTo>
                    <a:pt x="122531" y="1027757"/>
                  </a:lnTo>
                  <a:lnTo>
                    <a:pt x="121568" y="1027362"/>
                  </a:lnTo>
                  <a:lnTo>
                    <a:pt x="120721" y="1027140"/>
                  </a:lnTo>
                  <a:lnTo>
                    <a:pt x="110192" y="1024597"/>
                  </a:lnTo>
                  <a:lnTo>
                    <a:pt x="107484" y="1024033"/>
                  </a:lnTo>
                  <a:lnTo>
                    <a:pt x="106758" y="1023905"/>
                  </a:lnTo>
                  <a:lnTo>
                    <a:pt x="105493" y="1023662"/>
                  </a:lnTo>
                  <a:lnTo>
                    <a:pt x="104662" y="1023457"/>
                  </a:lnTo>
                  <a:lnTo>
                    <a:pt x="91683" y="1020379"/>
                  </a:lnTo>
                  <a:lnTo>
                    <a:pt x="91356" y="1020295"/>
                  </a:lnTo>
                  <a:lnTo>
                    <a:pt x="73425" y="1016061"/>
                  </a:lnTo>
                  <a:lnTo>
                    <a:pt x="69601" y="1015296"/>
                  </a:lnTo>
                  <a:lnTo>
                    <a:pt x="59525" y="1012833"/>
                  </a:lnTo>
                  <a:lnTo>
                    <a:pt x="57461" y="1012284"/>
                  </a:lnTo>
                  <a:lnTo>
                    <a:pt x="57171" y="1012217"/>
                  </a:lnTo>
                  <a:lnTo>
                    <a:pt x="55686" y="1011877"/>
                  </a:lnTo>
                  <a:lnTo>
                    <a:pt x="55499" y="1011742"/>
                  </a:lnTo>
                  <a:lnTo>
                    <a:pt x="54566" y="1011553"/>
                  </a:lnTo>
                  <a:lnTo>
                    <a:pt x="53005" y="1011106"/>
                  </a:lnTo>
                  <a:lnTo>
                    <a:pt x="46981" y="1009605"/>
                  </a:lnTo>
                  <a:lnTo>
                    <a:pt x="46464" y="1009550"/>
                  </a:lnTo>
                  <a:lnTo>
                    <a:pt x="42253" y="1008470"/>
                  </a:lnTo>
                  <a:lnTo>
                    <a:pt x="6009" y="999395"/>
                  </a:lnTo>
                  <a:lnTo>
                    <a:pt x="1731" y="998467"/>
                  </a:lnTo>
                  <a:lnTo>
                    <a:pt x="818" y="998054"/>
                  </a:lnTo>
                  <a:lnTo>
                    <a:pt x="0" y="997770"/>
                  </a:lnTo>
                  <a:lnTo>
                    <a:pt x="4184" y="980944"/>
                  </a:lnTo>
                  <a:lnTo>
                    <a:pt x="4685" y="978700"/>
                  </a:lnTo>
                  <a:lnTo>
                    <a:pt x="5902" y="973974"/>
                  </a:lnTo>
                  <a:lnTo>
                    <a:pt x="12671" y="946710"/>
                  </a:lnTo>
                  <a:lnTo>
                    <a:pt x="13383" y="943646"/>
                  </a:lnTo>
                  <a:lnTo>
                    <a:pt x="22102" y="908443"/>
                  </a:lnTo>
                  <a:lnTo>
                    <a:pt x="28616" y="882365"/>
                  </a:lnTo>
                  <a:lnTo>
                    <a:pt x="36289" y="851249"/>
                  </a:lnTo>
                  <a:lnTo>
                    <a:pt x="55854" y="772324"/>
                  </a:lnTo>
                  <a:lnTo>
                    <a:pt x="55891" y="772159"/>
                  </a:lnTo>
                  <a:lnTo>
                    <a:pt x="56406" y="770018"/>
                  </a:lnTo>
                  <a:lnTo>
                    <a:pt x="56495" y="769676"/>
                  </a:lnTo>
                  <a:lnTo>
                    <a:pt x="56654" y="769060"/>
                  </a:lnTo>
                  <a:lnTo>
                    <a:pt x="56716" y="768840"/>
                  </a:lnTo>
                  <a:lnTo>
                    <a:pt x="57023" y="767588"/>
                  </a:lnTo>
                  <a:lnTo>
                    <a:pt x="57254" y="766592"/>
                  </a:lnTo>
                  <a:lnTo>
                    <a:pt x="57369" y="766102"/>
                  </a:lnTo>
                  <a:lnTo>
                    <a:pt x="57515" y="765555"/>
                  </a:lnTo>
                  <a:lnTo>
                    <a:pt x="57776" y="764591"/>
                  </a:lnTo>
                  <a:lnTo>
                    <a:pt x="58940" y="759918"/>
                  </a:lnTo>
                  <a:lnTo>
                    <a:pt x="59329" y="758325"/>
                  </a:lnTo>
                  <a:lnTo>
                    <a:pt x="59525" y="757573"/>
                  </a:lnTo>
                  <a:lnTo>
                    <a:pt x="59607" y="757260"/>
                  </a:lnTo>
                  <a:lnTo>
                    <a:pt x="60404" y="753941"/>
                  </a:lnTo>
                  <a:lnTo>
                    <a:pt x="60720" y="752712"/>
                  </a:lnTo>
                  <a:lnTo>
                    <a:pt x="61349" y="750125"/>
                  </a:lnTo>
                  <a:lnTo>
                    <a:pt x="61405" y="749983"/>
                  </a:lnTo>
                  <a:lnTo>
                    <a:pt x="64034" y="739389"/>
                  </a:lnTo>
                  <a:lnTo>
                    <a:pt x="64879" y="738073"/>
                  </a:lnTo>
                  <a:lnTo>
                    <a:pt x="64905" y="737223"/>
                  </a:lnTo>
                  <a:lnTo>
                    <a:pt x="64168" y="736098"/>
                  </a:lnTo>
                  <a:lnTo>
                    <a:pt x="64830" y="734892"/>
                  </a:lnTo>
                  <a:lnTo>
                    <a:pt x="65364" y="734680"/>
                  </a:lnTo>
                  <a:lnTo>
                    <a:pt x="66052" y="734849"/>
                  </a:lnTo>
                  <a:lnTo>
                    <a:pt x="66584" y="735184"/>
                  </a:lnTo>
                  <a:lnTo>
                    <a:pt x="67060" y="734950"/>
                  </a:lnTo>
                  <a:lnTo>
                    <a:pt x="67333" y="734424"/>
                  </a:lnTo>
                  <a:lnTo>
                    <a:pt x="67148" y="733846"/>
                  </a:lnTo>
                  <a:lnTo>
                    <a:pt x="66333" y="733286"/>
                  </a:lnTo>
                  <a:lnTo>
                    <a:pt x="66078" y="732876"/>
                  </a:lnTo>
                  <a:lnTo>
                    <a:pt x="66408" y="732266"/>
                  </a:lnTo>
                  <a:lnTo>
                    <a:pt x="67584" y="732056"/>
                  </a:lnTo>
                  <a:lnTo>
                    <a:pt x="68872" y="732016"/>
                  </a:lnTo>
                  <a:lnTo>
                    <a:pt x="69052" y="732025"/>
                  </a:lnTo>
                  <a:lnTo>
                    <a:pt x="69631" y="732321"/>
                  </a:lnTo>
                  <a:lnTo>
                    <a:pt x="69833" y="732305"/>
                  </a:lnTo>
                  <a:lnTo>
                    <a:pt x="70638" y="731987"/>
                  </a:lnTo>
                  <a:lnTo>
                    <a:pt x="70739" y="731841"/>
                  </a:lnTo>
                  <a:lnTo>
                    <a:pt x="71413" y="730296"/>
                  </a:lnTo>
                  <a:lnTo>
                    <a:pt x="72333" y="728187"/>
                  </a:lnTo>
                  <a:lnTo>
                    <a:pt x="72494" y="727356"/>
                  </a:lnTo>
                  <a:lnTo>
                    <a:pt x="72561" y="726687"/>
                  </a:lnTo>
                  <a:lnTo>
                    <a:pt x="72664" y="725281"/>
                  </a:lnTo>
                  <a:lnTo>
                    <a:pt x="74143" y="725361"/>
                  </a:lnTo>
                  <a:lnTo>
                    <a:pt x="74876" y="724922"/>
                  </a:lnTo>
                  <a:lnTo>
                    <a:pt x="75220" y="723579"/>
                  </a:lnTo>
                  <a:lnTo>
                    <a:pt x="74581" y="722793"/>
                  </a:lnTo>
                  <a:lnTo>
                    <a:pt x="74597" y="722128"/>
                  </a:lnTo>
                  <a:lnTo>
                    <a:pt x="75150" y="721577"/>
                  </a:lnTo>
                  <a:lnTo>
                    <a:pt x="75844" y="720397"/>
                  </a:lnTo>
                  <a:lnTo>
                    <a:pt x="76097" y="719470"/>
                  </a:lnTo>
                  <a:lnTo>
                    <a:pt x="76410" y="718846"/>
                  </a:lnTo>
                  <a:lnTo>
                    <a:pt x="76562" y="718498"/>
                  </a:lnTo>
                  <a:lnTo>
                    <a:pt x="76190" y="718088"/>
                  </a:lnTo>
                  <a:lnTo>
                    <a:pt x="75513" y="718053"/>
                  </a:lnTo>
                  <a:lnTo>
                    <a:pt x="75120" y="716996"/>
                  </a:lnTo>
                  <a:lnTo>
                    <a:pt x="75976" y="716668"/>
                  </a:lnTo>
                  <a:lnTo>
                    <a:pt x="77079" y="716115"/>
                  </a:lnTo>
                  <a:lnTo>
                    <a:pt x="79362" y="716426"/>
                  </a:lnTo>
                  <a:lnTo>
                    <a:pt x="79794" y="715475"/>
                  </a:lnTo>
                  <a:lnTo>
                    <a:pt x="79450" y="713880"/>
                  </a:lnTo>
                  <a:lnTo>
                    <a:pt x="80426" y="712746"/>
                  </a:lnTo>
                  <a:lnTo>
                    <a:pt x="81036" y="711283"/>
                  </a:lnTo>
                  <a:lnTo>
                    <a:pt x="81101" y="710912"/>
                  </a:lnTo>
                  <a:lnTo>
                    <a:pt x="81029" y="710050"/>
                  </a:lnTo>
                  <a:lnTo>
                    <a:pt x="80633" y="709002"/>
                  </a:lnTo>
                  <a:lnTo>
                    <a:pt x="79568" y="707641"/>
                  </a:lnTo>
                  <a:lnTo>
                    <a:pt x="78062" y="706278"/>
                  </a:lnTo>
                  <a:lnTo>
                    <a:pt x="78126" y="705651"/>
                  </a:lnTo>
                  <a:lnTo>
                    <a:pt x="78905" y="701038"/>
                  </a:lnTo>
                  <a:lnTo>
                    <a:pt x="79326" y="700698"/>
                  </a:lnTo>
                  <a:lnTo>
                    <a:pt x="80141" y="700500"/>
                  </a:lnTo>
                  <a:lnTo>
                    <a:pt x="81214" y="700643"/>
                  </a:lnTo>
                  <a:lnTo>
                    <a:pt x="82718" y="700663"/>
                  </a:lnTo>
                  <a:lnTo>
                    <a:pt x="83362" y="700385"/>
                  </a:lnTo>
                  <a:lnTo>
                    <a:pt x="83894" y="700047"/>
                  </a:lnTo>
                  <a:lnTo>
                    <a:pt x="84704" y="699143"/>
                  </a:lnTo>
                  <a:lnTo>
                    <a:pt x="84842" y="698857"/>
                  </a:lnTo>
                  <a:lnTo>
                    <a:pt x="89491" y="693462"/>
                  </a:lnTo>
                  <a:lnTo>
                    <a:pt x="89674" y="693250"/>
                  </a:lnTo>
                  <a:lnTo>
                    <a:pt x="89974" y="692746"/>
                  </a:lnTo>
                  <a:lnTo>
                    <a:pt x="90071" y="692455"/>
                  </a:lnTo>
                  <a:lnTo>
                    <a:pt x="90289" y="690830"/>
                  </a:lnTo>
                  <a:lnTo>
                    <a:pt x="90041" y="689923"/>
                  </a:lnTo>
                  <a:lnTo>
                    <a:pt x="89862" y="689482"/>
                  </a:lnTo>
                  <a:lnTo>
                    <a:pt x="87972" y="687186"/>
                  </a:lnTo>
                  <a:lnTo>
                    <a:pt x="87029" y="686586"/>
                  </a:lnTo>
                  <a:lnTo>
                    <a:pt x="86499" y="686494"/>
                  </a:lnTo>
                  <a:lnTo>
                    <a:pt x="85944" y="686665"/>
                  </a:lnTo>
                  <a:lnTo>
                    <a:pt x="85691" y="686665"/>
                  </a:lnTo>
                  <a:lnTo>
                    <a:pt x="83961" y="685804"/>
                  </a:lnTo>
                  <a:lnTo>
                    <a:pt x="83797" y="685694"/>
                  </a:lnTo>
                  <a:lnTo>
                    <a:pt x="83439" y="685200"/>
                  </a:lnTo>
                  <a:lnTo>
                    <a:pt x="83612" y="683612"/>
                  </a:lnTo>
                  <a:lnTo>
                    <a:pt x="84220" y="681047"/>
                  </a:lnTo>
                  <a:lnTo>
                    <a:pt x="84768" y="679706"/>
                  </a:lnTo>
                  <a:lnTo>
                    <a:pt x="84758" y="679051"/>
                  </a:lnTo>
                  <a:lnTo>
                    <a:pt x="84618" y="678582"/>
                  </a:lnTo>
                  <a:lnTo>
                    <a:pt x="83590" y="677929"/>
                  </a:lnTo>
                  <a:lnTo>
                    <a:pt x="82143" y="677584"/>
                  </a:lnTo>
                  <a:lnTo>
                    <a:pt x="80517" y="677180"/>
                  </a:lnTo>
                  <a:lnTo>
                    <a:pt x="80202" y="677001"/>
                  </a:lnTo>
                  <a:lnTo>
                    <a:pt x="79773" y="676524"/>
                  </a:lnTo>
                  <a:lnTo>
                    <a:pt x="79554" y="676413"/>
                  </a:lnTo>
                  <a:lnTo>
                    <a:pt x="79105" y="676339"/>
                  </a:lnTo>
                  <a:lnTo>
                    <a:pt x="78633" y="676499"/>
                  </a:lnTo>
                  <a:lnTo>
                    <a:pt x="77833" y="676911"/>
                  </a:lnTo>
                  <a:lnTo>
                    <a:pt x="77121" y="678367"/>
                  </a:lnTo>
                  <a:lnTo>
                    <a:pt x="76883" y="678651"/>
                  </a:lnTo>
                  <a:lnTo>
                    <a:pt x="76544" y="678705"/>
                  </a:lnTo>
                  <a:lnTo>
                    <a:pt x="76249" y="678595"/>
                  </a:lnTo>
                  <a:lnTo>
                    <a:pt x="75957" y="678250"/>
                  </a:lnTo>
                  <a:lnTo>
                    <a:pt x="75893" y="677268"/>
                  </a:lnTo>
                  <a:lnTo>
                    <a:pt x="75322" y="676101"/>
                  </a:lnTo>
                  <a:lnTo>
                    <a:pt x="74401" y="674981"/>
                  </a:lnTo>
                  <a:lnTo>
                    <a:pt x="73558" y="673505"/>
                  </a:lnTo>
                  <a:lnTo>
                    <a:pt x="73486" y="673172"/>
                  </a:lnTo>
                  <a:lnTo>
                    <a:pt x="73538" y="671810"/>
                  </a:lnTo>
                  <a:lnTo>
                    <a:pt x="73493" y="671557"/>
                  </a:lnTo>
                  <a:lnTo>
                    <a:pt x="73251" y="670806"/>
                  </a:lnTo>
                  <a:lnTo>
                    <a:pt x="72988" y="670245"/>
                  </a:lnTo>
                  <a:lnTo>
                    <a:pt x="72828" y="670033"/>
                  </a:lnTo>
                  <a:lnTo>
                    <a:pt x="72503" y="669827"/>
                  </a:lnTo>
                  <a:lnTo>
                    <a:pt x="72097" y="669740"/>
                  </a:lnTo>
                  <a:lnTo>
                    <a:pt x="71382" y="669824"/>
                  </a:lnTo>
                  <a:lnTo>
                    <a:pt x="71026" y="669941"/>
                  </a:lnTo>
                  <a:lnTo>
                    <a:pt x="69729" y="670851"/>
                  </a:lnTo>
                  <a:lnTo>
                    <a:pt x="69477" y="671153"/>
                  </a:lnTo>
                  <a:lnTo>
                    <a:pt x="69319" y="671539"/>
                  </a:lnTo>
                  <a:lnTo>
                    <a:pt x="69184" y="671697"/>
                  </a:lnTo>
                  <a:lnTo>
                    <a:pt x="68592" y="672096"/>
                  </a:lnTo>
                  <a:lnTo>
                    <a:pt x="68055" y="672130"/>
                  </a:lnTo>
                  <a:lnTo>
                    <a:pt x="66632" y="671892"/>
                  </a:lnTo>
                  <a:lnTo>
                    <a:pt x="65326" y="671354"/>
                  </a:lnTo>
                  <a:lnTo>
                    <a:pt x="63431" y="669049"/>
                  </a:lnTo>
                  <a:lnTo>
                    <a:pt x="63021" y="668512"/>
                  </a:lnTo>
                  <a:lnTo>
                    <a:pt x="61618" y="665957"/>
                  </a:lnTo>
                  <a:lnTo>
                    <a:pt x="61369" y="664497"/>
                  </a:lnTo>
                  <a:lnTo>
                    <a:pt x="61438" y="664304"/>
                  </a:lnTo>
                  <a:lnTo>
                    <a:pt x="61770" y="664017"/>
                  </a:lnTo>
                  <a:lnTo>
                    <a:pt x="62202" y="663249"/>
                  </a:lnTo>
                  <a:lnTo>
                    <a:pt x="62347" y="663125"/>
                  </a:lnTo>
                  <a:lnTo>
                    <a:pt x="62540" y="663040"/>
                  </a:lnTo>
                  <a:lnTo>
                    <a:pt x="63626" y="662906"/>
                  </a:lnTo>
                  <a:lnTo>
                    <a:pt x="63892" y="662786"/>
                  </a:lnTo>
                  <a:lnTo>
                    <a:pt x="65686" y="660717"/>
                  </a:lnTo>
                  <a:lnTo>
                    <a:pt x="66052" y="659992"/>
                  </a:lnTo>
                  <a:lnTo>
                    <a:pt x="66115" y="659769"/>
                  </a:lnTo>
                  <a:lnTo>
                    <a:pt x="65814" y="658211"/>
                  </a:lnTo>
                  <a:lnTo>
                    <a:pt x="65730" y="658031"/>
                  </a:lnTo>
                  <a:lnTo>
                    <a:pt x="65027" y="656673"/>
                  </a:lnTo>
                  <a:lnTo>
                    <a:pt x="64747" y="656224"/>
                  </a:lnTo>
                  <a:lnTo>
                    <a:pt x="64190" y="655711"/>
                  </a:lnTo>
                  <a:lnTo>
                    <a:pt x="63346" y="654315"/>
                  </a:lnTo>
                  <a:lnTo>
                    <a:pt x="62824" y="653293"/>
                  </a:lnTo>
                  <a:lnTo>
                    <a:pt x="62631" y="65064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52867" y="4519419"/>
              <a:ext cx="470803" cy="822634"/>
            </a:xfrm>
            <a:custGeom>
              <a:avLst/>
              <a:pathLst>
                <a:path w="470803" h="822634">
                  <a:moveTo>
                    <a:pt x="0" y="370245"/>
                  </a:moveTo>
                  <a:lnTo>
                    <a:pt x="151" y="369097"/>
                  </a:lnTo>
                  <a:lnTo>
                    <a:pt x="301" y="368714"/>
                  </a:lnTo>
                  <a:lnTo>
                    <a:pt x="721" y="368062"/>
                  </a:lnTo>
                  <a:lnTo>
                    <a:pt x="814" y="367666"/>
                  </a:lnTo>
                  <a:lnTo>
                    <a:pt x="712" y="367344"/>
                  </a:lnTo>
                  <a:lnTo>
                    <a:pt x="517" y="366724"/>
                  </a:lnTo>
                  <a:lnTo>
                    <a:pt x="412" y="366055"/>
                  </a:lnTo>
                  <a:lnTo>
                    <a:pt x="398" y="365140"/>
                  </a:lnTo>
                  <a:lnTo>
                    <a:pt x="627" y="363838"/>
                  </a:lnTo>
                  <a:lnTo>
                    <a:pt x="567" y="362749"/>
                  </a:lnTo>
                  <a:lnTo>
                    <a:pt x="358" y="362378"/>
                  </a:lnTo>
                  <a:lnTo>
                    <a:pt x="282" y="362088"/>
                  </a:lnTo>
                  <a:lnTo>
                    <a:pt x="337" y="361711"/>
                  </a:lnTo>
                  <a:lnTo>
                    <a:pt x="591" y="361014"/>
                  </a:lnTo>
                  <a:lnTo>
                    <a:pt x="839" y="360669"/>
                  </a:lnTo>
                  <a:lnTo>
                    <a:pt x="1133" y="360403"/>
                  </a:lnTo>
                  <a:lnTo>
                    <a:pt x="1216" y="360201"/>
                  </a:lnTo>
                  <a:lnTo>
                    <a:pt x="1885" y="358582"/>
                  </a:lnTo>
                  <a:lnTo>
                    <a:pt x="1924" y="358161"/>
                  </a:lnTo>
                  <a:lnTo>
                    <a:pt x="1842" y="357801"/>
                  </a:lnTo>
                  <a:lnTo>
                    <a:pt x="1536" y="357064"/>
                  </a:lnTo>
                  <a:lnTo>
                    <a:pt x="1474" y="356281"/>
                  </a:lnTo>
                  <a:lnTo>
                    <a:pt x="1487" y="355845"/>
                  </a:lnTo>
                  <a:lnTo>
                    <a:pt x="1744" y="354676"/>
                  </a:lnTo>
                  <a:lnTo>
                    <a:pt x="2109" y="353569"/>
                  </a:lnTo>
                  <a:lnTo>
                    <a:pt x="3510" y="349967"/>
                  </a:lnTo>
                  <a:lnTo>
                    <a:pt x="3712" y="349209"/>
                  </a:lnTo>
                  <a:lnTo>
                    <a:pt x="3956" y="347419"/>
                  </a:lnTo>
                  <a:lnTo>
                    <a:pt x="4391" y="346223"/>
                  </a:lnTo>
                  <a:lnTo>
                    <a:pt x="5406" y="344508"/>
                  </a:lnTo>
                  <a:lnTo>
                    <a:pt x="5854" y="343679"/>
                  </a:lnTo>
                  <a:lnTo>
                    <a:pt x="6003" y="343273"/>
                  </a:lnTo>
                  <a:lnTo>
                    <a:pt x="6157" y="343066"/>
                  </a:lnTo>
                  <a:lnTo>
                    <a:pt x="6743" y="342533"/>
                  </a:lnTo>
                  <a:lnTo>
                    <a:pt x="7818" y="341911"/>
                  </a:lnTo>
                  <a:lnTo>
                    <a:pt x="8119" y="341658"/>
                  </a:lnTo>
                  <a:lnTo>
                    <a:pt x="8873" y="340691"/>
                  </a:lnTo>
                  <a:lnTo>
                    <a:pt x="9264" y="340210"/>
                  </a:lnTo>
                  <a:lnTo>
                    <a:pt x="9557" y="340061"/>
                  </a:lnTo>
                  <a:lnTo>
                    <a:pt x="11339" y="339837"/>
                  </a:lnTo>
                  <a:lnTo>
                    <a:pt x="12289" y="339518"/>
                  </a:lnTo>
                  <a:lnTo>
                    <a:pt x="12982" y="339081"/>
                  </a:lnTo>
                  <a:lnTo>
                    <a:pt x="13360" y="338759"/>
                  </a:lnTo>
                  <a:lnTo>
                    <a:pt x="13641" y="338418"/>
                  </a:lnTo>
                  <a:lnTo>
                    <a:pt x="13897" y="337338"/>
                  </a:lnTo>
                  <a:lnTo>
                    <a:pt x="13921" y="337028"/>
                  </a:lnTo>
                  <a:lnTo>
                    <a:pt x="13848" y="335517"/>
                  </a:lnTo>
                  <a:lnTo>
                    <a:pt x="13653" y="334583"/>
                  </a:lnTo>
                  <a:lnTo>
                    <a:pt x="13147" y="333366"/>
                  </a:lnTo>
                  <a:lnTo>
                    <a:pt x="12700" y="332056"/>
                  </a:lnTo>
                  <a:lnTo>
                    <a:pt x="12551" y="331009"/>
                  </a:lnTo>
                  <a:lnTo>
                    <a:pt x="12556" y="330495"/>
                  </a:lnTo>
                  <a:lnTo>
                    <a:pt x="12680" y="329593"/>
                  </a:lnTo>
                  <a:lnTo>
                    <a:pt x="12842" y="328952"/>
                  </a:lnTo>
                  <a:lnTo>
                    <a:pt x="13815" y="326208"/>
                  </a:lnTo>
                  <a:lnTo>
                    <a:pt x="14088" y="324788"/>
                  </a:lnTo>
                  <a:lnTo>
                    <a:pt x="14151" y="323907"/>
                  </a:lnTo>
                  <a:lnTo>
                    <a:pt x="14143" y="323304"/>
                  </a:lnTo>
                  <a:lnTo>
                    <a:pt x="14036" y="322451"/>
                  </a:lnTo>
                  <a:lnTo>
                    <a:pt x="13541" y="320940"/>
                  </a:lnTo>
                  <a:lnTo>
                    <a:pt x="13392" y="320646"/>
                  </a:lnTo>
                  <a:lnTo>
                    <a:pt x="11836" y="318416"/>
                  </a:lnTo>
                  <a:lnTo>
                    <a:pt x="11515" y="318036"/>
                  </a:lnTo>
                  <a:lnTo>
                    <a:pt x="11104" y="317747"/>
                  </a:lnTo>
                  <a:lnTo>
                    <a:pt x="10377" y="317570"/>
                  </a:lnTo>
                  <a:lnTo>
                    <a:pt x="9662" y="317279"/>
                  </a:lnTo>
                  <a:lnTo>
                    <a:pt x="9264" y="316956"/>
                  </a:lnTo>
                  <a:lnTo>
                    <a:pt x="9004" y="316444"/>
                  </a:lnTo>
                  <a:lnTo>
                    <a:pt x="8891" y="315734"/>
                  </a:lnTo>
                  <a:lnTo>
                    <a:pt x="8910" y="315103"/>
                  </a:lnTo>
                  <a:lnTo>
                    <a:pt x="9013" y="314683"/>
                  </a:lnTo>
                  <a:lnTo>
                    <a:pt x="9392" y="313952"/>
                  </a:lnTo>
                  <a:lnTo>
                    <a:pt x="11690" y="311613"/>
                  </a:lnTo>
                  <a:lnTo>
                    <a:pt x="12235" y="310383"/>
                  </a:lnTo>
                  <a:lnTo>
                    <a:pt x="13678" y="307469"/>
                  </a:lnTo>
                  <a:lnTo>
                    <a:pt x="14294" y="306734"/>
                  </a:lnTo>
                  <a:lnTo>
                    <a:pt x="14853" y="306240"/>
                  </a:lnTo>
                  <a:lnTo>
                    <a:pt x="15825" y="305626"/>
                  </a:lnTo>
                  <a:lnTo>
                    <a:pt x="19414" y="303543"/>
                  </a:lnTo>
                  <a:lnTo>
                    <a:pt x="22741" y="302468"/>
                  </a:lnTo>
                  <a:lnTo>
                    <a:pt x="23976" y="302153"/>
                  </a:lnTo>
                  <a:lnTo>
                    <a:pt x="24698" y="301702"/>
                  </a:lnTo>
                  <a:lnTo>
                    <a:pt x="25263" y="301479"/>
                  </a:lnTo>
                  <a:lnTo>
                    <a:pt x="25841" y="301383"/>
                  </a:lnTo>
                  <a:lnTo>
                    <a:pt x="29113" y="301187"/>
                  </a:lnTo>
                  <a:lnTo>
                    <a:pt x="31418" y="301397"/>
                  </a:lnTo>
                  <a:lnTo>
                    <a:pt x="32623" y="301151"/>
                  </a:lnTo>
                  <a:lnTo>
                    <a:pt x="32789" y="301027"/>
                  </a:lnTo>
                  <a:lnTo>
                    <a:pt x="36120" y="298543"/>
                  </a:lnTo>
                  <a:lnTo>
                    <a:pt x="37863" y="297365"/>
                  </a:lnTo>
                  <a:lnTo>
                    <a:pt x="39363" y="296059"/>
                  </a:lnTo>
                  <a:lnTo>
                    <a:pt x="39517" y="295825"/>
                  </a:lnTo>
                  <a:lnTo>
                    <a:pt x="39677" y="295505"/>
                  </a:lnTo>
                  <a:lnTo>
                    <a:pt x="39782" y="295040"/>
                  </a:lnTo>
                  <a:lnTo>
                    <a:pt x="40113" y="292671"/>
                  </a:lnTo>
                  <a:lnTo>
                    <a:pt x="40453" y="291885"/>
                  </a:lnTo>
                  <a:lnTo>
                    <a:pt x="40512" y="290961"/>
                  </a:lnTo>
                  <a:lnTo>
                    <a:pt x="40449" y="290224"/>
                  </a:lnTo>
                  <a:lnTo>
                    <a:pt x="40042" y="288590"/>
                  </a:lnTo>
                  <a:lnTo>
                    <a:pt x="39880" y="288251"/>
                  </a:lnTo>
                  <a:lnTo>
                    <a:pt x="39787" y="287774"/>
                  </a:lnTo>
                  <a:lnTo>
                    <a:pt x="40200" y="284747"/>
                  </a:lnTo>
                  <a:lnTo>
                    <a:pt x="40400" y="283938"/>
                  </a:lnTo>
                  <a:lnTo>
                    <a:pt x="40981" y="282998"/>
                  </a:lnTo>
                  <a:lnTo>
                    <a:pt x="41414" y="282064"/>
                  </a:lnTo>
                  <a:lnTo>
                    <a:pt x="41599" y="281478"/>
                  </a:lnTo>
                  <a:lnTo>
                    <a:pt x="41981" y="279601"/>
                  </a:lnTo>
                  <a:lnTo>
                    <a:pt x="41971" y="278567"/>
                  </a:lnTo>
                  <a:lnTo>
                    <a:pt x="41804" y="277665"/>
                  </a:lnTo>
                  <a:lnTo>
                    <a:pt x="41191" y="276291"/>
                  </a:lnTo>
                  <a:lnTo>
                    <a:pt x="41095" y="275839"/>
                  </a:lnTo>
                  <a:lnTo>
                    <a:pt x="41132" y="274946"/>
                  </a:lnTo>
                  <a:lnTo>
                    <a:pt x="41477" y="273531"/>
                  </a:lnTo>
                  <a:lnTo>
                    <a:pt x="41770" y="272988"/>
                  </a:lnTo>
                  <a:lnTo>
                    <a:pt x="43085" y="271617"/>
                  </a:lnTo>
                  <a:lnTo>
                    <a:pt x="44159" y="270286"/>
                  </a:lnTo>
                  <a:lnTo>
                    <a:pt x="45054" y="269597"/>
                  </a:lnTo>
                  <a:lnTo>
                    <a:pt x="45293" y="269276"/>
                  </a:lnTo>
                  <a:lnTo>
                    <a:pt x="45890" y="267747"/>
                  </a:lnTo>
                  <a:lnTo>
                    <a:pt x="46157" y="266825"/>
                  </a:lnTo>
                  <a:lnTo>
                    <a:pt x="46423" y="266263"/>
                  </a:lnTo>
                  <a:lnTo>
                    <a:pt x="46993" y="265461"/>
                  </a:lnTo>
                  <a:lnTo>
                    <a:pt x="47236" y="265229"/>
                  </a:lnTo>
                  <a:lnTo>
                    <a:pt x="48230" y="264560"/>
                  </a:lnTo>
                  <a:lnTo>
                    <a:pt x="48844" y="263808"/>
                  </a:lnTo>
                  <a:lnTo>
                    <a:pt x="49655" y="261901"/>
                  </a:lnTo>
                  <a:lnTo>
                    <a:pt x="50031" y="261296"/>
                  </a:lnTo>
                  <a:lnTo>
                    <a:pt x="50655" y="260583"/>
                  </a:lnTo>
                  <a:lnTo>
                    <a:pt x="51186" y="260112"/>
                  </a:lnTo>
                  <a:lnTo>
                    <a:pt x="52595" y="259434"/>
                  </a:lnTo>
                  <a:lnTo>
                    <a:pt x="53260" y="258895"/>
                  </a:lnTo>
                  <a:lnTo>
                    <a:pt x="54357" y="258297"/>
                  </a:lnTo>
                  <a:lnTo>
                    <a:pt x="54739" y="257904"/>
                  </a:lnTo>
                  <a:lnTo>
                    <a:pt x="54978" y="257399"/>
                  </a:lnTo>
                  <a:lnTo>
                    <a:pt x="55148" y="255708"/>
                  </a:lnTo>
                  <a:lnTo>
                    <a:pt x="55900" y="253052"/>
                  </a:lnTo>
                  <a:lnTo>
                    <a:pt x="55892" y="252435"/>
                  </a:lnTo>
                  <a:lnTo>
                    <a:pt x="55775" y="251874"/>
                  </a:lnTo>
                  <a:lnTo>
                    <a:pt x="55440" y="250749"/>
                  </a:lnTo>
                  <a:lnTo>
                    <a:pt x="55049" y="249772"/>
                  </a:lnTo>
                  <a:lnTo>
                    <a:pt x="55016" y="249313"/>
                  </a:lnTo>
                  <a:lnTo>
                    <a:pt x="55278" y="248259"/>
                  </a:lnTo>
                  <a:lnTo>
                    <a:pt x="55818" y="246981"/>
                  </a:lnTo>
                  <a:lnTo>
                    <a:pt x="56125" y="245303"/>
                  </a:lnTo>
                  <a:lnTo>
                    <a:pt x="56175" y="244501"/>
                  </a:lnTo>
                  <a:lnTo>
                    <a:pt x="56079" y="243421"/>
                  </a:lnTo>
                  <a:lnTo>
                    <a:pt x="56280" y="241134"/>
                  </a:lnTo>
                  <a:lnTo>
                    <a:pt x="56239" y="240580"/>
                  </a:lnTo>
                  <a:lnTo>
                    <a:pt x="56000" y="239096"/>
                  </a:lnTo>
                  <a:lnTo>
                    <a:pt x="55865" y="238570"/>
                  </a:lnTo>
                  <a:lnTo>
                    <a:pt x="55673" y="237184"/>
                  </a:lnTo>
                  <a:lnTo>
                    <a:pt x="55197" y="235904"/>
                  </a:lnTo>
                  <a:lnTo>
                    <a:pt x="55151" y="235597"/>
                  </a:lnTo>
                  <a:lnTo>
                    <a:pt x="55175" y="233869"/>
                  </a:lnTo>
                  <a:lnTo>
                    <a:pt x="55298" y="232340"/>
                  </a:lnTo>
                  <a:lnTo>
                    <a:pt x="55240" y="232063"/>
                  </a:lnTo>
                  <a:lnTo>
                    <a:pt x="53938" y="230011"/>
                  </a:lnTo>
                  <a:lnTo>
                    <a:pt x="52906" y="228824"/>
                  </a:lnTo>
                  <a:lnTo>
                    <a:pt x="52265" y="227307"/>
                  </a:lnTo>
                  <a:lnTo>
                    <a:pt x="50998" y="225533"/>
                  </a:lnTo>
                  <a:lnTo>
                    <a:pt x="49960" y="223670"/>
                  </a:lnTo>
                  <a:lnTo>
                    <a:pt x="49332" y="222984"/>
                  </a:lnTo>
                  <a:lnTo>
                    <a:pt x="48989" y="222719"/>
                  </a:lnTo>
                  <a:lnTo>
                    <a:pt x="47889" y="222252"/>
                  </a:lnTo>
                  <a:lnTo>
                    <a:pt x="47343" y="222323"/>
                  </a:lnTo>
                  <a:lnTo>
                    <a:pt x="45748" y="222795"/>
                  </a:lnTo>
                  <a:lnTo>
                    <a:pt x="45436" y="222789"/>
                  </a:lnTo>
                  <a:lnTo>
                    <a:pt x="44143" y="222484"/>
                  </a:lnTo>
                  <a:lnTo>
                    <a:pt x="42477" y="219689"/>
                  </a:lnTo>
                  <a:lnTo>
                    <a:pt x="41161" y="217740"/>
                  </a:lnTo>
                  <a:lnTo>
                    <a:pt x="40313" y="216664"/>
                  </a:lnTo>
                  <a:lnTo>
                    <a:pt x="39316" y="215650"/>
                  </a:lnTo>
                  <a:lnTo>
                    <a:pt x="37968" y="214520"/>
                  </a:lnTo>
                  <a:lnTo>
                    <a:pt x="37038" y="213411"/>
                  </a:lnTo>
                  <a:lnTo>
                    <a:pt x="36023" y="212581"/>
                  </a:lnTo>
                  <a:lnTo>
                    <a:pt x="35696" y="212241"/>
                  </a:lnTo>
                  <a:lnTo>
                    <a:pt x="35530" y="211897"/>
                  </a:lnTo>
                  <a:lnTo>
                    <a:pt x="35396" y="210633"/>
                  </a:lnTo>
                  <a:lnTo>
                    <a:pt x="35771" y="209717"/>
                  </a:lnTo>
                  <a:lnTo>
                    <a:pt x="36363" y="208795"/>
                  </a:lnTo>
                  <a:lnTo>
                    <a:pt x="36684" y="208028"/>
                  </a:lnTo>
                  <a:lnTo>
                    <a:pt x="37516" y="205068"/>
                  </a:lnTo>
                  <a:lnTo>
                    <a:pt x="38018" y="203937"/>
                  </a:lnTo>
                  <a:lnTo>
                    <a:pt x="38985" y="202780"/>
                  </a:lnTo>
                  <a:lnTo>
                    <a:pt x="39246" y="202211"/>
                  </a:lnTo>
                  <a:lnTo>
                    <a:pt x="39354" y="201045"/>
                  </a:lnTo>
                  <a:lnTo>
                    <a:pt x="39320" y="198075"/>
                  </a:lnTo>
                  <a:lnTo>
                    <a:pt x="39309" y="197182"/>
                  </a:lnTo>
                  <a:lnTo>
                    <a:pt x="39638" y="193388"/>
                  </a:lnTo>
                  <a:lnTo>
                    <a:pt x="39765" y="192812"/>
                  </a:lnTo>
                  <a:lnTo>
                    <a:pt x="41106" y="190345"/>
                  </a:lnTo>
                  <a:lnTo>
                    <a:pt x="41148" y="190007"/>
                  </a:lnTo>
                  <a:lnTo>
                    <a:pt x="41113" y="188166"/>
                  </a:lnTo>
                  <a:lnTo>
                    <a:pt x="41294" y="186555"/>
                  </a:lnTo>
                  <a:lnTo>
                    <a:pt x="41478" y="186074"/>
                  </a:lnTo>
                  <a:lnTo>
                    <a:pt x="41671" y="185795"/>
                  </a:lnTo>
                  <a:lnTo>
                    <a:pt x="42100" y="185382"/>
                  </a:lnTo>
                  <a:lnTo>
                    <a:pt x="42388" y="185145"/>
                  </a:lnTo>
                  <a:lnTo>
                    <a:pt x="43384" y="184556"/>
                  </a:lnTo>
                  <a:lnTo>
                    <a:pt x="45108" y="184242"/>
                  </a:lnTo>
                  <a:lnTo>
                    <a:pt x="45773" y="184038"/>
                  </a:lnTo>
                  <a:lnTo>
                    <a:pt x="48006" y="182762"/>
                  </a:lnTo>
                  <a:lnTo>
                    <a:pt x="48560" y="182662"/>
                  </a:lnTo>
                  <a:lnTo>
                    <a:pt x="49074" y="182681"/>
                  </a:lnTo>
                  <a:lnTo>
                    <a:pt x="50044" y="183202"/>
                  </a:lnTo>
                  <a:lnTo>
                    <a:pt x="51568" y="183843"/>
                  </a:lnTo>
                  <a:lnTo>
                    <a:pt x="51951" y="183954"/>
                  </a:lnTo>
                  <a:lnTo>
                    <a:pt x="54149" y="184226"/>
                  </a:lnTo>
                  <a:lnTo>
                    <a:pt x="54759" y="183974"/>
                  </a:lnTo>
                  <a:lnTo>
                    <a:pt x="55283" y="183539"/>
                  </a:lnTo>
                  <a:lnTo>
                    <a:pt x="57308" y="182594"/>
                  </a:lnTo>
                  <a:lnTo>
                    <a:pt x="58333" y="181900"/>
                  </a:lnTo>
                  <a:lnTo>
                    <a:pt x="59492" y="180997"/>
                  </a:lnTo>
                  <a:lnTo>
                    <a:pt x="60799" y="179861"/>
                  </a:lnTo>
                  <a:lnTo>
                    <a:pt x="61827" y="179128"/>
                  </a:lnTo>
                  <a:lnTo>
                    <a:pt x="62250" y="178931"/>
                  </a:lnTo>
                  <a:lnTo>
                    <a:pt x="63013" y="178702"/>
                  </a:lnTo>
                  <a:lnTo>
                    <a:pt x="64013" y="178569"/>
                  </a:lnTo>
                  <a:lnTo>
                    <a:pt x="65416" y="178652"/>
                  </a:lnTo>
                  <a:lnTo>
                    <a:pt x="67333" y="178532"/>
                  </a:lnTo>
                  <a:lnTo>
                    <a:pt x="69654" y="178618"/>
                  </a:lnTo>
                  <a:lnTo>
                    <a:pt x="70625" y="178797"/>
                  </a:lnTo>
                  <a:lnTo>
                    <a:pt x="71279" y="178830"/>
                  </a:lnTo>
                  <a:lnTo>
                    <a:pt x="73654" y="178846"/>
                  </a:lnTo>
                  <a:lnTo>
                    <a:pt x="75034" y="178685"/>
                  </a:lnTo>
                  <a:lnTo>
                    <a:pt x="76551" y="178276"/>
                  </a:lnTo>
                  <a:lnTo>
                    <a:pt x="78986" y="177752"/>
                  </a:lnTo>
                  <a:lnTo>
                    <a:pt x="80090" y="177401"/>
                  </a:lnTo>
                  <a:lnTo>
                    <a:pt x="81644" y="176683"/>
                  </a:lnTo>
                  <a:lnTo>
                    <a:pt x="82766" y="176641"/>
                  </a:lnTo>
                  <a:lnTo>
                    <a:pt x="83894" y="176347"/>
                  </a:lnTo>
                  <a:lnTo>
                    <a:pt x="84481" y="175881"/>
                  </a:lnTo>
                  <a:lnTo>
                    <a:pt x="85501" y="174590"/>
                  </a:lnTo>
                  <a:lnTo>
                    <a:pt x="86295" y="173742"/>
                  </a:lnTo>
                  <a:lnTo>
                    <a:pt x="87772" y="172717"/>
                  </a:lnTo>
                  <a:lnTo>
                    <a:pt x="89067" y="171275"/>
                  </a:lnTo>
                  <a:lnTo>
                    <a:pt x="89226" y="170852"/>
                  </a:lnTo>
                  <a:lnTo>
                    <a:pt x="89371" y="169515"/>
                  </a:lnTo>
                  <a:lnTo>
                    <a:pt x="90080" y="168731"/>
                  </a:lnTo>
                  <a:lnTo>
                    <a:pt x="90524" y="168436"/>
                  </a:lnTo>
                  <a:lnTo>
                    <a:pt x="91489" y="168034"/>
                  </a:lnTo>
                  <a:lnTo>
                    <a:pt x="92673" y="167779"/>
                  </a:lnTo>
                  <a:lnTo>
                    <a:pt x="93090" y="167575"/>
                  </a:lnTo>
                  <a:lnTo>
                    <a:pt x="94232" y="166511"/>
                  </a:lnTo>
                  <a:lnTo>
                    <a:pt x="95892" y="166122"/>
                  </a:lnTo>
                  <a:lnTo>
                    <a:pt x="96770" y="166241"/>
                  </a:lnTo>
                  <a:lnTo>
                    <a:pt x="99006" y="166890"/>
                  </a:lnTo>
                  <a:lnTo>
                    <a:pt x="100392" y="167019"/>
                  </a:lnTo>
                  <a:lnTo>
                    <a:pt x="101564" y="166912"/>
                  </a:lnTo>
                  <a:lnTo>
                    <a:pt x="103261" y="166578"/>
                  </a:lnTo>
                  <a:lnTo>
                    <a:pt x="104638" y="165925"/>
                  </a:lnTo>
                  <a:lnTo>
                    <a:pt x="106292" y="163955"/>
                  </a:lnTo>
                  <a:lnTo>
                    <a:pt x="106959" y="162730"/>
                  </a:lnTo>
                  <a:lnTo>
                    <a:pt x="107530" y="161895"/>
                  </a:lnTo>
                  <a:lnTo>
                    <a:pt x="108114" y="161560"/>
                  </a:lnTo>
                  <a:lnTo>
                    <a:pt x="108635" y="161127"/>
                  </a:lnTo>
                  <a:lnTo>
                    <a:pt x="109251" y="159802"/>
                  </a:lnTo>
                  <a:lnTo>
                    <a:pt x="109556" y="159427"/>
                  </a:lnTo>
                  <a:lnTo>
                    <a:pt x="111121" y="158303"/>
                  </a:lnTo>
                  <a:lnTo>
                    <a:pt x="112897" y="157534"/>
                  </a:lnTo>
                  <a:lnTo>
                    <a:pt x="114752" y="156965"/>
                  </a:lnTo>
                  <a:lnTo>
                    <a:pt x="116960" y="155605"/>
                  </a:lnTo>
                  <a:lnTo>
                    <a:pt x="117118" y="155181"/>
                  </a:lnTo>
                  <a:lnTo>
                    <a:pt x="117257" y="153991"/>
                  </a:lnTo>
                  <a:lnTo>
                    <a:pt x="116418" y="147817"/>
                  </a:lnTo>
                  <a:lnTo>
                    <a:pt x="116343" y="146921"/>
                  </a:lnTo>
                  <a:lnTo>
                    <a:pt x="116903" y="144290"/>
                  </a:lnTo>
                  <a:lnTo>
                    <a:pt x="116994" y="142066"/>
                  </a:lnTo>
                  <a:lnTo>
                    <a:pt x="117191" y="141671"/>
                  </a:lnTo>
                  <a:lnTo>
                    <a:pt x="117420" y="141388"/>
                  </a:lnTo>
                  <a:lnTo>
                    <a:pt x="118489" y="140464"/>
                  </a:lnTo>
                  <a:lnTo>
                    <a:pt x="118755" y="140158"/>
                  </a:lnTo>
                  <a:lnTo>
                    <a:pt x="119010" y="139674"/>
                  </a:lnTo>
                  <a:lnTo>
                    <a:pt x="119115" y="139187"/>
                  </a:lnTo>
                  <a:lnTo>
                    <a:pt x="119144" y="138544"/>
                  </a:lnTo>
                  <a:lnTo>
                    <a:pt x="119079" y="137796"/>
                  </a:lnTo>
                  <a:lnTo>
                    <a:pt x="119012" y="137510"/>
                  </a:lnTo>
                  <a:lnTo>
                    <a:pt x="118475" y="136242"/>
                  </a:lnTo>
                  <a:lnTo>
                    <a:pt x="118404" y="135604"/>
                  </a:lnTo>
                  <a:lnTo>
                    <a:pt x="118485" y="134684"/>
                  </a:lnTo>
                  <a:lnTo>
                    <a:pt x="118555" y="133886"/>
                  </a:lnTo>
                  <a:lnTo>
                    <a:pt x="118968" y="132684"/>
                  </a:lnTo>
                  <a:lnTo>
                    <a:pt x="119756" y="131477"/>
                  </a:lnTo>
                  <a:lnTo>
                    <a:pt x="122220" y="128750"/>
                  </a:lnTo>
                  <a:lnTo>
                    <a:pt x="123848" y="127936"/>
                  </a:lnTo>
                  <a:lnTo>
                    <a:pt x="124325" y="127433"/>
                  </a:lnTo>
                  <a:lnTo>
                    <a:pt x="125371" y="126695"/>
                  </a:lnTo>
                  <a:lnTo>
                    <a:pt x="126022" y="126184"/>
                  </a:lnTo>
                  <a:lnTo>
                    <a:pt x="128115" y="124537"/>
                  </a:lnTo>
                  <a:lnTo>
                    <a:pt x="128679" y="124173"/>
                  </a:lnTo>
                  <a:lnTo>
                    <a:pt x="131757" y="122803"/>
                  </a:lnTo>
                  <a:lnTo>
                    <a:pt x="132372" y="122183"/>
                  </a:lnTo>
                  <a:lnTo>
                    <a:pt x="132459" y="121840"/>
                  </a:lnTo>
                  <a:lnTo>
                    <a:pt x="132466" y="121452"/>
                  </a:lnTo>
                  <a:lnTo>
                    <a:pt x="132239" y="119900"/>
                  </a:lnTo>
                  <a:lnTo>
                    <a:pt x="131886" y="118380"/>
                  </a:lnTo>
                  <a:lnTo>
                    <a:pt x="131876" y="117912"/>
                  </a:lnTo>
                  <a:lnTo>
                    <a:pt x="132007" y="116873"/>
                  </a:lnTo>
                  <a:lnTo>
                    <a:pt x="132047" y="116659"/>
                  </a:lnTo>
                  <a:lnTo>
                    <a:pt x="132648" y="115292"/>
                  </a:lnTo>
                  <a:lnTo>
                    <a:pt x="132832" y="114722"/>
                  </a:lnTo>
                  <a:lnTo>
                    <a:pt x="132768" y="113435"/>
                  </a:lnTo>
                  <a:lnTo>
                    <a:pt x="132959" y="111903"/>
                  </a:lnTo>
                  <a:lnTo>
                    <a:pt x="133426" y="110787"/>
                  </a:lnTo>
                  <a:lnTo>
                    <a:pt x="134156" y="108634"/>
                  </a:lnTo>
                  <a:lnTo>
                    <a:pt x="134442" y="107345"/>
                  </a:lnTo>
                  <a:lnTo>
                    <a:pt x="134373" y="106024"/>
                  </a:lnTo>
                  <a:lnTo>
                    <a:pt x="134401" y="104056"/>
                  </a:lnTo>
                  <a:lnTo>
                    <a:pt x="134406" y="103748"/>
                  </a:lnTo>
                  <a:lnTo>
                    <a:pt x="134269" y="103454"/>
                  </a:lnTo>
                  <a:lnTo>
                    <a:pt x="133754" y="102734"/>
                  </a:lnTo>
                  <a:lnTo>
                    <a:pt x="133318" y="102371"/>
                  </a:lnTo>
                  <a:lnTo>
                    <a:pt x="132927" y="101795"/>
                  </a:lnTo>
                  <a:lnTo>
                    <a:pt x="132768" y="101227"/>
                  </a:lnTo>
                  <a:lnTo>
                    <a:pt x="132780" y="100146"/>
                  </a:lnTo>
                  <a:lnTo>
                    <a:pt x="132944" y="99380"/>
                  </a:lnTo>
                  <a:lnTo>
                    <a:pt x="133717" y="97433"/>
                  </a:lnTo>
                  <a:lnTo>
                    <a:pt x="134244" y="96782"/>
                  </a:lnTo>
                  <a:lnTo>
                    <a:pt x="134470" y="96315"/>
                  </a:lnTo>
                  <a:lnTo>
                    <a:pt x="134421" y="95313"/>
                  </a:lnTo>
                  <a:lnTo>
                    <a:pt x="134929" y="94117"/>
                  </a:lnTo>
                  <a:lnTo>
                    <a:pt x="134914" y="93048"/>
                  </a:lnTo>
                  <a:lnTo>
                    <a:pt x="134735" y="92222"/>
                  </a:lnTo>
                  <a:lnTo>
                    <a:pt x="134390" y="91368"/>
                  </a:lnTo>
                  <a:lnTo>
                    <a:pt x="133866" y="90647"/>
                  </a:lnTo>
                  <a:lnTo>
                    <a:pt x="133728" y="90264"/>
                  </a:lnTo>
                  <a:lnTo>
                    <a:pt x="133620" y="89698"/>
                  </a:lnTo>
                  <a:lnTo>
                    <a:pt x="133462" y="89284"/>
                  </a:lnTo>
                  <a:lnTo>
                    <a:pt x="133377" y="89114"/>
                  </a:lnTo>
                  <a:lnTo>
                    <a:pt x="133065" y="88776"/>
                  </a:lnTo>
                  <a:lnTo>
                    <a:pt x="132515" y="88122"/>
                  </a:lnTo>
                  <a:lnTo>
                    <a:pt x="131985" y="87770"/>
                  </a:lnTo>
                  <a:lnTo>
                    <a:pt x="131855" y="87528"/>
                  </a:lnTo>
                  <a:lnTo>
                    <a:pt x="131675" y="86232"/>
                  </a:lnTo>
                  <a:lnTo>
                    <a:pt x="131527" y="84521"/>
                  </a:lnTo>
                  <a:lnTo>
                    <a:pt x="131086" y="82612"/>
                  </a:lnTo>
                  <a:lnTo>
                    <a:pt x="131502" y="80836"/>
                  </a:lnTo>
                  <a:lnTo>
                    <a:pt x="131592" y="79162"/>
                  </a:lnTo>
                  <a:lnTo>
                    <a:pt x="131553" y="78063"/>
                  </a:lnTo>
                  <a:lnTo>
                    <a:pt x="131398" y="76981"/>
                  </a:lnTo>
                  <a:lnTo>
                    <a:pt x="131257" y="76557"/>
                  </a:lnTo>
                  <a:lnTo>
                    <a:pt x="130694" y="75747"/>
                  </a:lnTo>
                  <a:lnTo>
                    <a:pt x="130293" y="75373"/>
                  </a:lnTo>
                  <a:lnTo>
                    <a:pt x="128497" y="75466"/>
                  </a:lnTo>
                  <a:lnTo>
                    <a:pt x="128170" y="75436"/>
                  </a:lnTo>
                  <a:lnTo>
                    <a:pt x="127397" y="75139"/>
                  </a:lnTo>
                  <a:lnTo>
                    <a:pt x="126927" y="74762"/>
                  </a:lnTo>
                  <a:lnTo>
                    <a:pt x="126414" y="73596"/>
                  </a:lnTo>
                  <a:lnTo>
                    <a:pt x="126239" y="72661"/>
                  </a:lnTo>
                  <a:lnTo>
                    <a:pt x="126088" y="72138"/>
                  </a:lnTo>
                  <a:lnTo>
                    <a:pt x="125827" y="71629"/>
                  </a:lnTo>
                  <a:lnTo>
                    <a:pt x="125066" y="71085"/>
                  </a:lnTo>
                  <a:lnTo>
                    <a:pt x="124149" y="70662"/>
                  </a:lnTo>
                  <a:lnTo>
                    <a:pt x="122935" y="69949"/>
                  </a:lnTo>
                  <a:lnTo>
                    <a:pt x="121222" y="69177"/>
                  </a:lnTo>
                  <a:lnTo>
                    <a:pt x="120640" y="69165"/>
                  </a:lnTo>
                  <a:lnTo>
                    <a:pt x="119134" y="68874"/>
                  </a:lnTo>
                  <a:lnTo>
                    <a:pt x="117668" y="68333"/>
                  </a:lnTo>
                  <a:lnTo>
                    <a:pt x="115814" y="67172"/>
                  </a:lnTo>
                  <a:lnTo>
                    <a:pt x="113633" y="66387"/>
                  </a:lnTo>
                  <a:lnTo>
                    <a:pt x="112441" y="65416"/>
                  </a:lnTo>
                  <a:lnTo>
                    <a:pt x="111344" y="65155"/>
                  </a:lnTo>
                  <a:lnTo>
                    <a:pt x="109283" y="64982"/>
                  </a:lnTo>
                  <a:lnTo>
                    <a:pt x="108346" y="64296"/>
                  </a:lnTo>
                  <a:lnTo>
                    <a:pt x="107219" y="63740"/>
                  </a:lnTo>
                  <a:lnTo>
                    <a:pt x="105379" y="62291"/>
                  </a:lnTo>
                  <a:lnTo>
                    <a:pt x="104949" y="61791"/>
                  </a:lnTo>
                  <a:lnTo>
                    <a:pt x="104785" y="61201"/>
                  </a:lnTo>
                  <a:lnTo>
                    <a:pt x="104207" y="60331"/>
                  </a:lnTo>
                  <a:lnTo>
                    <a:pt x="103058" y="59160"/>
                  </a:lnTo>
                  <a:lnTo>
                    <a:pt x="102385" y="58626"/>
                  </a:lnTo>
                  <a:lnTo>
                    <a:pt x="102031" y="58238"/>
                  </a:lnTo>
                  <a:lnTo>
                    <a:pt x="101668" y="57461"/>
                  </a:lnTo>
                  <a:lnTo>
                    <a:pt x="101396" y="56525"/>
                  </a:lnTo>
                  <a:lnTo>
                    <a:pt x="100543" y="54831"/>
                  </a:lnTo>
                  <a:lnTo>
                    <a:pt x="100501" y="53952"/>
                  </a:lnTo>
                  <a:lnTo>
                    <a:pt x="100851" y="52968"/>
                  </a:lnTo>
                  <a:lnTo>
                    <a:pt x="101105" y="52566"/>
                  </a:lnTo>
                  <a:lnTo>
                    <a:pt x="101406" y="50768"/>
                  </a:lnTo>
                  <a:lnTo>
                    <a:pt x="101360" y="49839"/>
                  </a:lnTo>
                  <a:lnTo>
                    <a:pt x="101235" y="49195"/>
                  </a:lnTo>
                  <a:lnTo>
                    <a:pt x="101325" y="48957"/>
                  </a:lnTo>
                  <a:lnTo>
                    <a:pt x="101622" y="48603"/>
                  </a:lnTo>
                  <a:lnTo>
                    <a:pt x="101709" y="48395"/>
                  </a:lnTo>
                  <a:lnTo>
                    <a:pt x="101724" y="48190"/>
                  </a:lnTo>
                  <a:lnTo>
                    <a:pt x="101635" y="47840"/>
                  </a:lnTo>
                  <a:lnTo>
                    <a:pt x="101332" y="47359"/>
                  </a:lnTo>
                  <a:lnTo>
                    <a:pt x="101061" y="47087"/>
                  </a:lnTo>
                  <a:lnTo>
                    <a:pt x="100605" y="46802"/>
                  </a:lnTo>
                  <a:lnTo>
                    <a:pt x="100002" y="46216"/>
                  </a:lnTo>
                  <a:lnTo>
                    <a:pt x="98378" y="43616"/>
                  </a:lnTo>
                  <a:lnTo>
                    <a:pt x="98095" y="43366"/>
                  </a:lnTo>
                  <a:lnTo>
                    <a:pt x="97379" y="43080"/>
                  </a:lnTo>
                  <a:lnTo>
                    <a:pt x="96230" y="41983"/>
                  </a:lnTo>
                  <a:lnTo>
                    <a:pt x="95974" y="41676"/>
                  </a:lnTo>
                  <a:lnTo>
                    <a:pt x="95293" y="40408"/>
                  </a:lnTo>
                  <a:lnTo>
                    <a:pt x="94843" y="39940"/>
                  </a:lnTo>
                  <a:lnTo>
                    <a:pt x="94481" y="39659"/>
                  </a:lnTo>
                  <a:lnTo>
                    <a:pt x="94163" y="39559"/>
                  </a:lnTo>
                  <a:lnTo>
                    <a:pt x="93679" y="39604"/>
                  </a:lnTo>
                  <a:lnTo>
                    <a:pt x="93399" y="39533"/>
                  </a:lnTo>
                  <a:lnTo>
                    <a:pt x="93036" y="39269"/>
                  </a:lnTo>
                  <a:lnTo>
                    <a:pt x="92396" y="38527"/>
                  </a:lnTo>
                  <a:lnTo>
                    <a:pt x="91894" y="38098"/>
                  </a:lnTo>
                  <a:lnTo>
                    <a:pt x="91137" y="37668"/>
                  </a:lnTo>
                  <a:lnTo>
                    <a:pt x="89940" y="37124"/>
                  </a:lnTo>
                  <a:lnTo>
                    <a:pt x="86537" y="35859"/>
                  </a:lnTo>
                  <a:lnTo>
                    <a:pt x="85756" y="35464"/>
                  </a:lnTo>
                  <a:lnTo>
                    <a:pt x="85452" y="35024"/>
                  </a:lnTo>
                  <a:lnTo>
                    <a:pt x="85368" y="34774"/>
                  </a:lnTo>
                  <a:lnTo>
                    <a:pt x="85227" y="33672"/>
                  </a:lnTo>
                  <a:lnTo>
                    <a:pt x="85008" y="33040"/>
                  </a:lnTo>
                  <a:lnTo>
                    <a:pt x="84431" y="32216"/>
                  </a:lnTo>
                  <a:lnTo>
                    <a:pt x="84121" y="31993"/>
                  </a:lnTo>
                  <a:lnTo>
                    <a:pt x="83809" y="31820"/>
                  </a:lnTo>
                  <a:lnTo>
                    <a:pt x="82551" y="31498"/>
                  </a:lnTo>
                  <a:lnTo>
                    <a:pt x="81626" y="31108"/>
                  </a:lnTo>
                  <a:lnTo>
                    <a:pt x="79867" y="30631"/>
                  </a:lnTo>
                  <a:lnTo>
                    <a:pt x="77850" y="29670"/>
                  </a:lnTo>
                  <a:lnTo>
                    <a:pt x="75305" y="27917"/>
                  </a:lnTo>
                  <a:lnTo>
                    <a:pt x="74454" y="26998"/>
                  </a:lnTo>
                  <a:lnTo>
                    <a:pt x="74157" y="26265"/>
                  </a:lnTo>
                  <a:lnTo>
                    <a:pt x="74082" y="25444"/>
                  </a:lnTo>
                  <a:lnTo>
                    <a:pt x="74123" y="25072"/>
                  </a:lnTo>
                  <a:lnTo>
                    <a:pt x="74851" y="24081"/>
                  </a:lnTo>
                  <a:lnTo>
                    <a:pt x="75378" y="22516"/>
                  </a:lnTo>
                  <a:lnTo>
                    <a:pt x="78094" y="22399"/>
                  </a:lnTo>
                  <a:lnTo>
                    <a:pt x="78434" y="22381"/>
                  </a:lnTo>
                  <a:lnTo>
                    <a:pt x="83747" y="22100"/>
                  </a:lnTo>
                  <a:lnTo>
                    <a:pt x="84783" y="22046"/>
                  </a:lnTo>
                  <a:lnTo>
                    <a:pt x="85288" y="21986"/>
                  </a:lnTo>
                  <a:lnTo>
                    <a:pt x="86024" y="21935"/>
                  </a:lnTo>
                  <a:lnTo>
                    <a:pt x="87332" y="21869"/>
                  </a:lnTo>
                  <a:lnTo>
                    <a:pt x="91710" y="21571"/>
                  </a:lnTo>
                  <a:lnTo>
                    <a:pt x="93037" y="21514"/>
                  </a:lnTo>
                  <a:lnTo>
                    <a:pt x="93522" y="21471"/>
                  </a:lnTo>
                  <a:lnTo>
                    <a:pt x="97623" y="21247"/>
                  </a:lnTo>
                  <a:lnTo>
                    <a:pt x="98773" y="21183"/>
                  </a:lnTo>
                  <a:lnTo>
                    <a:pt x="100983" y="21059"/>
                  </a:lnTo>
                  <a:lnTo>
                    <a:pt x="104788" y="20769"/>
                  </a:lnTo>
                  <a:lnTo>
                    <a:pt x="105091" y="20748"/>
                  </a:lnTo>
                  <a:lnTo>
                    <a:pt x="105655" y="20719"/>
                  </a:lnTo>
                  <a:lnTo>
                    <a:pt x="112004" y="20223"/>
                  </a:lnTo>
                  <a:lnTo>
                    <a:pt x="115347" y="19984"/>
                  </a:lnTo>
                  <a:lnTo>
                    <a:pt x="115726" y="19929"/>
                  </a:lnTo>
                  <a:lnTo>
                    <a:pt x="115964" y="19925"/>
                  </a:lnTo>
                  <a:lnTo>
                    <a:pt x="117481" y="19865"/>
                  </a:lnTo>
                  <a:lnTo>
                    <a:pt x="117749" y="19819"/>
                  </a:lnTo>
                  <a:lnTo>
                    <a:pt x="120709" y="19578"/>
                  </a:lnTo>
                  <a:lnTo>
                    <a:pt x="122557" y="19452"/>
                  </a:lnTo>
                  <a:lnTo>
                    <a:pt x="125200" y="19220"/>
                  </a:lnTo>
                  <a:lnTo>
                    <a:pt x="127056" y="19059"/>
                  </a:lnTo>
                  <a:lnTo>
                    <a:pt x="129372" y="18914"/>
                  </a:lnTo>
                  <a:lnTo>
                    <a:pt x="134549" y="18587"/>
                  </a:lnTo>
                  <a:lnTo>
                    <a:pt x="134760" y="18531"/>
                  </a:lnTo>
                  <a:lnTo>
                    <a:pt x="136849" y="18365"/>
                  </a:lnTo>
                  <a:lnTo>
                    <a:pt x="142798" y="18085"/>
                  </a:lnTo>
                  <a:lnTo>
                    <a:pt x="142976" y="18096"/>
                  </a:lnTo>
                  <a:lnTo>
                    <a:pt x="144891" y="17989"/>
                  </a:lnTo>
                  <a:lnTo>
                    <a:pt x="145120" y="17996"/>
                  </a:lnTo>
                  <a:lnTo>
                    <a:pt x="146434" y="17944"/>
                  </a:lnTo>
                  <a:lnTo>
                    <a:pt x="149658" y="17834"/>
                  </a:lnTo>
                  <a:lnTo>
                    <a:pt x="152778" y="17582"/>
                  </a:lnTo>
                  <a:lnTo>
                    <a:pt x="162366" y="16913"/>
                  </a:lnTo>
                  <a:lnTo>
                    <a:pt x="166220" y="16641"/>
                  </a:lnTo>
                  <a:lnTo>
                    <a:pt x="166457" y="16627"/>
                  </a:lnTo>
                  <a:lnTo>
                    <a:pt x="167077" y="16574"/>
                  </a:lnTo>
                  <a:lnTo>
                    <a:pt x="168553" y="16481"/>
                  </a:lnTo>
                  <a:lnTo>
                    <a:pt x="169704" y="16399"/>
                  </a:lnTo>
                  <a:lnTo>
                    <a:pt x="172644" y="16169"/>
                  </a:lnTo>
                  <a:lnTo>
                    <a:pt x="177927" y="15812"/>
                  </a:lnTo>
                  <a:lnTo>
                    <a:pt x="178293" y="15771"/>
                  </a:lnTo>
                  <a:lnTo>
                    <a:pt x="180723" y="15620"/>
                  </a:lnTo>
                  <a:lnTo>
                    <a:pt x="182591" y="15529"/>
                  </a:lnTo>
                  <a:lnTo>
                    <a:pt x="183256" y="15492"/>
                  </a:lnTo>
                  <a:lnTo>
                    <a:pt x="186583" y="15323"/>
                  </a:lnTo>
                  <a:lnTo>
                    <a:pt x="187655" y="15297"/>
                  </a:lnTo>
                  <a:lnTo>
                    <a:pt x="188034" y="15251"/>
                  </a:lnTo>
                  <a:lnTo>
                    <a:pt x="188599" y="15238"/>
                  </a:lnTo>
                  <a:lnTo>
                    <a:pt x="191887" y="15108"/>
                  </a:lnTo>
                  <a:lnTo>
                    <a:pt x="196414" y="14866"/>
                  </a:lnTo>
                  <a:lnTo>
                    <a:pt x="199649" y="14669"/>
                  </a:lnTo>
                  <a:lnTo>
                    <a:pt x="200547" y="14612"/>
                  </a:lnTo>
                  <a:lnTo>
                    <a:pt x="206938" y="14213"/>
                  </a:lnTo>
                  <a:lnTo>
                    <a:pt x="207070" y="14189"/>
                  </a:lnTo>
                  <a:lnTo>
                    <a:pt x="207218" y="14198"/>
                  </a:lnTo>
                  <a:lnTo>
                    <a:pt x="207389" y="14197"/>
                  </a:lnTo>
                  <a:lnTo>
                    <a:pt x="209504" y="14053"/>
                  </a:lnTo>
                  <a:lnTo>
                    <a:pt x="213350" y="13773"/>
                  </a:lnTo>
                  <a:lnTo>
                    <a:pt x="213810" y="13773"/>
                  </a:lnTo>
                  <a:lnTo>
                    <a:pt x="221449" y="13332"/>
                  </a:lnTo>
                  <a:lnTo>
                    <a:pt x="225791" y="13109"/>
                  </a:lnTo>
                  <a:lnTo>
                    <a:pt x="226198" y="13056"/>
                  </a:lnTo>
                  <a:lnTo>
                    <a:pt x="228216" y="12904"/>
                  </a:lnTo>
                  <a:lnTo>
                    <a:pt x="228434" y="12900"/>
                  </a:lnTo>
                  <a:lnTo>
                    <a:pt x="234867" y="12478"/>
                  </a:lnTo>
                  <a:lnTo>
                    <a:pt x="235063" y="12449"/>
                  </a:lnTo>
                  <a:lnTo>
                    <a:pt x="239361" y="12153"/>
                  </a:lnTo>
                  <a:lnTo>
                    <a:pt x="239873" y="12105"/>
                  </a:lnTo>
                  <a:lnTo>
                    <a:pt x="240243" y="12087"/>
                  </a:lnTo>
                  <a:lnTo>
                    <a:pt x="242183" y="11987"/>
                  </a:lnTo>
                  <a:lnTo>
                    <a:pt x="245194" y="11780"/>
                  </a:lnTo>
                  <a:lnTo>
                    <a:pt x="248240" y="11520"/>
                  </a:lnTo>
                  <a:lnTo>
                    <a:pt x="251396" y="11281"/>
                  </a:lnTo>
                  <a:lnTo>
                    <a:pt x="253674" y="11099"/>
                  </a:lnTo>
                  <a:lnTo>
                    <a:pt x="259004" y="10784"/>
                  </a:lnTo>
                  <a:lnTo>
                    <a:pt x="259315" y="10768"/>
                  </a:lnTo>
                  <a:lnTo>
                    <a:pt x="275935" y="9799"/>
                  </a:lnTo>
                  <a:lnTo>
                    <a:pt x="277033" y="9698"/>
                  </a:lnTo>
                  <a:lnTo>
                    <a:pt x="278234" y="9587"/>
                  </a:lnTo>
                  <a:lnTo>
                    <a:pt x="284469" y="8820"/>
                  </a:lnTo>
                  <a:lnTo>
                    <a:pt x="291862" y="7956"/>
                  </a:lnTo>
                  <a:lnTo>
                    <a:pt x="306072" y="6715"/>
                  </a:lnTo>
                  <a:lnTo>
                    <a:pt x="310983" y="6312"/>
                  </a:lnTo>
                  <a:lnTo>
                    <a:pt x="315728" y="5883"/>
                  </a:lnTo>
                  <a:lnTo>
                    <a:pt x="327878" y="4749"/>
                  </a:lnTo>
                  <a:lnTo>
                    <a:pt x="331435" y="4414"/>
                  </a:lnTo>
                  <a:lnTo>
                    <a:pt x="333750" y="4051"/>
                  </a:lnTo>
                  <a:lnTo>
                    <a:pt x="337327" y="3703"/>
                  </a:lnTo>
                  <a:lnTo>
                    <a:pt x="339197" y="3515"/>
                  </a:lnTo>
                  <a:lnTo>
                    <a:pt x="348276" y="2633"/>
                  </a:lnTo>
                  <a:lnTo>
                    <a:pt x="355349" y="2096"/>
                  </a:lnTo>
                  <a:lnTo>
                    <a:pt x="361784" y="1600"/>
                  </a:lnTo>
                  <a:lnTo>
                    <a:pt x="363828" y="1478"/>
                  </a:lnTo>
                  <a:lnTo>
                    <a:pt x="371498" y="886"/>
                  </a:lnTo>
                  <a:lnTo>
                    <a:pt x="371773" y="864"/>
                  </a:lnTo>
                  <a:lnTo>
                    <a:pt x="377613" y="397"/>
                  </a:lnTo>
                  <a:lnTo>
                    <a:pt x="380606" y="162"/>
                  </a:lnTo>
                  <a:lnTo>
                    <a:pt x="382265" y="0"/>
                  </a:lnTo>
                  <a:lnTo>
                    <a:pt x="382815" y="2934"/>
                  </a:lnTo>
                  <a:lnTo>
                    <a:pt x="382977" y="10478"/>
                  </a:lnTo>
                  <a:lnTo>
                    <a:pt x="383277" y="15759"/>
                  </a:lnTo>
                  <a:lnTo>
                    <a:pt x="382356" y="18823"/>
                  </a:lnTo>
                  <a:lnTo>
                    <a:pt x="381937" y="19313"/>
                  </a:lnTo>
                  <a:lnTo>
                    <a:pt x="381563" y="22026"/>
                  </a:lnTo>
                  <a:lnTo>
                    <a:pt x="381291" y="24002"/>
                  </a:lnTo>
                  <a:lnTo>
                    <a:pt x="381294" y="28262"/>
                  </a:lnTo>
                  <a:lnTo>
                    <a:pt x="382417" y="32827"/>
                  </a:lnTo>
                  <a:lnTo>
                    <a:pt x="384726" y="38237"/>
                  </a:lnTo>
                  <a:lnTo>
                    <a:pt x="386388" y="41595"/>
                  </a:lnTo>
                  <a:lnTo>
                    <a:pt x="391602" y="49318"/>
                  </a:lnTo>
                  <a:lnTo>
                    <a:pt x="393864" y="52666"/>
                  </a:lnTo>
                  <a:lnTo>
                    <a:pt x="396004" y="55487"/>
                  </a:lnTo>
                  <a:lnTo>
                    <a:pt x="397669" y="57157"/>
                  </a:lnTo>
                  <a:lnTo>
                    <a:pt x="401056" y="59721"/>
                  </a:lnTo>
                  <a:lnTo>
                    <a:pt x="402491" y="62152"/>
                  </a:lnTo>
                  <a:lnTo>
                    <a:pt x="402673" y="62926"/>
                  </a:lnTo>
                  <a:lnTo>
                    <a:pt x="402596" y="63675"/>
                  </a:lnTo>
                  <a:lnTo>
                    <a:pt x="403186" y="66402"/>
                  </a:lnTo>
                  <a:lnTo>
                    <a:pt x="407174" y="76243"/>
                  </a:lnTo>
                  <a:lnTo>
                    <a:pt x="407408" y="76819"/>
                  </a:lnTo>
                  <a:lnTo>
                    <a:pt x="408047" y="78394"/>
                  </a:lnTo>
                  <a:lnTo>
                    <a:pt x="408726" y="80073"/>
                  </a:lnTo>
                  <a:lnTo>
                    <a:pt x="409774" y="83787"/>
                  </a:lnTo>
                  <a:lnTo>
                    <a:pt x="409895" y="84215"/>
                  </a:lnTo>
                  <a:lnTo>
                    <a:pt x="410048" y="84527"/>
                  </a:lnTo>
                  <a:lnTo>
                    <a:pt x="410393" y="84585"/>
                  </a:lnTo>
                  <a:lnTo>
                    <a:pt x="410706" y="85051"/>
                  </a:lnTo>
                  <a:lnTo>
                    <a:pt x="411129" y="85691"/>
                  </a:lnTo>
                  <a:lnTo>
                    <a:pt x="411334" y="85683"/>
                  </a:lnTo>
                  <a:lnTo>
                    <a:pt x="411419" y="85840"/>
                  </a:lnTo>
                  <a:lnTo>
                    <a:pt x="411441" y="86061"/>
                  </a:lnTo>
                  <a:lnTo>
                    <a:pt x="411352" y="86286"/>
                  </a:lnTo>
                  <a:lnTo>
                    <a:pt x="411200" y="86424"/>
                  </a:lnTo>
                  <a:lnTo>
                    <a:pt x="411326" y="86994"/>
                  </a:lnTo>
                  <a:lnTo>
                    <a:pt x="411033" y="87332"/>
                  </a:lnTo>
                  <a:lnTo>
                    <a:pt x="411262" y="89301"/>
                  </a:lnTo>
                  <a:lnTo>
                    <a:pt x="412350" y="92699"/>
                  </a:lnTo>
                  <a:lnTo>
                    <a:pt x="413589" y="95298"/>
                  </a:lnTo>
                  <a:lnTo>
                    <a:pt x="415278" y="97409"/>
                  </a:lnTo>
                  <a:lnTo>
                    <a:pt x="416055" y="98379"/>
                  </a:lnTo>
                  <a:lnTo>
                    <a:pt x="416122" y="98607"/>
                  </a:lnTo>
                  <a:lnTo>
                    <a:pt x="416826" y="101010"/>
                  </a:lnTo>
                  <a:lnTo>
                    <a:pt x="418832" y="103767"/>
                  </a:lnTo>
                  <a:lnTo>
                    <a:pt x="420977" y="105607"/>
                  </a:lnTo>
                  <a:lnTo>
                    <a:pt x="422354" y="106045"/>
                  </a:lnTo>
                  <a:lnTo>
                    <a:pt x="423433" y="109524"/>
                  </a:lnTo>
                  <a:lnTo>
                    <a:pt x="423676" y="111816"/>
                  </a:lnTo>
                  <a:lnTo>
                    <a:pt x="423663" y="112661"/>
                  </a:lnTo>
                  <a:lnTo>
                    <a:pt x="423837" y="114271"/>
                  </a:lnTo>
                  <a:lnTo>
                    <a:pt x="424700" y="122575"/>
                  </a:lnTo>
                  <a:lnTo>
                    <a:pt x="424726" y="122942"/>
                  </a:lnTo>
                  <a:lnTo>
                    <a:pt x="424884" y="124391"/>
                  </a:lnTo>
                  <a:lnTo>
                    <a:pt x="425763" y="133063"/>
                  </a:lnTo>
                  <a:lnTo>
                    <a:pt x="425780" y="133668"/>
                  </a:lnTo>
                  <a:lnTo>
                    <a:pt x="426229" y="137988"/>
                  </a:lnTo>
                  <a:lnTo>
                    <a:pt x="427033" y="146729"/>
                  </a:lnTo>
                  <a:lnTo>
                    <a:pt x="427283" y="149145"/>
                  </a:lnTo>
                  <a:lnTo>
                    <a:pt x="428393" y="159801"/>
                  </a:lnTo>
                  <a:lnTo>
                    <a:pt x="428649" y="163480"/>
                  </a:lnTo>
                  <a:lnTo>
                    <a:pt x="429466" y="171945"/>
                  </a:lnTo>
                  <a:lnTo>
                    <a:pt x="431445" y="191271"/>
                  </a:lnTo>
                  <a:lnTo>
                    <a:pt x="431478" y="191598"/>
                  </a:lnTo>
                  <a:lnTo>
                    <a:pt x="431527" y="192246"/>
                  </a:lnTo>
                  <a:lnTo>
                    <a:pt x="431611" y="193050"/>
                  </a:lnTo>
                  <a:lnTo>
                    <a:pt x="431681" y="193744"/>
                  </a:lnTo>
                  <a:lnTo>
                    <a:pt x="431823" y="195145"/>
                  </a:lnTo>
                  <a:lnTo>
                    <a:pt x="432091" y="197807"/>
                  </a:lnTo>
                  <a:lnTo>
                    <a:pt x="433546" y="211960"/>
                  </a:lnTo>
                  <a:lnTo>
                    <a:pt x="433784" y="214080"/>
                  </a:lnTo>
                  <a:lnTo>
                    <a:pt x="435269" y="228494"/>
                  </a:lnTo>
                  <a:lnTo>
                    <a:pt x="435519" y="230885"/>
                  </a:lnTo>
                  <a:lnTo>
                    <a:pt x="435492" y="231091"/>
                  </a:lnTo>
                  <a:lnTo>
                    <a:pt x="435746" y="233076"/>
                  </a:lnTo>
                  <a:lnTo>
                    <a:pt x="435743" y="233212"/>
                  </a:lnTo>
                  <a:lnTo>
                    <a:pt x="436156" y="236921"/>
                  </a:lnTo>
                  <a:lnTo>
                    <a:pt x="437860" y="254129"/>
                  </a:lnTo>
                  <a:lnTo>
                    <a:pt x="440828" y="283680"/>
                  </a:lnTo>
                  <a:lnTo>
                    <a:pt x="441475" y="290105"/>
                  </a:lnTo>
                  <a:lnTo>
                    <a:pt x="441674" y="292209"/>
                  </a:lnTo>
                  <a:lnTo>
                    <a:pt x="441688" y="292388"/>
                  </a:lnTo>
                  <a:lnTo>
                    <a:pt x="441859" y="294366"/>
                  </a:lnTo>
                  <a:lnTo>
                    <a:pt x="444649" y="325464"/>
                  </a:lnTo>
                  <a:lnTo>
                    <a:pt x="445419" y="333998"/>
                  </a:lnTo>
                  <a:lnTo>
                    <a:pt x="445708" y="337190"/>
                  </a:lnTo>
                  <a:lnTo>
                    <a:pt x="446000" y="340415"/>
                  </a:lnTo>
                  <a:lnTo>
                    <a:pt x="446020" y="340969"/>
                  </a:lnTo>
                  <a:lnTo>
                    <a:pt x="446209" y="342616"/>
                  </a:lnTo>
                  <a:lnTo>
                    <a:pt x="447926" y="360414"/>
                  </a:lnTo>
                  <a:lnTo>
                    <a:pt x="448098" y="362091"/>
                  </a:lnTo>
                  <a:lnTo>
                    <a:pt x="448126" y="362423"/>
                  </a:lnTo>
                  <a:lnTo>
                    <a:pt x="448255" y="363935"/>
                  </a:lnTo>
                  <a:lnTo>
                    <a:pt x="448384" y="365367"/>
                  </a:lnTo>
                  <a:lnTo>
                    <a:pt x="448412" y="365761"/>
                  </a:lnTo>
                  <a:lnTo>
                    <a:pt x="448472" y="366336"/>
                  </a:lnTo>
                  <a:lnTo>
                    <a:pt x="449726" y="379235"/>
                  </a:lnTo>
                  <a:lnTo>
                    <a:pt x="450803" y="389782"/>
                  </a:lnTo>
                  <a:lnTo>
                    <a:pt x="450917" y="390809"/>
                  </a:lnTo>
                  <a:lnTo>
                    <a:pt x="451030" y="391933"/>
                  </a:lnTo>
                  <a:lnTo>
                    <a:pt x="451244" y="394056"/>
                  </a:lnTo>
                  <a:lnTo>
                    <a:pt x="453016" y="411159"/>
                  </a:lnTo>
                  <a:lnTo>
                    <a:pt x="453332" y="413898"/>
                  </a:lnTo>
                  <a:lnTo>
                    <a:pt x="453926" y="419578"/>
                  </a:lnTo>
                  <a:lnTo>
                    <a:pt x="454588" y="425912"/>
                  </a:lnTo>
                  <a:lnTo>
                    <a:pt x="454865" y="428569"/>
                  </a:lnTo>
                  <a:lnTo>
                    <a:pt x="455143" y="431337"/>
                  </a:lnTo>
                  <a:lnTo>
                    <a:pt x="455639" y="435933"/>
                  </a:lnTo>
                  <a:lnTo>
                    <a:pt x="455703" y="436491"/>
                  </a:lnTo>
                  <a:lnTo>
                    <a:pt x="455915" y="438626"/>
                  </a:lnTo>
                  <a:lnTo>
                    <a:pt x="456034" y="439757"/>
                  </a:lnTo>
                  <a:lnTo>
                    <a:pt x="456082" y="440218"/>
                  </a:lnTo>
                  <a:lnTo>
                    <a:pt x="456344" y="442668"/>
                  </a:lnTo>
                  <a:lnTo>
                    <a:pt x="456533" y="444385"/>
                  </a:lnTo>
                  <a:lnTo>
                    <a:pt x="456549" y="444543"/>
                  </a:lnTo>
                  <a:lnTo>
                    <a:pt x="457831" y="457536"/>
                  </a:lnTo>
                  <a:lnTo>
                    <a:pt x="456358" y="456943"/>
                  </a:lnTo>
                  <a:lnTo>
                    <a:pt x="455366" y="458879"/>
                  </a:lnTo>
                  <a:lnTo>
                    <a:pt x="452662" y="459173"/>
                  </a:lnTo>
                  <a:lnTo>
                    <a:pt x="451541" y="460248"/>
                  </a:lnTo>
                  <a:lnTo>
                    <a:pt x="450569" y="463440"/>
                  </a:lnTo>
                  <a:lnTo>
                    <a:pt x="451044" y="465376"/>
                  </a:lnTo>
                  <a:lnTo>
                    <a:pt x="451134" y="465824"/>
                  </a:lnTo>
                  <a:lnTo>
                    <a:pt x="449927" y="468038"/>
                  </a:lnTo>
                  <a:lnTo>
                    <a:pt x="450747" y="471076"/>
                  </a:lnTo>
                  <a:lnTo>
                    <a:pt x="450938" y="471302"/>
                  </a:lnTo>
                  <a:lnTo>
                    <a:pt x="452313" y="472939"/>
                  </a:lnTo>
                  <a:lnTo>
                    <a:pt x="453498" y="473392"/>
                  </a:lnTo>
                  <a:lnTo>
                    <a:pt x="454149" y="474896"/>
                  </a:lnTo>
                  <a:lnTo>
                    <a:pt x="454886" y="476974"/>
                  </a:lnTo>
                  <a:lnTo>
                    <a:pt x="454713" y="478067"/>
                  </a:lnTo>
                  <a:lnTo>
                    <a:pt x="453595" y="480145"/>
                  </a:lnTo>
                  <a:lnTo>
                    <a:pt x="450285" y="483882"/>
                  </a:lnTo>
                  <a:lnTo>
                    <a:pt x="448176" y="485284"/>
                  </a:lnTo>
                  <a:lnTo>
                    <a:pt x="448045" y="486658"/>
                  </a:lnTo>
                  <a:lnTo>
                    <a:pt x="447865" y="488541"/>
                  </a:lnTo>
                  <a:lnTo>
                    <a:pt x="448426" y="490900"/>
                  </a:lnTo>
                  <a:lnTo>
                    <a:pt x="449807" y="492219"/>
                  </a:lnTo>
                  <a:lnTo>
                    <a:pt x="449801" y="492871"/>
                  </a:lnTo>
                  <a:lnTo>
                    <a:pt x="449855" y="493419"/>
                  </a:lnTo>
                  <a:lnTo>
                    <a:pt x="449981" y="493960"/>
                  </a:lnTo>
                  <a:lnTo>
                    <a:pt x="450230" y="494304"/>
                  </a:lnTo>
                  <a:lnTo>
                    <a:pt x="450834" y="494613"/>
                  </a:lnTo>
                  <a:lnTo>
                    <a:pt x="451562" y="494725"/>
                  </a:lnTo>
                  <a:lnTo>
                    <a:pt x="451838" y="495343"/>
                  </a:lnTo>
                  <a:lnTo>
                    <a:pt x="452001" y="496250"/>
                  </a:lnTo>
                  <a:lnTo>
                    <a:pt x="452420" y="496854"/>
                  </a:lnTo>
                  <a:lnTo>
                    <a:pt x="453033" y="497254"/>
                  </a:lnTo>
                  <a:lnTo>
                    <a:pt x="454453" y="497526"/>
                  </a:lnTo>
                  <a:lnTo>
                    <a:pt x="457483" y="500525"/>
                  </a:lnTo>
                  <a:lnTo>
                    <a:pt x="457548" y="503950"/>
                  </a:lnTo>
                  <a:lnTo>
                    <a:pt x="458370" y="506032"/>
                  </a:lnTo>
                  <a:lnTo>
                    <a:pt x="457562" y="508745"/>
                  </a:lnTo>
                  <a:lnTo>
                    <a:pt x="457841" y="510612"/>
                  </a:lnTo>
                  <a:lnTo>
                    <a:pt x="463643" y="512518"/>
                  </a:lnTo>
                  <a:lnTo>
                    <a:pt x="465871" y="514880"/>
                  </a:lnTo>
                  <a:lnTo>
                    <a:pt x="465579" y="519522"/>
                  </a:lnTo>
                  <a:lnTo>
                    <a:pt x="464805" y="521893"/>
                  </a:lnTo>
                  <a:lnTo>
                    <a:pt x="463119" y="523925"/>
                  </a:lnTo>
                  <a:lnTo>
                    <a:pt x="463033" y="526812"/>
                  </a:lnTo>
                  <a:lnTo>
                    <a:pt x="462529" y="528676"/>
                  </a:lnTo>
                  <a:lnTo>
                    <a:pt x="462912" y="529197"/>
                  </a:lnTo>
                  <a:lnTo>
                    <a:pt x="464858" y="530044"/>
                  </a:lnTo>
                  <a:lnTo>
                    <a:pt x="465877" y="530487"/>
                  </a:lnTo>
                  <a:lnTo>
                    <a:pt x="466686" y="533689"/>
                  </a:lnTo>
                  <a:lnTo>
                    <a:pt x="466166" y="534991"/>
                  </a:lnTo>
                  <a:lnTo>
                    <a:pt x="470265" y="540419"/>
                  </a:lnTo>
                  <a:lnTo>
                    <a:pt x="470299" y="543489"/>
                  </a:lnTo>
                  <a:lnTo>
                    <a:pt x="470803" y="545661"/>
                  </a:lnTo>
                  <a:lnTo>
                    <a:pt x="468888" y="549755"/>
                  </a:lnTo>
                  <a:lnTo>
                    <a:pt x="468840" y="552587"/>
                  </a:lnTo>
                  <a:lnTo>
                    <a:pt x="467707" y="554646"/>
                  </a:lnTo>
                  <a:lnTo>
                    <a:pt x="466168" y="555751"/>
                  </a:lnTo>
                  <a:lnTo>
                    <a:pt x="460818" y="557799"/>
                  </a:lnTo>
                  <a:lnTo>
                    <a:pt x="458206" y="562184"/>
                  </a:lnTo>
                  <a:lnTo>
                    <a:pt x="458250" y="565225"/>
                  </a:lnTo>
                  <a:lnTo>
                    <a:pt x="457878" y="567247"/>
                  </a:lnTo>
                  <a:lnTo>
                    <a:pt x="458369" y="568451"/>
                  </a:lnTo>
                  <a:lnTo>
                    <a:pt x="458441" y="568883"/>
                  </a:lnTo>
                  <a:lnTo>
                    <a:pt x="458192" y="569339"/>
                  </a:lnTo>
                  <a:lnTo>
                    <a:pt x="457874" y="569532"/>
                  </a:lnTo>
                  <a:lnTo>
                    <a:pt x="456936" y="569842"/>
                  </a:lnTo>
                  <a:lnTo>
                    <a:pt x="455657" y="572975"/>
                  </a:lnTo>
                  <a:lnTo>
                    <a:pt x="455925" y="574709"/>
                  </a:lnTo>
                  <a:lnTo>
                    <a:pt x="454998" y="577039"/>
                  </a:lnTo>
                  <a:lnTo>
                    <a:pt x="455855" y="579891"/>
                  </a:lnTo>
                  <a:lnTo>
                    <a:pt x="456137" y="580428"/>
                  </a:lnTo>
                  <a:lnTo>
                    <a:pt x="456176" y="581232"/>
                  </a:lnTo>
                  <a:lnTo>
                    <a:pt x="455911" y="581959"/>
                  </a:lnTo>
                  <a:lnTo>
                    <a:pt x="455214" y="582654"/>
                  </a:lnTo>
                  <a:lnTo>
                    <a:pt x="453599" y="583478"/>
                  </a:lnTo>
                  <a:lnTo>
                    <a:pt x="452053" y="585168"/>
                  </a:lnTo>
                  <a:lnTo>
                    <a:pt x="449781" y="586598"/>
                  </a:lnTo>
                  <a:lnTo>
                    <a:pt x="447881" y="586958"/>
                  </a:lnTo>
                  <a:lnTo>
                    <a:pt x="446931" y="587591"/>
                  </a:lnTo>
                  <a:lnTo>
                    <a:pt x="446576" y="588703"/>
                  </a:lnTo>
                  <a:lnTo>
                    <a:pt x="446744" y="589979"/>
                  </a:lnTo>
                  <a:lnTo>
                    <a:pt x="447685" y="590777"/>
                  </a:lnTo>
                  <a:lnTo>
                    <a:pt x="448420" y="591660"/>
                  </a:lnTo>
                  <a:lnTo>
                    <a:pt x="448407" y="592194"/>
                  </a:lnTo>
                  <a:lnTo>
                    <a:pt x="447327" y="593384"/>
                  </a:lnTo>
                  <a:lnTo>
                    <a:pt x="447248" y="596504"/>
                  </a:lnTo>
                  <a:lnTo>
                    <a:pt x="447228" y="597319"/>
                  </a:lnTo>
                  <a:lnTo>
                    <a:pt x="443790" y="603291"/>
                  </a:lnTo>
                  <a:lnTo>
                    <a:pt x="440907" y="604711"/>
                  </a:lnTo>
                  <a:lnTo>
                    <a:pt x="439228" y="607272"/>
                  </a:lnTo>
                  <a:lnTo>
                    <a:pt x="438394" y="610610"/>
                  </a:lnTo>
                  <a:lnTo>
                    <a:pt x="438732" y="613177"/>
                  </a:lnTo>
                  <a:lnTo>
                    <a:pt x="438962" y="614318"/>
                  </a:lnTo>
                  <a:lnTo>
                    <a:pt x="438835" y="615219"/>
                  </a:lnTo>
                  <a:lnTo>
                    <a:pt x="438084" y="617247"/>
                  </a:lnTo>
                  <a:lnTo>
                    <a:pt x="437563" y="617805"/>
                  </a:lnTo>
                  <a:lnTo>
                    <a:pt x="436581" y="618091"/>
                  </a:lnTo>
                  <a:lnTo>
                    <a:pt x="435543" y="617470"/>
                  </a:lnTo>
                  <a:lnTo>
                    <a:pt x="435039" y="616085"/>
                  </a:lnTo>
                  <a:lnTo>
                    <a:pt x="435486" y="613770"/>
                  </a:lnTo>
                  <a:lnTo>
                    <a:pt x="435117" y="613148"/>
                  </a:lnTo>
                  <a:lnTo>
                    <a:pt x="434419" y="612854"/>
                  </a:lnTo>
                  <a:lnTo>
                    <a:pt x="433742" y="613223"/>
                  </a:lnTo>
                  <a:lnTo>
                    <a:pt x="433166" y="614238"/>
                  </a:lnTo>
                  <a:lnTo>
                    <a:pt x="432856" y="615842"/>
                  </a:lnTo>
                  <a:lnTo>
                    <a:pt x="432622" y="617011"/>
                  </a:lnTo>
                  <a:lnTo>
                    <a:pt x="431561" y="617973"/>
                  </a:lnTo>
                  <a:lnTo>
                    <a:pt x="430480" y="619687"/>
                  </a:lnTo>
                  <a:lnTo>
                    <a:pt x="429991" y="619800"/>
                  </a:lnTo>
                  <a:lnTo>
                    <a:pt x="429416" y="619569"/>
                  </a:lnTo>
                  <a:lnTo>
                    <a:pt x="429141" y="618735"/>
                  </a:lnTo>
                  <a:lnTo>
                    <a:pt x="429492" y="617750"/>
                  </a:lnTo>
                  <a:lnTo>
                    <a:pt x="430036" y="616666"/>
                  </a:lnTo>
                  <a:lnTo>
                    <a:pt x="430005" y="615727"/>
                  </a:lnTo>
                  <a:lnTo>
                    <a:pt x="429131" y="615272"/>
                  </a:lnTo>
                  <a:lnTo>
                    <a:pt x="428166" y="615470"/>
                  </a:lnTo>
                  <a:lnTo>
                    <a:pt x="426834" y="616518"/>
                  </a:lnTo>
                  <a:lnTo>
                    <a:pt x="426455" y="618541"/>
                  </a:lnTo>
                  <a:lnTo>
                    <a:pt x="425412" y="619339"/>
                  </a:lnTo>
                  <a:lnTo>
                    <a:pt x="425902" y="620788"/>
                  </a:lnTo>
                  <a:lnTo>
                    <a:pt x="426742" y="621270"/>
                  </a:lnTo>
                  <a:lnTo>
                    <a:pt x="426352" y="622043"/>
                  </a:lnTo>
                  <a:lnTo>
                    <a:pt x="425245" y="622691"/>
                  </a:lnTo>
                  <a:lnTo>
                    <a:pt x="425029" y="623699"/>
                  </a:lnTo>
                  <a:lnTo>
                    <a:pt x="425195" y="624401"/>
                  </a:lnTo>
                  <a:lnTo>
                    <a:pt x="424980" y="624862"/>
                  </a:lnTo>
                  <a:lnTo>
                    <a:pt x="424397" y="625022"/>
                  </a:lnTo>
                  <a:lnTo>
                    <a:pt x="423970" y="624919"/>
                  </a:lnTo>
                  <a:lnTo>
                    <a:pt x="423734" y="624429"/>
                  </a:lnTo>
                  <a:lnTo>
                    <a:pt x="423774" y="624057"/>
                  </a:lnTo>
                  <a:lnTo>
                    <a:pt x="422219" y="622274"/>
                  </a:lnTo>
                  <a:lnTo>
                    <a:pt x="421599" y="622144"/>
                  </a:lnTo>
                  <a:lnTo>
                    <a:pt x="421567" y="622287"/>
                  </a:lnTo>
                  <a:lnTo>
                    <a:pt x="421523" y="622482"/>
                  </a:lnTo>
                  <a:lnTo>
                    <a:pt x="421530" y="623478"/>
                  </a:lnTo>
                  <a:lnTo>
                    <a:pt x="421817" y="624630"/>
                  </a:lnTo>
                  <a:lnTo>
                    <a:pt x="422198" y="626170"/>
                  </a:lnTo>
                  <a:lnTo>
                    <a:pt x="422262" y="626430"/>
                  </a:lnTo>
                  <a:lnTo>
                    <a:pt x="422598" y="629099"/>
                  </a:lnTo>
                  <a:lnTo>
                    <a:pt x="423737" y="630779"/>
                  </a:lnTo>
                  <a:lnTo>
                    <a:pt x="425805" y="632567"/>
                  </a:lnTo>
                  <a:lnTo>
                    <a:pt x="428549" y="634102"/>
                  </a:lnTo>
                  <a:lnTo>
                    <a:pt x="429051" y="635210"/>
                  </a:lnTo>
                  <a:lnTo>
                    <a:pt x="429164" y="636385"/>
                  </a:lnTo>
                  <a:lnTo>
                    <a:pt x="429951" y="636954"/>
                  </a:lnTo>
                  <a:lnTo>
                    <a:pt x="430258" y="637765"/>
                  </a:lnTo>
                  <a:lnTo>
                    <a:pt x="430056" y="638479"/>
                  </a:lnTo>
                  <a:lnTo>
                    <a:pt x="429244" y="638870"/>
                  </a:lnTo>
                  <a:lnTo>
                    <a:pt x="428234" y="640858"/>
                  </a:lnTo>
                  <a:lnTo>
                    <a:pt x="426947" y="640055"/>
                  </a:lnTo>
                  <a:lnTo>
                    <a:pt x="426427" y="640224"/>
                  </a:lnTo>
                  <a:lnTo>
                    <a:pt x="425635" y="640293"/>
                  </a:lnTo>
                  <a:lnTo>
                    <a:pt x="425284" y="640802"/>
                  </a:lnTo>
                  <a:lnTo>
                    <a:pt x="424976" y="642025"/>
                  </a:lnTo>
                  <a:lnTo>
                    <a:pt x="425135" y="643405"/>
                  </a:lnTo>
                  <a:lnTo>
                    <a:pt x="424525" y="643959"/>
                  </a:lnTo>
                  <a:lnTo>
                    <a:pt x="423726" y="644164"/>
                  </a:lnTo>
                  <a:lnTo>
                    <a:pt x="422399" y="644094"/>
                  </a:lnTo>
                  <a:lnTo>
                    <a:pt x="420761" y="644983"/>
                  </a:lnTo>
                  <a:lnTo>
                    <a:pt x="420433" y="645939"/>
                  </a:lnTo>
                  <a:lnTo>
                    <a:pt x="421130" y="647641"/>
                  </a:lnTo>
                  <a:lnTo>
                    <a:pt x="422006" y="647751"/>
                  </a:lnTo>
                  <a:lnTo>
                    <a:pt x="426679" y="644928"/>
                  </a:lnTo>
                  <a:lnTo>
                    <a:pt x="427459" y="646590"/>
                  </a:lnTo>
                  <a:lnTo>
                    <a:pt x="427094" y="648099"/>
                  </a:lnTo>
                  <a:lnTo>
                    <a:pt x="426563" y="649802"/>
                  </a:lnTo>
                  <a:lnTo>
                    <a:pt x="424240" y="651724"/>
                  </a:lnTo>
                  <a:lnTo>
                    <a:pt x="422847" y="652454"/>
                  </a:lnTo>
                  <a:lnTo>
                    <a:pt x="418930" y="652887"/>
                  </a:lnTo>
                  <a:lnTo>
                    <a:pt x="418359" y="654855"/>
                  </a:lnTo>
                  <a:lnTo>
                    <a:pt x="419728" y="655826"/>
                  </a:lnTo>
                  <a:lnTo>
                    <a:pt x="421201" y="655091"/>
                  </a:lnTo>
                  <a:lnTo>
                    <a:pt x="422434" y="655799"/>
                  </a:lnTo>
                  <a:lnTo>
                    <a:pt x="420813" y="657976"/>
                  </a:lnTo>
                  <a:lnTo>
                    <a:pt x="421253" y="660809"/>
                  </a:lnTo>
                  <a:lnTo>
                    <a:pt x="422591" y="663470"/>
                  </a:lnTo>
                  <a:lnTo>
                    <a:pt x="422697" y="665012"/>
                  </a:lnTo>
                  <a:lnTo>
                    <a:pt x="422376" y="665776"/>
                  </a:lnTo>
                  <a:lnTo>
                    <a:pt x="421880" y="666151"/>
                  </a:lnTo>
                  <a:lnTo>
                    <a:pt x="421044" y="666370"/>
                  </a:lnTo>
                  <a:lnTo>
                    <a:pt x="420606" y="666385"/>
                  </a:lnTo>
                  <a:lnTo>
                    <a:pt x="420087" y="666688"/>
                  </a:lnTo>
                  <a:lnTo>
                    <a:pt x="420349" y="668747"/>
                  </a:lnTo>
                  <a:lnTo>
                    <a:pt x="418404" y="670366"/>
                  </a:lnTo>
                  <a:lnTo>
                    <a:pt x="417725" y="670312"/>
                  </a:lnTo>
                  <a:lnTo>
                    <a:pt x="416753" y="671181"/>
                  </a:lnTo>
                  <a:lnTo>
                    <a:pt x="417310" y="672438"/>
                  </a:lnTo>
                  <a:lnTo>
                    <a:pt x="421430" y="672834"/>
                  </a:lnTo>
                  <a:lnTo>
                    <a:pt x="422622" y="672934"/>
                  </a:lnTo>
                  <a:lnTo>
                    <a:pt x="423649" y="675498"/>
                  </a:lnTo>
                  <a:lnTo>
                    <a:pt x="423122" y="676500"/>
                  </a:lnTo>
                  <a:lnTo>
                    <a:pt x="422175" y="676204"/>
                  </a:lnTo>
                  <a:lnTo>
                    <a:pt x="420511" y="676253"/>
                  </a:lnTo>
                  <a:lnTo>
                    <a:pt x="418840" y="676490"/>
                  </a:lnTo>
                  <a:lnTo>
                    <a:pt x="416918" y="675997"/>
                  </a:lnTo>
                  <a:lnTo>
                    <a:pt x="415071" y="674712"/>
                  </a:lnTo>
                  <a:lnTo>
                    <a:pt x="413980" y="674801"/>
                  </a:lnTo>
                  <a:lnTo>
                    <a:pt x="413781" y="675453"/>
                  </a:lnTo>
                  <a:lnTo>
                    <a:pt x="414229" y="676565"/>
                  </a:lnTo>
                  <a:lnTo>
                    <a:pt x="414603" y="676913"/>
                  </a:lnTo>
                  <a:lnTo>
                    <a:pt x="416330" y="678516"/>
                  </a:lnTo>
                  <a:lnTo>
                    <a:pt x="417942" y="681766"/>
                  </a:lnTo>
                  <a:lnTo>
                    <a:pt x="419188" y="682852"/>
                  </a:lnTo>
                  <a:lnTo>
                    <a:pt x="422079" y="683458"/>
                  </a:lnTo>
                  <a:lnTo>
                    <a:pt x="423032" y="684962"/>
                  </a:lnTo>
                  <a:lnTo>
                    <a:pt x="421546" y="686397"/>
                  </a:lnTo>
                  <a:lnTo>
                    <a:pt x="420666" y="686571"/>
                  </a:lnTo>
                  <a:lnTo>
                    <a:pt x="419231" y="686542"/>
                  </a:lnTo>
                  <a:lnTo>
                    <a:pt x="417542" y="685771"/>
                  </a:lnTo>
                  <a:lnTo>
                    <a:pt x="416413" y="685728"/>
                  </a:lnTo>
                  <a:lnTo>
                    <a:pt x="415657" y="686642"/>
                  </a:lnTo>
                  <a:lnTo>
                    <a:pt x="416734" y="688542"/>
                  </a:lnTo>
                  <a:lnTo>
                    <a:pt x="418526" y="689834"/>
                  </a:lnTo>
                  <a:lnTo>
                    <a:pt x="419827" y="689556"/>
                  </a:lnTo>
                  <a:lnTo>
                    <a:pt x="421277" y="688453"/>
                  </a:lnTo>
                  <a:lnTo>
                    <a:pt x="422282" y="688218"/>
                  </a:lnTo>
                  <a:lnTo>
                    <a:pt x="423068" y="689016"/>
                  </a:lnTo>
                  <a:lnTo>
                    <a:pt x="423286" y="689641"/>
                  </a:lnTo>
                  <a:lnTo>
                    <a:pt x="422815" y="690108"/>
                  </a:lnTo>
                  <a:lnTo>
                    <a:pt x="422484" y="690795"/>
                  </a:lnTo>
                  <a:lnTo>
                    <a:pt x="422250" y="691940"/>
                  </a:lnTo>
                  <a:lnTo>
                    <a:pt x="422176" y="693751"/>
                  </a:lnTo>
                  <a:lnTo>
                    <a:pt x="422045" y="694495"/>
                  </a:lnTo>
                  <a:lnTo>
                    <a:pt x="421376" y="696483"/>
                  </a:lnTo>
                  <a:lnTo>
                    <a:pt x="420417" y="698266"/>
                  </a:lnTo>
                  <a:lnTo>
                    <a:pt x="419984" y="698891"/>
                  </a:lnTo>
                  <a:lnTo>
                    <a:pt x="419046" y="699771"/>
                  </a:lnTo>
                  <a:lnTo>
                    <a:pt x="417998" y="700298"/>
                  </a:lnTo>
                  <a:lnTo>
                    <a:pt x="417562" y="700605"/>
                  </a:lnTo>
                  <a:lnTo>
                    <a:pt x="416493" y="701500"/>
                  </a:lnTo>
                  <a:lnTo>
                    <a:pt x="415859" y="702322"/>
                  </a:lnTo>
                  <a:lnTo>
                    <a:pt x="415280" y="702690"/>
                  </a:lnTo>
                  <a:lnTo>
                    <a:pt x="414084" y="703294"/>
                  </a:lnTo>
                  <a:lnTo>
                    <a:pt x="413589" y="703768"/>
                  </a:lnTo>
                  <a:lnTo>
                    <a:pt x="413321" y="704175"/>
                  </a:lnTo>
                  <a:lnTo>
                    <a:pt x="412611" y="705710"/>
                  </a:lnTo>
                  <a:lnTo>
                    <a:pt x="412463" y="706556"/>
                  </a:lnTo>
                  <a:lnTo>
                    <a:pt x="411292" y="707980"/>
                  </a:lnTo>
                  <a:lnTo>
                    <a:pt x="410674" y="709143"/>
                  </a:lnTo>
                  <a:lnTo>
                    <a:pt x="410058" y="710758"/>
                  </a:lnTo>
                  <a:lnTo>
                    <a:pt x="409959" y="711165"/>
                  </a:lnTo>
                  <a:lnTo>
                    <a:pt x="409923" y="711795"/>
                  </a:lnTo>
                  <a:lnTo>
                    <a:pt x="409982" y="712271"/>
                  </a:lnTo>
                  <a:lnTo>
                    <a:pt x="410219" y="713020"/>
                  </a:lnTo>
                  <a:lnTo>
                    <a:pt x="410376" y="714355"/>
                  </a:lnTo>
                  <a:lnTo>
                    <a:pt x="410653" y="715383"/>
                  </a:lnTo>
                  <a:lnTo>
                    <a:pt x="411270" y="716796"/>
                  </a:lnTo>
                  <a:lnTo>
                    <a:pt x="412748" y="719472"/>
                  </a:lnTo>
                  <a:lnTo>
                    <a:pt x="412982" y="720125"/>
                  </a:lnTo>
                  <a:lnTo>
                    <a:pt x="413097" y="720689"/>
                  </a:lnTo>
                  <a:lnTo>
                    <a:pt x="413074" y="721340"/>
                  </a:lnTo>
                  <a:lnTo>
                    <a:pt x="413247" y="721974"/>
                  </a:lnTo>
                  <a:lnTo>
                    <a:pt x="413774" y="722834"/>
                  </a:lnTo>
                  <a:lnTo>
                    <a:pt x="414180" y="723688"/>
                  </a:lnTo>
                  <a:lnTo>
                    <a:pt x="414403" y="723854"/>
                  </a:lnTo>
                  <a:lnTo>
                    <a:pt x="415643" y="724445"/>
                  </a:lnTo>
                  <a:lnTo>
                    <a:pt x="416561" y="725240"/>
                  </a:lnTo>
                  <a:lnTo>
                    <a:pt x="417660" y="726022"/>
                  </a:lnTo>
                  <a:lnTo>
                    <a:pt x="418240" y="726683"/>
                  </a:lnTo>
                  <a:lnTo>
                    <a:pt x="419373" y="728300"/>
                  </a:lnTo>
                  <a:lnTo>
                    <a:pt x="419990" y="728907"/>
                  </a:lnTo>
                  <a:lnTo>
                    <a:pt x="420218" y="729024"/>
                  </a:lnTo>
                  <a:lnTo>
                    <a:pt x="421195" y="729249"/>
                  </a:lnTo>
                  <a:lnTo>
                    <a:pt x="421915" y="729653"/>
                  </a:lnTo>
                  <a:lnTo>
                    <a:pt x="422338" y="730134"/>
                  </a:lnTo>
                  <a:lnTo>
                    <a:pt x="423134" y="731465"/>
                  </a:lnTo>
                  <a:lnTo>
                    <a:pt x="423251" y="731777"/>
                  </a:lnTo>
                  <a:lnTo>
                    <a:pt x="423296" y="732575"/>
                  </a:lnTo>
                  <a:lnTo>
                    <a:pt x="423515" y="732981"/>
                  </a:lnTo>
                  <a:lnTo>
                    <a:pt x="423496" y="734351"/>
                  </a:lnTo>
                  <a:lnTo>
                    <a:pt x="423370" y="734944"/>
                  </a:lnTo>
                  <a:lnTo>
                    <a:pt x="423637" y="735354"/>
                  </a:lnTo>
                  <a:lnTo>
                    <a:pt x="423640" y="735534"/>
                  </a:lnTo>
                  <a:lnTo>
                    <a:pt x="423460" y="736036"/>
                  </a:lnTo>
                  <a:lnTo>
                    <a:pt x="423000" y="736467"/>
                  </a:lnTo>
                  <a:lnTo>
                    <a:pt x="422525" y="736270"/>
                  </a:lnTo>
                  <a:lnTo>
                    <a:pt x="421921" y="736831"/>
                  </a:lnTo>
                  <a:lnTo>
                    <a:pt x="421304" y="737988"/>
                  </a:lnTo>
                  <a:lnTo>
                    <a:pt x="420921" y="738266"/>
                  </a:lnTo>
                  <a:lnTo>
                    <a:pt x="420505" y="738208"/>
                  </a:lnTo>
                  <a:lnTo>
                    <a:pt x="420492" y="738065"/>
                  </a:lnTo>
                  <a:lnTo>
                    <a:pt x="419945" y="738068"/>
                  </a:lnTo>
                  <a:lnTo>
                    <a:pt x="418371" y="738314"/>
                  </a:lnTo>
                  <a:lnTo>
                    <a:pt x="416233" y="738790"/>
                  </a:lnTo>
                  <a:lnTo>
                    <a:pt x="415681" y="738687"/>
                  </a:lnTo>
                  <a:lnTo>
                    <a:pt x="415388" y="738704"/>
                  </a:lnTo>
                  <a:lnTo>
                    <a:pt x="412901" y="739629"/>
                  </a:lnTo>
                  <a:lnTo>
                    <a:pt x="411208" y="739984"/>
                  </a:lnTo>
                  <a:lnTo>
                    <a:pt x="410824" y="740288"/>
                  </a:lnTo>
                  <a:lnTo>
                    <a:pt x="409298" y="740710"/>
                  </a:lnTo>
                  <a:lnTo>
                    <a:pt x="407190" y="741159"/>
                  </a:lnTo>
                  <a:lnTo>
                    <a:pt x="405122" y="741764"/>
                  </a:lnTo>
                  <a:lnTo>
                    <a:pt x="403644" y="741987"/>
                  </a:lnTo>
                  <a:lnTo>
                    <a:pt x="401618" y="742184"/>
                  </a:lnTo>
                  <a:lnTo>
                    <a:pt x="398592" y="743076"/>
                  </a:lnTo>
                  <a:lnTo>
                    <a:pt x="396789" y="744095"/>
                  </a:lnTo>
                  <a:lnTo>
                    <a:pt x="395154" y="745163"/>
                  </a:lnTo>
                  <a:lnTo>
                    <a:pt x="394638" y="745861"/>
                  </a:lnTo>
                  <a:lnTo>
                    <a:pt x="394230" y="746116"/>
                  </a:lnTo>
                  <a:lnTo>
                    <a:pt x="393205" y="747004"/>
                  </a:lnTo>
                  <a:lnTo>
                    <a:pt x="392935" y="747339"/>
                  </a:lnTo>
                  <a:lnTo>
                    <a:pt x="391382" y="749911"/>
                  </a:lnTo>
                  <a:lnTo>
                    <a:pt x="390284" y="750883"/>
                  </a:lnTo>
                  <a:lnTo>
                    <a:pt x="389954" y="751191"/>
                  </a:lnTo>
                  <a:lnTo>
                    <a:pt x="389515" y="751418"/>
                  </a:lnTo>
                  <a:lnTo>
                    <a:pt x="388832" y="751323"/>
                  </a:lnTo>
                  <a:lnTo>
                    <a:pt x="388550" y="751111"/>
                  </a:lnTo>
                  <a:lnTo>
                    <a:pt x="388004" y="750353"/>
                  </a:lnTo>
                  <a:lnTo>
                    <a:pt x="386731" y="749488"/>
                  </a:lnTo>
                  <a:lnTo>
                    <a:pt x="385536" y="748836"/>
                  </a:lnTo>
                  <a:lnTo>
                    <a:pt x="384712" y="748542"/>
                  </a:lnTo>
                  <a:lnTo>
                    <a:pt x="384152" y="748435"/>
                  </a:lnTo>
                  <a:lnTo>
                    <a:pt x="383661" y="748590"/>
                  </a:lnTo>
                  <a:lnTo>
                    <a:pt x="383465" y="748726"/>
                  </a:lnTo>
                  <a:lnTo>
                    <a:pt x="383055" y="749011"/>
                  </a:lnTo>
                  <a:lnTo>
                    <a:pt x="382228" y="749461"/>
                  </a:lnTo>
                  <a:lnTo>
                    <a:pt x="381406" y="749723"/>
                  </a:lnTo>
                  <a:lnTo>
                    <a:pt x="380713" y="750044"/>
                  </a:lnTo>
                  <a:lnTo>
                    <a:pt x="379517" y="750845"/>
                  </a:lnTo>
                  <a:lnTo>
                    <a:pt x="378876" y="751380"/>
                  </a:lnTo>
                  <a:lnTo>
                    <a:pt x="377832" y="752644"/>
                  </a:lnTo>
                  <a:lnTo>
                    <a:pt x="377380" y="753317"/>
                  </a:lnTo>
                  <a:lnTo>
                    <a:pt x="376761" y="754755"/>
                  </a:lnTo>
                  <a:lnTo>
                    <a:pt x="376692" y="756504"/>
                  </a:lnTo>
                  <a:lnTo>
                    <a:pt x="376410" y="758067"/>
                  </a:lnTo>
                  <a:lnTo>
                    <a:pt x="376480" y="759490"/>
                  </a:lnTo>
                  <a:lnTo>
                    <a:pt x="376387" y="760870"/>
                  </a:lnTo>
                  <a:lnTo>
                    <a:pt x="376176" y="761775"/>
                  </a:lnTo>
                  <a:lnTo>
                    <a:pt x="375843" y="762476"/>
                  </a:lnTo>
                  <a:lnTo>
                    <a:pt x="375494" y="763591"/>
                  </a:lnTo>
                  <a:lnTo>
                    <a:pt x="374873" y="765101"/>
                  </a:lnTo>
                  <a:lnTo>
                    <a:pt x="374476" y="766605"/>
                  </a:lnTo>
                  <a:lnTo>
                    <a:pt x="374119" y="767301"/>
                  </a:lnTo>
                  <a:lnTo>
                    <a:pt x="373851" y="768036"/>
                  </a:lnTo>
                  <a:lnTo>
                    <a:pt x="373581" y="769177"/>
                  </a:lnTo>
                  <a:lnTo>
                    <a:pt x="373522" y="770199"/>
                  </a:lnTo>
                  <a:lnTo>
                    <a:pt x="374403" y="771689"/>
                  </a:lnTo>
                  <a:lnTo>
                    <a:pt x="374800" y="772647"/>
                  </a:lnTo>
                  <a:lnTo>
                    <a:pt x="374581" y="773333"/>
                  </a:lnTo>
                  <a:lnTo>
                    <a:pt x="374757" y="773593"/>
                  </a:lnTo>
                  <a:lnTo>
                    <a:pt x="375692" y="774494"/>
                  </a:lnTo>
                  <a:lnTo>
                    <a:pt x="376740" y="775156"/>
                  </a:lnTo>
                  <a:lnTo>
                    <a:pt x="377394" y="775741"/>
                  </a:lnTo>
                  <a:lnTo>
                    <a:pt x="377705" y="776199"/>
                  </a:lnTo>
                  <a:lnTo>
                    <a:pt x="378466" y="777776"/>
                  </a:lnTo>
                  <a:lnTo>
                    <a:pt x="378678" y="778104"/>
                  </a:lnTo>
                  <a:lnTo>
                    <a:pt x="379522" y="779074"/>
                  </a:lnTo>
                  <a:lnTo>
                    <a:pt x="380121" y="779481"/>
                  </a:lnTo>
                  <a:lnTo>
                    <a:pt x="381127" y="779904"/>
                  </a:lnTo>
                  <a:lnTo>
                    <a:pt x="382161" y="780767"/>
                  </a:lnTo>
                  <a:lnTo>
                    <a:pt x="382545" y="781251"/>
                  </a:lnTo>
                  <a:lnTo>
                    <a:pt x="383415" y="783307"/>
                  </a:lnTo>
                  <a:lnTo>
                    <a:pt x="383796" y="784348"/>
                  </a:lnTo>
                  <a:lnTo>
                    <a:pt x="384023" y="784583"/>
                  </a:lnTo>
                  <a:lnTo>
                    <a:pt x="384716" y="786603"/>
                  </a:lnTo>
                  <a:lnTo>
                    <a:pt x="384701" y="786869"/>
                  </a:lnTo>
                  <a:lnTo>
                    <a:pt x="385019" y="787396"/>
                  </a:lnTo>
                  <a:lnTo>
                    <a:pt x="385226" y="787618"/>
                  </a:lnTo>
                  <a:lnTo>
                    <a:pt x="385450" y="787731"/>
                  </a:lnTo>
                  <a:lnTo>
                    <a:pt x="385952" y="788471"/>
                  </a:lnTo>
                  <a:lnTo>
                    <a:pt x="385942" y="788844"/>
                  </a:lnTo>
                  <a:lnTo>
                    <a:pt x="385092" y="792380"/>
                  </a:lnTo>
                  <a:lnTo>
                    <a:pt x="384978" y="792592"/>
                  </a:lnTo>
                  <a:lnTo>
                    <a:pt x="384397" y="795181"/>
                  </a:lnTo>
                  <a:lnTo>
                    <a:pt x="384301" y="796551"/>
                  </a:lnTo>
                  <a:lnTo>
                    <a:pt x="382950" y="800327"/>
                  </a:lnTo>
                  <a:lnTo>
                    <a:pt x="381011" y="801323"/>
                  </a:lnTo>
                  <a:lnTo>
                    <a:pt x="380238" y="801556"/>
                  </a:lnTo>
                  <a:lnTo>
                    <a:pt x="379360" y="801529"/>
                  </a:lnTo>
                  <a:lnTo>
                    <a:pt x="377735" y="802054"/>
                  </a:lnTo>
                  <a:lnTo>
                    <a:pt x="376574" y="802163"/>
                  </a:lnTo>
                  <a:lnTo>
                    <a:pt x="375740" y="802186"/>
                  </a:lnTo>
                  <a:lnTo>
                    <a:pt x="374531" y="802057"/>
                  </a:lnTo>
                  <a:lnTo>
                    <a:pt x="372875" y="801791"/>
                  </a:lnTo>
                  <a:lnTo>
                    <a:pt x="371084" y="801066"/>
                  </a:lnTo>
                  <a:lnTo>
                    <a:pt x="370605" y="800736"/>
                  </a:lnTo>
                  <a:lnTo>
                    <a:pt x="369909" y="800257"/>
                  </a:lnTo>
                  <a:lnTo>
                    <a:pt x="369002" y="799801"/>
                  </a:lnTo>
                  <a:lnTo>
                    <a:pt x="368365" y="799163"/>
                  </a:lnTo>
                  <a:lnTo>
                    <a:pt x="367361" y="797914"/>
                  </a:lnTo>
                  <a:lnTo>
                    <a:pt x="366782" y="797655"/>
                  </a:lnTo>
                  <a:lnTo>
                    <a:pt x="365867" y="796953"/>
                  </a:lnTo>
                  <a:lnTo>
                    <a:pt x="364589" y="796231"/>
                  </a:lnTo>
                  <a:lnTo>
                    <a:pt x="362811" y="795400"/>
                  </a:lnTo>
                  <a:lnTo>
                    <a:pt x="362239" y="795223"/>
                  </a:lnTo>
                  <a:lnTo>
                    <a:pt x="361372" y="795254"/>
                  </a:lnTo>
                  <a:lnTo>
                    <a:pt x="360546" y="795101"/>
                  </a:lnTo>
                  <a:lnTo>
                    <a:pt x="355314" y="793125"/>
                  </a:lnTo>
                  <a:lnTo>
                    <a:pt x="354564" y="792929"/>
                  </a:lnTo>
                  <a:lnTo>
                    <a:pt x="353542" y="792799"/>
                  </a:lnTo>
                  <a:lnTo>
                    <a:pt x="351500" y="793273"/>
                  </a:lnTo>
                  <a:lnTo>
                    <a:pt x="351116" y="793225"/>
                  </a:lnTo>
                  <a:lnTo>
                    <a:pt x="350067" y="792909"/>
                  </a:lnTo>
                  <a:lnTo>
                    <a:pt x="349352" y="792595"/>
                  </a:lnTo>
                  <a:lnTo>
                    <a:pt x="348337" y="791939"/>
                  </a:lnTo>
                  <a:lnTo>
                    <a:pt x="347478" y="791552"/>
                  </a:lnTo>
                  <a:lnTo>
                    <a:pt x="345940" y="790513"/>
                  </a:lnTo>
                  <a:lnTo>
                    <a:pt x="344623" y="789726"/>
                  </a:lnTo>
                  <a:lnTo>
                    <a:pt x="344165" y="789218"/>
                  </a:lnTo>
                  <a:lnTo>
                    <a:pt x="343213" y="788404"/>
                  </a:lnTo>
                  <a:lnTo>
                    <a:pt x="341914" y="787592"/>
                  </a:lnTo>
                  <a:lnTo>
                    <a:pt x="340891" y="787130"/>
                  </a:lnTo>
                  <a:lnTo>
                    <a:pt x="339066" y="786755"/>
                  </a:lnTo>
                  <a:lnTo>
                    <a:pt x="337362" y="786271"/>
                  </a:lnTo>
                  <a:lnTo>
                    <a:pt x="333165" y="784683"/>
                  </a:lnTo>
                  <a:lnTo>
                    <a:pt x="329151" y="783613"/>
                  </a:lnTo>
                  <a:lnTo>
                    <a:pt x="327442" y="783023"/>
                  </a:lnTo>
                  <a:lnTo>
                    <a:pt x="326975" y="782992"/>
                  </a:lnTo>
                  <a:lnTo>
                    <a:pt x="326117" y="782792"/>
                  </a:lnTo>
                  <a:lnTo>
                    <a:pt x="325670" y="782687"/>
                  </a:lnTo>
                  <a:lnTo>
                    <a:pt x="325512" y="782678"/>
                  </a:lnTo>
                  <a:lnTo>
                    <a:pt x="324443" y="782612"/>
                  </a:lnTo>
                  <a:lnTo>
                    <a:pt x="321540" y="782698"/>
                  </a:lnTo>
                  <a:lnTo>
                    <a:pt x="319635" y="783036"/>
                  </a:lnTo>
                  <a:lnTo>
                    <a:pt x="317617" y="783836"/>
                  </a:lnTo>
                  <a:lnTo>
                    <a:pt x="316780" y="784469"/>
                  </a:lnTo>
                  <a:lnTo>
                    <a:pt x="317078" y="784353"/>
                  </a:lnTo>
                  <a:lnTo>
                    <a:pt x="316195" y="785180"/>
                  </a:lnTo>
                  <a:lnTo>
                    <a:pt x="314388" y="786059"/>
                  </a:lnTo>
                  <a:lnTo>
                    <a:pt x="313589" y="787188"/>
                  </a:lnTo>
                  <a:lnTo>
                    <a:pt x="313169" y="787378"/>
                  </a:lnTo>
                  <a:lnTo>
                    <a:pt x="311380" y="789605"/>
                  </a:lnTo>
                  <a:lnTo>
                    <a:pt x="309418" y="791777"/>
                  </a:lnTo>
                  <a:lnTo>
                    <a:pt x="308328" y="793270"/>
                  </a:lnTo>
                  <a:lnTo>
                    <a:pt x="307690" y="794672"/>
                  </a:lnTo>
                  <a:lnTo>
                    <a:pt x="307433" y="795584"/>
                  </a:lnTo>
                  <a:lnTo>
                    <a:pt x="307376" y="796205"/>
                  </a:lnTo>
                  <a:lnTo>
                    <a:pt x="307161" y="796994"/>
                  </a:lnTo>
                  <a:lnTo>
                    <a:pt x="306005" y="800316"/>
                  </a:lnTo>
                  <a:lnTo>
                    <a:pt x="305530" y="800837"/>
                  </a:lnTo>
                  <a:lnTo>
                    <a:pt x="304986" y="801219"/>
                  </a:lnTo>
                  <a:lnTo>
                    <a:pt x="304830" y="801548"/>
                  </a:lnTo>
                  <a:lnTo>
                    <a:pt x="304503" y="801947"/>
                  </a:lnTo>
                  <a:lnTo>
                    <a:pt x="303415" y="802852"/>
                  </a:lnTo>
                  <a:lnTo>
                    <a:pt x="303321" y="803019"/>
                  </a:lnTo>
                  <a:lnTo>
                    <a:pt x="303105" y="803815"/>
                  </a:lnTo>
                  <a:lnTo>
                    <a:pt x="302780" y="804290"/>
                  </a:lnTo>
                  <a:lnTo>
                    <a:pt x="302200" y="804801"/>
                  </a:lnTo>
                  <a:lnTo>
                    <a:pt x="301835" y="804962"/>
                  </a:lnTo>
                  <a:lnTo>
                    <a:pt x="301652" y="804880"/>
                  </a:lnTo>
                  <a:lnTo>
                    <a:pt x="301295" y="805142"/>
                  </a:lnTo>
                  <a:lnTo>
                    <a:pt x="299880" y="807420"/>
                  </a:lnTo>
                  <a:lnTo>
                    <a:pt x="299508" y="808339"/>
                  </a:lnTo>
                  <a:lnTo>
                    <a:pt x="299130" y="809270"/>
                  </a:lnTo>
                  <a:lnTo>
                    <a:pt x="298810" y="810630"/>
                  </a:lnTo>
                  <a:lnTo>
                    <a:pt x="298658" y="811629"/>
                  </a:lnTo>
                  <a:lnTo>
                    <a:pt x="298632" y="812961"/>
                  </a:lnTo>
                  <a:lnTo>
                    <a:pt x="298951" y="814470"/>
                  </a:lnTo>
                  <a:lnTo>
                    <a:pt x="299242" y="815317"/>
                  </a:lnTo>
                  <a:lnTo>
                    <a:pt x="299987" y="816657"/>
                  </a:lnTo>
                  <a:lnTo>
                    <a:pt x="300317" y="817121"/>
                  </a:lnTo>
                  <a:lnTo>
                    <a:pt x="300922" y="817769"/>
                  </a:lnTo>
                  <a:lnTo>
                    <a:pt x="301639" y="818194"/>
                  </a:lnTo>
                  <a:lnTo>
                    <a:pt x="304427" y="820167"/>
                  </a:lnTo>
                  <a:lnTo>
                    <a:pt x="305111" y="820557"/>
                  </a:lnTo>
                  <a:lnTo>
                    <a:pt x="304216" y="821019"/>
                  </a:lnTo>
                  <a:lnTo>
                    <a:pt x="303833" y="821093"/>
                  </a:lnTo>
                  <a:lnTo>
                    <a:pt x="303174" y="821367"/>
                  </a:lnTo>
                  <a:lnTo>
                    <a:pt x="301837" y="822193"/>
                  </a:lnTo>
                  <a:lnTo>
                    <a:pt x="300900" y="822634"/>
                  </a:lnTo>
                  <a:lnTo>
                    <a:pt x="300045" y="822617"/>
                  </a:lnTo>
                  <a:lnTo>
                    <a:pt x="299045" y="822312"/>
                  </a:lnTo>
                  <a:lnTo>
                    <a:pt x="298192" y="821428"/>
                  </a:lnTo>
                  <a:lnTo>
                    <a:pt x="297730" y="820027"/>
                  </a:lnTo>
                  <a:lnTo>
                    <a:pt x="297608" y="818524"/>
                  </a:lnTo>
                  <a:lnTo>
                    <a:pt x="297063" y="816850"/>
                  </a:lnTo>
                  <a:lnTo>
                    <a:pt x="296740" y="816223"/>
                  </a:lnTo>
                  <a:lnTo>
                    <a:pt x="296196" y="815696"/>
                  </a:lnTo>
                  <a:lnTo>
                    <a:pt x="293667" y="814278"/>
                  </a:lnTo>
                  <a:lnTo>
                    <a:pt x="292589" y="813453"/>
                  </a:lnTo>
                  <a:lnTo>
                    <a:pt x="292030" y="812678"/>
                  </a:lnTo>
                  <a:lnTo>
                    <a:pt x="290986" y="810565"/>
                  </a:lnTo>
                  <a:lnTo>
                    <a:pt x="289730" y="808572"/>
                  </a:lnTo>
                  <a:lnTo>
                    <a:pt x="289237" y="809781"/>
                  </a:lnTo>
                  <a:lnTo>
                    <a:pt x="288695" y="809715"/>
                  </a:lnTo>
                  <a:lnTo>
                    <a:pt x="286828" y="809806"/>
                  </a:lnTo>
                  <a:lnTo>
                    <a:pt x="286456" y="809749"/>
                  </a:lnTo>
                  <a:lnTo>
                    <a:pt x="286422" y="809616"/>
                  </a:lnTo>
                  <a:lnTo>
                    <a:pt x="285202" y="809624"/>
                  </a:lnTo>
                  <a:lnTo>
                    <a:pt x="283570" y="809416"/>
                  </a:lnTo>
                  <a:lnTo>
                    <a:pt x="283519" y="809609"/>
                  </a:lnTo>
                  <a:lnTo>
                    <a:pt x="283346" y="811164"/>
                  </a:lnTo>
                  <a:lnTo>
                    <a:pt x="283561" y="811755"/>
                  </a:lnTo>
                  <a:lnTo>
                    <a:pt x="283835" y="812224"/>
                  </a:lnTo>
                  <a:lnTo>
                    <a:pt x="284178" y="812618"/>
                  </a:lnTo>
                  <a:lnTo>
                    <a:pt x="284606" y="812964"/>
                  </a:lnTo>
                  <a:lnTo>
                    <a:pt x="285853" y="813537"/>
                  </a:lnTo>
                  <a:lnTo>
                    <a:pt x="287483" y="814034"/>
                  </a:lnTo>
                  <a:lnTo>
                    <a:pt x="288911" y="815016"/>
                  </a:lnTo>
                  <a:lnTo>
                    <a:pt x="289712" y="815745"/>
                  </a:lnTo>
                  <a:lnTo>
                    <a:pt x="290085" y="816862"/>
                  </a:lnTo>
                  <a:lnTo>
                    <a:pt x="289573" y="819177"/>
                  </a:lnTo>
                  <a:lnTo>
                    <a:pt x="289299" y="819750"/>
                  </a:lnTo>
                  <a:lnTo>
                    <a:pt x="288943" y="820206"/>
                  </a:lnTo>
                  <a:lnTo>
                    <a:pt x="288434" y="820675"/>
                  </a:lnTo>
                  <a:lnTo>
                    <a:pt x="287936" y="820984"/>
                  </a:lnTo>
                  <a:lnTo>
                    <a:pt x="286310" y="820597"/>
                  </a:lnTo>
                  <a:lnTo>
                    <a:pt x="283706" y="818325"/>
                  </a:lnTo>
                  <a:lnTo>
                    <a:pt x="283131" y="817824"/>
                  </a:lnTo>
                  <a:lnTo>
                    <a:pt x="282410" y="817393"/>
                  </a:lnTo>
                  <a:lnTo>
                    <a:pt x="281405" y="816907"/>
                  </a:lnTo>
                  <a:lnTo>
                    <a:pt x="279601" y="816229"/>
                  </a:lnTo>
                  <a:lnTo>
                    <a:pt x="277623" y="815705"/>
                  </a:lnTo>
                  <a:lnTo>
                    <a:pt x="275651" y="814471"/>
                  </a:lnTo>
                  <a:lnTo>
                    <a:pt x="275217" y="814005"/>
                  </a:lnTo>
                  <a:lnTo>
                    <a:pt x="274908" y="813524"/>
                  </a:lnTo>
                  <a:lnTo>
                    <a:pt x="274800" y="813266"/>
                  </a:lnTo>
                  <a:lnTo>
                    <a:pt x="274631" y="812267"/>
                  </a:lnTo>
                  <a:lnTo>
                    <a:pt x="274630" y="811882"/>
                  </a:lnTo>
                  <a:lnTo>
                    <a:pt x="275220" y="809959"/>
                  </a:lnTo>
                  <a:lnTo>
                    <a:pt x="275476" y="808466"/>
                  </a:lnTo>
                  <a:lnTo>
                    <a:pt x="275424" y="807670"/>
                  </a:lnTo>
                  <a:lnTo>
                    <a:pt x="274961" y="806434"/>
                  </a:lnTo>
                  <a:lnTo>
                    <a:pt x="274220" y="805215"/>
                  </a:lnTo>
                  <a:lnTo>
                    <a:pt x="273717" y="804635"/>
                  </a:lnTo>
                  <a:lnTo>
                    <a:pt x="273044" y="804141"/>
                  </a:lnTo>
                  <a:lnTo>
                    <a:pt x="271307" y="803085"/>
                  </a:lnTo>
                  <a:lnTo>
                    <a:pt x="270769" y="802657"/>
                  </a:lnTo>
                  <a:lnTo>
                    <a:pt x="270419" y="802310"/>
                  </a:lnTo>
                  <a:lnTo>
                    <a:pt x="268965" y="800484"/>
                  </a:lnTo>
                  <a:lnTo>
                    <a:pt x="267679" y="798547"/>
                  </a:lnTo>
                  <a:lnTo>
                    <a:pt x="267213" y="797230"/>
                  </a:lnTo>
                  <a:lnTo>
                    <a:pt x="264818" y="793469"/>
                  </a:lnTo>
                  <a:lnTo>
                    <a:pt x="264013" y="791854"/>
                  </a:lnTo>
                  <a:lnTo>
                    <a:pt x="263874" y="791301"/>
                  </a:lnTo>
                  <a:lnTo>
                    <a:pt x="263124" y="789174"/>
                  </a:lnTo>
                  <a:lnTo>
                    <a:pt x="263097" y="788640"/>
                  </a:lnTo>
                  <a:lnTo>
                    <a:pt x="263960" y="785845"/>
                  </a:lnTo>
                  <a:lnTo>
                    <a:pt x="263989" y="785515"/>
                  </a:lnTo>
                  <a:lnTo>
                    <a:pt x="263889" y="784865"/>
                  </a:lnTo>
                  <a:lnTo>
                    <a:pt x="263803" y="784637"/>
                  </a:lnTo>
                  <a:lnTo>
                    <a:pt x="263563" y="784373"/>
                  </a:lnTo>
                  <a:lnTo>
                    <a:pt x="263322" y="784254"/>
                  </a:lnTo>
                  <a:lnTo>
                    <a:pt x="262382" y="784057"/>
                  </a:lnTo>
                  <a:lnTo>
                    <a:pt x="261371" y="784181"/>
                  </a:lnTo>
                  <a:lnTo>
                    <a:pt x="260275" y="784494"/>
                  </a:lnTo>
                  <a:lnTo>
                    <a:pt x="260138" y="784533"/>
                  </a:lnTo>
                  <a:lnTo>
                    <a:pt x="259300" y="783545"/>
                  </a:lnTo>
                  <a:lnTo>
                    <a:pt x="258548" y="782829"/>
                  </a:lnTo>
                  <a:lnTo>
                    <a:pt x="257971" y="782167"/>
                  </a:lnTo>
                  <a:lnTo>
                    <a:pt x="257039" y="780970"/>
                  </a:lnTo>
                  <a:lnTo>
                    <a:pt x="256619" y="780303"/>
                  </a:lnTo>
                  <a:lnTo>
                    <a:pt x="256426" y="779791"/>
                  </a:lnTo>
                  <a:lnTo>
                    <a:pt x="256376" y="779227"/>
                  </a:lnTo>
                  <a:lnTo>
                    <a:pt x="256427" y="778828"/>
                  </a:lnTo>
                  <a:lnTo>
                    <a:pt x="256617" y="778324"/>
                  </a:lnTo>
                  <a:lnTo>
                    <a:pt x="256705" y="777734"/>
                  </a:lnTo>
                  <a:lnTo>
                    <a:pt x="256720" y="777077"/>
                  </a:lnTo>
                  <a:lnTo>
                    <a:pt x="256896" y="776026"/>
                  </a:lnTo>
                  <a:lnTo>
                    <a:pt x="257107" y="775504"/>
                  </a:lnTo>
                  <a:lnTo>
                    <a:pt x="257270" y="775285"/>
                  </a:lnTo>
                  <a:lnTo>
                    <a:pt x="258264" y="774349"/>
                  </a:lnTo>
                  <a:lnTo>
                    <a:pt x="258685" y="773830"/>
                  </a:lnTo>
                  <a:lnTo>
                    <a:pt x="259073" y="772833"/>
                  </a:lnTo>
                  <a:lnTo>
                    <a:pt x="259306" y="772519"/>
                  </a:lnTo>
                  <a:lnTo>
                    <a:pt x="259648" y="772277"/>
                  </a:lnTo>
                  <a:lnTo>
                    <a:pt x="259840" y="772142"/>
                  </a:lnTo>
                  <a:lnTo>
                    <a:pt x="260937" y="771685"/>
                  </a:lnTo>
                  <a:lnTo>
                    <a:pt x="263241" y="771340"/>
                  </a:lnTo>
                  <a:lnTo>
                    <a:pt x="264064" y="771100"/>
                  </a:lnTo>
                  <a:lnTo>
                    <a:pt x="265363" y="770414"/>
                  </a:lnTo>
                  <a:lnTo>
                    <a:pt x="265706" y="770001"/>
                  </a:lnTo>
                  <a:lnTo>
                    <a:pt x="266012" y="769256"/>
                  </a:lnTo>
                  <a:lnTo>
                    <a:pt x="266144" y="768627"/>
                  </a:lnTo>
                  <a:lnTo>
                    <a:pt x="266580" y="765004"/>
                  </a:lnTo>
                  <a:lnTo>
                    <a:pt x="266612" y="763951"/>
                  </a:lnTo>
                  <a:lnTo>
                    <a:pt x="266530" y="763308"/>
                  </a:lnTo>
                  <a:lnTo>
                    <a:pt x="266338" y="762579"/>
                  </a:lnTo>
                  <a:lnTo>
                    <a:pt x="265814" y="761098"/>
                  </a:lnTo>
                  <a:lnTo>
                    <a:pt x="264635" y="758338"/>
                  </a:lnTo>
                  <a:lnTo>
                    <a:pt x="263858" y="756875"/>
                  </a:lnTo>
                  <a:lnTo>
                    <a:pt x="263367" y="756188"/>
                  </a:lnTo>
                  <a:lnTo>
                    <a:pt x="262404" y="755094"/>
                  </a:lnTo>
                  <a:lnTo>
                    <a:pt x="259858" y="752879"/>
                  </a:lnTo>
                  <a:lnTo>
                    <a:pt x="259297" y="752199"/>
                  </a:lnTo>
                  <a:lnTo>
                    <a:pt x="257113" y="749039"/>
                  </a:lnTo>
                  <a:lnTo>
                    <a:pt x="256331" y="747489"/>
                  </a:lnTo>
                  <a:lnTo>
                    <a:pt x="255943" y="746341"/>
                  </a:lnTo>
                  <a:lnTo>
                    <a:pt x="255574" y="745646"/>
                  </a:lnTo>
                  <a:lnTo>
                    <a:pt x="254972" y="744743"/>
                  </a:lnTo>
                  <a:lnTo>
                    <a:pt x="254334" y="743984"/>
                  </a:lnTo>
                  <a:lnTo>
                    <a:pt x="253797" y="743180"/>
                  </a:lnTo>
                  <a:lnTo>
                    <a:pt x="253707" y="742933"/>
                  </a:lnTo>
                  <a:lnTo>
                    <a:pt x="253048" y="740551"/>
                  </a:lnTo>
                  <a:lnTo>
                    <a:pt x="252873" y="739544"/>
                  </a:lnTo>
                  <a:lnTo>
                    <a:pt x="252833" y="738741"/>
                  </a:lnTo>
                  <a:lnTo>
                    <a:pt x="252800" y="738071"/>
                  </a:lnTo>
                  <a:lnTo>
                    <a:pt x="252790" y="737870"/>
                  </a:lnTo>
                  <a:lnTo>
                    <a:pt x="252741" y="736869"/>
                  </a:lnTo>
                  <a:lnTo>
                    <a:pt x="252770" y="736545"/>
                  </a:lnTo>
                  <a:lnTo>
                    <a:pt x="252868" y="736303"/>
                  </a:lnTo>
                  <a:lnTo>
                    <a:pt x="253229" y="736016"/>
                  </a:lnTo>
                  <a:lnTo>
                    <a:pt x="253527" y="735947"/>
                  </a:lnTo>
                  <a:lnTo>
                    <a:pt x="254047" y="736005"/>
                  </a:lnTo>
                  <a:lnTo>
                    <a:pt x="255895" y="736455"/>
                  </a:lnTo>
                  <a:lnTo>
                    <a:pt x="256816" y="736274"/>
                  </a:lnTo>
                  <a:lnTo>
                    <a:pt x="257367" y="735919"/>
                  </a:lnTo>
                  <a:lnTo>
                    <a:pt x="257749" y="735460"/>
                  </a:lnTo>
                  <a:lnTo>
                    <a:pt x="257876" y="734811"/>
                  </a:lnTo>
                  <a:lnTo>
                    <a:pt x="257855" y="734404"/>
                  </a:lnTo>
                  <a:lnTo>
                    <a:pt x="257758" y="734035"/>
                  </a:lnTo>
                  <a:lnTo>
                    <a:pt x="257501" y="733567"/>
                  </a:lnTo>
                  <a:lnTo>
                    <a:pt x="256546" y="732421"/>
                  </a:lnTo>
                  <a:lnTo>
                    <a:pt x="253926" y="729991"/>
                  </a:lnTo>
                  <a:lnTo>
                    <a:pt x="253389" y="729045"/>
                  </a:lnTo>
                  <a:lnTo>
                    <a:pt x="252740" y="728405"/>
                  </a:lnTo>
                  <a:lnTo>
                    <a:pt x="252445" y="727726"/>
                  </a:lnTo>
                  <a:lnTo>
                    <a:pt x="252483" y="727344"/>
                  </a:lnTo>
                  <a:lnTo>
                    <a:pt x="252611" y="727074"/>
                  </a:lnTo>
                  <a:lnTo>
                    <a:pt x="252547" y="726306"/>
                  </a:lnTo>
                  <a:lnTo>
                    <a:pt x="252379" y="725540"/>
                  </a:lnTo>
                  <a:lnTo>
                    <a:pt x="252323" y="723794"/>
                  </a:lnTo>
                  <a:lnTo>
                    <a:pt x="252482" y="722515"/>
                  </a:lnTo>
                  <a:lnTo>
                    <a:pt x="252651" y="721853"/>
                  </a:lnTo>
                  <a:lnTo>
                    <a:pt x="252603" y="721188"/>
                  </a:lnTo>
                  <a:lnTo>
                    <a:pt x="252292" y="720564"/>
                  </a:lnTo>
                  <a:lnTo>
                    <a:pt x="251977" y="720171"/>
                  </a:lnTo>
                  <a:lnTo>
                    <a:pt x="251324" y="719675"/>
                  </a:lnTo>
                  <a:lnTo>
                    <a:pt x="250862" y="719421"/>
                  </a:lnTo>
                  <a:lnTo>
                    <a:pt x="250179" y="719195"/>
                  </a:lnTo>
                  <a:lnTo>
                    <a:pt x="249331" y="719155"/>
                  </a:lnTo>
                  <a:lnTo>
                    <a:pt x="246004" y="718509"/>
                  </a:lnTo>
                  <a:lnTo>
                    <a:pt x="245192" y="718296"/>
                  </a:lnTo>
                  <a:lnTo>
                    <a:pt x="244006" y="717769"/>
                  </a:lnTo>
                  <a:lnTo>
                    <a:pt x="243506" y="717182"/>
                  </a:lnTo>
                  <a:lnTo>
                    <a:pt x="242964" y="716327"/>
                  </a:lnTo>
                  <a:lnTo>
                    <a:pt x="242246" y="715015"/>
                  </a:lnTo>
                  <a:lnTo>
                    <a:pt x="241528" y="714539"/>
                  </a:lnTo>
                  <a:lnTo>
                    <a:pt x="240754" y="714128"/>
                  </a:lnTo>
                  <a:lnTo>
                    <a:pt x="240319" y="714110"/>
                  </a:lnTo>
                  <a:lnTo>
                    <a:pt x="239932" y="713799"/>
                  </a:lnTo>
                  <a:lnTo>
                    <a:pt x="239839" y="713521"/>
                  </a:lnTo>
                  <a:lnTo>
                    <a:pt x="239826" y="712947"/>
                  </a:lnTo>
                  <a:lnTo>
                    <a:pt x="239653" y="712734"/>
                  </a:lnTo>
                  <a:lnTo>
                    <a:pt x="238876" y="712882"/>
                  </a:lnTo>
                  <a:lnTo>
                    <a:pt x="238425" y="713062"/>
                  </a:lnTo>
                  <a:lnTo>
                    <a:pt x="237829" y="713454"/>
                  </a:lnTo>
                  <a:lnTo>
                    <a:pt x="236425" y="713513"/>
                  </a:lnTo>
                  <a:lnTo>
                    <a:pt x="235956" y="713639"/>
                  </a:lnTo>
                  <a:lnTo>
                    <a:pt x="234895" y="713394"/>
                  </a:lnTo>
                  <a:lnTo>
                    <a:pt x="234301" y="713095"/>
                  </a:lnTo>
                  <a:lnTo>
                    <a:pt x="234023" y="712815"/>
                  </a:lnTo>
                  <a:lnTo>
                    <a:pt x="233657" y="711755"/>
                  </a:lnTo>
                  <a:lnTo>
                    <a:pt x="233781" y="711051"/>
                  </a:lnTo>
                  <a:lnTo>
                    <a:pt x="234005" y="710399"/>
                  </a:lnTo>
                  <a:lnTo>
                    <a:pt x="234265" y="709315"/>
                  </a:lnTo>
                  <a:lnTo>
                    <a:pt x="234318" y="708531"/>
                  </a:lnTo>
                  <a:lnTo>
                    <a:pt x="234242" y="707761"/>
                  </a:lnTo>
                  <a:lnTo>
                    <a:pt x="234111" y="707490"/>
                  </a:lnTo>
                  <a:lnTo>
                    <a:pt x="233773" y="707133"/>
                  </a:lnTo>
                  <a:lnTo>
                    <a:pt x="233015" y="705848"/>
                  </a:lnTo>
                  <a:lnTo>
                    <a:pt x="232430" y="705441"/>
                  </a:lnTo>
                  <a:lnTo>
                    <a:pt x="232034" y="705165"/>
                  </a:lnTo>
                  <a:lnTo>
                    <a:pt x="231396" y="704812"/>
                  </a:lnTo>
                  <a:lnTo>
                    <a:pt x="229733" y="703974"/>
                  </a:lnTo>
                  <a:lnTo>
                    <a:pt x="228977" y="703667"/>
                  </a:lnTo>
                  <a:lnTo>
                    <a:pt x="227181" y="702490"/>
                  </a:lnTo>
                  <a:lnTo>
                    <a:pt x="225693" y="701224"/>
                  </a:lnTo>
                  <a:lnTo>
                    <a:pt x="225271" y="700751"/>
                  </a:lnTo>
                  <a:lnTo>
                    <a:pt x="224787" y="700053"/>
                  </a:lnTo>
                  <a:lnTo>
                    <a:pt x="224351" y="699580"/>
                  </a:lnTo>
                  <a:lnTo>
                    <a:pt x="223181" y="699660"/>
                  </a:lnTo>
                  <a:lnTo>
                    <a:pt x="222707" y="699788"/>
                  </a:lnTo>
                  <a:lnTo>
                    <a:pt x="222316" y="699633"/>
                  </a:lnTo>
                  <a:lnTo>
                    <a:pt x="221746" y="699227"/>
                  </a:lnTo>
                  <a:lnTo>
                    <a:pt x="221359" y="699090"/>
                  </a:lnTo>
                  <a:lnTo>
                    <a:pt x="220302" y="699119"/>
                  </a:lnTo>
                  <a:lnTo>
                    <a:pt x="219643" y="698908"/>
                  </a:lnTo>
                  <a:lnTo>
                    <a:pt x="219374" y="698751"/>
                  </a:lnTo>
                  <a:lnTo>
                    <a:pt x="218908" y="699281"/>
                  </a:lnTo>
                  <a:lnTo>
                    <a:pt x="217998" y="698565"/>
                  </a:lnTo>
                  <a:lnTo>
                    <a:pt x="217697" y="698227"/>
                  </a:lnTo>
                  <a:lnTo>
                    <a:pt x="217102" y="696928"/>
                  </a:lnTo>
                  <a:lnTo>
                    <a:pt x="217133" y="696522"/>
                  </a:lnTo>
                  <a:lnTo>
                    <a:pt x="217352" y="696088"/>
                  </a:lnTo>
                  <a:lnTo>
                    <a:pt x="217251" y="695293"/>
                  </a:lnTo>
                  <a:lnTo>
                    <a:pt x="217080" y="695031"/>
                  </a:lnTo>
                  <a:lnTo>
                    <a:pt x="216534" y="694856"/>
                  </a:lnTo>
                  <a:lnTo>
                    <a:pt x="215355" y="694247"/>
                  </a:lnTo>
                  <a:lnTo>
                    <a:pt x="212582" y="692378"/>
                  </a:lnTo>
                  <a:lnTo>
                    <a:pt x="211805" y="691936"/>
                  </a:lnTo>
                  <a:lnTo>
                    <a:pt x="211553" y="691899"/>
                  </a:lnTo>
                  <a:lnTo>
                    <a:pt x="210845" y="692186"/>
                  </a:lnTo>
                  <a:lnTo>
                    <a:pt x="209543" y="693324"/>
                  </a:lnTo>
                  <a:lnTo>
                    <a:pt x="209112" y="693854"/>
                  </a:lnTo>
                  <a:lnTo>
                    <a:pt x="208109" y="695434"/>
                  </a:lnTo>
                  <a:lnTo>
                    <a:pt x="207584" y="696018"/>
                  </a:lnTo>
                  <a:lnTo>
                    <a:pt x="205836" y="697323"/>
                  </a:lnTo>
                  <a:lnTo>
                    <a:pt x="205330" y="697622"/>
                  </a:lnTo>
                  <a:lnTo>
                    <a:pt x="204001" y="697746"/>
                  </a:lnTo>
                  <a:lnTo>
                    <a:pt x="202846" y="697679"/>
                  </a:lnTo>
                  <a:lnTo>
                    <a:pt x="201059" y="697156"/>
                  </a:lnTo>
                  <a:lnTo>
                    <a:pt x="199554" y="696321"/>
                  </a:lnTo>
                  <a:lnTo>
                    <a:pt x="199315" y="696089"/>
                  </a:lnTo>
                  <a:lnTo>
                    <a:pt x="196755" y="691557"/>
                  </a:lnTo>
                  <a:lnTo>
                    <a:pt x="196499" y="691222"/>
                  </a:lnTo>
                  <a:lnTo>
                    <a:pt x="196415" y="690999"/>
                  </a:lnTo>
                  <a:lnTo>
                    <a:pt x="196255" y="689905"/>
                  </a:lnTo>
                  <a:lnTo>
                    <a:pt x="196963" y="689156"/>
                  </a:lnTo>
                  <a:lnTo>
                    <a:pt x="197638" y="688679"/>
                  </a:lnTo>
                  <a:lnTo>
                    <a:pt x="197880" y="687803"/>
                  </a:lnTo>
                  <a:lnTo>
                    <a:pt x="199293" y="687679"/>
                  </a:lnTo>
                  <a:lnTo>
                    <a:pt x="200330" y="686741"/>
                  </a:lnTo>
                  <a:lnTo>
                    <a:pt x="200949" y="686504"/>
                  </a:lnTo>
                  <a:lnTo>
                    <a:pt x="201697" y="685473"/>
                  </a:lnTo>
                  <a:lnTo>
                    <a:pt x="201746" y="685220"/>
                  </a:lnTo>
                  <a:lnTo>
                    <a:pt x="201669" y="684607"/>
                  </a:lnTo>
                  <a:lnTo>
                    <a:pt x="200670" y="684809"/>
                  </a:lnTo>
                  <a:lnTo>
                    <a:pt x="200424" y="684763"/>
                  </a:lnTo>
                  <a:lnTo>
                    <a:pt x="200287" y="684558"/>
                  </a:lnTo>
                  <a:lnTo>
                    <a:pt x="200151" y="683985"/>
                  </a:lnTo>
                  <a:lnTo>
                    <a:pt x="199592" y="683271"/>
                  </a:lnTo>
                  <a:lnTo>
                    <a:pt x="198146" y="683888"/>
                  </a:lnTo>
                  <a:lnTo>
                    <a:pt x="195409" y="684655"/>
                  </a:lnTo>
                  <a:lnTo>
                    <a:pt x="194561" y="684803"/>
                  </a:lnTo>
                  <a:lnTo>
                    <a:pt x="193299" y="684743"/>
                  </a:lnTo>
                  <a:lnTo>
                    <a:pt x="192937" y="684572"/>
                  </a:lnTo>
                  <a:lnTo>
                    <a:pt x="191924" y="683819"/>
                  </a:lnTo>
                  <a:lnTo>
                    <a:pt x="188876" y="680345"/>
                  </a:lnTo>
                  <a:lnTo>
                    <a:pt x="187264" y="679754"/>
                  </a:lnTo>
                  <a:lnTo>
                    <a:pt x="186876" y="679537"/>
                  </a:lnTo>
                  <a:lnTo>
                    <a:pt x="186596" y="679282"/>
                  </a:lnTo>
                  <a:lnTo>
                    <a:pt x="186395" y="678954"/>
                  </a:lnTo>
                  <a:lnTo>
                    <a:pt x="186293" y="678589"/>
                  </a:lnTo>
                  <a:lnTo>
                    <a:pt x="186041" y="678089"/>
                  </a:lnTo>
                  <a:lnTo>
                    <a:pt x="185799" y="677752"/>
                  </a:lnTo>
                  <a:lnTo>
                    <a:pt x="185544" y="677596"/>
                  </a:lnTo>
                  <a:lnTo>
                    <a:pt x="184874" y="677448"/>
                  </a:lnTo>
                  <a:lnTo>
                    <a:pt x="184035" y="677489"/>
                  </a:lnTo>
                  <a:lnTo>
                    <a:pt x="183048" y="677791"/>
                  </a:lnTo>
                  <a:lnTo>
                    <a:pt x="182200" y="677801"/>
                  </a:lnTo>
                  <a:lnTo>
                    <a:pt x="181541" y="677544"/>
                  </a:lnTo>
                  <a:lnTo>
                    <a:pt x="179513" y="676405"/>
                  </a:lnTo>
                  <a:lnTo>
                    <a:pt x="178662" y="675705"/>
                  </a:lnTo>
                  <a:lnTo>
                    <a:pt x="177554" y="674459"/>
                  </a:lnTo>
                  <a:lnTo>
                    <a:pt x="177472" y="673982"/>
                  </a:lnTo>
                  <a:lnTo>
                    <a:pt x="177474" y="673012"/>
                  </a:lnTo>
                  <a:lnTo>
                    <a:pt x="177384" y="672381"/>
                  </a:lnTo>
                  <a:lnTo>
                    <a:pt x="177131" y="671700"/>
                  </a:lnTo>
                  <a:lnTo>
                    <a:pt x="176799" y="671326"/>
                  </a:lnTo>
                  <a:lnTo>
                    <a:pt x="175139" y="670459"/>
                  </a:lnTo>
                  <a:lnTo>
                    <a:pt x="173464" y="669736"/>
                  </a:lnTo>
                  <a:lnTo>
                    <a:pt x="173112" y="669738"/>
                  </a:lnTo>
                  <a:lnTo>
                    <a:pt x="172904" y="669833"/>
                  </a:lnTo>
                  <a:lnTo>
                    <a:pt x="171935" y="670594"/>
                  </a:lnTo>
                  <a:lnTo>
                    <a:pt x="167764" y="668187"/>
                  </a:lnTo>
                  <a:lnTo>
                    <a:pt x="166309" y="667346"/>
                  </a:lnTo>
                  <a:lnTo>
                    <a:pt x="163303" y="664860"/>
                  </a:lnTo>
                  <a:lnTo>
                    <a:pt x="162368" y="663101"/>
                  </a:lnTo>
                  <a:lnTo>
                    <a:pt x="162046" y="662717"/>
                  </a:lnTo>
                  <a:lnTo>
                    <a:pt x="159174" y="658526"/>
                  </a:lnTo>
                  <a:lnTo>
                    <a:pt x="158162" y="657590"/>
                  </a:lnTo>
                  <a:lnTo>
                    <a:pt x="157216" y="656771"/>
                  </a:lnTo>
                  <a:lnTo>
                    <a:pt x="156045" y="656145"/>
                  </a:lnTo>
                  <a:lnTo>
                    <a:pt x="154842" y="655738"/>
                  </a:lnTo>
                  <a:lnTo>
                    <a:pt x="154116" y="655658"/>
                  </a:lnTo>
                  <a:lnTo>
                    <a:pt x="153459" y="655388"/>
                  </a:lnTo>
                  <a:lnTo>
                    <a:pt x="152337" y="654583"/>
                  </a:lnTo>
                  <a:lnTo>
                    <a:pt x="152001" y="654260"/>
                  </a:lnTo>
                  <a:lnTo>
                    <a:pt x="149496" y="650907"/>
                  </a:lnTo>
                  <a:lnTo>
                    <a:pt x="149295" y="650560"/>
                  </a:lnTo>
                  <a:lnTo>
                    <a:pt x="149197" y="650391"/>
                  </a:lnTo>
                  <a:lnTo>
                    <a:pt x="148737" y="649388"/>
                  </a:lnTo>
                  <a:lnTo>
                    <a:pt x="148115" y="647688"/>
                  </a:lnTo>
                  <a:lnTo>
                    <a:pt x="147623" y="645704"/>
                  </a:lnTo>
                  <a:lnTo>
                    <a:pt x="147479" y="644866"/>
                  </a:lnTo>
                  <a:lnTo>
                    <a:pt x="147003" y="643185"/>
                  </a:lnTo>
                  <a:lnTo>
                    <a:pt x="146826" y="642242"/>
                  </a:lnTo>
                  <a:lnTo>
                    <a:pt x="146510" y="641096"/>
                  </a:lnTo>
                  <a:lnTo>
                    <a:pt x="146397" y="639248"/>
                  </a:lnTo>
                  <a:lnTo>
                    <a:pt x="146540" y="637781"/>
                  </a:lnTo>
                  <a:lnTo>
                    <a:pt x="146259" y="635001"/>
                  </a:lnTo>
                  <a:lnTo>
                    <a:pt x="146354" y="633493"/>
                  </a:lnTo>
                  <a:lnTo>
                    <a:pt x="146586" y="632490"/>
                  </a:lnTo>
                  <a:lnTo>
                    <a:pt x="147756" y="629450"/>
                  </a:lnTo>
                  <a:lnTo>
                    <a:pt x="148341" y="626869"/>
                  </a:lnTo>
                  <a:lnTo>
                    <a:pt x="148715" y="626218"/>
                  </a:lnTo>
                  <a:lnTo>
                    <a:pt x="149024" y="625667"/>
                  </a:lnTo>
                  <a:lnTo>
                    <a:pt x="149275" y="625348"/>
                  </a:lnTo>
                  <a:lnTo>
                    <a:pt x="150577" y="623690"/>
                  </a:lnTo>
                  <a:lnTo>
                    <a:pt x="151254" y="623114"/>
                  </a:lnTo>
                  <a:lnTo>
                    <a:pt x="154108" y="619236"/>
                  </a:lnTo>
                  <a:lnTo>
                    <a:pt x="154737" y="617469"/>
                  </a:lnTo>
                  <a:lnTo>
                    <a:pt x="155101" y="616707"/>
                  </a:lnTo>
                  <a:lnTo>
                    <a:pt x="155162" y="615584"/>
                  </a:lnTo>
                  <a:lnTo>
                    <a:pt x="155497" y="612408"/>
                  </a:lnTo>
                  <a:lnTo>
                    <a:pt x="155805" y="611341"/>
                  </a:lnTo>
                  <a:lnTo>
                    <a:pt x="155852" y="610351"/>
                  </a:lnTo>
                  <a:lnTo>
                    <a:pt x="156166" y="608885"/>
                  </a:lnTo>
                  <a:lnTo>
                    <a:pt x="156351" y="607385"/>
                  </a:lnTo>
                  <a:lnTo>
                    <a:pt x="156788" y="605203"/>
                  </a:lnTo>
                  <a:lnTo>
                    <a:pt x="157102" y="604062"/>
                  </a:lnTo>
                  <a:lnTo>
                    <a:pt x="157357" y="603506"/>
                  </a:lnTo>
                  <a:lnTo>
                    <a:pt x="158244" y="601567"/>
                  </a:lnTo>
                  <a:lnTo>
                    <a:pt x="160770" y="596928"/>
                  </a:lnTo>
                  <a:lnTo>
                    <a:pt x="160997" y="596706"/>
                  </a:lnTo>
                  <a:lnTo>
                    <a:pt x="161593" y="596325"/>
                  </a:lnTo>
                  <a:lnTo>
                    <a:pt x="162297" y="595510"/>
                  </a:lnTo>
                  <a:lnTo>
                    <a:pt x="163121" y="594760"/>
                  </a:lnTo>
                  <a:lnTo>
                    <a:pt x="163807" y="593858"/>
                  </a:lnTo>
                  <a:lnTo>
                    <a:pt x="164242" y="593164"/>
                  </a:lnTo>
                  <a:lnTo>
                    <a:pt x="164950" y="591258"/>
                  </a:lnTo>
                  <a:lnTo>
                    <a:pt x="165423" y="588632"/>
                  </a:lnTo>
                  <a:lnTo>
                    <a:pt x="165467" y="587951"/>
                  </a:lnTo>
                  <a:lnTo>
                    <a:pt x="165409" y="586629"/>
                  </a:lnTo>
                  <a:lnTo>
                    <a:pt x="164813" y="584073"/>
                  </a:lnTo>
                  <a:lnTo>
                    <a:pt x="164615" y="583354"/>
                  </a:lnTo>
                  <a:lnTo>
                    <a:pt x="164083" y="582007"/>
                  </a:lnTo>
                  <a:lnTo>
                    <a:pt x="162944" y="580200"/>
                  </a:lnTo>
                  <a:lnTo>
                    <a:pt x="162082" y="579391"/>
                  </a:lnTo>
                  <a:lnTo>
                    <a:pt x="161185" y="578083"/>
                  </a:lnTo>
                  <a:lnTo>
                    <a:pt x="160773" y="576786"/>
                  </a:lnTo>
                  <a:lnTo>
                    <a:pt x="160721" y="575876"/>
                  </a:lnTo>
                  <a:lnTo>
                    <a:pt x="160743" y="575373"/>
                  </a:lnTo>
                  <a:lnTo>
                    <a:pt x="160867" y="574672"/>
                  </a:lnTo>
                  <a:lnTo>
                    <a:pt x="161342" y="573740"/>
                  </a:lnTo>
                  <a:lnTo>
                    <a:pt x="162822" y="572045"/>
                  </a:lnTo>
                  <a:lnTo>
                    <a:pt x="163686" y="571410"/>
                  </a:lnTo>
                  <a:lnTo>
                    <a:pt x="164421" y="570239"/>
                  </a:lnTo>
                  <a:lnTo>
                    <a:pt x="164498" y="569378"/>
                  </a:lnTo>
                  <a:lnTo>
                    <a:pt x="164868" y="568424"/>
                  </a:lnTo>
                  <a:lnTo>
                    <a:pt x="165366" y="567490"/>
                  </a:lnTo>
                  <a:lnTo>
                    <a:pt x="167512" y="565807"/>
                  </a:lnTo>
                  <a:lnTo>
                    <a:pt x="170055" y="563416"/>
                  </a:lnTo>
                  <a:lnTo>
                    <a:pt x="170592" y="562244"/>
                  </a:lnTo>
                  <a:lnTo>
                    <a:pt x="170839" y="560856"/>
                  </a:lnTo>
                  <a:lnTo>
                    <a:pt x="171246" y="557525"/>
                  </a:lnTo>
                  <a:lnTo>
                    <a:pt x="171148" y="556633"/>
                  </a:lnTo>
                  <a:lnTo>
                    <a:pt x="170640" y="555821"/>
                  </a:lnTo>
                  <a:lnTo>
                    <a:pt x="166094" y="553512"/>
                  </a:lnTo>
                  <a:lnTo>
                    <a:pt x="164297" y="552283"/>
                  </a:lnTo>
                  <a:lnTo>
                    <a:pt x="161867" y="551171"/>
                  </a:lnTo>
                  <a:lnTo>
                    <a:pt x="161466" y="551022"/>
                  </a:lnTo>
                  <a:lnTo>
                    <a:pt x="160902" y="550988"/>
                  </a:lnTo>
                  <a:lnTo>
                    <a:pt x="160618" y="550875"/>
                  </a:lnTo>
                  <a:lnTo>
                    <a:pt x="159197" y="549597"/>
                  </a:lnTo>
                  <a:lnTo>
                    <a:pt x="158671" y="549124"/>
                  </a:lnTo>
                  <a:lnTo>
                    <a:pt x="157513" y="548182"/>
                  </a:lnTo>
                  <a:lnTo>
                    <a:pt x="156645" y="547731"/>
                  </a:lnTo>
                  <a:lnTo>
                    <a:pt x="155307" y="547239"/>
                  </a:lnTo>
                  <a:lnTo>
                    <a:pt x="154286" y="546644"/>
                  </a:lnTo>
                  <a:lnTo>
                    <a:pt x="153842" y="546506"/>
                  </a:lnTo>
                  <a:lnTo>
                    <a:pt x="153501" y="546489"/>
                  </a:lnTo>
                  <a:lnTo>
                    <a:pt x="152844" y="546597"/>
                  </a:lnTo>
                  <a:lnTo>
                    <a:pt x="152013" y="546328"/>
                  </a:lnTo>
                  <a:lnTo>
                    <a:pt x="151325" y="546242"/>
                  </a:lnTo>
                  <a:lnTo>
                    <a:pt x="151134" y="546218"/>
                  </a:lnTo>
                  <a:lnTo>
                    <a:pt x="150419" y="546218"/>
                  </a:lnTo>
                  <a:lnTo>
                    <a:pt x="148714" y="546432"/>
                  </a:lnTo>
                  <a:lnTo>
                    <a:pt x="147867" y="546471"/>
                  </a:lnTo>
                  <a:lnTo>
                    <a:pt x="147480" y="546410"/>
                  </a:lnTo>
                  <a:lnTo>
                    <a:pt x="146516" y="545917"/>
                  </a:lnTo>
                  <a:lnTo>
                    <a:pt x="145742" y="545688"/>
                  </a:lnTo>
                  <a:lnTo>
                    <a:pt x="144638" y="545223"/>
                  </a:lnTo>
                  <a:lnTo>
                    <a:pt x="143092" y="544253"/>
                  </a:lnTo>
                  <a:lnTo>
                    <a:pt x="138760" y="542386"/>
                  </a:lnTo>
                  <a:lnTo>
                    <a:pt x="137267" y="541812"/>
                  </a:lnTo>
                  <a:lnTo>
                    <a:pt x="136039" y="541524"/>
                  </a:lnTo>
                  <a:lnTo>
                    <a:pt x="135262" y="541462"/>
                  </a:lnTo>
                  <a:lnTo>
                    <a:pt x="133932" y="541484"/>
                  </a:lnTo>
                  <a:lnTo>
                    <a:pt x="132886" y="541298"/>
                  </a:lnTo>
                  <a:lnTo>
                    <a:pt x="132146" y="541077"/>
                  </a:lnTo>
                  <a:lnTo>
                    <a:pt x="130918" y="541101"/>
                  </a:lnTo>
                  <a:lnTo>
                    <a:pt x="129628" y="541693"/>
                  </a:lnTo>
                  <a:lnTo>
                    <a:pt x="129040" y="542103"/>
                  </a:lnTo>
                  <a:lnTo>
                    <a:pt x="128574" y="542572"/>
                  </a:lnTo>
                  <a:lnTo>
                    <a:pt x="127540" y="544760"/>
                  </a:lnTo>
                  <a:lnTo>
                    <a:pt x="127457" y="545108"/>
                  </a:lnTo>
                  <a:lnTo>
                    <a:pt x="127461" y="545358"/>
                  </a:lnTo>
                  <a:lnTo>
                    <a:pt x="127600" y="546192"/>
                  </a:lnTo>
                  <a:lnTo>
                    <a:pt x="127200" y="547505"/>
                  </a:lnTo>
                  <a:lnTo>
                    <a:pt x="125851" y="549889"/>
                  </a:lnTo>
                  <a:lnTo>
                    <a:pt x="125088" y="551066"/>
                  </a:lnTo>
                  <a:lnTo>
                    <a:pt x="124041" y="551717"/>
                  </a:lnTo>
                  <a:lnTo>
                    <a:pt x="122538" y="553546"/>
                  </a:lnTo>
                  <a:lnTo>
                    <a:pt x="121179" y="555408"/>
                  </a:lnTo>
                  <a:lnTo>
                    <a:pt x="120979" y="555575"/>
                  </a:lnTo>
                  <a:lnTo>
                    <a:pt x="119888" y="556121"/>
                  </a:lnTo>
                  <a:lnTo>
                    <a:pt x="118666" y="556487"/>
                  </a:lnTo>
                  <a:lnTo>
                    <a:pt x="117509" y="556638"/>
                  </a:lnTo>
                  <a:lnTo>
                    <a:pt x="116741" y="556586"/>
                  </a:lnTo>
                  <a:lnTo>
                    <a:pt x="115316" y="555792"/>
                  </a:lnTo>
                  <a:lnTo>
                    <a:pt x="111786" y="554017"/>
                  </a:lnTo>
                  <a:lnTo>
                    <a:pt x="111374" y="553608"/>
                  </a:lnTo>
                  <a:lnTo>
                    <a:pt x="110410" y="551854"/>
                  </a:lnTo>
                  <a:lnTo>
                    <a:pt x="109910" y="551249"/>
                  </a:lnTo>
                  <a:lnTo>
                    <a:pt x="108952" y="550746"/>
                  </a:lnTo>
                  <a:lnTo>
                    <a:pt x="108323" y="550192"/>
                  </a:lnTo>
                  <a:lnTo>
                    <a:pt x="107816" y="549616"/>
                  </a:lnTo>
                  <a:lnTo>
                    <a:pt x="107299" y="548954"/>
                  </a:lnTo>
                  <a:lnTo>
                    <a:pt x="107045" y="548521"/>
                  </a:lnTo>
                  <a:lnTo>
                    <a:pt x="106735" y="547634"/>
                  </a:lnTo>
                  <a:lnTo>
                    <a:pt x="106186" y="545610"/>
                  </a:lnTo>
                  <a:lnTo>
                    <a:pt x="105848" y="545025"/>
                  </a:lnTo>
                  <a:lnTo>
                    <a:pt x="105287" y="543610"/>
                  </a:lnTo>
                  <a:lnTo>
                    <a:pt x="105199" y="543075"/>
                  </a:lnTo>
                  <a:lnTo>
                    <a:pt x="105029" y="540392"/>
                  </a:lnTo>
                  <a:lnTo>
                    <a:pt x="104751" y="539267"/>
                  </a:lnTo>
                  <a:lnTo>
                    <a:pt x="104244" y="538279"/>
                  </a:lnTo>
                  <a:lnTo>
                    <a:pt x="104048" y="538104"/>
                  </a:lnTo>
                  <a:lnTo>
                    <a:pt x="103537" y="537353"/>
                  </a:lnTo>
                  <a:lnTo>
                    <a:pt x="103394" y="537072"/>
                  </a:lnTo>
                  <a:lnTo>
                    <a:pt x="103213" y="536372"/>
                  </a:lnTo>
                  <a:lnTo>
                    <a:pt x="102897" y="535731"/>
                  </a:lnTo>
                  <a:lnTo>
                    <a:pt x="101846" y="533969"/>
                  </a:lnTo>
                  <a:lnTo>
                    <a:pt x="100892" y="532087"/>
                  </a:lnTo>
                  <a:lnTo>
                    <a:pt x="100428" y="531448"/>
                  </a:lnTo>
                  <a:lnTo>
                    <a:pt x="100127" y="530410"/>
                  </a:lnTo>
                  <a:lnTo>
                    <a:pt x="100118" y="530176"/>
                  </a:lnTo>
                  <a:lnTo>
                    <a:pt x="100223" y="529949"/>
                  </a:lnTo>
                  <a:lnTo>
                    <a:pt x="101328" y="528625"/>
                  </a:lnTo>
                  <a:lnTo>
                    <a:pt x="101391" y="527908"/>
                  </a:lnTo>
                  <a:lnTo>
                    <a:pt x="101465" y="527700"/>
                  </a:lnTo>
                  <a:lnTo>
                    <a:pt x="103323" y="525141"/>
                  </a:lnTo>
                  <a:lnTo>
                    <a:pt x="103392" y="524883"/>
                  </a:lnTo>
                  <a:lnTo>
                    <a:pt x="103396" y="523332"/>
                  </a:lnTo>
                  <a:lnTo>
                    <a:pt x="102883" y="521453"/>
                  </a:lnTo>
                  <a:lnTo>
                    <a:pt x="102669" y="520845"/>
                  </a:lnTo>
                  <a:lnTo>
                    <a:pt x="101545" y="519164"/>
                  </a:lnTo>
                  <a:lnTo>
                    <a:pt x="100862" y="518359"/>
                  </a:lnTo>
                  <a:lnTo>
                    <a:pt x="100552" y="517892"/>
                  </a:lnTo>
                  <a:lnTo>
                    <a:pt x="100255" y="517262"/>
                  </a:lnTo>
                  <a:lnTo>
                    <a:pt x="99871" y="516150"/>
                  </a:lnTo>
                  <a:lnTo>
                    <a:pt x="99690" y="515536"/>
                  </a:lnTo>
                  <a:lnTo>
                    <a:pt x="99431" y="512927"/>
                  </a:lnTo>
                  <a:lnTo>
                    <a:pt x="99339" y="512426"/>
                  </a:lnTo>
                  <a:lnTo>
                    <a:pt x="98813" y="511142"/>
                  </a:lnTo>
                  <a:lnTo>
                    <a:pt x="98354" y="509387"/>
                  </a:lnTo>
                  <a:lnTo>
                    <a:pt x="98301" y="508598"/>
                  </a:lnTo>
                  <a:lnTo>
                    <a:pt x="98350" y="508016"/>
                  </a:lnTo>
                  <a:lnTo>
                    <a:pt x="98324" y="507473"/>
                  </a:lnTo>
                  <a:lnTo>
                    <a:pt x="98233" y="506964"/>
                  </a:lnTo>
                  <a:lnTo>
                    <a:pt x="97601" y="505502"/>
                  </a:lnTo>
                  <a:lnTo>
                    <a:pt x="97617" y="504606"/>
                  </a:lnTo>
                  <a:lnTo>
                    <a:pt x="97548" y="504234"/>
                  </a:lnTo>
                  <a:lnTo>
                    <a:pt x="96763" y="501567"/>
                  </a:lnTo>
                  <a:lnTo>
                    <a:pt x="96380" y="500895"/>
                  </a:lnTo>
                  <a:lnTo>
                    <a:pt x="95894" y="500454"/>
                  </a:lnTo>
                  <a:lnTo>
                    <a:pt x="95288" y="500081"/>
                  </a:lnTo>
                  <a:lnTo>
                    <a:pt x="94155" y="499824"/>
                  </a:lnTo>
                  <a:lnTo>
                    <a:pt x="93833" y="499651"/>
                  </a:lnTo>
                  <a:lnTo>
                    <a:pt x="91875" y="497625"/>
                  </a:lnTo>
                  <a:lnTo>
                    <a:pt x="91069" y="496126"/>
                  </a:lnTo>
                  <a:lnTo>
                    <a:pt x="90845" y="495806"/>
                  </a:lnTo>
                  <a:lnTo>
                    <a:pt x="89883" y="495225"/>
                  </a:lnTo>
                  <a:lnTo>
                    <a:pt x="89049" y="494431"/>
                  </a:lnTo>
                  <a:lnTo>
                    <a:pt x="88896" y="493844"/>
                  </a:lnTo>
                  <a:lnTo>
                    <a:pt x="88671" y="493484"/>
                  </a:lnTo>
                  <a:lnTo>
                    <a:pt x="87970" y="492999"/>
                  </a:lnTo>
                  <a:lnTo>
                    <a:pt x="85915" y="492036"/>
                  </a:lnTo>
                  <a:lnTo>
                    <a:pt x="85381" y="491603"/>
                  </a:lnTo>
                  <a:lnTo>
                    <a:pt x="83093" y="489274"/>
                  </a:lnTo>
                  <a:lnTo>
                    <a:pt x="82210" y="488616"/>
                  </a:lnTo>
                  <a:lnTo>
                    <a:pt x="80837" y="487803"/>
                  </a:lnTo>
                  <a:lnTo>
                    <a:pt x="76760" y="485702"/>
                  </a:lnTo>
                  <a:lnTo>
                    <a:pt x="75998" y="485010"/>
                  </a:lnTo>
                  <a:lnTo>
                    <a:pt x="75680" y="484586"/>
                  </a:lnTo>
                  <a:lnTo>
                    <a:pt x="75632" y="484270"/>
                  </a:lnTo>
                  <a:lnTo>
                    <a:pt x="75393" y="484009"/>
                  </a:lnTo>
                  <a:lnTo>
                    <a:pt x="75025" y="483824"/>
                  </a:lnTo>
                  <a:lnTo>
                    <a:pt x="74259" y="483703"/>
                  </a:lnTo>
                  <a:lnTo>
                    <a:pt x="73527" y="483492"/>
                  </a:lnTo>
                  <a:lnTo>
                    <a:pt x="73103" y="483305"/>
                  </a:lnTo>
                  <a:lnTo>
                    <a:pt x="72611" y="482980"/>
                  </a:lnTo>
                  <a:lnTo>
                    <a:pt x="71974" y="482344"/>
                  </a:lnTo>
                  <a:lnTo>
                    <a:pt x="71732" y="481592"/>
                  </a:lnTo>
                  <a:lnTo>
                    <a:pt x="71593" y="481283"/>
                  </a:lnTo>
                  <a:lnTo>
                    <a:pt x="71509" y="481094"/>
                  </a:lnTo>
                  <a:lnTo>
                    <a:pt x="71309" y="480820"/>
                  </a:lnTo>
                  <a:lnTo>
                    <a:pt x="71101" y="480650"/>
                  </a:lnTo>
                  <a:lnTo>
                    <a:pt x="70215" y="480186"/>
                  </a:lnTo>
                  <a:lnTo>
                    <a:pt x="69163" y="480030"/>
                  </a:lnTo>
                  <a:lnTo>
                    <a:pt x="68001" y="479666"/>
                  </a:lnTo>
                  <a:lnTo>
                    <a:pt x="67416" y="479378"/>
                  </a:lnTo>
                  <a:lnTo>
                    <a:pt x="66795" y="478805"/>
                  </a:lnTo>
                  <a:lnTo>
                    <a:pt x="66164" y="478523"/>
                  </a:lnTo>
                  <a:lnTo>
                    <a:pt x="64921" y="478230"/>
                  </a:lnTo>
                  <a:lnTo>
                    <a:pt x="63757" y="477616"/>
                  </a:lnTo>
                  <a:lnTo>
                    <a:pt x="62776" y="476930"/>
                  </a:lnTo>
                  <a:lnTo>
                    <a:pt x="61402" y="476124"/>
                  </a:lnTo>
                  <a:lnTo>
                    <a:pt x="59655" y="474794"/>
                  </a:lnTo>
                  <a:lnTo>
                    <a:pt x="57859" y="472885"/>
                  </a:lnTo>
                  <a:lnTo>
                    <a:pt x="57077" y="471939"/>
                  </a:lnTo>
                  <a:lnTo>
                    <a:pt x="56694" y="471186"/>
                  </a:lnTo>
                  <a:lnTo>
                    <a:pt x="56300" y="468186"/>
                  </a:lnTo>
                  <a:lnTo>
                    <a:pt x="54982" y="467056"/>
                  </a:lnTo>
                  <a:lnTo>
                    <a:pt x="54435" y="466369"/>
                  </a:lnTo>
                  <a:lnTo>
                    <a:pt x="53614" y="465031"/>
                  </a:lnTo>
                  <a:lnTo>
                    <a:pt x="52764" y="463293"/>
                  </a:lnTo>
                  <a:lnTo>
                    <a:pt x="51840" y="461960"/>
                  </a:lnTo>
                  <a:lnTo>
                    <a:pt x="50235" y="461701"/>
                  </a:lnTo>
                  <a:lnTo>
                    <a:pt x="48830" y="461618"/>
                  </a:lnTo>
                  <a:lnTo>
                    <a:pt x="46351" y="461237"/>
                  </a:lnTo>
                  <a:lnTo>
                    <a:pt x="45725" y="460913"/>
                  </a:lnTo>
                  <a:lnTo>
                    <a:pt x="45120" y="460241"/>
                  </a:lnTo>
                  <a:lnTo>
                    <a:pt x="44504" y="459464"/>
                  </a:lnTo>
                  <a:lnTo>
                    <a:pt x="43908" y="458562"/>
                  </a:lnTo>
                  <a:lnTo>
                    <a:pt x="43710" y="457891"/>
                  </a:lnTo>
                  <a:lnTo>
                    <a:pt x="43398" y="456091"/>
                  </a:lnTo>
                  <a:lnTo>
                    <a:pt x="43018" y="454628"/>
                  </a:lnTo>
                  <a:lnTo>
                    <a:pt x="42959" y="454434"/>
                  </a:lnTo>
                  <a:lnTo>
                    <a:pt x="42537" y="453740"/>
                  </a:lnTo>
                  <a:lnTo>
                    <a:pt x="42055" y="453107"/>
                  </a:lnTo>
                  <a:lnTo>
                    <a:pt x="41584" y="452775"/>
                  </a:lnTo>
                  <a:lnTo>
                    <a:pt x="38026" y="451508"/>
                  </a:lnTo>
                  <a:lnTo>
                    <a:pt x="37249" y="451187"/>
                  </a:lnTo>
                  <a:lnTo>
                    <a:pt x="36545" y="450749"/>
                  </a:lnTo>
                  <a:lnTo>
                    <a:pt x="35121" y="449474"/>
                  </a:lnTo>
                  <a:lnTo>
                    <a:pt x="34832" y="449049"/>
                  </a:lnTo>
                  <a:lnTo>
                    <a:pt x="34530" y="448440"/>
                  </a:lnTo>
                  <a:lnTo>
                    <a:pt x="34176" y="447935"/>
                  </a:lnTo>
                  <a:lnTo>
                    <a:pt x="32786" y="446815"/>
                  </a:lnTo>
                  <a:lnTo>
                    <a:pt x="32008" y="445685"/>
                  </a:lnTo>
                  <a:lnTo>
                    <a:pt x="30876" y="444458"/>
                  </a:lnTo>
                  <a:lnTo>
                    <a:pt x="30027" y="443862"/>
                  </a:lnTo>
                  <a:lnTo>
                    <a:pt x="28807" y="443249"/>
                  </a:lnTo>
                  <a:lnTo>
                    <a:pt x="27784" y="442591"/>
                  </a:lnTo>
                  <a:lnTo>
                    <a:pt x="27425" y="441974"/>
                  </a:lnTo>
                  <a:lnTo>
                    <a:pt x="27266" y="441847"/>
                  </a:lnTo>
                  <a:lnTo>
                    <a:pt x="25945" y="440786"/>
                  </a:lnTo>
                  <a:lnTo>
                    <a:pt x="24323" y="439722"/>
                  </a:lnTo>
                  <a:lnTo>
                    <a:pt x="22702" y="438492"/>
                  </a:lnTo>
                  <a:lnTo>
                    <a:pt x="21813" y="437676"/>
                  </a:lnTo>
                  <a:lnTo>
                    <a:pt x="20006" y="435752"/>
                  </a:lnTo>
                  <a:lnTo>
                    <a:pt x="19723" y="435253"/>
                  </a:lnTo>
                  <a:lnTo>
                    <a:pt x="19626" y="433414"/>
                  </a:lnTo>
                  <a:lnTo>
                    <a:pt x="19840" y="432099"/>
                  </a:lnTo>
                  <a:lnTo>
                    <a:pt x="19976" y="431786"/>
                  </a:lnTo>
                  <a:lnTo>
                    <a:pt x="20057" y="431373"/>
                  </a:lnTo>
                  <a:lnTo>
                    <a:pt x="19918" y="430463"/>
                  </a:lnTo>
                  <a:lnTo>
                    <a:pt x="19860" y="428999"/>
                  </a:lnTo>
                  <a:lnTo>
                    <a:pt x="19918" y="428336"/>
                  </a:lnTo>
                  <a:lnTo>
                    <a:pt x="20221" y="427481"/>
                  </a:lnTo>
                  <a:lnTo>
                    <a:pt x="20220" y="427117"/>
                  </a:lnTo>
                  <a:lnTo>
                    <a:pt x="19965" y="426357"/>
                  </a:lnTo>
                  <a:lnTo>
                    <a:pt x="19393" y="425269"/>
                  </a:lnTo>
                  <a:lnTo>
                    <a:pt x="18514" y="424072"/>
                  </a:lnTo>
                  <a:lnTo>
                    <a:pt x="18176" y="423736"/>
                  </a:lnTo>
                  <a:lnTo>
                    <a:pt x="17261" y="423156"/>
                  </a:lnTo>
                  <a:lnTo>
                    <a:pt x="15854" y="422414"/>
                  </a:lnTo>
                  <a:lnTo>
                    <a:pt x="14867" y="421681"/>
                  </a:lnTo>
                  <a:lnTo>
                    <a:pt x="13904" y="421217"/>
                  </a:lnTo>
                  <a:lnTo>
                    <a:pt x="12150" y="420163"/>
                  </a:lnTo>
                  <a:lnTo>
                    <a:pt x="11744" y="419779"/>
                  </a:lnTo>
                  <a:lnTo>
                    <a:pt x="11351" y="419071"/>
                  </a:lnTo>
                  <a:lnTo>
                    <a:pt x="9985" y="415480"/>
                  </a:lnTo>
                  <a:lnTo>
                    <a:pt x="9760" y="414378"/>
                  </a:lnTo>
                  <a:lnTo>
                    <a:pt x="9822" y="413626"/>
                  </a:lnTo>
                  <a:lnTo>
                    <a:pt x="10120" y="412055"/>
                  </a:lnTo>
                  <a:lnTo>
                    <a:pt x="11643" y="409886"/>
                  </a:lnTo>
                  <a:lnTo>
                    <a:pt x="12494" y="408787"/>
                  </a:lnTo>
                  <a:lnTo>
                    <a:pt x="12593" y="408536"/>
                  </a:lnTo>
                  <a:lnTo>
                    <a:pt x="12668" y="407708"/>
                  </a:lnTo>
                  <a:lnTo>
                    <a:pt x="12560" y="406890"/>
                  </a:lnTo>
                  <a:lnTo>
                    <a:pt x="12239" y="406133"/>
                  </a:lnTo>
                  <a:lnTo>
                    <a:pt x="11756" y="405454"/>
                  </a:lnTo>
                  <a:lnTo>
                    <a:pt x="11363" y="405037"/>
                  </a:lnTo>
                  <a:lnTo>
                    <a:pt x="10604" y="404410"/>
                  </a:lnTo>
                  <a:lnTo>
                    <a:pt x="10413" y="404253"/>
                  </a:lnTo>
                  <a:lnTo>
                    <a:pt x="9871" y="403564"/>
                  </a:lnTo>
                  <a:lnTo>
                    <a:pt x="9166" y="402394"/>
                  </a:lnTo>
                  <a:lnTo>
                    <a:pt x="8830" y="401561"/>
                  </a:lnTo>
                  <a:lnTo>
                    <a:pt x="8237" y="400706"/>
                  </a:lnTo>
                  <a:lnTo>
                    <a:pt x="7618" y="399474"/>
                  </a:lnTo>
                  <a:lnTo>
                    <a:pt x="7136" y="399213"/>
                  </a:lnTo>
                  <a:lnTo>
                    <a:pt x="6935" y="398907"/>
                  </a:lnTo>
                  <a:lnTo>
                    <a:pt x="6755" y="398437"/>
                  </a:lnTo>
                  <a:lnTo>
                    <a:pt x="6659" y="397945"/>
                  </a:lnTo>
                  <a:lnTo>
                    <a:pt x="6401" y="397267"/>
                  </a:lnTo>
                  <a:lnTo>
                    <a:pt x="5386" y="395309"/>
                  </a:lnTo>
                  <a:lnTo>
                    <a:pt x="4543" y="393831"/>
                  </a:lnTo>
                  <a:lnTo>
                    <a:pt x="4142" y="393283"/>
                  </a:lnTo>
                  <a:lnTo>
                    <a:pt x="3190" y="391382"/>
                  </a:lnTo>
                  <a:lnTo>
                    <a:pt x="3613" y="388267"/>
                  </a:lnTo>
                  <a:lnTo>
                    <a:pt x="2858" y="386316"/>
                  </a:lnTo>
                  <a:lnTo>
                    <a:pt x="2541" y="385257"/>
                  </a:lnTo>
                  <a:lnTo>
                    <a:pt x="2085" y="383411"/>
                  </a:lnTo>
                  <a:lnTo>
                    <a:pt x="1365" y="380919"/>
                  </a:lnTo>
                  <a:lnTo>
                    <a:pt x="892" y="378919"/>
                  </a:lnTo>
                  <a:lnTo>
                    <a:pt x="722" y="378027"/>
                  </a:lnTo>
                  <a:lnTo>
                    <a:pt x="409" y="375229"/>
                  </a:lnTo>
                  <a:lnTo>
                    <a:pt x="409" y="374908"/>
                  </a:lnTo>
                  <a:lnTo>
                    <a:pt x="719" y="373851"/>
                  </a:lnTo>
                  <a:lnTo>
                    <a:pt x="719" y="373654"/>
                  </a:lnTo>
                  <a:lnTo>
                    <a:pt x="199" y="371799"/>
                  </a:lnTo>
                  <a:lnTo>
                    <a:pt x="8" y="37061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66649" y="4588939"/>
              <a:ext cx="363378" cy="623301"/>
            </a:xfrm>
            <a:custGeom>
              <a:avLst/>
              <a:pathLst>
                <a:path w="363378" h="623301">
                  <a:moveTo>
                    <a:pt x="198" y="605281"/>
                  </a:moveTo>
                  <a:lnTo>
                    <a:pt x="1289" y="605192"/>
                  </a:lnTo>
                  <a:lnTo>
                    <a:pt x="3136" y="606477"/>
                  </a:lnTo>
                  <a:lnTo>
                    <a:pt x="5059" y="606970"/>
                  </a:lnTo>
                  <a:lnTo>
                    <a:pt x="6730" y="606733"/>
                  </a:lnTo>
                  <a:lnTo>
                    <a:pt x="8393" y="606684"/>
                  </a:lnTo>
                  <a:lnTo>
                    <a:pt x="9340" y="606980"/>
                  </a:lnTo>
                  <a:lnTo>
                    <a:pt x="9868" y="605978"/>
                  </a:lnTo>
                  <a:lnTo>
                    <a:pt x="8840" y="603414"/>
                  </a:lnTo>
                  <a:lnTo>
                    <a:pt x="7648" y="603314"/>
                  </a:lnTo>
                  <a:lnTo>
                    <a:pt x="3529" y="602918"/>
                  </a:lnTo>
                  <a:lnTo>
                    <a:pt x="2971" y="601661"/>
                  </a:lnTo>
                  <a:lnTo>
                    <a:pt x="3944" y="600792"/>
                  </a:lnTo>
                  <a:lnTo>
                    <a:pt x="4623" y="600845"/>
                  </a:lnTo>
                  <a:lnTo>
                    <a:pt x="6568" y="599227"/>
                  </a:lnTo>
                  <a:lnTo>
                    <a:pt x="6306" y="597167"/>
                  </a:lnTo>
                  <a:lnTo>
                    <a:pt x="6825" y="596865"/>
                  </a:lnTo>
                  <a:lnTo>
                    <a:pt x="7263" y="596849"/>
                  </a:lnTo>
                  <a:lnTo>
                    <a:pt x="8099" y="596631"/>
                  </a:lnTo>
                  <a:lnTo>
                    <a:pt x="8594" y="596255"/>
                  </a:lnTo>
                  <a:lnTo>
                    <a:pt x="8915" y="595491"/>
                  </a:lnTo>
                  <a:lnTo>
                    <a:pt x="8809" y="593950"/>
                  </a:lnTo>
                  <a:lnTo>
                    <a:pt x="7471" y="591289"/>
                  </a:lnTo>
                  <a:lnTo>
                    <a:pt x="7031" y="588456"/>
                  </a:lnTo>
                  <a:lnTo>
                    <a:pt x="8652" y="586279"/>
                  </a:lnTo>
                  <a:lnTo>
                    <a:pt x="7420" y="585571"/>
                  </a:lnTo>
                  <a:lnTo>
                    <a:pt x="5947" y="586306"/>
                  </a:lnTo>
                  <a:lnTo>
                    <a:pt x="4578" y="585335"/>
                  </a:lnTo>
                  <a:lnTo>
                    <a:pt x="5149" y="583367"/>
                  </a:lnTo>
                  <a:lnTo>
                    <a:pt x="9066" y="582934"/>
                  </a:lnTo>
                  <a:lnTo>
                    <a:pt x="10458" y="582204"/>
                  </a:lnTo>
                  <a:lnTo>
                    <a:pt x="12782" y="580282"/>
                  </a:lnTo>
                  <a:lnTo>
                    <a:pt x="13313" y="578579"/>
                  </a:lnTo>
                  <a:lnTo>
                    <a:pt x="13677" y="577070"/>
                  </a:lnTo>
                  <a:lnTo>
                    <a:pt x="12897" y="575408"/>
                  </a:lnTo>
                  <a:lnTo>
                    <a:pt x="8224" y="578231"/>
                  </a:lnTo>
                  <a:lnTo>
                    <a:pt x="7349" y="578121"/>
                  </a:lnTo>
                  <a:lnTo>
                    <a:pt x="6651" y="576419"/>
                  </a:lnTo>
                  <a:lnTo>
                    <a:pt x="6980" y="575463"/>
                  </a:lnTo>
                  <a:lnTo>
                    <a:pt x="8617" y="574574"/>
                  </a:lnTo>
                  <a:lnTo>
                    <a:pt x="9945" y="574644"/>
                  </a:lnTo>
                  <a:lnTo>
                    <a:pt x="10743" y="574439"/>
                  </a:lnTo>
                  <a:lnTo>
                    <a:pt x="11354" y="573885"/>
                  </a:lnTo>
                  <a:lnTo>
                    <a:pt x="11195" y="572504"/>
                  </a:lnTo>
                  <a:lnTo>
                    <a:pt x="11502" y="571282"/>
                  </a:lnTo>
                  <a:lnTo>
                    <a:pt x="11854" y="570773"/>
                  </a:lnTo>
                  <a:lnTo>
                    <a:pt x="12646" y="570703"/>
                  </a:lnTo>
                  <a:lnTo>
                    <a:pt x="13166" y="570535"/>
                  </a:lnTo>
                  <a:lnTo>
                    <a:pt x="14452" y="571338"/>
                  </a:lnTo>
                  <a:lnTo>
                    <a:pt x="15463" y="569350"/>
                  </a:lnTo>
                  <a:lnTo>
                    <a:pt x="16275" y="568959"/>
                  </a:lnTo>
                  <a:lnTo>
                    <a:pt x="16476" y="568245"/>
                  </a:lnTo>
                  <a:lnTo>
                    <a:pt x="16169" y="567434"/>
                  </a:lnTo>
                  <a:lnTo>
                    <a:pt x="15382" y="566865"/>
                  </a:lnTo>
                  <a:lnTo>
                    <a:pt x="15270" y="565690"/>
                  </a:lnTo>
                  <a:lnTo>
                    <a:pt x="14767" y="564582"/>
                  </a:lnTo>
                  <a:lnTo>
                    <a:pt x="12024" y="563047"/>
                  </a:lnTo>
                  <a:lnTo>
                    <a:pt x="9956" y="561259"/>
                  </a:lnTo>
                  <a:lnTo>
                    <a:pt x="8817" y="559579"/>
                  </a:lnTo>
                  <a:lnTo>
                    <a:pt x="8480" y="556910"/>
                  </a:lnTo>
                  <a:lnTo>
                    <a:pt x="8416" y="556650"/>
                  </a:lnTo>
                  <a:lnTo>
                    <a:pt x="8035" y="555110"/>
                  </a:lnTo>
                  <a:lnTo>
                    <a:pt x="7749" y="553957"/>
                  </a:lnTo>
                  <a:lnTo>
                    <a:pt x="7741" y="552962"/>
                  </a:lnTo>
                  <a:lnTo>
                    <a:pt x="7785" y="552766"/>
                  </a:lnTo>
                  <a:lnTo>
                    <a:pt x="7817" y="552624"/>
                  </a:lnTo>
                  <a:lnTo>
                    <a:pt x="8437" y="552754"/>
                  </a:lnTo>
                  <a:lnTo>
                    <a:pt x="9992" y="554537"/>
                  </a:lnTo>
                  <a:lnTo>
                    <a:pt x="9953" y="554909"/>
                  </a:lnTo>
                  <a:lnTo>
                    <a:pt x="10189" y="555399"/>
                  </a:lnTo>
                  <a:lnTo>
                    <a:pt x="10615" y="555502"/>
                  </a:lnTo>
                  <a:lnTo>
                    <a:pt x="11198" y="555342"/>
                  </a:lnTo>
                  <a:lnTo>
                    <a:pt x="11413" y="554881"/>
                  </a:lnTo>
                  <a:lnTo>
                    <a:pt x="11247" y="554179"/>
                  </a:lnTo>
                  <a:lnTo>
                    <a:pt x="11463" y="553171"/>
                  </a:lnTo>
                  <a:lnTo>
                    <a:pt x="12571" y="552523"/>
                  </a:lnTo>
                  <a:lnTo>
                    <a:pt x="12960" y="551750"/>
                  </a:lnTo>
                  <a:lnTo>
                    <a:pt x="12121" y="551268"/>
                  </a:lnTo>
                  <a:lnTo>
                    <a:pt x="11631" y="549819"/>
                  </a:lnTo>
                  <a:lnTo>
                    <a:pt x="12674" y="549021"/>
                  </a:lnTo>
                  <a:lnTo>
                    <a:pt x="13052" y="546998"/>
                  </a:lnTo>
                  <a:lnTo>
                    <a:pt x="14384" y="545950"/>
                  </a:lnTo>
                  <a:lnTo>
                    <a:pt x="15350" y="545752"/>
                  </a:lnTo>
                  <a:lnTo>
                    <a:pt x="16223" y="546206"/>
                  </a:lnTo>
                  <a:lnTo>
                    <a:pt x="16254" y="547146"/>
                  </a:lnTo>
                  <a:lnTo>
                    <a:pt x="15710" y="548230"/>
                  </a:lnTo>
                  <a:lnTo>
                    <a:pt x="15359" y="549215"/>
                  </a:lnTo>
                  <a:lnTo>
                    <a:pt x="15634" y="550049"/>
                  </a:lnTo>
                  <a:lnTo>
                    <a:pt x="16210" y="550280"/>
                  </a:lnTo>
                  <a:lnTo>
                    <a:pt x="16699" y="550167"/>
                  </a:lnTo>
                  <a:lnTo>
                    <a:pt x="17779" y="548453"/>
                  </a:lnTo>
                  <a:lnTo>
                    <a:pt x="18841" y="547491"/>
                  </a:lnTo>
                  <a:lnTo>
                    <a:pt x="19074" y="546322"/>
                  </a:lnTo>
                  <a:lnTo>
                    <a:pt x="19384" y="544718"/>
                  </a:lnTo>
                  <a:lnTo>
                    <a:pt x="19960" y="543703"/>
                  </a:lnTo>
                  <a:lnTo>
                    <a:pt x="20637" y="543334"/>
                  </a:lnTo>
                  <a:lnTo>
                    <a:pt x="21336" y="543628"/>
                  </a:lnTo>
                  <a:lnTo>
                    <a:pt x="21704" y="544250"/>
                  </a:lnTo>
                  <a:lnTo>
                    <a:pt x="21257" y="546565"/>
                  </a:lnTo>
                  <a:lnTo>
                    <a:pt x="21761" y="547950"/>
                  </a:lnTo>
                  <a:lnTo>
                    <a:pt x="22799" y="548571"/>
                  </a:lnTo>
                  <a:lnTo>
                    <a:pt x="23782" y="548285"/>
                  </a:lnTo>
                  <a:lnTo>
                    <a:pt x="24302" y="547727"/>
                  </a:lnTo>
                  <a:lnTo>
                    <a:pt x="25054" y="545699"/>
                  </a:lnTo>
                  <a:lnTo>
                    <a:pt x="25180" y="544797"/>
                  </a:lnTo>
                  <a:lnTo>
                    <a:pt x="24951" y="543657"/>
                  </a:lnTo>
                  <a:lnTo>
                    <a:pt x="24613" y="541090"/>
                  </a:lnTo>
                  <a:lnTo>
                    <a:pt x="25446" y="537752"/>
                  </a:lnTo>
                  <a:lnTo>
                    <a:pt x="27125" y="535191"/>
                  </a:lnTo>
                  <a:lnTo>
                    <a:pt x="30009" y="533771"/>
                  </a:lnTo>
                  <a:lnTo>
                    <a:pt x="33446" y="527799"/>
                  </a:lnTo>
                  <a:lnTo>
                    <a:pt x="33467" y="526984"/>
                  </a:lnTo>
                  <a:lnTo>
                    <a:pt x="33546" y="523864"/>
                  </a:lnTo>
                  <a:lnTo>
                    <a:pt x="34626" y="522674"/>
                  </a:lnTo>
                  <a:lnTo>
                    <a:pt x="34638" y="522140"/>
                  </a:lnTo>
                  <a:lnTo>
                    <a:pt x="33903" y="521257"/>
                  </a:lnTo>
                  <a:lnTo>
                    <a:pt x="32963" y="520459"/>
                  </a:lnTo>
                  <a:lnTo>
                    <a:pt x="32795" y="519183"/>
                  </a:lnTo>
                  <a:lnTo>
                    <a:pt x="33149" y="518071"/>
                  </a:lnTo>
                  <a:lnTo>
                    <a:pt x="34100" y="517438"/>
                  </a:lnTo>
                  <a:lnTo>
                    <a:pt x="35999" y="517078"/>
                  </a:lnTo>
                  <a:lnTo>
                    <a:pt x="38271" y="515648"/>
                  </a:lnTo>
                  <a:lnTo>
                    <a:pt x="39817" y="513958"/>
                  </a:lnTo>
                  <a:lnTo>
                    <a:pt x="41433" y="513134"/>
                  </a:lnTo>
                  <a:lnTo>
                    <a:pt x="42129" y="512439"/>
                  </a:lnTo>
                  <a:lnTo>
                    <a:pt x="42394" y="511712"/>
                  </a:lnTo>
                  <a:lnTo>
                    <a:pt x="42356" y="510907"/>
                  </a:lnTo>
                  <a:lnTo>
                    <a:pt x="42074" y="510371"/>
                  </a:lnTo>
                  <a:lnTo>
                    <a:pt x="41217" y="507519"/>
                  </a:lnTo>
                  <a:lnTo>
                    <a:pt x="42143" y="505189"/>
                  </a:lnTo>
                  <a:lnTo>
                    <a:pt x="41875" y="503454"/>
                  </a:lnTo>
                  <a:lnTo>
                    <a:pt x="43154" y="500321"/>
                  </a:lnTo>
                  <a:lnTo>
                    <a:pt x="44093" y="500012"/>
                  </a:lnTo>
                  <a:lnTo>
                    <a:pt x="44410" y="499818"/>
                  </a:lnTo>
                  <a:lnTo>
                    <a:pt x="44660" y="499362"/>
                  </a:lnTo>
                  <a:lnTo>
                    <a:pt x="44587" y="498931"/>
                  </a:lnTo>
                  <a:lnTo>
                    <a:pt x="44097" y="497727"/>
                  </a:lnTo>
                  <a:lnTo>
                    <a:pt x="44469" y="495705"/>
                  </a:lnTo>
                  <a:lnTo>
                    <a:pt x="44424" y="492664"/>
                  </a:lnTo>
                  <a:lnTo>
                    <a:pt x="47037" y="488278"/>
                  </a:lnTo>
                  <a:lnTo>
                    <a:pt x="52387" y="486231"/>
                  </a:lnTo>
                  <a:lnTo>
                    <a:pt x="53926" y="485126"/>
                  </a:lnTo>
                  <a:lnTo>
                    <a:pt x="55058" y="483067"/>
                  </a:lnTo>
                  <a:lnTo>
                    <a:pt x="55106" y="480235"/>
                  </a:lnTo>
                  <a:lnTo>
                    <a:pt x="57021" y="476140"/>
                  </a:lnTo>
                  <a:lnTo>
                    <a:pt x="56518" y="473968"/>
                  </a:lnTo>
                  <a:lnTo>
                    <a:pt x="56484" y="470899"/>
                  </a:lnTo>
                  <a:lnTo>
                    <a:pt x="52384" y="465471"/>
                  </a:lnTo>
                  <a:lnTo>
                    <a:pt x="52904" y="464169"/>
                  </a:lnTo>
                  <a:lnTo>
                    <a:pt x="52095" y="460967"/>
                  </a:lnTo>
                  <a:lnTo>
                    <a:pt x="51076" y="460524"/>
                  </a:lnTo>
                  <a:lnTo>
                    <a:pt x="49130" y="459676"/>
                  </a:lnTo>
                  <a:lnTo>
                    <a:pt x="48748" y="459156"/>
                  </a:lnTo>
                  <a:lnTo>
                    <a:pt x="49251" y="457292"/>
                  </a:lnTo>
                  <a:lnTo>
                    <a:pt x="49337" y="454405"/>
                  </a:lnTo>
                  <a:lnTo>
                    <a:pt x="51023" y="452373"/>
                  </a:lnTo>
                  <a:lnTo>
                    <a:pt x="51797" y="450002"/>
                  </a:lnTo>
                  <a:lnTo>
                    <a:pt x="52089" y="445359"/>
                  </a:lnTo>
                  <a:lnTo>
                    <a:pt x="49861" y="442998"/>
                  </a:lnTo>
                  <a:lnTo>
                    <a:pt x="44060" y="441092"/>
                  </a:lnTo>
                  <a:lnTo>
                    <a:pt x="43780" y="439225"/>
                  </a:lnTo>
                  <a:lnTo>
                    <a:pt x="44589" y="436512"/>
                  </a:lnTo>
                  <a:lnTo>
                    <a:pt x="43767" y="434430"/>
                  </a:lnTo>
                  <a:lnTo>
                    <a:pt x="43702" y="431005"/>
                  </a:lnTo>
                  <a:lnTo>
                    <a:pt x="40671" y="428006"/>
                  </a:lnTo>
                  <a:lnTo>
                    <a:pt x="39251" y="427734"/>
                  </a:lnTo>
                  <a:lnTo>
                    <a:pt x="38638" y="427334"/>
                  </a:lnTo>
                  <a:lnTo>
                    <a:pt x="38219" y="426730"/>
                  </a:lnTo>
                  <a:lnTo>
                    <a:pt x="38057" y="425823"/>
                  </a:lnTo>
                  <a:lnTo>
                    <a:pt x="37780" y="425205"/>
                  </a:lnTo>
                  <a:lnTo>
                    <a:pt x="37053" y="425093"/>
                  </a:lnTo>
                  <a:lnTo>
                    <a:pt x="36449" y="424784"/>
                  </a:lnTo>
                  <a:lnTo>
                    <a:pt x="36200" y="424440"/>
                  </a:lnTo>
                  <a:lnTo>
                    <a:pt x="36074" y="423899"/>
                  </a:lnTo>
                  <a:lnTo>
                    <a:pt x="36019" y="423350"/>
                  </a:lnTo>
                  <a:lnTo>
                    <a:pt x="36026" y="422699"/>
                  </a:lnTo>
                  <a:lnTo>
                    <a:pt x="34645" y="421380"/>
                  </a:lnTo>
                  <a:lnTo>
                    <a:pt x="34083" y="419021"/>
                  </a:lnTo>
                  <a:lnTo>
                    <a:pt x="34263" y="417137"/>
                  </a:lnTo>
                  <a:lnTo>
                    <a:pt x="34394" y="415764"/>
                  </a:lnTo>
                  <a:lnTo>
                    <a:pt x="36503" y="414362"/>
                  </a:lnTo>
                  <a:lnTo>
                    <a:pt x="39814" y="410625"/>
                  </a:lnTo>
                  <a:lnTo>
                    <a:pt x="40931" y="408547"/>
                  </a:lnTo>
                  <a:lnTo>
                    <a:pt x="41104" y="407453"/>
                  </a:lnTo>
                  <a:lnTo>
                    <a:pt x="40368" y="405376"/>
                  </a:lnTo>
                  <a:lnTo>
                    <a:pt x="39716" y="403872"/>
                  </a:lnTo>
                  <a:lnTo>
                    <a:pt x="38532" y="403419"/>
                  </a:lnTo>
                  <a:lnTo>
                    <a:pt x="37156" y="401782"/>
                  </a:lnTo>
                  <a:lnTo>
                    <a:pt x="36965" y="401555"/>
                  </a:lnTo>
                  <a:lnTo>
                    <a:pt x="36145" y="398517"/>
                  </a:lnTo>
                  <a:lnTo>
                    <a:pt x="37353" y="396304"/>
                  </a:lnTo>
                  <a:lnTo>
                    <a:pt x="37262" y="395856"/>
                  </a:lnTo>
                  <a:lnTo>
                    <a:pt x="36787" y="393919"/>
                  </a:lnTo>
                  <a:lnTo>
                    <a:pt x="37760" y="390728"/>
                  </a:lnTo>
                  <a:lnTo>
                    <a:pt x="38880" y="389653"/>
                  </a:lnTo>
                  <a:lnTo>
                    <a:pt x="41585" y="389359"/>
                  </a:lnTo>
                  <a:lnTo>
                    <a:pt x="42576" y="387423"/>
                  </a:lnTo>
                  <a:lnTo>
                    <a:pt x="44049" y="388016"/>
                  </a:lnTo>
                  <a:lnTo>
                    <a:pt x="42767" y="375023"/>
                  </a:lnTo>
                  <a:lnTo>
                    <a:pt x="42751" y="374865"/>
                  </a:lnTo>
                  <a:lnTo>
                    <a:pt x="42562" y="373148"/>
                  </a:lnTo>
                  <a:lnTo>
                    <a:pt x="42301" y="370698"/>
                  </a:lnTo>
                  <a:lnTo>
                    <a:pt x="42252" y="370237"/>
                  </a:lnTo>
                  <a:lnTo>
                    <a:pt x="42133" y="369105"/>
                  </a:lnTo>
                  <a:lnTo>
                    <a:pt x="41921" y="366971"/>
                  </a:lnTo>
                  <a:lnTo>
                    <a:pt x="41857" y="366413"/>
                  </a:lnTo>
                  <a:lnTo>
                    <a:pt x="41361" y="361817"/>
                  </a:lnTo>
                  <a:lnTo>
                    <a:pt x="41084" y="359049"/>
                  </a:lnTo>
                  <a:lnTo>
                    <a:pt x="40807" y="356392"/>
                  </a:lnTo>
                  <a:lnTo>
                    <a:pt x="40144" y="350058"/>
                  </a:lnTo>
                  <a:lnTo>
                    <a:pt x="39542" y="344382"/>
                  </a:lnTo>
                  <a:lnTo>
                    <a:pt x="39235" y="341638"/>
                  </a:lnTo>
                  <a:lnTo>
                    <a:pt x="37463" y="324535"/>
                  </a:lnTo>
                  <a:lnTo>
                    <a:pt x="37249" y="322413"/>
                  </a:lnTo>
                  <a:lnTo>
                    <a:pt x="37135" y="321289"/>
                  </a:lnTo>
                  <a:lnTo>
                    <a:pt x="37022" y="320261"/>
                  </a:lnTo>
                  <a:lnTo>
                    <a:pt x="35943" y="309696"/>
                  </a:lnTo>
                  <a:lnTo>
                    <a:pt x="34690" y="296816"/>
                  </a:lnTo>
                  <a:lnTo>
                    <a:pt x="34631" y="296241"/>
                  </a:lnTo>
                  <a:lnTo>
                    <a:pt x="34603" y="295847"/>
                  </a:lnTo>
                  <a:lnTo>
                    <a:pt x="34474" y="294415"/>
                  </a:lnTo>
                  <a:lnTo>
                    <a:pt x="34345" y="292903"/>
                  </a:lnTo>
                  <a:lnTo>
                    <a:pt x="34316" y="292571"/>
                  </a:lnTo>
                  <a:lnTo>
                    <a:pt x="34143" y="290880"/>
                  </a:lnTo>
                  <a:lnTo>
                    <a:pt x="32427" y="273096"/>
                  </a:lnTo>
                  <a:lnTo>
                    <a:pt x="32238" y="271448"/>
                  </a:lnTo>
                  <a:lnTo>
                    <a:pt x="32217" y="270881"/>
                  </a:lnTo>
                  <a:lnTo>
                    <a:pt x="31926" y="267670"/>
                  </a:lnTo>
                  <a:lnTo>
                    <a:pt x="31637" y="264478"/>
                  </a:lnTo>
                  <a:lnTo>
                    <a:pt x="30851" y="255851"/>
                  </a:lnTo>
                  <a:lnTo>
                    <a:pt x="28077" y="224846"/>
                  </a:lnTo>
                  <a:lnTo>
                    <a:pt x="27906" y="222868"/>
                  </a:lnTo>
                  <a:lnTo>
                    <a:pt x="27889" y="222648"/>
                  </a:lnTo>
                  <a:lnTo>
                    <a:pt x="27689" y="220535"/>
                  </a:lnTo>
                  <a:lnTo>
                    <a:pt x="27048" y="214115"/>
                  </a:lnTo>
                  <a:lnTo>
                    <a:pt x="24077" y="184599"/>
                  </a:lnTo>
                  <a:lnTo>
                    <a:pt x="22374" y="167400"/>
                  </a:lnTo>
                  <a:lnTo>
                    <a:pt x="21962" y="163692"/>
                  </a:lnTo>
                  <a:lnTo>
                    <a:pt x="21965" y="163556"/>
                  </a:lnTo>
                  <a:lnTo>
                    <a:pt x="21711" y="161571"/>
                  </a:lnTo>
                  <a:lnTo>
                    <a:pt x="21737" y="161365"/>
                  </a:lnTo>
                  <a:lnTo>
                    <a:pt x="21487" y="158974"/>
                  </a:lnTo>
                  <a:lnTo>
                    <a:pt x="19995" y="144526"/>
                  </a:lnTo>
                  <a:lnTo>
                    <a:pt x="19764" y="142440"/>
                  </a:lnTo>
                  <a:lnTo>
                    <a:pt x="18309" y="128286"/>
                  </a:lnTo>
                  <a:lnTo>
                    <a:pt x="18041" y="125625"/>
                  </a:lnTo>
                  <a:lnTo>
                    <a:pt x="17900" y="124224"/>
                  </a:lnTo>
                  <a:lnTo>
                    <a:pt x="17830" y="123530"/>
                  </a:lnTo>
                  <a:lnTo>
                    <a:pt x="17742" y="122631"/>
                  </a:lnTo>
                  <a:lnTo>
                    <a:pt x="17697" y="122077"/>
                  </a:lnTo>
                  <a:lnTo>
                    <a:pt x="17663" y="121751"/>
                  </a:lnTo>
                  <a:lnTo>
                    <a:pt x="15682" y="102407"/>
                  </a:lnTo>
                  <a:lnTo>
                    <a:pt x="14867" y="93960"/>
                  </a:lnTo>
                  <a:lnTo>
                    <a:pt x="14611" y="90281"/>
                  </a:lnTo>
                  <a:lnTo>
                    <a:pt x="13502" y="79625"/>
                  </a:lnTo>
                  <a:lnTo>
                    <a:pt x="13249" y="77185"/>
                  </a:lnTo>
                  <a:lnTo>
                    <a:pt x="12447" y="68468"/>
                  </a:lnTo>
                  <a:lnTo>
                    <a:pt x="11998" y="64148"/>
                  </a:lnTo>
                  <a:lnTo>
                    <a:pt x="11981" y="63543"/>
                  </a:lnTo>
                  <a:lnTo>
                    <a:pt x="11103" y="54871"/>
                  </a:lnTo>
                  <a:lnTo>
                    <a:pt x="10945" y="53422"/>
                  </a:lnTo>
                  <a:lnTo>
                    <a:pt x="10919" y="53055"/>
                  </a:lnTo>
                  <a:lnTo>
                    <a:pt x="10055" y="44751"/>
                  </a:lnTo>
                  <a:lnTo>
                    <a:pt x="9881" y="43141"/>
                  </a:lnTo>
                  <a:lnTo>
                    <a:pt x="9895" y="42296"/>
                  </a:lnTo>
                  <a:lnTo>
                    <a:pt x="10253" y="42023"/>
                  </a:lnTo>
                  <a:lnTo>
                    <a:pt x="10916" y="42799"/>
                  </a:lnTo>
                  <a:lnTo>
                    <a:pt x="11488" y="43881"/>
                  </a:lnTo>
                  <a:lnTo>
                    <a:pt x="12184" y="44550"/>
                  </a:lnTo>
                  <a:lnTo>
                    <a:pt x="16238" y="46905"/>
                  </a:lnTo>
                  <a:lnTo>
                    <a:pt x="16542" y="46934"/>
                  </a:lnTo>
                  <a:lnTo>
                    <a:pt x="16894" y="46240"/>
                  </a:lnTo>
                  <a:lnTo>
                    <a:pt x="18361" y="45004"/>
                  </a:lnTo>
                  <a:lnTo>
                    <a:pt x="20984" y="43869"/>
                  </a:lnTo>
                  <a:lnTo>
                    <a:pt x="22000" y="44044"/>
                  </a:lnTo>
                  <a:lnTo>
                    <a:pt x="22603" y="44603"/>
                  </a:lnTo>
                  <a:lnTo>
                    <a:pt x="23823" y="45423"/>
                  </a:lnTo>
                  <a:lnTo>
                    <a:pt x="21849" y="48303"/>
                  </a:lnTo>
                  <a:lnTo>
                    <a:pt x="19985" y="49260"/>
                  </a:lnTo>
                  <a:lnTo>
                    <a:pt x="21103" y="50374"/>
                  </a:lnTo>
                  <a:lnTo>
                    <a:pt x="21849" y="50772"/>
                  </a:lnTo>
                  <a:lnTo>
                    <a:pt x="25089" y="51268"/>
                  </a:lnTo>
                  <a:lnTo>
                    <a:pt x="28382" y="52068"/>
                  </a:lnTo>
                  <a:lnTo>
                    <a:pt x="32967" y="52556"/>
                  </a:lnTo>
                  <a:lnTo>
                    <a:pt x="36987" y="52257"/>
                  </a:lnTo>
                  <a:lnTo>
                    <a:pt x="38029" y="52519"/>
                  </a:lnTo>
                  <a:lnTo>
                    <a:pt x="39865" y="52238"/>
                  </a:lnTo>
                  <a:lnTo>
                    <a:pt x="44053" y="51234"/>
                  </a:lnTo>
                  <a:lnTo>
                    <a:pt x="44266" y="51183"/>
                  </a:lnTo>
                  <a:lnTo>
                    <a:pt x="47788" y="50028"/>
                  </a:lnTo>
                  <a:lnTo>
                    <a:pt x="50620" y="48603"/>
                  </a:lnTo>
                  <a:lnTo>
                    <a:pt x="50477" y="47416"/>
                  </a:lnTo>
                  <a:lnTo>
                    <a:pt x="54215" y="46292"/>
                  </a:lnTo>
                  <a:lnTo>
                    <a:pt x="54888" y="46902"/>
                  </a:lnTo>
                  <a:lnTo>
                    <a:pt x="60559" y="43909"/>
                  </a:lnTo>
                  <a:lnTo>
                    <a:pt x="64519" y="41587"/>
                  </a:lnTo>
                  <a:lnTo>
                    <a:pt x="74112" y="35375"/>
                  </a:lnTo>
                  <a:lnTo>
                    <a:pt x="74317" y="35145"/>
                  </a:lnTo>
                  <a:lnTo>
                    <a:pt x="76638" y="32539"/>
                  </a:lnTo>
                  <a:lnTo>
                    <a:pt x="80134" y="30529"/>
                  </a:lnTo>
                  <a:lnTo>
                    <a:pt x="85288" y="26663"/>
                  </a:lnTo>
                  <a:lnTo>
                    <a:pt x="85419" y="26649"/>
                  </a:lnTo>
                  <a:lnTo>
                    <a:pt x="87510" y="26419"/>
                  </a:lnTo>
                  <a:lnTo>
                    <a:pt x="87925" y="26372"/>
                  </a:lnTo>
                  <a:lnTo>
                    <a:pt x="93647" y="25784"/>
                  </a:lnTo>
                  <a:lnTo>
                    <a:pt x="93818" y="25763"/>
                  </a:lnTo>
                  <a:lnTo>
                    <a:pt x="105414" y="24521"/>
                  </a:lnTo>
                  <a:lnTo>
                    <a:pt x="118025" y="23135"/>
                  </a:lnTo>
                  <a:lnTo>
                    <a:pt x="118559" y="23076"/>
                  </a:lnTo>
                  <a:lnTo>
                    <a:pt x="120467" y="22844"/>
                  </a:lnTo>
                  <a:lnTo>
                    <a:pt x="146167" y="19798"/>
                  </a:lnTo>
                  <a:lnTo>
                    <a:pt x="150459" y="19326"/>
                  </a:lnTo>
                  <a:lnTo>
                    <a:pt x="151382" y="19219"/>
                  </a:lnTo>
                  <a:lnTo>
                    <a:pt x="161135" y="17990"/>
                  </a:lnTo>
                  <a:lnTo>
                    <a:pt x="161438" y="17956"/>
                  </a:lnTo>
                  <a:lnTo>
                    <a:pt x="168236" y="17160"/>
                  </a:lnTo>
                  <a:lnTo>
                    <a:pt x="170580" y="16884"/>
                  </a:lnTo>
                  <a:lnTo>
                    <a:pt x="175998" y="16323"/>
                  </a:lnTo>
                  <a:lnTo>
                    <a:pt x="177783" y="16124"/>
                  </a:lnTo>
                  <a:lnTo>
                    <a:pt x="187152" y="15062"/>
                  </a:lnTo>
                  <a:lnTo>
                    <a:pt x="188657" y="14893"/>
                  </a:lnTo>
                  <a:lnTo>
                    <a:pt x="188978" y="14850"/>
                  </a:lnTo>
                  <a:lnTo>
                    <a:pt x="197759" y="13832"/>
                  </a:lnTo>
                  <a:lnTo>
                    <a:pt x="199529" y="13602"/>
                  </a:lnTo>
                  <a:lnTo>
                    <a:pt x="202254" y="13277"/>
                  </a:lnTo>
                  <a:lnTo>
                    <a:pt x="205021" y="12940"/>
                  </a:lnTo>
                  <a:lnTo>
                    <a:pt x="212064" y="12071"/>
                  </a:lnTo>
                  <a:lnTo>
                    <a:pt x="213044" y="11950"/>
                  </a:lnTo>
                  <a:lnTo>
                    <a:pt x="213376" y="11906"/>
                  </a:lnTo>
                  <a:lnTo>
                    <a:pt x="215002" y="11699"/>
                  </a:lnTo>
                  <a:lnTo>
                    <a:pt x="215843" y="11606"/>
                  </a:lnTo>
                  <a:lnTo>
                    <a:pt x="216103" y="11580"/>
                  </a:lnTo>
                  <a:lnTo>
                    <a:pt x="217739" y="11373"/>
                  </a:lnTo>
                  <a:lnTo>
                    <a:pt x="227437" y="10102"/>
                  </a:lnTo>
                  <a:lnTo>
                    <a:pt x="227689" y="10094"/>
                  </a:lnTo>
                  <a:lnTo>
                    <a:pt x="236757" y="8906"/>
                  </a:lnTo>
                  <a:lnTo>
                    <a:pt x="237291" y="8836"/>
                  </a:lnTo>
                  <a:lnTo>
                    <a:pt x="242549" y="8146"/>
                  </a:lnTo>
                  <a:lnTo>
                    <a:pt x="245696" y="7742"/>
                  </a:lnTo>
                  <a:lnTo>
                    <a:pt x="247819" y="7462"/>
                  </a:lnTo>
                  <a:lnTo>
                    <a:pt x="249176" y="7289"/>
                  </a:lnTo>
                  <a:lnTo>
                    <a:pt x="250259" y="7134"/>
                  </a:lnTo>
                  <a:lnTo>
                    <a:pt x="251323" y="7008"/>
                  </a:lnTo>
                  <a:lnTo>
                    <a:pt x="252005" y="6931"/>
                  </a:lnTo>
                  <a:lnTo>
                    <a:pt x="254164" y="6650"/>
                  </a:lnTo>
                  <a:lnTo>
                    <a:pt x="258446" y="6125"/>
                  </a:lnTo>
                  <a:lnTo>
                    <a:pt x="262380" y="5634"/>
                  </a:lnTo>
                  <a:lnTo>
                    <a:pt x="265034" y="5309"/>
                  </a:lnTo>
                  <a:lnTo>
                    <a:pt x="270368" y="4601"/>
                  </a:lnTo>
                  <a:lnTo>
                    <a:pt x="271003" y="4525"/>
                  </a:lnTo>
                  <a:lnTo>
                    <a:pt x="279451" y="3382"/>
                  </a:lnTo>
                  <a:lnTo>
                    <a:pt x="279630" y="3386"/>
                  </a:lnTo>
                  <a:lnTo>
                    <a:pt x="286699" y="2524"/>
                  </a:lnTo>
                  <a:lnTo>
                    <a:pt x="286832" y="2483"/>
                  </a:lnTo>
                  <a:lnTo>
                    <a:pt x="287995" y="2343"/>
                  </a:lnTo>
                  <a:lnTo>
                    <a:pt x="291071" y="1900"/>
                  </a:lnTo>
                  <a:lnTo>
                    <a:pt x="302722" y="311"/>
                  </a:lnTo>
                  <a:lnTo>
                    <a:pt x="303400" y="211"/>
                  </a:lnTo>
                  <a:lnTo>
                    <a:pt x="304808" y="0"/>
                  </a:lnTo>
                  <a:lnTo>
                    <a:pt x="305113" y="2499"/>
                  </a:lnTo>
                  <a:lnTo>
                    <a:pt x="305227" y="3302"/>
                  </a:lnTo>
                  <a:lnTo>
                    <a:pt x="305320" y="3987"/>
                  </a:lnTo>
                  <a:lnTo>
                    <a:pt x="305563" y="5792"/>
                  </a:lnTo>
                  <a:lnTo>
                    <a:pt x="305820" y="7697"/>
                  </a:lnTo>
                  <a:lnTo>
                    <a:pt x="306035" y="9361"/>
                  </a:lnTo>
                  <a:lnTo>
                    <a:pt x="306440" y="12506"/>
                  </a:lnTo>
                  <a:lnTo>
                    <a:pt x="307321" y="18659"/>
                  </a:lnTo>
                  <a:lnTo>
                    <a:pt x="307337" y="18797"/>
                  </a:lnTo>
                  <a:lnTo>
                    <a:pt x="307682" y="21478"/>
                  </a:lnTo>
                  <a:lnTo>
                    <a:pt x="309415" y="33567"/>
                  </a:lnTo>
                  <a:lnTo>
                    <a:pt x="310013" y="37903"/>
                  </a:lnTo>
                  <a:lnTo>
                    <a:pt x="310260" y="39673"/>
                  </a:lnTo>
                  <a:lnTo>
                    <a:pt x="311345" y="47355"/>
                  </a:lnTo>
                  <a:lnTo>
                    <a:pt x="311526" y="48740"/>
                  </a:lnTo>
                  <a:lnTo>
                    <a:pt x="311800" y="50841"/>
                  </a:lnTo>
                  <a:lnTo>
                    <a:pt x="311852" y="51333"/>
                  </a:lnTo>
                  <a:lnTo>
                    <a:pt x="312660" y="57216"/>
                  </a:lnTo>
                  <a:lnTo>
                    <a:pt x="314588" y="71369"/>
                  </a:lnTo>
                  <a:lnTo>
                    <a:pt x="314956" y="74055"/>
                  </a:lnTo>
                  <a:lnTo>
                    <a:pt x="316490" y="85632"/>
                  </a:lnTo>
                  <a:lnTo>
                    <a:pt x="316676" y="86878"/>
                  </a:lnTo>
                  <a:lnTo>
                    <a:pt x="317106" y="90404"/>
                  </a:lnTo>
                  <a:lnTo>
                    <a:pt x="317538" y="93184"/>
                  </a:lnTo>
                  <a:lnTo>
                    <a:pt x="318148" y="97872"/>
                  </a:lnTo>
                  <a:lnTo>
                    <a:pt x="320104" y="112477"/>
                  </a:lnTo>
                  <a:lnTo>
                    <a:pt x="321448" y="122223"/>
                  </a:lnTo>
                  <a:lnTo>
                    <a:pt x="323904" y="139981"/>
                  </a:lnTo>
                  <a:lnTo>
                    <a:pt x="324546" y="145105"/>
                  </a:lnTo>
                  <a:lnTo>
                    <a:pt x="325029" y="148489"/>
                  </a:lnTo>
                  <a:lnTo>
                    <a:pt x="325321" y="150552"/>
                  </a:lnTo>
                  <a:lnTo>
                    <a:pt x="325500" y="151945"/>
                  </a:lnTo>
                  <a:lnTo>
                    <a:pt x="325823" y="154297"/>
                  </a:lnTo>
                  <a:lnTo>
                    <a:pt x="326035" y="155912"/>
                  </a:lnTo>
                  <a:lnTo>
                    <a:pt x="326072" y="156216"/>
                  </a:lnTo>
                  <a:lnTo>
                    <a:pt x="326349" y="158340"/>
                  </a:lnTo>
                  <a:lnTo>
                    <a:pt x="326634" y="160452"/>
                  </a:lnTo>
                  <a:lnTo>
                    <a:pt x="326941" y="162703"/>
                  </a:lnTo>
                  <a:lnTo>
                    <a:pt x="328341" y="173304"/>
                  </a:lnTo>
                  <a:lnTo>
                    <a:pt x="329177" y="179751"/>
                  </a:lnTo>
                  <a:lnTo>
                    <a:pt x="329681" y="183580"/>
                  </a:lnTo>
                  <a:lnTo>
                    <a:pt x="330248" y="188910"/>
                  </a:lnTo>
                  <a:lnTo>
                    <a:pt x="330292" y="189326"/>
                  </a:lnTo>
                  <a:lnTo>
                    <a:pt x="331222" y="196776"/>
                  </a:lnTo>
                  <a:lnTo>
                    <a:pt x="332409" y="205348"/>
                  </a:lnTo>
                  <a:lnTo>
                    <a:pt x="333262" y="211568"/>
                  </a:lnTo>
                  <a:lnTo>
                    <a:pt x="333390" y="212679"/>
                  </a:lnTo>
                  <a:lnTo>
                    <a:pt x="334755" y="224202"/>
                  </a:lnTo>
                  <a:lnTo>
                    <a:pt x="335194" y="227954"/>
                  </a:lnTo>
                  <a:lnTo>
                    <a:pt x="335286" y="228794"/>
                  </a:lnTo>
                  <a:lnTo>
                    <a:pt x="335476" y="230569"/>
                  </a:lnTo>
                  <a:lnTo>
                    <a:pt x="336300" y="238045"/>
                  </a:lnTo>
                  <a:lnTo>
                    <a:pt x="336338" y="238339"/>
                  </a:lnTo>
                  <a:lnTo>
                    <a:pt x="336679" y="241233"/>
                  </a:lnTo>
                  <a:lnTo>
                    <a:pt x="337698" y="249750"/>
                  </a:lnTo>
                  <a:lnTo>
                    <a:pt x="337944" y="251902"/>
                  </a:lnTo>
                  <a:lnTo>
                    <a:pt x="338418" y="256164"/>
                  </a:lnTo>
                  <a:lnTo>
                    <a:pt x="338576" y="257590"/>
                  </a:lnTo>
                  <a:lnTo>
                    <a:pt x="339789" y="267521"/>
                  </a:lnTo>
                  <a:lnTo>
                    <a:pt x="339880" y="268336"/>
                  </a:lnTo>
                  <a:lnTo>
                    <a:pt x="339968" y="269044"/>
                  </a:lnTo>
                  <a:lnTo>
                    <a:pt x="340433" y="272854"/>
                  </a:lnTo>
                  <a:lnTo>
                    <a:pt x="340751" y="275465"/>
                  </a:lnTo>
                  <a:lnTo>
                    <a:pt x="341088" y="278344"/>
                  </a:lnTo>
                  <a:lnTo>
                    <a:pt x="341127" y="278708"/>
                  </a:lnTo>
                  <a:lnTo>
                    <a:pt x="341260" y="279835"/>
                  </a:lnTo>
                  <a:lnTo>
                    <a:pt x="341567" y="282212"/>
                  </a:lnTo>
                  <a:lnTo>
                    <a:pt x="341602" y="282526"/>
                  </a:lnTo>
                  <a:lnTo>
                    <a:pt x="341768" y="284049"/>
                  </a:lnTo>
                  <a:lnTo>
                    <a:pt x="341829" y="284459"/>
                  </a:lnTo>
                  <a:lnTo>
                    <a:pt x="342045" y="286158"/>
                  </a:lnTo>
                  <a:lnTo>
                    <a:pt x="342300" y="288039"/>
                  </a:lnTo>
                  <a:lnTo>
                    <a:pt x="342323" y="288226"/>
                  </a:lnTo>
                  <a:lnTo>
                    <a:pt x="343478" y="296831"/>
                  </a:lnTo>
                  <a:lnTo>
                    <a:pt x="344330" y="303564"/>
                  </a:lnTo>
                  <a:lnTo>
                    <a:pt x="344539" y="305207"/>
                  </a:lnTo>
                  <a:lnTo>
                    <a:pt x="344832" y="307150"/>
                  </a:lnTo>
                  <a:lnTo>
                    <a:pt x="345313" y="311087"/>
                  </a:lnTo>
                  <a:lnTo>
                    <a:pt x="346483" y="320074"/>
                  </a:lnTo>
                  <a:lnTo>
                    <a:pt x="346502" y="320220"/>
                  </a:lnTo>
                  <a:lnTo>
                    <a:pt x="346833" y="322876"/>
                  </a:lnTo>
                  <a:lnTo>
                    <a:pt x="347318" y="326685"/>
                  </a:lnTo>
                  <a:lnTo>
                    <a:pt x="347510" y="328292"/>
                  </a:lnTo>
                  <a:lnTo>
                    <a:pt x="348141" y="333194"/>
                  </a:lnTo>
                  <a:lnTo>
                    <a:pt x="349613" y="345699"/>
                  </a:lnTo>
                  <a:lnTo>
                    <a:pt x="350999" y="357726"/>
                  </a:lnTo>
                  <a:lnTo>
                    <a:pt x="351071" y="358355"/>
                  </a:lnTo>
                  <a:lnTo>
                    <a:pt x="351704" y="363250"/>
                  </a:lnTo>
                  <a:lnTo>
                    <a:pt x="351892" y="364670"/>
                  </a:lnTo>
                  <a:lnTo>
                    <a:pt x="352077" y="366253"/>
                  </a:lnTo>
                  <a:lnTo>
                    <a:pt x="352146" y="366720"/>
                  </a:lnTo>
                  <a:lnTo>
                    <a:pt x="352212" y="367226"/>
                  </a:lnTo>
                  <a:lnTo>
                    <a:pt x="352505" y="369726"/>
                  </a:lnTo>
                  <a:lnTo>
                    <a:pt x="353898" y="379868"/>
                  </a:lnTo>
                  <a:lnTo>
                    <a:pt x="354043" y="381114"/>
                  </a:lnTo>
                  <a:lnTo>
                    <a:pt x="354871" y="387472"/>
                  </a:lnTo>
                  <a:lnTo>
                    <a:pt x="354207" y="387755"/>
                  </a:lnTo>
                  <a:lnTo>
                    <a:pt x="353691" y="388157"/>
                  </a:lnTo>
                  <a:lnTo>
                    <a:pt x="352879" y="389249"/>
                  </a:lnTo>
                  <a:lnTo>
                    <a:pt x="351877" y="390425"/>
                  </a:lnTo>
                  <a:lnTo>
                    <a:pt x="350816" y="392067"/>
                  </a:lnTo>
                  <a:lnTo>
                    <a:pt x="347854" y="394205"/>
                  </a:lnTo>
                  <a:lnTo>
                    <a:pt x="347364" y="394850"/>
                  </a:lnTo>
                  <a:lnTo>
                    <a:pt x="347067" y="395644"/>
                  </a:lnTo>
                  <a:lnTo>
                    <a:pt x="347185" y="396366"/>
                  </a:lnTo>
                  <a:lnTo>
                    <a:pt x="347567" y="396736"/>
                  </a:lnTo>
                  <a:lnTo>
                    <a:pt x="348326" y="397933"/>
                  </a:lnTo>
                  <a:lnTo>
                    <a:pt x="349160" y="398830"/>
                  </a:lnTo>
                  <a:lnTo>
                    <a:pt x="349766" y="399226"/>
                  </a:lnTo>
                  <a:lnTo>
                    <a:pt x="350761" y="399875"/>
                  </a:lnTo>
                  <a:lnTo>
                    <a:pt x="352528" y="401721"/>
                  </a:lnTo>
                  <a:lnTo>
                    <a:pt x="353436" y="402828"/>
                  </a:lnTo>
                  <a:lnTo>
                    <a:pt x="353584" y="403153"/>
                  </a:lnTo>
                  <a:lnTo>
                    <a:pt x="353921" y="403645"/>
                  </a:lnTo>
                  <a:lnTo>
                    <a:pt x="354860" y="404413"/>
                  </a:lnTo>
                  <a:lnTo>
                    <a:pt x="355230" y="404843"/>
                  </a:lnTo>
                  <a:lnTo>
                    <a:pt x="355770" y="405740"/>
                  </a:lnTo>
                  <a:lnTo>
                    <a:pt x="356222" y="406663"/>
                  </a:lnTo>
                  <a:lnTo>
                    <a:pt x="356415" y="407455"/>
                  </a:lnTo>
                  <a:lnTo>
                    <a:pt x="356256" y="408652"/>
                  </a:lnTo>
                  <a:lnTo>
                    <a:pt x="356036" y="409200"/>
                  </a:lnTo>
                  <a:lnTo>
                    <a:pt x="353130" y="413008"/>
                  </a:lnTo>
                  <a:lnTo>
                    <a:pt x="352556" y="413923"/>
                  </a:lnTo>
                  <a:lnTo>
                    <a:pt x="351934" y="415322"/>
                  </a:lnTo>
                  <a:lnTo>
                    <a:pt x="351845" y="415963"/>
                  </a:lnTo>
                  <a:lnTo>
                    <a:pt x="351948" y="416351"/>
                  </a:lnTo>
                  <a:lnTo>
                    <a:pt x="352236" y="416964"/>
                  </a:lnTo>
                  <a:lnTo>
                    <a:pt x="353186" y="418118"/>
                  </a:lnTo>
                  <a:lnTo>
                    <a:pt x="353476" y="418265"/>
                  </a:lnTo>
                  <a:lnTo>
                    <a:pt x="354301" y="418375"/>
                  </a:lnTo>
                  <a:lnTo>
                    <a:pt x="357745" y="417976"/>
                  </a:lnTo>
                  <a:lnTo>
                    <a:pt x="359073" y="418064"/>
                  </a:lnTo>
                  <a:lnTo>
                    <a:pt x="359797" y="418018"/>
                  </a:lnTo>
                  <a:lnTo>
                    <a:pt x="361294" y="418421"/>
                  </a:lnTo>
                  <a:lnTo>
                    <a:pt x="362810" y="419307"/>
                  </a:lnTo>
                  <a:lnTo>
                    <a:pt x="363037" y="419501"/>
                  </a:lnTo>
                  <a:lnTo>
                    <a:pt x="363204" y="419742"/>
                  </a:lnTo>
                  <a:lnTo>
                    <a:pt x="363378" y="420478"/>
                  </a:lnTo>
                  <a:lnTo>
                    <a:pt x="363353" y="421346"/>
                  </a:lnTo>
                  <a:lnTo>
                    <a:pt x="363170" y="422137"/>
                  </a:lnTo>
                  <a:lnTo>
                    <a:pt x="362937" y="422725"/>
                  </a:lnTo>
                  <a:lnTo>
                    <a:pt x="362594" y="423283"/>
                  </a:lnTo>
                  <a:lnTo>
                    <a:pt x="361739" y="424346"/>
                  </a:lnTo>
                  <a:lnTo>
                    <a:pt x="360300" y="425621"/>
                  </a:lnTo>
                  <a:lnTo>
                    <a:pt x="359679" y="426330"/>
                  </a:lnTo>
                  <a:lnTo>
                    <a:pt x="359294" y="427017"/>
                  </a:lnTo>
                  <a:lnTo>
                    <a:pt x="359096" y="427678"/>
                  </a:lnTo>
                  <a:lnTo>
                    <a:pt x="359206" y="428438"/>
                  </a:lnTo>
                  <a:lnTo>
                    <a:pt x="359654" y="429383"/>
                  </a:lnTo>
                  <a:lnTo>
                    <a:pt x="361115" y="431163"/>
                  </a:lnTo>
                  <a:lnTo>
                    <a:pt x="361506" y="431869"/>
                  </a:lnTo>
                  <a:lnTo>
                    <a:pt x="361912" y="432919"/>
                  </a:lnTo>
                  <a:lnTo>
                    <a:pt x="361969" y="433444"/>
                  </a:lnTo>
                  <a:lnTo>
                    <a:pt x="361901" y="433910"/>
                  </a:lnTo>
                  <a:lnTo>
                    <a:pt x="361732" y="434170"/>
                  </a:lnTo>
                  <a:lnTo>
                    <a:pt x="360993" y="434473"/>
                  </a:lnTo>
                  <a:lnTo>
                    <a:pt x="360158" y="434570"/>
                  </a:lnTo>
                  <a:lnTo>
                    <a:pt x="359346" y="434518"/>
                  </a:lnTo>
                  <a:lnTo>
                    <a:pt x="357881" y="434146"/>
                  </a:lnTo>
                  <a:lnTo>
                    <a:pt x="356818" y="433973"/>
                  </a:lnTo>
                  <a:lnTo>
                    <a:pt x="353209" y="433796"/>
                  </a:lnTo>
                  <a:lnTo>
                    <a:pt x="352544" y="434024"/>
                  </a:lnTo>
                  <a:lnTo>
                    <a:pt x="351701" y="434596"/>
                  </a:lnTo>
                  <a:lnTo>
                    <a:pt x="350308" y="435746"/>
                  </a:lnTo>
                  <a:lnTo>
                    <a:pt x="348418" y="436970"/>
                  </a:lnTo>
                  <a:lnTo>
                    <a:pt x="347534" y="437367"/>
                  </a:lnTo>
                  <a:lnTo>
                    <a:pt x="346794" y="437517"/>
                  </a:lnTo>
                  <a:lnTo>
                    <a:pt x="345048" y="437337"/>
                  </a:lnTo>
                  <a:lnTo>
                    <a:pt x="343184" y="437398"/>
                  </a:lnTo>
                  <a:lnTo>
                    <a:pt x="341919" y="437697"/>
                  </a:lnTo>
                  <a:lnTo>
                    <a:pt x="341276" y="438022"/>
                  </a:lnTo>
                  <a:lnTo>
                    <a:pt x="340859" y="438380"/>
                  </a:lnTo>
                  <a:lnTo>
                    <a:pt x="339668" y="439722"/>
                  </a:lnTo>
                  <a:lnTo>
                    <a:pt x="338414" y="440580"/>
                  </a:lnTo>
                  <a:lnTo>
                    <a:pt x="336571" y="441840"/>
                  </a:lnTo>
                  <a:lnTo>
                    <a:pt x="335854" y="442573"/>
                  </a:lnTo>
                  <a:lnTo>
                    <a:pt x="334568" y="443616"/>
                  </a:lnTo>
                  <a:lnTo>
                    <a:pt x="333305" y="444281"/>
                  </a:lnTo>
                  <a:lnTo>
                    <a:pt x="332839" y="444649"/>
                  </a:lnTo>
                  <a:lnTo>
                    <a:pt x="332255" y="445327"/>
                  </a:lnTo>
                  <a:lnTo>
                    <a:pt x="330282" y="446864"/>
                  </a:lnTo>
                  <a:lnTo>
                    <a:pt x="330043" y="447114"/>
                  </a:lnTo>
                  <a:lnTo>
                    <a:pt x="329720" y="447828"/>
                  </a:lnTo>
                  <a:lnTo>
                    <a:pt x="328256" y="449435"/>
                  </a:lnTo>
                  <a:lnTo>
                    <a:pt x="327093" y="450898"/>
                  </a:lnTo>
                  <a:lnTo>
                    <a:pt x="326512" y="451449"/>
                  </a:lnTo>
                  <a:lnTo>
                    <a:pt x="325652" y="452115"/>
                  </a:lnTo>
                  <a:lnTo>
                    <a:pt x="324653" y="452715"/>
                  </a:lnTo>
                  <a:lnTo>
                    <a:pt x="322868" y="453563"/>
                  </a:lnTo>
                  <a:lnTo>
                    <a:pt x="322340" y="453583"/>
                  </a:lnTo>
                  <a:lnTo>
                    <a:pt x="321197" y="453849"/>
                  </a:lnTo>
                  <a:lnTo>
                    <a:pt x="320823" y="453846"/>
                  </a:lnTo>
                  <a:lnTo>
                    <a:pt x="319506" y="453577"/>
                  </a:lnTo>
                  <a:lnTo>
                    <a:pt x="319160" y="453506"/>
                  </a:lnTo>
                  <a:lnTo>
                    <a:pt x="318092" y="453087"/>
                  </a:lnTo>
                  <a:lnTo>
                    <a:pt x="317093" y="452399"/>
                  </a:lnTo>
                  <a:lnTo>
                    <a:pt x="316447" y="451815"/>
                  </a:lnTo>
                  <a:lnTo>
                    <a:pt x="314693" y="449515"/>
                  </a:lnTo>
                  <a:lnTo>
                    <a:pt x="314194" y="449025"/>
                  </a:lnTo>
                  <a:lnTo>
                    <a:pt x="313627" y="448269"/>
                  </a:lnTo>
                  <a:lnTo>
                    <a:pt x="312112" y="447584"/>
                  </a:lnTo>
                  <a:lnTo>
                    <a:pt x="311071" y="447400"/>
                  </a:lnTo>
                  <a:lnTo>
                    <a:pt x="310158" y="447328"/>
                  </a:lnTo>
                  <a:lnTo>
                    <a:pt x="308568" y="447348"/>
                  </a:lnTo>
                  <a:lnTo>
                    <a:pt x="306668" y="447703"/>
                  </a:lnTo>
                  <a:lnTo>
                    <a:pt x="303942" y="448783"/>
                  </a:lnTo>
                  <a:lnTo>
                    <a:pt x="303698" y="448906"/>
                  </a:lnTo>
                  <a:lnTo>
                    <a:pt x="302840" y="449339"/>
                  </a:lnTo>
                  <a:lnTo>
                    <a:pt x="301650" y="449825"/>
                  </a:lnTo>
                  <a:lnTo>
                    <a:pt x="300299" y="450168"/>
                  </a:lnTo>
                  <a:lnTo>
                    <a:pt x="299335" y="450276"/>
                  </a:lnTo>
                  <a:lnTo>
                    <a:pt x="296026" y="449894"/>
                  </a:lnTo>
                  <a:lnTo>
                    <a:pt x="294817" y="449884"/>
                  </a:lnTo>
                  <a:lnTo>
                    <a:pt x="294182" y="450083"/>
                  </a:lnTo>
                  <a:lnTo>
                    <a:pt x="293595" y="450371"/>
                  </a:lnTo>
                  <a:lnTo>
                    <a:pt x="292323" y="451328"/>
                  </a:lnTo>
                  <a:lnTo>
                    <a:pt x="291958" y="451826"/>
                  </a:lnTo>
                  <a:lnTo>
                    <a:pt x="291566" y="452846"/>
                  </a:lnTo>
                  <a:lnTo>
                    <a:pt x="290934" y="453886"/>
                  </a:lnTo>
                  <a:lnTo>
                    <a:pt x="290638" y="454519"/>
                  </a:lnTo>
                  <a:lnTo>
                    <a:pt x="290450" y="456571"/>
                  </a:lnTo>
                  <a:lnTo>
                    <a:pt x="290454" y="457537"/>
                  </a:lnTo>
                  <a:lnTo>
                    <a:pt x="290586" y="458123"/>
                  </a:lnTo>
                  <a:lnTo>
                    <a:pt x="290754" y="458543"/>
                  </a:lnTo>
                  <a:lnTo>
                    <a:pt x="292190" y="460141"/>
                  </a:lnTo>
                  <a:lnTo>
                    <a:pt x="293079" y="461624"/>
                  </a:lnTo>
                  <a:lnTo>
                    <a:pt x="293385" y="463129"/>
                  </a:lnTo>
                  <a:lnTo>
                    <a:pt x="293493" y="465565"/>
                  </a:lnTo>
                  <a:lnTo>
                    <a:pt x="293908" y="468768"/>
                  </a:lnTo>
                  <a:lnTo>
                    <a:pt x="294086" y="469484"/>
                  </a:lnTo>
                  <a:lnTo>
                    <a:pt x="294285" y="470004"/>
                  </a:lnTo>
                  <a:lnTo>
                    <a:pt x="294493" y="470487"/>
                  </a:lnTo>
                  <a:lnTo>
                    <a:pt x="295612" y="472118"/>
                  </a:lnTo>
                  <a:lnTo>
                    <a:pt x="296806" y="473859"/>
                  </a:lnTo>
                  <a:lnTo>
                    <a:pt x="297454" y="475259"/>
                  </a:lnTo>
                  <a:lnTo>
                    <a:pt x="297666" y="476438"/>
                  </a:lnTo>
                  <a:lnTo>
                    <a:pt x="297796" y="477766"/>
                  </a:lnTo>
                  <a:lnTo>
                    <a:pt x="297702" y="478605"/>
                  </a:lnTo>
                  <a:lnTo>
                    <a:pt x="297214" y="480026"/>
                  </a:lnTo>
                  <a:lnTo>
                    <a:pt x="296957" y="480481"/>
                  </a:lnTo>
                  <a:lnTo>
                    <a:pt x="296206" y="481289"/>
                  </a:lnTo>
                  <a:lnTo>
                    <a:pt x="295294" y="481955"/>
                  </a:lnTo>
                  <a:lnTo>
                    <a:pt x="293485" y="483041"/>
                  </a:lnTo>
                  <a:lnTo>
                    <a:pt x="293058" y="483361"/>
                  </a:lnTo>
                  <a:lnTo>
                    <a:pt x="292624" y="483759"/>
                  </a:lnTo>
                  <a:lnTo>
                    <a:pt x="292066" y="484422"/>
                  </a:lnTo>
                  <a:lnTo>
                    <a:pt x="291863" y="484774"/>
                  </a:lnTo>
                  <a:lnTo>
                    <a:pt x="291589" y="485661"/>
                  </a:lnTo>
                  <a:lnTo>
                    <a:pt x="291453" y="486239"/>
                  </a:lnTo>
                  <a:lnTo>
                    <a:pt x="291363" y="487162"/>
                  </a:lnTo>
                  <a:lnTo>
                    <a:pt x="291223" y="487576"/>
                  </a:lnTo>
                  <a:lnTo>
                    <a:pt x="290450" y="489302"/>
                  </a:lnTo>
                  <a:lnTo>
                    <a:pt x="289717" y="490350"/>
                  </a:lnTo>
                  <a:lnTo>
                    <a:pt x="287777" y="491613"/>
                  </a:lnTo>
                  <a:lnTo>
                    <a:pt x="286664" y="492206"/>
                  </a:lnTo>
                  <a:lnTo>
                    <a:pt x="285632" y="492662"/>
                  </a:lnTo>
                  <a:lnTo>
                    <a:pt x="283756" y="493222"/>
                  </a:lnTo>
                  <a:lnTo>
                    <a:pt x="281258" y="493620"/>
                  </a:lnTo>
                  <a:lnTo>
                    <a:pt x="279879" y="494206"/>
                  </a:lnTo>
                  <a:lnTo>
                    <a:pt x="278193" y="495659"/>
                  </a:lnTo>
                  <a:lnTo>
                    <a:pt x="277809" y="496121"/>
                  </a:lnTo>
                  <a:lnTo>
                    <a:pt x="276627" y="498665"/>
                  </a:lnTo>
                  <a:lnTo>
                    <a:pt x="276675" y="498867"/>
                  </a:lnTo>
                  <a:lnTo>
                    <a:pt x="276610" y="499558"/>
                  </a:lnTo>
                  <a:lnTo>
                    <a:pt x="275923" y="501832"/>
                  </a:lnTo>
                  <a:lnTo>
                    <a:pt x="275702" y="502842"/>
                  </a:lnTo>
                  <a:lnTo>
                    <a:pt x="275394" y="505157"/>
                  </a:lnTo>
                  <a:lnTo>
                    <a:pt x="275403" y="505672"/>
                  </a:lnTo>
                  <a:lnTo>
                    <a:pt x="275654" y="507224"/>
                  </a:lnTo>
                  <a:lnTo>
                    <a:pt x="275650" y="507916"/>
                  </a:lnTo>
                  <a:lnTo>
                    <a:pt x="275134" y="510723"/>
                  </a:lnTo>
                  <a:lnTo>
                    <a:pt x="274566" y="513133"/>
                  </a:lnTo>
                  <a:lnTo>
                    <a:pt x="273988" y="514346"/>
                  </a:lnTo>
                  <a:lnTo>
                    <a:pt x="273140" y="515766"/>
                  </a:lnTo>
                  <a:lnTo>
                    <a:pt x="272581" y="517197"/>
                  </a:lnTo>
                  <a:lnTo>
                    <a:pt x="271706" y="518170"/>
                  </a:lnTo>
                  <a:lnTo>
                    <a:pt x="265847" y="522753"/>
                  </a:lnTo>
                  <a:lnTo>
                    <a:pt x="265185" y="523159"/>
                  </a:lnTo>
                  <a:lnTo>
                    <a:pt x="264473" y="523143"/>
                  </a:lnTo>
                  <a:lnTo>
                    <a:pt x="263231" y="522599"/>
                  </a:lnTo>
                  <a:lnTo>
                    <a:pt x="262510" y="521932"/>
                  </a:lnTo>
                  <a:lnTo>
                    <a:pt x="262529" y="521515"/>
                  </a:lnTo>
                  <a:lnTo>
                    <a:pt x="261579" y="520787"/>
                  </a:lnTo>
                  <a:lnTo>
                    <a:pt x="260667" y="520558"/>
                  </a:lnTo>
                  <a:lnTo>
                    <a:pt x="259448" y="520692"/>
                  </a:lnTo>
                  <a:lnTo>
                    <a:pt x="259176" y="520829"/>
                  </a:lnTo>
                  <a:lnTo>
                    <a:pt x="258968" y="521031"/>
                  </a:lnTo>
                  <a:lnTo>
                    <a:pt x="258253" y="521370"/>
                  </a:lnTo>
                  <a:lnTo>
                    <a:pt x="256729" y="521851"/>
                  </a:lnTo>
                  <a:lnTo>
                    <a:pt x="255900" y="522307"/>
                  </a:lnTo>
                  <a:lnTo>
                    <a:pt x="255325" y="522939"/>
                  </a:lnTo>
                  <a:lnTo>
                    <a:pt x="254848" y="524285"/>
                  </a:lnTo>
                  <a:lnTo>
                    <a:pt x="254670" y="525890"/>
                  </a:lnTo>
                  <a:lnTo>
                    <a:pt x="254791" y="526793"/>
                  </a:lnTo>
                  <a:lnTo>
                    <a:pt x="254798" y="528479"/>
                  </a:lnTo>
                  <a:lnTo>
                    <a:pt x="254300" y="529946"/>
                  </a:lnTo>
                  <a:lnTo>
                    <a:pt x="253740" y="531062"/>
                  </a:lnTo>
                  <a:lnTo>
                    <a:pt x="251972" y="532936"/>
                  </a:lnTo>
                  <a:lnTo>
                    <a:pt x="250780" y="534353"/>
                  </a:lnTo>
                  <a:lnTo>
                    <a:pt x="249378" y="536727"/>
                  </a:lnTo>
                  <a:lnTo>
                    <a:pt x="249119" y="537380"/>
                  </a:lnTo>
                  <a:lnTo>
                    <a:pt x="248971" y="537978"/>
                  </a:lnTo>
                  <a:lnTo>
                    <a:pt x="248250" y="540902"/>
                  </a:lnTo>
                  <a:lnTo>
                    <a:pt x="248540" y="543990"/>
                  </a:lnTo>
                  <a:lnTo>
                    <a:pt x="249543" y="548160"/>
                  </a:lnTo>
                  <a:lnTo>
                    <a:pt x="249802" y="549727"/>
                  </a:lnTo>
                  <a:lnTo>
                    <a:pt x="249865" y="551806"/>
                  </a:lnTo>
                  <a:lnTo>
                    <a:pt x="249285" y="553769"/>
                  </a:lnTo>
                  <a:lnTo>
                    <a:pt x="249121" y="554810"/>
                  </a:lnTo>
                  <a:lnTo>
                    <a:pt x="249047" y="555503"/>
                  </a:lnTo>
                  <a:lnTo>
                    <a:pt x="249021" y="556635"/>
                  </a:lnTo>
                  <a:lnTo>
                    <a:pt x="249115" y="558567"/>
                  </a:lnTo>
                  <a:lnTo>
                    <a:pt x="249064" y="559897"/>
                  </a:lnTo>
                  <a:lnTo>
                    <a:pt x="249007" y="560415"/>
                  </a:lnTo>
                  <a:lnTo>
                    <a:pt x="248916" y="560699"/>
                  </a:lnTo>
                  <a:lnTo>
                    <a:pt x="248750" y="561219"/>
                  </a:lnTo>
                  <a:lnTo>
                    <a:pt x="248286" y="562036"/>
                  </a:lnTo>
                  <a:lnTo>
                    <a:pt x="247847" y="562664"/>
                  </a:lnTo>
                  <a:lnTo>
                    <a:pt x="247350" y="563237"/>
                  </a:lnTo>
                  <a:lnTo>
                    <a:pt x="246967" y="563518"/>
                  </a:lnTo>
                  <a:lnTo>
                    <a:pt x="246433" y="563911"/>
                  </a:lnTo>
                  <a:lnTo>
                    <a:pt x="246064" y="564182"/>
                  </a:lnTo>
                  <a:lnTo>
                    <a:pt x="245294" y="564421"/>
                  </a:lnTo>
                  <a:lnTo>
                    <a:pt x="243271" y="564819"/>
                  </a:lnTo>
                  <a:lnTo>
                    <a:pt x="240965" y="565610"/>
                  </a:lnTo>
                  <a:lnTo>
                    <a:pt x="240695" y="565686"/>
                  </a:lnTo>
                  <a:lnTo>
                    <a:pt x="239547" y="566008"/>
                  </a:lnTo>
                  <a:lnTo>
                    <a:pt x="238261" y="566518"/>
                  </a:lnTo>
                  <a:lnTo>
                    <a:pt x="237302" y="567146"/>
                  </a:lnTo>
                  <a:lnTo>
                    <a:pt x="237005" y="567557"/>
                  </a:lnTo>
                  <a:lnTo>
                    <a:pt x="236804" y="568363"/>
                  </a:lnTo>
                  <a:lnTo>
                    <a:pt x="236835" y="568890"/>
                  </a:lnTo>
                  <a:lnTo>
                    <a:pt x="237241" y="570446"/>
                  </a:lnTo>
                  <a:lnTo>
                    <a:pt x="237229" y="571299"/>
                  </a:lnTo>
                  <a:lnTo>
                    <a:pt x="237089" y="571748"/>
                  </a:lnTo>
                  <a:lnTo>
                    <a:pt x="236879" y="572121"/>
                  </a:lnTo>
                  <a:lnTo>
                    <a:pt x="236422" y="572372"/>
                  </a:lnTo>
                  <a:lnTo>
                    <a:pt x="236089" y="572376"/>
                  </a:lnTo>
                  <a:lnTo>
                    <a:pt x="235695" y="572259"/>
                  </a:lnTo>
                  <a:lnTo>
                    <a:pt x="234994" y="571720"/>
                  </a:lnTo>
                  <a:lnTo>
                    <a:pt x="233959" y="570696"/>
                  </a:lnTo>
                  <a:lnTo>
                    <a:pt x="233524" y="570113"/>
                  </a:lnTo>
                  <a:lnTo>
                    <a:pt x="232542" y="568516"/>
                  </a:lnTo>
                  <a:lnTo>
                    <a:pt x="232059" y="567664"/>
                  </a:lnTo>
                  <a:lnTo>
                    <a:pt x="232131" y="567344"/>
                  </a:lnTo>
                  <a:lnTo>
                    <a:pt x="231942" y="567145"/>
                  </a:lnTo>
                  <a:lnTo>
                    <a:pt x="231340" y="566639"/>
                  </a:lnTo>
                  <a:lnTo>
                    <a:pt x="230404" y="566117"/>
                  </a:lnTo>
                  <a:lnTo>
                    <a:pt x="229389" y="565675"/>
                  </a:lnTo>
                  <a:lnTo>
                    <a:pt x="227885" y="565189"/>
                  </a:lnTo>
                  <a:lnTo>
                    <a:pt x="226695" y="565054"/>
                  </a:lnTo>
                  <a:lnTo>
                    <a:pt x="225604" y="565074"/>
                  </a:lnTo>
                  <a:lnTo>
                    <a:pt x="224060" y="565336"/>
                  </a:lnTo>
                  <a:lnTo>
                    <a:pt x="221133" y="566506"/>
                  </a:lnTo>
                  <a:lnTo>
                    <a:pt x="220570" y="566566"/>
                  </a:lnTo>
                  <a:lnTo>
                    <a:pt x="219764" y="566456"/>
                  </a:lnTo>
                  <a:lnTo>
                    <a:pt x="218301" y="565868"/>
                  </a:lnTo>
                  <a:lnTo>
                    <a:pt x="216421" y="565284"/>
                  </a:lnTo>
                  <a:lnTo>
                    <a:pt x="214714" y="564589"/>
                  </a:lnTo>
                  <a:lnTo>
                    <a:pt x="214030" y="563876"/>
                  </a:lnTo>
                  <a:lnTo>
                    <a:pt x="213060" y="563099"/>
                  </a:lnTo>
                  <a:lnTo>
                    <a:pt x="211001" y="562373"/>
                  </a:lnTo>
                  <a:lnTo>
                    <a:pt x="209583" y="561519"/>
                  </a:lnTo>
                  <a:lnTo>
                    <a:pt x="208805" y="560880"/>
                  </a:lnTo>
                  <a:lnTo>
                    <a:pt x="207917" y="559535"/>
                  </a:lnTo>
                  <a:lnTo>
                    <a:pt x="206956" y="556414"/>
                  </a:lnTo>
                  <a:lnTo>
                    <a:pt x="206807" y="555070"/>
                  </a:lnTo>
                  <a:lnTo>
                    <a:pt x="207127" y="550359"/>
                  </a:lnTo>
                  <a:lnTo>
                    <a:pt x="206929" y="549234"/>
                  </a:lnTo>
                  <a:lnTo>
                    <a:pt x="204751" y="546502"/>
                  </a:lnTo>
                  <a:lnTo>
                    <a:pt x="202702" y="545287"/>
                  </a:lnTo>
                  <a:lnTo>
                    <a:pt x="201125" y="544725"/>
                  </a:lnTo>
                  <a:lnTo>
                    <a:pt x="199506" y="543692"/>
                  </a:lnTo>
                  <a:lnTo>
                    <a:pt x="199155" y="543469"/>
                  </a:lnTo>
                  <a:lnTo>
                    <a:pt x="197231" y="541853"/>
                  </a:lnTo>
                  <a:lnTo>
                    <a:pt x="195722" y="541519"/>
                  </a:lnTo>
                  <a:lnTo>
                    <a:pt x="194271" y="542491"/>
                  </a:lnTo>
                  <a:lnTo>
                    <a:pt x="194146" y="542874"/>
                  </a:lnTo>
                  <a:lnTo>
                    <a:pt x="193897" y="543644"/>
                  </a:lnTo>
                  <a:lnTo>
                    <a:pt x="194221" y="545746"/>
                  </a:lnTo>
                  <a:lnTo>
                    <a:pt x="194997" y="546721"/>
                  </a:lnTo>
                  <a:lnTo>
                    <a:pt x="197156" y="547154"/>
                  </a:lnTo>
                  <a:lnTo>
                    <a:pt x="200427" y="547555"/>
                  </a:lnTo>
                  <a:lnTo>
                    <a:pt x="201080" y="548500"/>
                  </a:lnTo>
                  <a:lnTo>
                    <a:pt x="200971" y="549752"/>
                  </a:lnTo>
                  <a:lnTo>
                    <a:pt x="200506" y="550716"/>
                  </a:lnTo>
                  <a:lnTo>
                    <a:pt x="199791" y="551336"/>
                  </a:lnTo>
                  <a:lnTo>
                    <a:pt x="197812" y="551680"/>
                  </a:lnTo>
                  <a:lnTo>
                    <a:pt x="195147" y="551666"/>
                  </a:lnTo>
                  <a:lnTo>
                    <a:pt x="194658" y="551922"/>
                  </a:lnTo>
                  <a:lnTo>
                    <a:pt x="193880" y="552698"/>
                  </a:lnTo>
                  <a:lnTo>
                    <a:pt x="193127" y="555275"/>
                  </a:lnTo>
                  <a:lnTo>
                    <a:pt x="192541" y="555696"/>
                  </a:lnTo>
                  <a:lnTo>
                    <a:pt x="192141" y="555682"/>
                  </a:lnTo>
                  <a:lnTo>
                    <a:pt x="190368" y="554126"/>
                  </a:lnTo>
                  <a:lnTo>
                    <a:pt x="188733" y="553067"/>
                  </a:lnTo>
                  <a:lnTo>
                    <a:pt x="186639" y="553143"/>
                  </a:lnTo>
                  <a:lnTo>
                    <a:pt x="185842" y="553632"/>
                  </a:lnTo>
                  <a:lnTo>
                    <a:pt x="185447" y="554173"/>
                  </a:lnTo>
                  <a:lnTo>
                    <a:pt x="185224" y="554479"/>
                  </a:lnTo>
                  <a:lnTo>
                    <a:pt x="184978" y="555223"/>
                  </a:lnTo>
                  <a:lnTo>
                    <a:pt x="185090" y="556342"/>
                  </a:lnTo>
                  <a:lnTo>
                    <a:pt x="185454" y="557129"/>
                  </a:lnTo>
                  <a:lnTo>
                    <a:pt x="186116" y="557759"/>
                  </a:lnTo>
                  <a:lnTo>
                    <a:pt x="189125" y="558842"/>
                  </a:lnTo>
                  <a:lnTo>
                    <a:pt x="189715" y="559976"/>
                  </a:lnTo>
                  <a:lnTo>
                    <a:pt x="189596" y="561685"/>
                  </a:lnTo>
                  <a:lnTo>
                    <a:pt x="189081" y="562741"/>
                  </a:lnTo>
                  <a:lnTo>
                    <a:pt x="187639" y="564374"/>
                  </a:lnTo>
                  <a:lnTo>
                    <a:pt x="185441" y="565256"/>
                  </a:lnTo>
                  <a:lnTo>
                    <a:pt x="184473" y="565461"/>
                  </a:lnTo>
                  <a:lnTo>
                    <a:pt x="183277" y="565583"/>
                  </a:lnTo>
                  <a:lnTo>
                    <a:pt x="182207" y="565691"/>
                  </a:lnTo>
                  <a:lnTo>
                    <a:pt x="180880" y="566035"/>
                  </a:lnTo>
                  <a:lnTo>
                    <a:pt x="180273" y="566372"/>
                  </a:lnTo>
                  <a:lnTo>
                    <a:pt x="180052" y="566603"/>
                  </a:lnTo>
                  <a:lnTo>
                    <a:pt x="179822" y="567060"/>
                  </a:lnTo>
                  <a:lnTo>
                    <a:pt x="179632" y="568626"/>
                  </a:lnTo>
                  <a:lnTo>
                    <a:pt x="179852" y="569971"/>
                  </a:lnTo>
                  <a:lnTo>
                    <a:pt x="179915" y="570809"/>
                  </a:lnTo>
                  <a:lnTo>
                    <a:pt x="179893" y="571661"/>
                  </a:lnTo>
                  <a:lnTo>
                    <a:pt x="180018" y="572942"/>
                  </a:lnTo>
                  <a:lnTo>
                    <a:pt x="180401" y="575346"/>
                  </a:lnTo>
                  <a:lnTo>
                    <a:pt x="180593" y="577335"/>
                  </a:lnTo>
                  <a:lnTo>
                    <a:pt x="180848" y="578202"/>
                  </a:lnTo>
                  <a:lnTo>
                    <a:pt x="181359" y="579287"/>
                  </a:lnTo>
                  <a:lnTo>
                    <a:pt x="181625" y="579647"/>
                  </a:lnTo>
                  <a:lnTo>
                    <a:pt x="182396" y="580276"/>
                  </a:lnTo>
                  <a:lnTo>
                    <a:pt x="182838" y="580885"/>
                  </a:lnTo>
                  <a:lnTo>
                    <a:pt x="183209" y="581738"/>
                  </a:lnTo>
                  <a:lnTo>
                    <a:pt x="183352" y="582567"/>
                  </a:lnTo>
                  <a:lnTo>
                    <a:pt x="183244" y="582859"/>
                  </a:lnTo>
                  <a:lnTo>
                    <a:pt x="182923" y="583296"/>
                  </a:lnTo>
                  <a:lnTo>
                    <a:pt x="182038" y="583981"/>
                  </a:lnTo>
                  <a:lnTo>
                    <a:pt x="181053" y="584616"/>
                  </a:lnTo>
                  <a:lnTo>
                    <a:pt x="180402" y="584928"/>
                  </a:lnTo>
                  <a:lnTo>
                    <a:pt x="179646" y="585033"/>
                  </a:lnTo>
                  <a:lnTo>
                    <a:pt x="178732" y="584993"/>
                  </a:lnTo>
                  <a:lnTo>
                    <a:pt x="176613" y="584593"/>
                  </a:lnTo>
                  <a:lnTo>
                    <a:pt x="174974" y="584633"/>
                  </a:lnTo>
                  <a:lnTo>
                    <a:pt x="174270" y="584839"/>
                  </a:lnTo>
                  <a:lnTo>
                    <a:pt x="174053" y="585029"/>
                  </a:lnTo>
                  <a:lnTo>
                    <a:pt x="173295" y="586130"/>
                  </a:lnTo>
                  <a:lnTo>
                    <a:pt x="173081" y="586645"/>
                  </a:lnTo>
                  <a:lnTo>
                    <a:pt x="172989" y="587278"/>
                  </a:lnTo>
                  <a:lnTo>
                    <a:pt x="173051" y="588089"/>
                  </a:lnTo>
                  <a:lnTo>
                    <a:pt x="173549" y="590496"/>
                  </a:lnTo>
                  <a:lnTo>
                    <a:pt x="173597" y="591102"/>
                  </a:lnTo>
                  <a:lnTo>
                    <a:pt x="173566" y="591943"/>
                  </a:lnTo>
                  <a:lnTo>
                    <a:pt x="173841" y="592396"/>
                  </a:lnTo>
                  <a:lnTo>
                    <a:pt x="173880" y="592586"/>
                  </a:lnTo>
                  <a:lnTo>
                    <a:pt x="173835" y="593002"/>
                  </a:lnTo>
                  <a:lnTo>
                    <a:pt x="173232" y="594416"/>
                  </a:lnTo>
                  <a:lnTo>
                    <a:pt x="172754" y="594893"/>
                  </a:lnTo>
                  <a:lnTo>
                    <a:pt x="172097" y="595343"/>
                  </a:lnTo>
                  <a:lnTo>
                    <a:pt x="170970" y="596296"/>
                  </a:lnTo>
                  <a:lnTo>
                    <a:pt x="170043" y="596905"/>
                  </a:lnTo>
                  <a:lnTo>
                    <a:pt x="169600" y="597121"/>
                  </a:lnTo>
                  <a:lnTo>
                    <a:pt x="168493" y="597436"/>
                  </a:lnTo>
                  <a:lnTo>
                    <a:pt x="167971" y="597463"/>
                  </a:lnTo>
                  <a:lnTo>
                    <a:pt x="167635" y="597371"/>
                  </a:lnTo>
                  <a:lnTo>
                    <a:pt x="167265" y="597171"/>
                  </a:lnTo>
                  <a:lnTo>
                    <a:pt x="166786" y="596401"/>
                  </a:lnTo>
                  <a:lnTo>
                    <a:pt x="166569" y="595356"/>
                  </a:lnTo>
                  <a:lnTo>
                    <a:pt x="166620" y="594492"/>
                  </a:lnTo>
                  <a:lnTo>
                    <a:pt x="166842" y="593489"/>
                  </a:lnTo>
                  <a:lnTo>
                    <a:pt x="167685" y="590933"/>
                  </a:lnTo>
                  <a:lnTo>
                    <a:pt x="168001" y="589602"/>
                  </a:lnTo>
                  <a:lnTo>
                    <a:pt x="168028" y="589097"/>
                  </a:lnTo>
                  <a:lnTo>
                    <a:pt x="167948" y="588491"/>
                  </a:lnTo>
                  <a:lnTo>
                    <a:pt x="167722" y="587901"/>
                  </a:lnTo>
                  <a:lnTo>
                    <a:pt x="167507" y="587616"/>
                  </a:lnTo>
                  <a:lnTo>
                    <a:pt x="167128" y="587363"/>
                  </a:lnTo>
                  <a:lnTo>
                    <a:pt x="165841" y="587146"/>
                  </a:lnTo>
                  <a:lnTo>
                    <a:pt x="164409" y="587033"/>
                  </a:lnTo>
                  <a:lnTo>
                    <a:pt x="163496" y="587118"/>
                  </a:lnTo>
                  <a:lnTo>
                    <a:pt x="162941" y="587465"/>
                  </a:lnTo>
                  <a:lnTo>
                    <a:pt x="162324" y="588206"/>
                  </a:lnTo>
                  <a:lnTo>
                    <a:pt x="160663" y="589893"/>
                  </a:lnTo>
                  <a:lnTo>
                    <a:pt x="159771" y="590626"/>
                  </a:lnTo>
                  <a:lnTo>
                    <a:pt x="159518" y="590794"/>
                  </a:lnTo>
                  <a:lnTo>
                    <a:pt x="159089" y="590912"/>
                  </a:lnTo>
                  <a:lnTo>
                    <a:pt x="157998" y="590783"/>
                  </a:lnTo>
                  <a:lnTo>
                    <a:pt x="157586" y="590497"/>
                  </a:lnTo>
                  <a:lnTo>
                    <a:pt x="155444" y="588324"/>
                  </a:lnTo>
                  <a:lnTo>
                    <a:pt x="153505" y="585639"/>
                  </a:lnTo>
                  <a:lnTo>
                    <a:pt x="151395" y="582323"/>
                  </a:lnTo>
                  <a:lnTo>
                    <a:pt x="150204" y="580043"/>
                  </a:lnTo>
                  <a:lnTo>
                    <a:pt x="149794" y="579021"/>
                  </a:lnTo>
                  <a:lnTo>
                    <a:pt x="149145" y="577774"/>
                  </a:lnTo>
                  <a:lnTo>
                    <a:pt x="147177" y="576783"/>
                  </a:lnTo>
                  <a:lnTo>
                    <a:pt x="146647" y="576586"/>
                  </a:lnTo>
                  <a:lnTo>
                    <a:pt x="146085" y="576572"/>
                  </a:lnTo>
                  <a:lnTo>
                    <a:pt x="145698" y="576681"/>
                  </a:lnTo>
                  <a:lnTo>
                    <a:pt x="144436" y="577586"/>
                  </a:lnTo>
                  <a:lnTo>
                    <a:pt x="142896" y="578305"/>
                  </a:lnTo>
                  <a:lnTo>
                    <a:pt x="142142" y="578791"/>
                  </a:lnTo>
                  <a:lnTo>
                    <a:pt x="141379" y="579583"/>
                  </a:lnTo>
                  <a:lnTo>
                    <a:pt x="141002" y="580097"/>
                  </a:lnTo>
                  <a:lnTo>
                    <a:pt x="140668" y="580727"/>
                  </a:lnTo>
                  <a:lnTo>
                    <a:pt x="140107" y="581454"/>
                  </a:lnTo>
                  <a:lnTo>
                    <a:pt x="139528" y="581997"/>
                  </a:lnTo>
                  <a:lnTo>
                    <a:pt x="139160" y="582502"/>
                  </a:lnTo>
                  <a:lnTo>
                    <a:pt x="138473" y="583825"/>
                  </a:lnTo>
                  <a:lnTo>
                    <a:pt x="137436" y="585381"/>
                  </a:lnTo>
                  <a:lnTo>
                    <a:pt x="136941" y="585898"/>
                  </a:lnTo>
                  <a:lnTo>
                    <a:pt x="135634" y="586979"/>
                  </a:lnTo>
                  <a:lnTo>
                    <a:pt x="134690" y="587334"/>
                  </a:lnTo>
                  <a:lnTo>
                    <a:pt x="134042" y="587407"/>
                  </a:lnTo>
                  <a:lnTo>
                    <a:pt x="132763" y="587753"/>
                  </a:lnTo>
                  <a:lnTo>
                    <a:pt x="130455" y="588172"/>
                  </a:lnTo>
                  <a:lnTo>
                    <a:pt x="129956" y="588156"/>
                  </a:lnTo>
                  <a:lnTo>
                    <a:pt x="128854" y="588667"/>
                  </a:lnTo>
                  <a:lnTo>
                    <a:pt x="126166" y="590109"/>
                  </a:lnTo>
                  <a:lnTo>
                    <a:pt x="125399" y="590594"/>
                  </a:lnTo>
                  <a:lnTo>
                    <a:pt x="122933" y="592790"/>
                  </a:lnTo>
                  <a:lnTo>
                    <a:pt x="122046" y="594111"/>
                  </a:lnTo>
                  <a:lnTo>
                    <a:pt x="121787" y="594806"/>
                  </a:lnTo>
                  <a:lnTo>
                    <a:pt x="121717" y="595391"/>
                  </a:lnTo>
                  <a:lnTo>
                    <a:pt x="121792" y="595722"/>
                  </a:lnTo>
                  <a:lnTo>
                    <a:pt x="122050" y="596218"/>
                  </a:lnTo>
                  <a:lnTo>
                    <a:pt x="122199" y="596806"/>
                  </a:lnTo>
                  <a:lnTo>
                    <a:pt x="122316" y="597516"/>
                  </a:lnTo>
                  <a:lnTo>
                    <a:pt x="122290" y="598147"/>
                  </a:lnTo>
                  <a:lnTo>
                    <a:pt x="121838" y="599827"/>
                  </a:lnTo>
                  <a:lnTo>
                    <a:pt x="121679" y="600740"/>
                  </a:lnTo>
                  <a:lnTo>
                    <a:pt x="121509" y="603473"/>
                  </a:lnTo>
                  <a:lnTo>
                    <a:pt x="121350" y="604648"/>
                  </a:lnTo>
                  <a:lnTo>
                    <a:pt x="120742" y="607220"/>
                  </a:lnTo>
                  <a:lnTo>
                    <a:pt x="120527" y="607895"/>
                  </a:lnTo>
                  <a:lnTo>
                    <a:pt x="120257" y="608534"/>
                  </a:lnTo>
                  <a:lnTo>
                    <a:pt x="119574" y="609453"/>
                  </a:lnTo>
                  <a:lnTo>
                    <a:pt x="118174" y="610842"/>
                  </a:lnTo>
                  <a:lnTo>
                    <a:pt x="117151" y="611419"/>
                  </a:lnTo>
                  <a:lnTo>
                    <a:pt x="115885" y="611868"/>
                  </a:lnTo>
                  <a:lnTo>
                    <a:pt x="114943" y="611918"/>
                  </a:lnTo>
                  <a:lnTo>
                    <a:pt x="113948" y="611700"/>
                  </a:lnTo>
                  <a:lnTo>
                    <a:pt x="113681" y="611497"/>
                  </a:lnTo>
                  <a:lnTo>
                    <a:pt x="113187" y="610722"/>
                  </a:lnTo>
                  <a:lnTo>
                    <a:pt x="112451" y="608577"/>
                  </a:lnTo>
                  <a:lnTo>
                    <a:pt x="111799" y="607330"/>
                  </a:lnTo>
                  <a:lnTo>
                    <a:pt x="110214" y="605104"/>
                  </a:lnTo>
                  <a:lnTo>
                    <a:pt x="109506" y="604368"/>
                  </a:lnTo>
                  <a:lnTo>
                    <a:pt x="109073" y="604076"/>
                  </a:lnTo>
                  <a:lnTo>
                    <a:pt x="108763" y="603953"/>
                  </a:lnTo>
                  <a:lnTo>
                    <a:pt x="108056" y="603864"/>
                  </a:lnTo>
                  <a:lnTo>
                    <a:pt x="107003" y="604115"/>
                  </a:lnTo>
                  <a:lnTo>
                    <a:pt x="104402" y="604032"/>
                  </a:lnTo>
                  <a:lnTo>
                    <a:pt x="103188" y="603800"/>
                  </a:lnTo>
                  <a:lnTo>
                    <a:pt x="102158" y="603478"/>
                  </a:lnTo>
                  <a:lnTo>
                    <a:pt x="97914" y="601236"/>
                  </a:lnTo>
                  <a:lnTo>
                    <a:pt x="96942" y="600522"/>
                  </a:lnTo>
                  <a:lnTo>
                    <a:pt x="96188" y="599744"/>
                  </a:lnTo>
                  <a:lnTo>
                    <a:pt x="96031" y="599583"/>
                  </a:lnTo>
                  <a:lnTo>
                    <a:pt x="95466" y="599186"/>
                  </a:lnTo>
                  <a:lnTo>
                    <a:pt x="91967" y="597244"/>
                  </a:lnTo>
                  <a:lnTo>
                    <a:pt x="89844" y="596404"/>
                  </a:lnTo>
                  <a:lnTo>
                    <a:pt x="88451" y="596177"/>
                  </a:lnTo>
                  <a:lnTo>
                    <a:pt x="88174" y="596213"/>
                  </a:lnTo>
                  <a:lnTo>
                    <a:pt x="88041" y="596321"/>
                  </a:lnTo>
                  <a:lnTo>
                    <a:pt x="86885" y="595909"/>
                  </a:lnTo>
                  <a:lnTo>
                    <a:pt x="85923" y="595276"/>
                  </a:lnTo>
                  <a:lnTo>
                    <a:pt x="85649" y="594990"/>
                  </a:lnTo>
                  <a:lnTo>
                    <a:pt x="85201" y="594699"/>
                  </a:lnTo>
                  <a:lnTo>
                    <a:pt x="84807" y="594671"/>
                  </a:lnTo>
                  <a:lnTo>
                    <a:pt x="84558" y="594498"/>
                  </a:lnTo>
                  <a:lnTo>
                    <a:pt x="83384" y="593407"/>
                  </a:lnTo>
                  <a:lnTo>
                    <a:pt x="83393" y="593187"/>
                  </a:lnTo>
                  <a:lnTo>
                    <a:pt x="82438" y="592761"/>
                  </a:lnTo>
                  <a:lnTo>
                    <a:pt x="79939" y="592186"/>
                  </a:lnTo>
                  <a:lnTo>
                    <a:pt x="79753" y="592052"/>
                  </a:lnTo>
                  <a:lnTo>
                    <a:pt x="77873" y="591876"/>
                  </a:lnTo>
                  <a:lnTo>
                    <a:pt x="76725" y="591987"/>
                  </a:lnTo>
                  <a:lnTo>
                    <a:pt x="75772" y="592176"/>
                  </a:lnTo>
                  <a:lnTo>
                    <a:pt x="74536" y="592563"/>
                  </a:lnTo>
                  <a:lnTo>
                    <a:pt x="74165" y="592799"/>
                  </a:lnTo>
                  <a:lnTo>
                    <a:pt x="72619" y="594048"/>
                  </a:lnTo>
                  <a:lnTo>
                    <a:pt x="70413" y="596262"/>
                  </a:lnTo>
                  <a:lnTo>
                    <a:pt x="69997" y="596827"/>
                  </a:lnTo>
                  <a:lnTo>
                    <a:pt x="68870" y="598051"/>
                  </a:lnTo>
                  <a:lnTo>
                    <a:pt x="68172" y="598481"/>
                  </a:lnTo>
                  <a:lnTo>
                    <a:pt x="67712" y="598573"/>
                  </a:lnTo>
                  <a:lnTo>
                    <a:pt x="66605" y="597771"/>
                  </a:lnTo>
                  <a:lnTo>
                    <a:pt x="65251" y="597365"/>
                  </a:lnTo>
                  <a:lnTo>
                    <a:pt x="63497" y="596602"/>
                  </a:lnTo>
                  <a:lnTo>
                    <a:pt x="62836" y="596263"/>
                  </a:lnTo>
                  <a:lnTo>
                    <a:pt x="61819" y="595520"/>
                  </a:lnTo>
                  <a:lnTo>
                    <a:pt x="60965" y="594604"/>
                  </a:lnTo>
                  <a:lnTo>
                    <a:pt x="60625" y="594152"/>
                  </a:lnTo>
                  <a:lnTo>
                    <a:pt x="60113" y="593282"/>
                  </a:lnTo>
                  <a:lnTo>
                    <a:pt x="59744" y="592231"/>
                  </a:lnTo>
                  <a:lnTo>
                    <a:pt x="59730" y="591081"/>
                  </a:lnTo>
                  <a:lnTo>
                    <a:pt x="59505" y="590350"/>
                  </a:lnTo>
                  <a:lnTo>
                    <a:pt x="59080" y="589832"/>
                  </a:lnTo>
                  <a:lnTo>
                    <a:pt x="58682" y="589592"/>
                  </a:lnTo>
                  <a:lnTo>
                    <a:pt x="58099" y="589355"/>
                  </a:lnTo>
                  <a:lnTo>
                    <a:pt x="57640" y="589313"/>
                  </a:lnTo>
                  <a:lnTo>
                    <a:pt x="57285" y="589378"/>
                  </a:lnTo>
                  <a:lnTo>
                    <a:pt x="56861" y="589568"/>
                  </a:lnTo>
                  <a:lnTo>
                    <a:pt x="56352" y="589959"/>
                  </a:lnTo>
                  <a:lnTo>
                    <a:pt x="56127" y="590513"/>
                  </a:lnTo>
                  <a:lnTo>
                    <a:pt x="56022" y="591084"/>
                  </a:lnTo>
                  <a:lnTo>
                    <a:pt x="56076" y="591625"/>
                  </a:lnTo>
                  <a:lnTo>
                    <a:pt x="56309" y="591971"/>
                  </a:lnTo>
                  <a:lnTo>
                    <a:pt x="56133" y="593361"/>
                  </a:lnTo>
                  <a:lnTo>
                    <a:pt x="55676" y="594151"/>
                  </a:lnTo>
                  <a:lnTo>
                    <a:pt x="54763" y="595138"/>
                  </a:lnTo>
                  <a:lnTo>
                    <a:pt x="54130" y="595953"/>
                  </a:lnTo>
                  <a:lnTo>
                    <a:pt x="53842" y="596975"/>
                  </a:lnTo>
                  <a:lnTo>
                    <a:pt x="53982" y="597738"/>
                  </a:lnTo>
                  <a:lnTo>
                    <a:pt x="54309" y="598490"/>
                  </a:lnTo>
                  <a:lnTo>
                    <a:pt x="54730" y="599243"/>
                  </a:lnTo>
                  <a:lnTo>
                    <a:pt x="55135" y="599767"/>
                  </a:lnTo>
                  <a:lnTo>
                    <a:pt x="56617" y="600819"/>
                  </a:lnTo>
                  <a:lnTo>
                    <a:pt x="57415" y="601192"/>
                  </a:lnTo>
                  <a:lnTo>
                    <a:pt x="58024" y="601622"/>
                  </a:lnTo>
                  <a:lnTo>
                    <a:pt x="58741" y="602318"/>
                  </a:lnTo>
                  <a:lnTo>
                    <a:pt x="59376" y="604970"/>
                  </a:lnTo>
                  <a:lnTo>
                    <a:pt x="59456" y="606115"/>
                  </a:lnTo>
                  <a:lnTo>
                    <a:pt x="59198" y="606781"/>
                  </a:lnTo>
                  <a:lnTo>
                    <a:pt x="57716" y="609583"/>
                  </a:lnTo>
                  <a:lnTo>
                    <a:pt x="57113" y="610356"/>
                  </a:lnTo>
                  <a:lnTo>
                    <a:pt x="56796" y="610663"/>
                  </a:lnTo>
                  <a:lnTo>
                    <a:pt x="55726" y="611198"/>
                  </a:lnTo>
                  <a:lnTo>
                    <a:pt x="54508" y="611624"/>
                  </a:lnTo>
                  <a:lnTo>
                    <a:pt x="53361" y="611904"/>
                  </a:lnTo>
                  <a:lnTo>
                    <a:pt x="52282" y="611991"/>
                  </a:lnTo>
                  <a:lnTo>
                    <a:pt x="50948" y="611915"/>
                  </a:lnTo>
                  <a:lnTo>
                    <a:pt x="50243" y="611738"/>
                  </a:lnTo>
                  <a:lnTo>
                    <a:pt x="49842" y="611394"/>
                  </a:lnTo>
                  <a:lnTo>
                    <a:pt x="49353" y="610765"/>
                  </a:lnTo>
                  <a:lnTo>
                    <a:pt x="49117" y="610154"/>
                  </a:lnTo>
                  <a:lnTo>
                    <a:pt x="48893" y="609322"/>
                  </a:lnTo>
                  <a:lnTo>
                    <a:pt x="48785" y="607929"/>
                  </a:lnTo>
                  <a:lnTo>
                    <a:pt x="49360" y="606392"/>
                  </a:lnTo>
                  <a:lnTo>
                    <a:pt x="49581" y="606006"/>
                  </a:lnTo>
                  <a:lnTo>
                    <a:pt x="50034" y="605506"/>
                  </a:lnTo>
                  <a:lnTo>
                    <a:pt x="50308" y="605087"/>
                  </a:lnTo>
                  <a:lnTo>
                    <a:pt x="50504" y="604621"/>
                  </a:lnTo>
                  <a:lnTo>
                    <a:pt x="50589" y="603981"/>
                  </a:lnTo>
                  <a:lnTo>
                    <a:pt x="50524" y="603379"/>
                  </a:lnTo>
                  <a:lnTo>
                    <a:pt x="50159" y="602244"/>
                  </a:lnTo>
                  <a:lnTo>
                    <a:pt x="49957" y="601928"/>
                  </a:lnTo>
                  <a:lnTo>
                    <a:pt x="49328" y="601443"/>
                  </a:lnTo>
                  <a:lnTo>
                    <a:pt x="48799" y="601137"/>
                  </a:lnTo>
                  <a:lnTo>
                    <a:pt x="48247" y="600993"/>
                  </a:lnTo>
                  <a:lnTo>
                    <a:pt x="47818" y="601003"/>
                  </a:lnTo>
                  <a:lnTo>
                    <a:pt x="47334" y="601202"/>
                  </a:lnTo>
                  <a:lnTo>
                    <a:pt x="45956" y="602107"/>
                  </a:lnTo>
                  <a:lnTo>
                    <a:pt x="44876" y="602712"/>
                  </a:lnTo>
                  <a:lnTo>
                    <a:pt x="44052" y="602990"/>
                  </a:lnTo>
                  <a:lnTo>
                    <a:pt x="43405" y="603129"/>
                  </a:lnTo>
                  <a:lnTo>
                    <a:pt x="42254" y="602905"/>
                  </a:lnTo>
                  <a:lnTo>
                    <a:pt x="41458" y="602939"/>
                  </a:lnTo>
                  <a:lnTo>
                    <a:pt x="38956" y="603738"/>
                  </a:lnTo>
                  <a:lnTo>
                    <a:pt x="38012" y="604517"/>
                  </a:lnTo>
                  <a:lnTo>
                    <a:pt x="37804" y="604791"/>
                  </a:lnTo>
                  <a:lnTo>
                    <a:pt x="36673" y="605903"/>
                  </a:lnTo>
                  <a:lnTo>
                    <a:pt x="36370" y="606110"/>
                  </a:lnTo>
                  <a:lnTo>
                    <a:pt x="35863" y="606285"/>
                  </a:lnTo>
                  <a:lnTo>
                    <a:pt x="35374" y="606398"/>
                  </a:lnTo>
                  <a:lnTo>
                    <a:pt x="33891" y="606555"/>
                  </a:lnTo>
                  <a:lnTo>
                    <a:pt x="31263" y="606617"/>
                  </a:lnTo>
                  <a:lnTo>
                    <a:pt x="30869" y="606536"/>
                  </a:lnTo>
                  <a:lnTo>
                    <a:pt x="30346" y="606226"/>
                  </a:lnTo>
                  <a:lnTo>
                    <a:pt x="29953" y="605887"/>
                  </a:lnTo>
                  <a:lnTo>
                    <a:pt x="29889" y="605736"/>
                  </a:lnTo>
                  <a:lnTo>
                    <a:pt x="29818" y="605109"/>
                  </a:lnTo>
                  <a:lnTo>
                    <a:pt x="29409" y="604506"/>
                  </a:lnTo>
                  <a:lnTo>
                    <a:pt x="29290" y="604354"/>
                  </a:lnTo>
                  <a:lnTo>
                    <a:pt x="27836" y="603390"/>
                  </a:lnTo>
                  <a:lnTo>
                    <a:pt x="27633" y="603095"/>
                  </a:lnTo>
                  <a:lnTo>
                    <a:pt x="27000" y="601817"/>
                  </a:lnTo>
                  <a:lnTo>
                    <a:pt x="26670" y="601377"/>
                  </a:lnTo>
                  <a:lnTo>
                    <a:pt x="25778" y="600587"/>
                  </a:lnTo>
                  <a:lnTo>
                    <a:pt x="25182" y="600197"/>
                  </a:lnTo>
                  <a:lnTo>
                    <a:pt x="24458" y="599942"/>
                  </a:lnTo>
                  <a:lnTo>
                    <a:pt x="23376" y="599797"/>
                  </a:lnTo>
                  <a:lnTo>
                    <a:pt x="22736" y="599921"/>
                  </a:lnTo>
                  <a:lnTo>
                    <a:pt x="21996" y="600379"/>
                  </a:lnTo>
                  <a:lnTo>
                    <a:pt x="20277" y="603055"/>
                  </a:lnTo>
                  <a:lnTo>
                    <a:pt x="19678" y="604140"/>
                  </a:lnTo>
                  <a:lnTo>
                    <a:pt x="19225" y="604716"/>
                  </a:lnTo>
                  <a:lnTo>
                    <a:pt x="18754" y="605459"/>
                  </a:lnTo>
                  <a:lnTo>
                    <a:pt x="18596" y="605738"/>
                  </a:lnTo>
                  <a:lnTo>
                    <a:pt x="18443" y="606215"/>
                  </a:lnTo>
                  <a:lnTo>
                    <a:pt x="18415" y="606857"/>
                  </a:lnTo>
                  <a:lnTo>
                    <a:pt x="18453" y="607468"/>
                  </a:lnTo>
                  <a:lnTo>
                    <a:pt x="18628" y="608060"/>
                  </a:lnTo>
                  <a:lnTo>
                    <a:pt x="18907" y="608681"/>
                  </a:lnTo>
                  <a:lnTo>
                    <a:pt x="19165" y="609057"/>
                  </a:lnTo>
                  <a:lnTo>
                    <a:pt x="20328" y="610306"/>
                  </a:lnTo>
                  <a:lnTo>
                    <a:pt x="21892" y="611496"/>
                  </a:lnTo>
                  <a:lnTo>
                    <a:pt x="22514" y="612351"/>
                  </a:lnTo>
                  <a:lnTo>
                    <a:pt x="22886" y="613172"/>
                  </a:lnTo>
                  <a:lnTo>
                    <a:pt x="23626" y="616029"/>
                  </a:lnTo>
                  <a:lnTo>
                    <a:pt x="23609" y="616803"/>
                  </a:lnTo>
                  <a:lnTo>
                    <a:pt x="23422" y="617545"/>
                  </a:lnTo>
                  <a:lnTo>
                    <a:pt x="22961" y="617953"/>
                  </a:lnTo>
                  <a:lnTo>
                    <a:pt x="22072" y="618486"/>
                  </a:lnTo>
                  <a:lnTo>
                    <a:pt x="21131" y="618913"/>
                  </a:lnTo>
                  <a:lnTo>
                    <a:pt x="20582" y="619287"/>
                  </a:lnTo>
                  <a:lnTo>
                    <a:pt x="20340" y="619672"/>
                  </a:lnTo>
                  <a:lnTo>
                    <a:pt x="20416" y="620166"/>
                  </a:lnTo>
                  <a:lnTo>
                    <a:pt x="20311" y="620489"/>
                  </a:lnTo>
                  <a:lnTo>
                    <a:pt x="20019" y="620781"/>
                  </a:lnTo>
                  <a:lnTo>
                    <a:pt x="19513" y="622697"/>
                  </a:lnTo>
                  <a:lnTo>
                    <a:pt x="19312" y="622979"/>
                  </a:lnTo>
                  <a:lnTo>
                    <a:pt x="19081" y="623169"/>
                  </a:lnTo>
                  <a:lnTo>
                    <a:pt x="18626" y="623301"/>
                  </a:lnTo>
                  <a:lnTo>
                    <a:pt x="17744" y="623168"/>
                  </a:lnTo>
                  <a:lnTo>
                    <a:pt x="16437" y="622020"/>
                  </a:lnTo>
                  <a:lnTo>
                    <a:pt x="16219" y="621629"/>
                  </a:lnTo>
                  <a:lnTo>
                    <a:pt x="15641" y="621189"/>
                  </a:lnTo>
                  <a:lnTo>
                    <a:pt x="14665" y="620723"/>
                  </a:lnTo>
                  <a:lnTo>
                    <a:pt x="14335" y="620695"/>
                  </a:lnTo>
                  <a:lnTo>
                    <a:pt x="13845" y="620469"/>
                  </a:lnTo>
                  <a:lnTo>
                    <a:pt x="13598" y="620241"/>
                  </a:lnTo>
                  <a:lnTo>
                    <a:pt x="13107" y="620006"/>
                  </a:lnTo>
                  <a:lnTo>
                    <a:pt x="12192" y="619728"/>
                  </a:lnTo>
                  <a:lnTo>
                    <a:pt x="10958" y="619583"/>
                  </a:lnTo>
                  <a:lnTo>
                    <a:pt x="10285" y="619724"/>
                  </a:lnTo>
                  <a:lnTo>
                    <a:pt x="9504" y="620121"/>
                  </a:lnTo>
                  <a:lnTo>
                    <a:pt x="9286" y="619496"/>
                  </a:lnTo>
                  <a:lnTo>
                    <a:pt x="8501" y="618698"/>
                  </a:lnTo>
                  <a:lnTo>
                    <a:pt x="7496" y="618933"/>
                  </a:lnTo>
                  <a:lnTo>
                    <a:pt x="6046" y="620036"/>
                  </a:lnTo>
                  <a:lnTo>
                    <a:pt x="4744" y="620314"/>
                  </a:lnTo>
                  <a:lnTo>
                    <a:pt x="2953" y="619022"/>
                  </a:lnTo>
                  <a:lnTo>
                    <a:pt x="1876" y="617122"/>
                  </a:lnTo>
                  <a:lnTo>
                    <a:pt x="2632" y="616208"/>
                  </a:lnTo>
                  <a:lnTo>
                    <a:pt x="3761" y="616251"/>
                  </a:lnTo>
                  <a:lnTo>
                    <a:pt x="5449" y="617022"/>
                  </a:lnTo>
                  <a:lnTo>
                    <a:pt x="6885" y="617051"/>
                  </a:lnTo>
                  <a:lnTo>
                    <a:pt x="7765" y="616877"/>
                  </a:lnTo>
                  <a:lnTo>
                    <a:pt x="9250" y="615442"/>
                  </a:lnTo>
                  <a:lnTo>
                    <a:pt x="8298" y="613938"/>
                  </a:lnTo>
                  <a:lnTo>
                    <a:pt x="5406" y="613332"/>
                  </a:lnTo>
                  <a:lnTo>
                    <a:pt x="4160" y="612246"/>
                  </a:lnTo>
                  <a:lnTo>
                    <a:pt x="2549" y="608996"/>
                  </a:lnTo>
                  <a:lnTo>
                    <a:pt x="822" y="607393"/>
                  </a:lnTo>
                  <a:lnTo>
                    <a:pt x="447" y="607045"/>
                  </a:lnTo>
                  <a:lnTo>
                    <a:pt x="0" y="60593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79703" y="4399939"/>
              <a:ext cx="708093" cy="460171"/>
            </a:xfrm>
            <a:custGeom>
              <a:avLst/>
              <a:pathLst>
                <a:path w="708093" h="460171">
                  <a:moveTo>
                    <a:pt x="0" y="127560"/>
                  </a:moveTo>
                  <a:lnTo>
                    <a:pt x="414" y="126983"/>
                  </a:lnTo>
                  <a:lnTo>
                    <a:pt x="803" y="126302"/>
                  </a:lnTo>
                  <a:lnTo>
                    <a:pt x="1004" y="125606"/>
                  </a:lnTo>
                  <a:lnTo>
                    <a:pt x="1198" y="124553"/>
                  </a:lnTo>
                  <a:lnTo>
                    <a:pt x="826" y="123965"/>
                  </a:lnTo>
                  <a:lnTo>
                    <a:pt x="729" y="122962"/>
                  </a:lnTo>
                  <a:lnTo>
                    <a:pt x="841" y="122589"/>
                  </a:lnTo>
                  <a:lnTo>
                    <a:pt x="1039" y="122587"/>
                  </a:lnTo>
                  <a:lnTo>
                    <a:pt x="1462" y="122201"/>
                  </a:lnTo>
                  <a:lnTo>
                    <a:pt x="1954" y="121359"/>
                  </a:lnTo>
                  <a:lnTo>
                    <a:pt x="2215" y="120657"/>
                  </a:lnTo>
                  <a:lnTo>
                    <a:pt x="2637" y="120517"/>
                  </a:lnTo>
                  <a:lnTo>
                    <a:pt x="3907" y="120712"/>
                  </a:lnTo>
                  <a:lnTo>
                    <a:pt x="4041" y="120116"/>
                  </a:lnTo>
                  <a:lnTo>
                    <a:pt x="4830" y="119352"/>
                  </a:lnTo>
                  <a:lnTo>
                    <a:pt x="5137" y="118155"/>
                  </a:lnTo>
                  <a:lnTo>
                    <a:pt x="5312" y="116998"/>
                  </a:lnTo>
                  <a:lnTo>
                    <a:pt x="5179" y="116860"/>
                  </a:lnTo>
                  <a:lnTo>
                    <a:pt x="4802" y="116784"/>
                  </a:lnTo>
                  <a:lnTo>
                    <a:pt x="4879" y="115987"/>
                  </a:lnTo>
                  <a:lnTo>
                    <a:pt x="5303" y="116059"/>
                  </a:lnTo>
                  <a:lnTo>
                    <a:pt x="5880" y="115668"/>
                  </a:lnTo>
                  <a:lnTo>
                    <a:pt x="6011" y="115531"/>
                  </a:lnTo>
                  <a:lnTo>
                    <a:pt x="6723" y="114258"/>
                  </a:lnTo>
                  <a:lnTo>
                    <a:pt x="6737" y="114100"/>
                  </a:lnTo>
                  <a:lnTo>
                    <a:pt x="6249" y="113371"/>
                  </a:lnTo>
                  <a:lnTo>
                    <a:pt x="6335" y="112802"/>
                  </a:lnTo>
                  <a:lnTo>
                    <a:pt x="6533" y="112719"/>
                  </a:lnTo>
                  <a:lnTo>
                    <a:pt x="7438" y="112861"/>
                  </a:lnTo>
                  <a:lnTo>
                    <a:pt x="8355" y="112990"/>
                  </a:lnTo>
                  <a:lnTo>
                    <a:pt x="8601" y="112540"/>
                  </a:lnTo>
                  <a:lnTo>
                    <a:pt x="8815" y="112524"/>
                  </a:lnTo>
                  <a:lnTo>
                    <a:pt x="9506" y="112177"/>
                  </a:lnTo>
                  <a:lnTo>
                    <a:pt x="9289" y="111913"/>
                  </a:lnTo>
                  <a:lnTo>
                    <a:pt x="9236" y="111546"/>
                  </a:lnTo>
                  <a:lnTo>
                    <a:pt x="9338" y="111346"/>
                  </a:lnTo>
                  <a:lnTo>
                    <a:pt x="9653" y="111326"/>
                  </a:lnTo>
                  <a:lnTo>
                    <a:pt x="10230" y="110989"/>
                  </a:lnTo>
                  <a:lnTo>
                    <a:pt x="10358" y="110794"/>
                  </a:lnTo>
                  <a:lnTo>
                    <a:pt x="10121" y="109911"/>
                  </a:lnTo>
                  <a:lnTo>
                    <a:pt x="9704" y="108957"/>
                  </a:lnTo>
                  <a:lnTo>
                    <a:pt x="9795" y="107995"/>
                  </a:lnTo>
                  <a:lnTo>
                    <a:pt x="10149" y="107380"/>
                  </a:lnTo>
                  <a:lnTo>
                    <a:pt x="10417" y="107359"/>
                  </a:lnTo>
                  <a:lnTo>
                    <a:pt x="11071" y="106794"/>
                  </a:lnTo>
                  <a:lnTo>
                    <a:pt x="11013" y="105669"/>
                  </a:lnTo>
                  <a:lnTo>
                    <a:pt x="10834" y="105143"/>
                  </a:lnTo>
                  <a:lnTo>
                    <a:pt x="11451" y="105001"/>
                  </a:lnTo>
                  <a:lnTo>
                    <a:pt x="12167" y="105015"/>
                  </a:lnTo>
                  <a:lnTo>
                    <a:pt x="12316" y="104829"/>
                  </a:lnTo>
                  <a:lnTo>
                    <a:pt x="12295" y="104549"/>
                  </a:lnTo>
                  <a:lnTo>
                    <a:pt x="12048" y="103930"/>
                  </a:lnTo>
                  <a:lnTo>
                    <a:pt x="11283" y="103493"/>
                  </a:lnTo>
                  <a:lnTo>
                    <a:pt x="11226" y="102793"/>
                  </a:lnTo>
                  <a:lnTo>
                    <a:pt x="11143" y="102331"/>
                  </a:lnTo>
                  <a:lnTo>
                    <a:pt x="11093" y="102048"/>
                  </a:lnTo>
                  <a:lnTo>
                    <a:pt x="10840" y="100876"/>
                  </a:lnTo>
                  <a:lnTo>
                    <a:pt x="10691" y="100579"/>
                  </a:lnTo>
                  <a:lnTo>
                    <a:pt x="10686" y="100299"/>
                  </a:lnTo>
                  <a:lnTo>
                    <a:pt x="10750" y="100017"/>
                  </a:lnTo>
                  <a:lnTo>
                    <a:pt x="12430" y="98402"/>
                  </a:lnTo>
                  <a:lnTo>
                    <a:pt x="13029" y="97779"/>
                  </a:lnTo>
                  <a:lnTo>
                    <a:pt x="13580" y="97206"/>
                  </a:lnTo>
                  <a:lnTo>
                    <a:pt x="14025" y="97100"/>
                  </a:lnTo>
                  <a:lnTo>
                    <a:pt x="14163" y="96990"/>
                  </a:lnTo>
                  <a:lnTo>
                    <a:pt x="14316" y="96492"/>
                  </a:lnTo>
                  <a:lnTo>
                    <a:pt x="14664" y="95592"/>
                  </a:lnTo>
                  <a:lnTo>
                    <a:pt x="15156" y="94897"/>
                  </a:lnTo>
                  <a:lnTo>
                    <a:pt x="14857" y="93600"/>
                  </a:lnTo>
                  <a:lnTo>
                    <a:pt x="14535" y="93134"/>
                  </a:lnTo>
                  <a:lnTo>
                    <a:pt x="14046" y="93146"/>
                  </a:lnTo>
                  <a:lnTo>
                    <a:pt x="13485" y="92904"/>
                  </a:lnTo>
                  <a:lnTo>
                    <a:pt x="13024" y="92202"/>
                  </a:lnTo>
                  <a:lnTo>
                    <a:pt x="12969" y="91798"/>
                  </a:lnTo>
                  <a:lnTo>
                    <a:pt x="13404" y="91642"/>
                  </a:lnTo>
                  <a:lnTo>
                    <a:pt x="13889" y="90984"/>
                  </a:lnTo>
                  <a:lnTo>
                    <a:pt x="13894" y="90560"/>
                  </a:lnTo>
                  <a:lnTo>
                    <a:pt x="13822" y="90176"/>
                  </a:lnTo>
                  <a:lnTo>
                    <a:pt x="14136" y="89632"/>
                  </a:lnTo>
                  <a:lnTo>
                    <a:pt x="14421" y="89428"/>
                  </a:lnTo>
                  <a:lnTo>
                    <a:pt x="14916" y="89350"/>
                  </a:lnTo>
                  <a:lnTo>
                    <a:pt x="15565" y="89096"/>
                  </a:lnTo>
                  <a:lnTo>
                    <a:pt x="15820" y="88653"/>
                  </a:lnTo>
                  <a:lnTo>
                    <a:pt x="15999" y="88173"/>
                  </a:lnTo>
                  <a:lnTo>
                    <a:pt x="16111" y="87493"/>
                  </a:lnTo>
                  <a:lnTo>
                    <a:pt x="15819" y="86779"/>
                  </a:lnTo>
                  <a:lnTo>
                    <a:pt x="15309" y="86091"/>
                  </a:lnTo>
                  <a:lnTo>
                    <a:pt x="14877" y="86002"/>
                  </a:lnTo>
                  <a:lnTo>
                    <a:pt x="14044" y="85278"/>
                  </a:lnTo>
                  <a:lnTo>
                    <a:pt x="13958" y="85116"/>
                  </a:lnTo>
                  <a:lnTo>
                    <a:pt x="13822" y="84727"/>
                  </a:lnTo>
                  <a:lnTo>
                    <a:pt x="13841" y="84503"/>
                  </a:lnTo>
                  <a:lnTo>
                    <a:pt x="14069" y="84218"/>
                  </a:lnTo>
                  <a:lnTo>
                    <a:pt x="14250" y="83424"/>
                  </a:lnTo>
                  <a:lnTo>
                    <a:pt x="13987" y="83036"/>
                  </a:lnTo>
                  <a:lnTo>
                    <a:pt x="13744" y="83052"/>
                  </a:lnTo>
                  <a:lnTo>
                    <a:pt x="13542" y="83114"/>
                  </a:lnTo>
                  <a:lnTo>
                    <a:pt x="13374" y="82987"/>
                  </a:lnTo>
                  <a:lnTo>
                    <a:pt x="13256" y="82718"/>
                  </a:lnTo>
                  <a:lnTo>
                    <a:pt x="14138" y="81566"/>
                  </a:lnTo>
                  <a:lnTo>
                    <a:pt x="14282" y="81557"/>
                  </a:lnTo>
                  <a:lnTo>
                    <a:pt x="14676" y="81743"/>
                  </a:lnTo>
                  <a:lnTo>
                    <a:pt x="15050" y="81759"/>
                  </a:lnTo>
                  <a:lnTo>
                    <a:pt x="16273" y="81446"/>
                  </a:lnTo>
                  <a:lnTo>
                    <a:pt x="16437" y="81345"/>
                  </a:lnTo>
                  <a:lnTo>
                    <a:pt x="16512" y="80972"/>
                  </a:lnTo>
                  <a:lnTo>
                    <a:pt x="16666" y="80754"/>
                  </a:lnTo>
                  <a:lnTo>
                    <a:pt x="17723" y="79744"/>
                  </a:lnTo>
                  <a:lnTo>
                    <a:pt x="18125" y="79573"/>
                  </a:lnTo>
                  <a:lnTo>
                    <a:pt x="18469" y="79790"/>
                  </a:lnTo>
                  <a:lnTo>
                    <a:pt x="18656" y="79824"/>
                  </a:lnTo>
                  <a:lnTo>
                    <a:pt x="19205" y="79661"/>
                  </a:lnTo>
                  <a:lnTo>
                    <a:pt x="19447" y="79507"/>
                  </a:lnTo>
                  <a:lnTo>
                    <a:pt x="19733" y="78989"/>
                  </a:lnTo>
                  <a:lnTo>
                    <a:pt x="20057" y="77886"/>
                  </a:lnTo>
                  <a:lnTo>
                    <a:pt x="20182" y="76541"/>
                  </a:lnTo>
                  <a:lnTo>
                    <a:pt x="20136" y="76154"/>
                  </a:lnTo>
                  <a:lnTo>
                    <a:pt x="20050" y="75961"/>
                  </a:lnTo>
                  <a:lnTo>
                    <a:pt x="19267" y="75740"/>
                  </a:lnTo>
                  <a:lnTo>
                    <a:pt x="19245" y="75474"/>
                  </a:lnTo>
                  <a:lnTo>
                    <a:pt x="19497" y="74957"/>
                  </a:lnTo>
                  <a:lnTo>
                    <a:pt x="20426" y="74145"/>
                  </a:lnTo>
                  <a:lnTo>
                    <a:pt x="20830" y="73561"/>
                  </a:lnTo>
                  <a:lnTo>
                    <a:pt x="21777" y="72171"/>
                  </a:lnTo>
                  <a:lnTo>
                    <a:pt x="22075" y="71152"/>
                  </a:lnTo>
                  <a:lnTo>
                    <a:pt x="21751" y="70986"/>
                  </a:lnTo>
                  <a:lnTo>
                    <a:pt x="21624" y="70814"/>
                  </a:lnTo>
                  <a:lnTo>
                    <a:pt x="21534" y="70584"/>
                  </a:lnTo>
                  <a:lnTo>
                    <a:pt x="21422" y="69972"/>
                  </a:lnTo>
                  <a:lnTo>
                    <a:pt x="21347" y="69238"/>
                  </a:lnTo>
                  <a:lnTo>
                    <a:pt x="20608" y="67998"/>
                  </a:lnTo>
                  <a:lnTo>
                    <a:pt x="20054" y="67713"/>
                  </a:lnTo>
                  <a:lnTo>
                    <a:pt x="19578" y="67806"/>
                  </a:lnTo>
                  <a:lnTo>
                    <a:pt x="19032" y="67216"/>
                  </a:lnTo>
                  <a:lnTo>
                    <a:pt x="18879" y="66808"/>
                  </a:lnTo>
                  <a:lnTo>
                    <a:pt x="18793" y="65435"/>
                  </a:lnTo>
                  <a:lnTo>
                    <a:pt x="18805" y="64778"/>
                  </a:lnTo>
                  <a:lnTo>
                    <a:pt x="19070" y="62134"/>
                  </a:lnTo>
                  <a:lnTo>
                    <a:pt x="19044" y="61996"/>
                  </a:lnTo>
                  <a:lnTo>
                    <a:pt x="18830" y="61770"/>
                  </a:lnTo>
                  <a:lnTo>
                    <a:pt x="18653" y="61766"/>
                  </a:lnTo>
                  <a:lnTo>
                    <a:pt x="18269" y="61600"/>
                  </a:lnTo>
                  <a:lnTo>
                    <a:pt x="18117" y="60987"/>
                  </a:lnTo>
                  <a:lnTo>
                    <a:pt x="18127" y="59668"/>
                  </a:lnTo>
                  <a:lnTo>
                    <a:pt x="18451" y="58737"/>
                  </a:lnTo>
                  <a:lnTo>
                    <a:pt x="18469" y="58424"/>
                  </a:lnTo>
                  <a:lnTo>
                    <a:pt x="18306" y="58083"/>
                  </a:lnTo>
                  <a:lnTo>
                    <a:pt x="18015" y="56932"/>
                  </a:lnTo>
                  <a:lnTo>
                    <a:pt x="17947" y="56386"/>
                  </a:lnTo>
                  <a:lnTo>
                    <a:pt x="17827" y="56245"/>
                  </a:lnTo>
                  <a:lnTo>
                    <a:pt x="16911" y="55922"/>
                  </a:lnTo>
                  <a:lnTo>
                    <a:pt x="15713" y="55996"/>
                  </a:lnTo>
                  <a:lnTo>
                    <a:pt x="15251" y="56419"/>
                  </a:lnTo>
                  <a:lnTo>
                    <a:pt x="13998" y="56740"/>
                  </a:lnTo>
                  <a:lnTo>
                    <a:pt x="13268" y="56864"/>
                  </a:lnTo>
                  <a:lnTo>
                    <a:pt x="13087" y="56783"/>
                  </a:lnTo>
                  <a:lnTo>
                    <a:pt x="12969" y="56382"/>
                  </a:lnTo>
                  <a:lnTo>
                    <a:pt x="12459" y="55922"/>
                  </a:lnTo>
                  <a:lnTo>
                    <a:pt x="11511" y="55392"/>
                  </a:lnTo>
                  <a:lnTo>
                    <a:pt x="11045" y="55676"/>
                  </a:lnTo>
                  <a:lnTo>
                    <a:pt x="10530" y="55640"/>
                  </a:lnTo>
                  <a:lnTo>
                    <a:pt x="10179" y="55494"/>
                  </a:lnTo>
                  <a:lnTo>
                    <a:pt x="9456" y="55511"/>
                  </a:lnTo>
                  <a:lnTo>
                    <a:pt x="9309" y="55605"/>
                  </a:lnTo>
                  <a:lnTo>
                    <a:pt x="9200" y="55804"/>
                  </a:lnTo>
                  <a:lnTo>
                    <a:pt x="9020" y="55899"/>
                  </a:lnTo>
                  <a:lnTo>
                    <a:pt x="8866" y="55885"/>
                  </a:lnTo>
                  <a:lnTo>
                    <a:pt x="8008" y="54801"/>
                  </a:lnTo>
                  <a:lnTo>
                    <a:pt x="7725" y="53709"/>
                  </a:lnTo>
                  <a:lnTo>
                    <a:pt x="8364" y="52935"/>
                  </a:lnTo>
                  <a:lnTo>
                    <a:pt x="9014" y="52803"/>
                  </a:lnTo>
                  <a:lnTo>
                    <a:pt x="9681" y="52493"/>
                  </a:lnTo>
                  <a:lnTo>
                    <a:pt x="9783" y="51929"/>
                  </a:lnTo>
                  <a:lnTo>
                    <a:pt x="9727" y="50950"/>
                  </a:lnTo>
                  <a:lnTo>
                    <a:pt x="9661" y="50747"/>
                  </a:lnTo>
                  <a:lnTo>
                    <a:pt x="9474" y="50620"/>
                  </a:lnTo>
                  <a:lnTo>
                    <a:pt x="9260" y="50752"/>
                  </a:lnTo>
                  <a:lnTo>
                    <a:pt x="8925" y="50724"/>
                  </a:lnTo>
                  <a:lnTo>
                    <a:pt x="8491" y="50581"/>
                  </a:lnTo>
                  <a:lnTo>
                    <a:pt x="8021" y="50222"/>
                  </a:lnTo>
                  <a:lnTo>
                    <a:pt x="7145" y="49387"/>
                  </a:lnTo>
                  <a:lnTo>
                    <a:pt x="6492" y="49475"/>
                  </a:lnTo>
                  <a:lnTo>
                    <a:pt x="6245" y="49298"/>
                  </a:lnTo>
                  <a:lnTo>
                    <a:pt x="6131" y="48497"/>
                  </a:lnTo>
                  <a:lnTo>
                    <a:pt x="6494" y="48172"/>
                  </a:lnTo>
                  <a:lnTo>
                    <a:pt x="6500" y="48458"/>
                  </a:lnTo>
                  <a:lnTo>
                    <a:pt x="6711" y="48429"/>
                  </a:lnTo>
                  <a:lnTo>
                    <a:pt x="7068" y="47842"/>
                  </a:lnTo>
                  <a:lnTo>
                    <a:pt x="6944" y="46031"/>
                  </a:lnTo>
                  <a:lnTo>
                    <a:pt x="6917" y="45633"/>
                  </a:lnTo>
                  <a:lnTo>
                    <a:pt x="6778" y="45330"/>
                  </a:lnTo>
                  <a:lnTo>
                    <a:pt x="6710" y="45144"/>
                  </a:lnTo>
                  <a:lnTo>
                    <a:pt x="6786" y="44984"/>
                  </a:lnTo>
                  <a:lnTo>
                    <a:pt x="7513" y="44845"/>
                  </a:lnTo>
                  <a:lnTo>
                    <a:pt x="7716" y="44991"/>
                  </a:lnTo>
                  <a:lnTo>
                    <a:pt x="7816" y="45210"/>
                  </a:lnTo>
                  <a:lnTo>
                    <a:pt x="7986" y="45382"/>
                  </a:lnTo>
                  <a:lnTo>
                    <a:pt x="8582" y="45493"/>
                  </a:lnTo>
                  <a:lnTo>
                    <a:pt x="9467" y="45497"/>
                  </a:lnTo>
                  <a:lnTo>
                    <a:pt x="9697" y="45784"/>
                  </a:lnTo>
                  <a:lnTo>
                    <a:pt x="10986" y="45392"/>
                  </a:lnTo>
                  <a:lnTo>
                    <a:pt x="12127" y="44738"/>
                  </a:lnTo>
                  <a:lnTo>
                    <a:pt x="12602" y="43273"/>
                  </a:lnTo>
                  <a:lnTo>
                    <a:pt x="12650" y="42910"/>
                  </a:lnTo>
                  <a:lnTo>
                    <a:pt x="12305" y="42306"/>
                  </a:lnTo>
                  <a:lnTo>
                    <a:pt x="11855" y="40534"/>
                  </a:lnTo>
                  <a:lnTo>
                    <a:pt x="11666" y="39372"/>
                  </a:lnTo>
                  <a:lnTo>
                    <a:pt x="11989" y="39047"/>
                  </a:lnTo>
                  <a:lnTo>
                    <a:pt x="12807" y="37796"/>
                  </a:lnTo>
                  <a:lnTo>
                    <a:pt x="12677" y="37630"/>
                  </a:lnTo>
                  <a:lnTo>
                    <a:pt x="12559" y="37115"/>
                  </a:lnTo>
                  <a:lnTo>
                    <a:pt x="12503" y="35580"/>
                  </a:lnTo>
                  <a:lnTo>
                    <a:pt x="12587" y="34689"/>
                  </a:lnTo>
                  <a:lnTo>
                    <a:pt x="13044" y="34156"/>
                  </a:lnTo>
                  <a:lnTo>
                    <a:pt x="13140" y="33765"/>
                  </a:lnTo>
                  <a:lnTo>
                    <a:pt x="13144" y="33568"/>
                  </a:lnTo>
                  <a:lnTo>
                    <a:pt x="13120" y="32141"/>
                  </a:lnTo>
                  <a:lnTo>
                    <a:pt x="12861" y="30797"/>
                  </a:lnTo>
                  <a:lnTo>
                    <a:pt x="12712" y="30567"/>
                  </a:lnTo>
                  <a:lnTo>
                    <a:pt x="12214" y="30383"/>
                  </a:lnTo>
                  <a:lnTo>
                    <a:pt x="12103" y="30669"/>
                  </a:lnTo>
                  <a:lnTo>
                    <a:pt x="11466" y="30747"/>
                  </a:lnTo>
                  <a:lnTo>
                    <a:pt x="9776" y="29407"/>
                  </a:lnTo>
                  <a:lnTo>
                    <a:pt x="9289" y="29011"/>
                  </a:lnTo>
                  <a:lnTo>
                    <a:pt x="8745" y="28127"/>
                  </a:lnTo>
                  <a:lnTo>
                    <a:pt x="8132" y="27471"/>
                  </a:lnTo>
                  <a:lnTo>
                    <a:pt x="7591" y="27173"/>
                  </a:lnTo>
                  <a:lnTo>
                    <a:pt x="7892" y="26508"/>
                  </a:lnTo>
                  <a:lnTo>
                    <a:pt x="8018" y="25953"/>
                  </a:lnTo>
                  <a:lnTo>
                    <a:pt x="7955" y="25795"/>
                  </a:lnTo>
                  <a:lnTo>
                    <a:pt x="7429" y="25328"/>
                  </a:lnTo>
                  <a:lnTo>
                    <a:pt x="6707" y="25258"/>
                  </a:lnTo>
                  <a:lnTo>
                    <a:pt x="6074" y="25332"/>
                  </a:lnTo>
                  <a:lnTo>
                    <a:pt x="5539" y="25111"/>
                  </a:lnTo>
                  <a:lnTo>
                    <a:pt x="5396" y="24966"/>
                  </a:lnTo>
                  <a:lnTo>
                    <a:pt x="4516" y="22680"/>
                  </a:lnTo>
                  <a:lnTo>
                    <a:pt x="4491" y="22495"/>
                  </a:lnTo>
                  <a:lnTo>
                    <a:pt x="4796" y="21588"/>
                  </a:lnTo>
                  <a:lnTo>
                    <a:pt x="6092" y="20446"/>
                  </a:lnTo>
                  <a:lnTo>
                    <a:pt x="6450" y="19751"/>
                  </a:lnTo>
                  <a:lnTo>
                    <a:pt x="6394" y="19526"/>
                  </a:lnTo>
                  <a:lnTo>
                    <a:pt x="6268" y="18479"/>
                  </a:lnTo>
                  <a:lnTo>
                    <a:pt x="6843" y="18020"/>
                  </a:lnTo>
                  <a:lnTo>
                    <a:pt x="6417" y="16767"/>
                  </a:lnTo>
                  <a:lnTo>
                    <a:pt x="6287" y="16588"/>
                  </a:lnTo>
                  <a:lnTo>
                    <a:pt x="5844" y="16115"/>
                  </a:lnTo>
                  <a:lnTo>
                    <a:pt x="5714" y="16104"/>
                  </a:lnTo>
                  <a:lnTo>
                    <a:pt x="5388" y="16257"/>
                  </a:lnTo>
                  <a:lnTo>
                    <a:pt x="4998" y="15996"/>
                  </a:lnTo>
                  <a:lnTo>
                    <a:pt x="4915" y="15858"/>
                  </a:lnTo>
                  <a:lnTo>
                    <a:pt x="4945" y="15204"/>
                  </a:lnTo>
                  <a:lnTo>
                    <a:pt x="5767" y="15199"/>
                  </a:lnTo>
                  <a:lnTo>
                    <a:pt x="20465" y="15276"/>
                  </a:lnTo>
                  <a:lnTo>
                    <a:pt x="31354" y="15313"/>
                  </a:lnTo>
                  <a:lnTo>
                    <a:pt x="33378" y="15304"/>
                  </a:lnTo>
                  <a:lnTo>
                    <a:pt x="46509" y="15322"/>
                  </a:lnTo>
                  <a:lnTo>
                    <a:pt x="47610" y="15330"/>
                  </a:lnTo>
                  <a:lnTo>
                    <a:pt x="63093" y="15344"/>
                  </a:lnTo>
                  <a:lnTo>
                    <a:pt x="83572" y="15321"/>
                  </a:lnTo>
                  <a:lnTo>
                    <a:pt x="86398" y="15310"/>
                  </a:lnTo>
                  <a:lnTo>
                    <a:pt x="87799" y="15305"/>
                  </a:lnTo>
                  <a:lnTo>
                    <a:pt x="96372" y="15275"/>
                  </a:lnTo>
                  <a:lnTo>
                    <a:pt x="120455" y="15124"/>
                  </a:lnTo>
                  <a:lnTo>
                    <a:pt x="123441" y="15040"/>
                  </a:lnTo>
                  <a:lnTo>
                    <a:pt x="124685" y="15021"/>
                  </a:lnTo>
                  <a:lnTo>
                    <a:pt x="126882" y="14957"/>
                  </a:lnTo>
                  <a:lnTo>
                    <a:pt x="129038" y="14987"/>
                  </a:lnTo>
                  <a:lnTo>
                    <a:pt x="133983" y="14954"/>
                  </a:lnTo>
                  <a:lnTo>
                    <a:pt x="135374" y="14930"/>
                  </a:lnTo>
                  <a:lnTo>
                    <a:pt x="148581" y="14783"/>
                  </a:lnTo>
                  <a:lnTo>
                    <a:pt x="149211" y="14659"/>
                  </a:lnTo>
                  <a:lnTo>
                    <a:pt x="152397" y="14670"/>
                  </a:lnTo>
                  <a:lnTo>
                    <a:pt x="156074" y="14644"/>
                  </a:lnTo>
                  <a:lnTo>
                    <a:pt x="157473" y="14628"/>
                  </a:lnTo>
                  <a:lnTo>
                    <a:pt x="158790" y="14660"/>
                  </a:lnTo>
                  <a:lnTo>
                    <a:pt x="162231" y="14573"/>
                  </a:lnTo>
                  <a:lnTo>
                    <a:pt x="163058" y="14576"/>
                  </a:lnTo>
                  <a:lnTo>
                    <a:pt x="169596" y="14477"/>
                  </a:lnTo>
                  <a:lnTo>
                    <a:pt x="171674" y="14443"/>
                  </a:lnTo>
                  <a:lnTo>
                    <a:pt x="173778" y="14406"/>
                  </a:lnTo>
                  <a:lnTo>
                    <a:pt x="175886" y="14428"/>
                  </a:lnTo>
                  <a:lnTo>
                    <a:pt x="178028" y="14401"/>
                  </a:lnTo>
                  <a:lnTo>
                    <a:pt x="180146" y="14377"/>
                  </a:lnTo>
                  <a:lnTo>
                    <a:pt x="182261" y="14343"/>
                  </a:lnTo>
                  <a:lnTo>
                    <a:pt x="184402" y="14317"/>
                  </a:lnTo>
                  <a:lnTo>
                    <a:pt x="187303" y="14266"/>
                  </a:lnTo>
                  <a:lnTo>
                    <a:pt x="188694" y="14237"/>
                  </a:lnTo>
                  <a:lnTo>
                    <a:pt x="188855" y="14234"/>
                  </a:lnTo>
                  <a:lnTo>
                    <a:pt x="190190" y="14216"/>
                  </a:lnTo>
                  <a:lnTo>
                    <a:pt x="190438" y="14202"/>
                  </a:lnTo>
                  <a:lnTo>
                    <a:pt x="190791" y="14197"/>
                  </a:lnTo>
                  <a:lnTo>
                    <a:pt x="216212" y="13778"/>
                  </a:lnTo>
                  <a:lnTo>
                    <a:pt x="221566" y="13710"/>
                  </a:lnTo>
                  <a:lnTo>
                    <a:pt x="222080" y="13694"/>
                  </a:lnTo>
                  <a:lnTo>
                    <a:pt x="231712" y="13512"/>
                  </a:lnTo>
                  <a:lnTo>
                    <a:pt x="234201" y="13418"/>
                  </a:lnTo>
                  <a:lnTo>
                    <a:pt x="234650" y="13417"/>
                  </a:lnTo>
                  <a:lnTo>
                    <a:pt x="240214" y="13320"/>
                  </a:lnTo>
                  <a:lnTo>
                    <a:pt x="241613" y="13304"/>
                  </a:lnTo>
                  <a:lnTo>
                    <a:pt x="255408" y="13010"/>
                  </a:lnTo>
                  <a:lnTo>
                    <a:pt x="270116" y="12674"/>
                  </a:lnTo>
                  <a:lnTo>
                    <a:pt x="270309" y="12667"/>
                  </a:lnTo>
                  <a:lnTo>
                    <a:pt x="271771" y="12631"/>
                  </a:lnTo>
                  <a:lnTo>
                    <a:pt x="271925" y="12627"/>
                  </a:lnTo>
                  <a:lnTo>
                    <a:pt x="284936" y="12403"/>
                  </a:lnTo>
                  <a:lnTo>
                    <a:pt x="303572" y="11917"/>
                  </a:lnTo>
                  <a:lnTo>
                    <a:pt x="303732" y="11909"/>
                  </a:lnTo>
                  <a:lnTo>
                    <a:pt x="312047" y="11670"/>
                  </a:lnTo>
                  <a:lnTo>
                    <a:pt x="312840" y="11648"/>
                  </a:lnTo>
                  <a:lnTo>
                    <a:pt x="313250" y="11635"/>
                  </a:lnTo>
                  <a:lnTo>
                    <a:pt x="313843" y="11617"/>
                  </a:lnTo>
                  <a:lnTo>
                    <a:pt x="319255" y="11461"/>
                  </a:lnTo>
                  <a:lnTo>
                    <a:pt x="322599" y="11363"/>
                  </a:lnTo>
                  <a:lnTo>
                    <a:pt x="326902" y="11238"/>
                  </a:lnTo>
                  <a:lnTo>
                    <a:pt x="328829" y="11179"/>
                  </a:lnTo>
                  <a:lnTo>
                    <a:pt x="331647" y="11099"/>
                  </a:lnTo>
                  <a:lnTo>
                    <a:pt x="332040" y="11087"/>
                  </a:lnTo>
                  <a:lnTo>
                    <a:pt x="335356" y="10986"/>
                  </a:lnTo>
                  <a:lnTo>
                    <a:pt x="336324" y="10962"/>
                  </a:lnTo>
                  <a:lnTo>
                    <a:pt x="336989" y="10931"/>
                  </a:lnTo>
                  <a:lnTo>
                    <a:pt x="337970" y="10912"/>
                  </a:lnTo>
                  <a:lnTo>
                    <a:pt x="338421" y="10887"/>
                  </a:lnTo>
                  <a:lnTo>
                    <a:pt x="342687" y="10751"/>
                  </a:lnTo>
                  <a:lnTo>
                    <a:pt x="345825" y="10648"/>
                  </a:lnTo>
                  <a:lnTo>
                    <a:pt x="359375" y="10217"/>
                  </a:lnTo>
                  <a:lnTo>
                    <a:pt x="363946" y="10030"/>
                  </a:lnTo>
                  <a:lnTo>
                    <a:pt x="383077" y="9351"/>
                  </a:lnTo>
                  <a:lnTo>
                    <a:pt x="385722" y="9253"/>
                  </a:lnTo>
                  <a:lnTo>
                    <a:pt x="387476" y="9184"/>
                  </a:lnTo>
                  <a:lnTo>
                    <a:pt x="402126" y="8638"/>
                  </a:lnTo>
                  <a:lnTo>
                    <a:pt x="410638" y="8302"/>
                  </a:lnTo>
                  <a:lnTo>
                    <a:pt x="414705" y="8064"/>
                  </a:lnTo>
                  <a:lnTo>
                    <a:pt x="419472" y="7875"/>
                  </a:lnTo>
                  <a:lnTo>
                    <a:pt x="421019" y="7813"/>
                  </a:lnTo>
                  <a:lnTo>
                    <a:pt x="421418" y="7797"/>
                  </a:lnTo>
                  <a:lnTo>
                    <a:pt x="423170" y="7726"/>
                  </a:lnTo>
                  <a:lnTo>
                    <a:pt x="425220" y="7643"/>
                  </a:lnTo>
                  <a:lnTo>
                    <a:pt x="425659" y="7625"/>
                  </a:lnTo>
                  <a:lnTo>
                    <a:pt x="435884" y="7161"/>
                  </a:lnTo>
                  <a:lnTo>
                    <a:pt x="445317" y="6750"/>
                  </a:lnTo>
                  <a:lnTo>
                    <a:pt x="446973" y="6667"/>
                  </a:lnTo>
                  <a:lnTo>
                    <a:pt x="451241" y="6451"/>
                  </a:lnTo>
                  <a:lnTo>
                    <a:pt x="451530" y="6459"/>
                  </a:lnTo>
                  <a:lnTo>
                    <a:pt x="453428" y="6374"/>
                  </a:lnTo>
                  <a:lnTo>
                    <a:pt x="455492" y="6287"/>
                  </a:lnTo>
                  <a:lnTo>
                    <a:pt x="465053" y="5859"/>
                  </a:lnTo>
                  <a:lnTo>
                    <a:pt x="465229" y="5847"/>
                  </a:lnTo>
                  <a:lnTo>
                    <a:pt x="473598" y="5453"/>
                  </a:lnTo>
                  <a:lnTo>
                    <a:pt x="475717" y="5327"/>
                  </a:lnTo>
                  <a:lnTo>
                    <a:pt x="483696" y="4947"/>
                  </a:lnTo>
                  <a:lnTo>
                    <a:pt x="485178" y="4884"/>
                  </a:lnTo>
                  <a:lnTo>
                    <a:pt x="486260" y="4838"/>
                  </a:lnTo>
                  <a:lnTo>
                    <a:pt x="500087" y="4189"/>
                  </a:lnTo>
                  <a:lnTo>
                    <a:pt x="500943" y="4137"/>
                  </a:lnTo>
                  <a:lnTo>
                    <a:pt x="513390" y="3493"/>
                  </a:lnTo>
                  <a:lnTo>
                    <a:pt x="515273" y="3403"/>
                  </a:lnTo>
                  <a:lnTo>
                    <a:pt x="515510" y="3381"/>
                  </a:lnTo>
                  <a:lnTo>
                    <a:pt x="518237" y="3228"/>
                  </a:lnTo>
                  <a:lnTo>
                    <a:pt x="518408" y="3233"/>
                  </a:lnTo>
                  <a:lnTo>
                    <a:pt x="520140" y="3154"/>
                  </a:lnTo>
                  <a:lnTo>
                    <a:pt x="522585" y="3045"/>
                  </a:lnTo>
                  <a:lnTo>
                    <a:pt x="522786" y="3029"/>
                  </a:lnTo>
                  <a:lnTo>
                    <a:pt x="523129" y="3002"/>
                  </a:lnTo>
                  <a:lnTo>
                    <a:pt x="523459" y="2976"/>
                  </a:lnTo>
                  <a:lnTo>
                    <a:pt x="526596" y="2827"/>
                  </a:lnTo>
                  <a:lnTo>
                    <a:pt x="529775" y="2671"/>
                  </a:lnTo>
                  <a:lnTo>
                    <a:pt x="531102" y="2598"/>
                  </a:lnTo>
                  <a:lnTo>
                    <a:pt x="531847" y="2570"/>
                  </a:lnTo>
                  <a:lnTo>
                    <a:pt x="532535" y="2523"/>
                  </a:lnTo>
                  <a:lnTo>
                    <a:pt x="533083" y="2487"/>
                  </a:lnTo>
                  <a:lnTo>
                    <a:pt x="533672" y="2470"/>
                  </a:lnTo>
                  <a:lnTo>
                    <a:pt x="534589" y="2384"/>
                  </a:lnTo>
                  <a:lnTo>
                    <a:pt x="535103" y="2364"/>
                  </a:lnTo>
                  <a:lnTo>
                    <a:pt x="535517" y="2344"/>
                  </a:lnTo>
                  <a:lnTo>
                    <a:pt x="535688" y="2352"/>
                  </a:lnTo>
                  <a:lnTo>
                    <a:pt x="536163" y="2330"/>
                  </a:lnTo>
                  <a:lnTo>
                    <a:pt x="538265" y="2216"/>
                  </a:lnTo>
                  <a:lnTo>
                    <a:pt x="542526" y="1987"/>
                  </a:lnTo>
                  <a:lnTo>
                    <a:pt x="543569" y="1934"/>
                  </a:lnTo>
                  <a:lnTo>
                    <a:pt x="544357" y="1884"/>
                  </a:lnTo>
                  <a:lnTo>
                    <a:pt x="548906" y="1617"/>
                  </a:lnTo>
                  <a:lnTo>
                    <a:pt x="551670" y="1478"/>
                  </a:lnTo>
                  <a:lnTo>
                    <a:pt x="552059" y="1451"/>
                  </a:lnTo>
                  <a:lnTo>
                    <a:pt x="553705" y="1368"/>
                  </a:lnTo>
                  <a:lnTo>
                    <a:pt x="554148" y="1366"/>
                  </a:lnTo>
                  <a:lnTo>
                    <a:pt x="558874" y="1037"/>
                  </a:lnTo>
                  <a:lnTo>
                    <a:pt x="561044" y="975"/>
                  </a:lnTo>
                  <a:lnTo>
                    <a:pt x="561609" y="875"/>
                  </a:lnTo>
                  <a:lnTo>
                    <a:pt x="561853" y="879"/>
                  </a:lnTo>
                  <a:lnTo>
                    <a:pt x="573291" y="205"/>
                  </a:lnTo>
                  <a:lnTo>
                    <a:pt x="574898" y="187"/>
                  </a:lnTo>
                  <a:lnTo>
                    <a:pt x="577983" y="0"/>
                  </a:lnTo>
                  <a:lnTo>
                    <a:pt x="577951" y="491"/>
                  </a:lnTo>
                  <a:lnTo>
                    <a:pt x="578074" y="1401"/>
                  </a:lnTo>
                  <a:lnTo>
                    <a:pt x="578375" y="2299"/>
                  </a:lnTo>
                  <a:lnTo>
                    <a:pt x="578326" y="2841"/>
                  </a:lnTo>
                  <a:lnTo>
                    <a:pt x="577945" y="4313"/>
                  </a:lnTo>
                  <a:lnTo>
                    <a:pt x="577549" y="5189"/>
                  </a:lnTo>
                  <a:lnTo>
                    <a:pt x="577050" y="5648"/>
                  </a:lnTo>
                  <a:lnTo>
                    <a:pt x="576781" y="6045"/>
                  </a:lnTo>
                  <a:lnTo>
                    <a:pt x="576699" y="6379"/>
                  </a:lnTo>
                  <a:lnTo>
                    <a:pt x="576702" y="6765"/>
                  </a:lnTo>
                  <a:lnTo>
                    <a:pt x="576854" y="7377"/>
                  </a:lnTo>
                  <a:lnTo>
                    <a:pt x="577275" y="8152"/>
                  </a:lnTo>
                  <a:lnTo>
                    <a:pt x="579750" y="11032"/>
                  </a:lnTo>
                  <a:lnTo>
                    <a:pt x="579938" y="11328"/>
                  </a:lnTo>
                  <a:lnTo>
                    <a:pt x="580221" y="11775"/>
                  </a:lnTo>
                  <a:lnTo>
                    <a:pt x="580459" y="12336"/>
                  </a:lnTo>
                  <a:lnTo>
                    <a:pt x="580578" y="12801"/>
                  </a:lnTo>
                  <a:lnTo>
                    <a:pt x="580597" y="13422"/>
                  </a:lnTo>
                  <a:lnTo>
                    <a:pt x="580762" y="14216"/>
                  </a:lnTo>
                  <a:lnTo>
                    <a:pt x="580940" y="14768"/>
                  </a:lnTo>
                  <a:lnTo>
                    <a:pt x="581013" y="15337"/>
                  </a:lnTo>
                  <a:lnTo>
                    <a:pt x="580924" y="16153"/>
                  </a:lnTo>
                  <a:lnTo>
                    <a:pt x="580771" y="16738"/>
                  </a:lnTo>
                  <a:lnTo>
                    <a:pt x="580391" y="17798"/>
                  </a:lnTo>
                  <a:lnTo>
                    <a:pt x="580292" y="18381"/>
                  </a:lnTo>
                  <a:lnTo>
                    <a:pt x="580165" y="18582"/>
                  </a:lnTo>
                  <a:lnTo>
                    <a:pt x="579557" y="19143"/>
                  </a:lnTo>
                  <a:lnTo>
                    <a:pt x="579401" y="19460"/>
                  </a:lnTo>
                  <a:lnTo>
                    <a:pt x="579442" y="19772"/>
                  </a:lnTo>
                  <a:lnTo>
                    <a:pt x="580425" y="21683"/>
                  </a:lnTo>
                  <a:lnTo>
                    <a:pt x="580731" y="22059"/>
                  </a:lnTo>
                  <a:lnTo>
                    <a:pt x="580963" y="22156"/>
                  </a:lnTo>
                  <a:lnTo>
                    <a:pt x="582451" y="22291"/>
                  </a:lnTo>
                  <a:lnTo>
                    <a:pt x="583201" y="22495"/>
                  </a:lnTo>
                  <a:lnTo>
                    <a:pt x="584316" y="23161"/>
                  </a:lnTo>
                  <a:lnTo>
                    <a:pt x="586102" y="23961"/>
                  </a:lnTo>
                  <a:lnTo>
                    <a:pt x="588008" y="24597"/>
                  </a:lnTo>
                  <a:lnTo>
                    <a:pt x="588506" y="24822"/>
                  </a:lnTo>
                  <a:lnTo>
                    <a:pt x="588914" y="25046"/>
                  </a:lnTo>
                  <a:lnTo>
                    <a:pt x="590198" y="26005"/>
                  </a:lnTo>
                  <a:lnTo>
                    <a:pt x="591359" y="26775"/>
                  </a:lnTo>
                  <a:lnTo>
                    <a:pt x="593852" y="29838"/>
                  </a:lnTo>
                  <a:lnTo>
                    <a:pt x="594548" y="31138"/>
                  </a:lnTo>
                  <a:lnTo>
                    <a:pt x="595277" y="32278"/>
                  </a:lnTo>
                  <a:lnTo>
                    <a:pt x="595518" y="32758"/>
                  </a:lnTo>
                  <a:lnTo>
                    <a:pt x="595562" y="33227"/>
                  </a:lnTo>
                  <a:lnTo>
                    <a:pt x="595467" y="33798"/>
                  </a:lnTo>
                  <a:lnTo>
                    <a:pt x="595500" y="34125"/>
                  </a:lnTo>
                  <a:lnTo>
                    <a:pt x="595612" y="34283"/>
                  </a:lnTo>
                  <a:lnTo>
                    <a:pt x="595806" y="34381"/>
                  </a:lnTo>
                  <a:lnTo>
                    <a:pt x="596678" y="34376"/>
                  </a:lnTo>
                  <a:lnTo>
                    <a:pt x="596904" y="34492"/>
                  </a:lnTo>
                  <a:lnTo>
                    <a:pt x="597035" y="34690"/>
                  </a:lnTo>
                  <a:lnTo>
                    <a:pt x="597133" y="35025"/>
                  </a:lnTo>
                  <a:lnTo>
                    <a:pt x="597146" y="35231"/>
                  </a:lnTo>
                  <a:lnTo>
                    <a:pt x="597004" y="36036"/>
                  </a:lnTo>
                  <a:lnTo>
                    <a:pt x="596744" y="36848"/>
                  </a:lnTo>
                  <a:lnTo>
                    <a:pt x="596368" y="37441"/>
                  </a:lnTo>
                  <a:lnTo>
                    <a:pt x="595821" y="38083"/>
                  </a:lnTo>
                  <a:lnTo>
                    <a:pt x="595089" y="39145"/>
                  </a:lnTo>
                  <a:lnTo>
                    <a:pt x="594271" y="40132"/>
                  </a:lnTo>
                  <a:lnTo>
                    <a:pt x="592217" y="42512"/>
                  </a:lnTo>
                  <a:lnTo>
                    <a:pt x="591627" y="43089"/>
                  </a:lnTo>
                  <a:lnTo>
                    <a:pt x="591076" y="43496"/>
                  </a:lnTo>
                  <a:lnTo>
                    <a:pt x="590776" y="43973"/>
                  </a:lnTo>
                  <a:lnTo>
                    <a:pt x="590624" y="44530"/>
                  </a:lnTo>
                  <a:lnTo>
                    <a:pt x="590616" y="45364"/>
                  </a:lnTo>
                  <a:lnTo>
                    <a:pt x="589691" y="47406"/>
                  </a:lnTo>
                  <a:lnTo>
                    <a:pt x="589513" y="47562"/>
                  </a:lnTo>
                  <a:lnTo>
                    <a:pt x="589251" y="48083"/>
                  </a:lnTo>
                  <a:lnTo>
                    <a:pt x="589017" y="49048"/>
                  </a:lnTo>
                  <a:lnTo>
                    <a:pt x="588873" y="50108"/>
                  </a:lnTo>
                  <a:lnTo>
                    <a:pt x="588596" y="50715"/>
                  </a:lnTo>
                  <a:lnTo>
                    <a:pt x="587608" y="52168"/>
                  </a:lnTo>
                  <a:lnTo>
                    <a:pt x="587173" y="52543"/>
                  </a:lnTo>
                  <a:lnTo>
                    <a:pt x="586139" y="53074"/>
                  </a:lnTo>
                  <a:lnTo>
                    <a:pt x="585640" y="53504"/>
                  </a:lnTo>
                  <a:lnTo>
                    <a:pt x="585477" y="53929"/>
                  </a:lnTo>
                  <a:lnTo>
                    <a:pt x="585404" y="54372"/>
                  </a:lnTo>
                  <a:lnTo>
                    <a:pt x="585403" y="54946"/>
                  </a:lnTo>
                  <a:lnTo>
                    <a:pt x="585512" y="55861"/>
                  </a:lnTo>
                  <a:lnTo>
                    <a:pt x="585912" y="58044"/>
                  </a:lnTo>
                  <a:lnTo>
                    <a:pt x="585897" y="61514"/>
                  </a:lnTo>
                  <a:lnTo>
                    <a:pt x="585955" y="62582"/>
                  </a:lnTo>
                  <a:lnTo>
                    <a:pt x="585815" y="62944"/>
                  </a:lnTo>
                  <a:lnTo>
                    <a:pt x="585768" y="63412"/>
                  </a:lnTo>
                  <a:lnTo>
                    <a:pt x="585963" y="63876"/>
                  </a:lnTo>
                  <a:lnTo>
                    <a:pt x="585961" y="64194"/>
                  </a:lnTo>
                  <a:lnTo>
                    <a:pt x="586525" y="67602"/>
                  </a:lnTo>
                  <a:lnTo>
                    <a:pt x="587377" y="70396"/>
                  </a:lnTo>
                  <a:lnTo>
                    <a:pt x="588775" y="74436"/>
                  </a:lnTo>
                  <a:lnTo>
                    <a:pt x="588887" y="74967"/>
                  </a:lnTo>
                  <a:lnTo>
                    <a:pt x="588989" y="76378"/>
                  </a:lnTo>
                  <a:lnTo>
                    <a:pt x="589122" y="76732"/>
                  </a:lnTo>
                  <a:lnTo>
                    <a:pt x="589662" y="77476"/>
                  </a:lnTo>
                  <a:lnTo>
                    <a:pt x="590011" y="78098"/>
                  </a:lnTo>
                  <a:lnTo>
                    <a:pt x="590191" y="78502"/>
                  </a:lnTo>
                  <a:lnTo>
                    <a:pt x="590356" y="79249"/>
                  </a:lnTo>
                  <a:lnTo>
                    <a:pt x="590359" y="79500"/>
                  </a:lnTo>
                  <a:lnTo>
                    <a:pt x="590064" y="80985"/>
                  </a:lnTo>
                  <a:lnTo>
                    <a:pt x="590019" y="81666"/>
                  </a:lnTo>
                  <a:lnTo>
                    <a:pt x="590044" y="81917"/>
                  </a:lnTo>
                  <a:lnTo>
                    <a:pt x="590587" y="83340"/>
                  </a:lnTo>
                  <a:lnTo>
                    <a:pt x="590749" y="83889"/>
                  </a:lnTo>
                  <a:lnTo>
                    <a:pt x="590836" y="84432"/>
                  </a:lnTo>
                  <a:lnTo>
                    <a:pt x="590847" y="84760"/>
                  </a:lnTo>
                  <a:lnTo>
                    <a:pt x="590682" y="85607"/>
                  </a:lnTo>
                  <a:lnTo>
                    <a:pt x="590671" y="85996"/>
                  </a:lnTo>
                  <a:lnTo>
                    <a:pt x="590693" y="86361"/>
                  </a:lnTo>
                  <a:lnTo>
                    <a:pt x="590776" y="86632"/>
                  </a:lnTo>
                  <a:lnTo>
                    <a:pt x="590885" y="86923"/>
                  </a:lnTo>
                  <a:lnTo>
                    <a:pt x="591039" y="87105"/>
                  </a:lnTo>
                  <a:lnTo>
                    <a:pt x="591624" y="87203"/>
                  </a:lnTo>
                  <a:lnTo>
                    <a:pt x="593904" y="88239"/>
                  </a:lnTo>
                  <a:lnTo>
                    <a:pt x="594118" y="88398"/>
                  </a:lnTo>
                  <a:lnTo>
                    <a:pt x="594509" y="88894"/>
                  </a:lnTo>
                  <a:lnTo>
                    <a:pt x="595425" y="89604"/>
                  </a:lnTo>
                  <a:lnTo>
                    <a:pt x="595824" y="90007"/>
                  </a:lnTo>
                  <a:lnTo>
                    <a:pt x="596138" y="91062"/>
                  </a:lnTo>
                  <a:lnTo>
                    <a:pt x="596174" y="92738"/>
                  </a:lnTo>
                  <a:lnTo>
                    <a:pt x="596339" y="93399"/>
                  </a:lnTo>
                  <a:lnTo>
                    <a:pt x="596629" y="94053"/>
                  </a:lnTo>
                  <a:lnTo>
                    <a:pt x="597040" y="94632"/>
                  </a:lnTo>
                  <a:lnTo>
                    <a:pt x="597099" y="94830"/>
                  </a:lnTo>
                  <a:lnTo>
                    <a:pt x="596830" y="97043"/>
                  </a:lnTo>
                  <a:lnTo>
                    <a:pt x="596979" y="97646"/>
                  </a:lnTo>
                  <a:lnTo>
                    <a:pt x="597415" y="97853"/>
                  </a:lnTo>
                  <a:lnTo>
                    <a:pt x="598200" y="97697"/>
                  </a:lnTo>
                  <a:lnTo>
                    <a:pt x="598662" y="98009"/>
                  </a:lnTo>
                  <a:lnTo>
                    <a:pt x="598656" y="99096"/>
                  </a:lnTo>
                  <a:lnTo>
                    <a:pt x="598908" y="101114"/>
                  </a:lnTo>
                  <a:lnTo>
                    <a:pt x="599286" y="102722"/>
                  </a:lnTo>
                  <a:lnTo>
                    <a:pt x="599680" y="103839"/>
                  </a:lnTo>
                  <a:lnTo>
                    <a:pt x="599862" y="104526"/>
                  </a:lnTo>
                  <a:lnTo>
                    <a:pt x="599974" y="105626"/>
                  </a:lnTo>
                  <a:lnTo>
                    <a:pt x="600151" y="106482"/>
                  </a:lnTo>
                  <a:lnTo>
                    <a:pt x="600878" y="107276"/>
                  </a:lnTo>
                  <a:lnTo>
                    <a:pt x="601219" y="107565"/>
                  </a:lnTo>
                  <a:lnTo>
                    <a:pt x="601249" y="107838"/>
                  </a:lnTo>
                  <a:lnTo>
                    <a:pt x="601127" y="108142"/>
                  </a:lnTo>
                  <a:lnTo>
                    <a:pt x="600951" y="108256"/>
                  </a:lnTo>
                  <a:lnTo>
                    <a:pt x="600697" y="108299"/>
                  </a:lnTo>
                  <a:lnTo>
                    <a:pt x="600699" y="108844"/>
                  </a:lnTo>
                  <a:lnTo>
                    <a:pt x="600839" y="109201"/>
                  </a:lnTo>
                  <a:lnTo>
                    <a:pt x="601328" y="109235"/>
                  </a:lnTo>
                  <a:lnTo>
                    <a:pt x="601563" y="109403"/>
                  </a:lnTo>
                  <a:lnTo>
                    <a:pt x="601773" y="109672"/>
                  </a:lnTo>
                  <a:lnTo>
                    <a:pt x="601956" y="110052"/>
                  </a:lnTo>
                  <a:lnTo>
                    <a:pt x="601994" y="110663"/>
                  </a:lnTo>
                  <a:lnTo>
                    <a:pt x="602129" y="110993"/>
                  </a:lnTo>
                  <a:lnTo>
                    <a:pt x="602404" y="111159"/>
                  </a:lnTo>
                  <a:lnTo>
                    <a:pt x="602545" y="111165"/>
                  </a:lnTo>
                  <a:lnTo>
                    <a:pt x="602909" y="111104"/>
                  </a:lnTo>
                  <a:lnTo>
                    <a:pt x="603158" y="110877"/>
                  </a:lnTo>
                  <a:lnTo>
                    <a:pt x="603672" y="110865"/>
                  </a:lnTo>
                  <a:lnTo>
                    <a:pt x="604109" y="111007"/>
                  </a:lnTo>
                  <a:lnTo>
                    <a:pt x="604500" y="111404"/>
                  </a:lnTo>
                  <a:lnTo>
                    <a:pt x="604628" y="111682"/>
                  </a:lnTo>
                  <a:lnTo>
                    <a:pt x="604682" y="112101"/>
                  </a:lnTo>
                  <a:lnTo>
                    <a:pt x="604818" y="112523"/>
                  </a:lnTo>
                  <a:lnTo>
                    <a:pt x="605154" y="112878"/>
                  </a:lnTo>
                  <a:lnTo>
                    <a:pt x="606223" y="113501"/>
                  </a:lnTo>
                  <a:lnTo>
                    <a:pt x="606393" y="113541"/>
                  </a:lnTo>
                  <a:lnTo>
                    <a:pt x="607043" y="113369"/>
                  </a:lnTo>
                  <a:lnTo>
                    <a:pt x="608096" y="113886"/>
                  </a:lnTo>
                  <a:lnTo>
                    <a:pt x="608612" y="114221"/>
                  </a:lnTo>
                  <a:lnTo>
                    <a:pt x="609385" y="114909"/>
                  </a:lnTo>
                  <a:lnTo>
                    <a:pt x="610355" y="116295"/>
                  </a:lnTo>
                  <a:lnTo>
                    <a:pt x="610680" y="116587"/>
                  </a:lnTo>
                  <a:lnTo>
                    <a:pt x="611071" y="116794"/>
                  </a:lnTo>
                  <a:lnTo>
                    <a:pt x="612079" y="117030"/>
                  </a:lnTo>
                  <a:lnTo>
                    <a:pt x="613498" y="117896"/>
                  </a:lnTo>
                  <a:lnTo>
                    <a:pt x="613854" y="118052"/>
                  </a:lnTo>
                  <a:lnTo>
                    <a:pt x="614693" y="118256"/>
                  </a:lnTo>
                  <a:lnTo>
                    <a:pt x="615184" y="118291"/>
                  </a:lnTo>
                  <a:lnTo>
                    <a:pt x="615950" y="118137"/>
                  </a:lnTo>
                  <a:lnTo>
                    <a:pt x="616610" y="117894"/>
                  </a:lnTo>
                  <a:lnTo>
                    <a:pt x="616878" y="117891"/>
                  </a:lnTo>
                  <a:lnTo>
                    <a:pt x="617736" y="118201"/>
                  </a:lnTo>
                  <a:lnTo>
                    <a:pt x="619212" y="119098"/>
                  </a:lnTo>
                  <a:lnTo>
                    <a:pt x="619584" y="119221"/>
                  </a:lnTo>
                  <a:lnTo>
                    <a:pt x="620629" y="119568"/>
                  </a:lnTo>
                  <a:lnTo>
                    <a:pt x="622851" y="119983"/>
                  </a:lnTo>
                  <a:lnTo>
                    <a:pt x="624463" y="120459"/>
                  </a:lnTo>
                  <a:lnTo>
                    <a:pt x="625405" y="120658"/>
                  </a:lnTo>
                  <a:lnTo>
                    <a:pt x="626626" y="120790"/>
                  </a:lnTo>
                  <a:lnTo>
                    <a:pt x="630526" y="121415"/>
                  </a:lnTo>
                  <a:lnTo>
                    <a:pt x="631491" y="121632"/>
                  </a:lnTo>
                  <a:lnTo>
                    <a:pt x="632521" y="121703"/>
                  </a:lnTo>
                  <a:lnTo>
                    <a:pt x="633533" y="121864"/>
                  </a:lnTo>
                  <a:lnTo>
                    <a:pt x="634536" y="122141"/>
                  </a:lnTo>
                  <a:lnTo>
                    <a:pt x="636370" y="122552"/>
                  </a:lnTo>
                  <a:lnTo>
                    <a:pt x="637742" y="122778"/>
                  </a:lnTo>
                  <a:lnTo>
                    <a:pt x="638945" y="123096"/>
                  </a:lnTo>
                  <a:lnTo>
                    <a:pt x="640175" y="123708"/>
                  </a:lnTo>
                  <a:lnTo>
                    <a:pt x="640506" y="123969"/>
                  </a:lnTo>
                  <a:lnTo>
                    <a:pt x="640929" y="124445"/>
                  </a:lnTo>
                  <a:lnTo>
                    <a:pt x="641166" y="125066"/>
                  </a:lnTo>
                  <a:lnTo>
                    <a:pt x="641285" y="125646"/>
                  </a:lnTo>
                  <a:lnTo>
                    <a:pt x="642017" y="126773"/>
                  </a:lnTo>
                  <a:lnTo>
                    <a:pt x="642269" y="127368"/>
                  </a:lnTo>
                  <a:lnTo>
                    <a:pt x="642809" y="128981"/>
                  </a:lnTo>
                  <a:lnTo>
                    <a:pt x="642876" y="129654"/>
                  </a:lnTo>
                  <a:lnTo>
                    <a:pt x="642989" y="130064"/>
                  </a:lnTo>
                  <a:lnTo>
                    <a:pt x="643170" y="130372"/>
                  </a:lnTo>
                  <a:lnTo>
                    <a:pt x="643906" y="131521"/>
                  </a:lnTo>
                  <a:lnTo>
                    <a:pt x="644178" y="131841"/>
                  </a:lnTo>
                  <a:lnTo>
                    <a:pt x="644670" y="132195"/>
                  </a:lnTo>
                  <a:lnTo>
                    <a:pt x="645960" y="133381"/>
                  </a:lnTo>
                  <a:lnTo>
                    <a:pt x="646314" y="134848"/>
                  </a:lnTo>
                  <a:lnTo>
                    <a:pt x="646930" y="135989"/>
                  </a:lnTo>
                  <a:lnTo>
                    <a:pt x="647903" y="136782"/>
                  </a:lnTo>
                  <a:lnTo>
                    <a:pt x="648121" y="137313"/>
                  </a:lnTo>
                  <a:lnTo>
                    <a:pt x="648598" y="139156"/>
                  </a:lnTo>
                  <a:lnTo>
                    <a:pt x="649105" y="140451"/>
                  </a:lnTo>
                  <a:lnTo>
                    <a:pt x="649136" y="141261"/>
                  </a:lnTo>
                  <a:lnTo>
                    <a:pt x="648542" y="141996"/>
                  </a:lnTo>
                  <a:lnTo>
                    <a:pt x="648015" y="143561"/>
                  </a:lnTo>
                  <a:lnTo>
                    <a:pt x="647287" y="144552"/>
                  </a:lnTo>
                  <a:lnTo>
                    <a:pt x="647246" y="144924"/>
                  </a:lnTo>
                  <a:lnTo>
                    <a:pt x="647321" y="145745"/>
                  </a:lnTo>
                  <a:lnTo>
                    <a:pt x="647618" y="146478"/>
                  </a:lnTo>
                  <a:lnTo>
                    <a:pt x="648469" y="147397"/>
                  </a:lnTo>
                  <a:lnTo>
                    <a:pt x="651014" y="149150"/>
                  </a:lnTo>
                  <a:lnTo>
                    <a:pt x="653031" y="150111"/>
                  </a:lnTo>
                  <a:lnTo>
                    <a:pt x="654790" y="150588"/>
                  </a:lnTo>
                  <a:lnTo>
                    <a:pt x="655715" y="150979"/>
                  </a:lnTo>
                  <a:lnTo>
                    <a:pt x="656973" y="151300"/>
                  </a:lnTo>
                  <a:lnTo>
                    <a:pt x="657285" y="151473"/>
                  </a:lnTo>
                  <a:lnTo>
                    <a:pt x="657595" y="151696"/>
                  </a:lnTo>
                  <a:lnTo>
                    <a:pt x="658172" y="152520"/>
                  </a:lnTo>
                  <a:lnTo>
                    <a:pt x="658391" y="153152"/>
                  </a:lnTo>
                  <a:lnTo>
                    <a:pt x="658532" y="154255"/>
                  </a:lnTo>
                  <a:lnTo>
                    <a:pt x="658616" y="154504"/>
                  </a:lnTo>
                  <a:lnTo>
                    <a:pt x="658920" y="154944"/>
                  </a:lnTo>
                  <a:lnTo>
                    <a:pt x="659701" y="155339"/>
                  </a:lnTo>
                  <a:lnTo>
                    <a:pt x="663104" y="156604"/>
                  </a:lnTo>
                  <a:lnTo>
                    <a:pt x="664301" y="157148"/>
                  </a:lnTo>
                  <a:lnTo>
                    <a:pt x="665058" y="157578"/>
                  </a:lnTo>
                  <a:lnTo>
                    <a:pt x="665560" y="158007"/>
                  </a:lnTo>
                  <a:lnTo>
                    <a:pt x="666200" y="158749"/>
                  </a:lnTo>
                  <a:lnTo>
                    <a:pt x="666563" y="159013"/>
                  </a:lnTo>
                  <a:lnTo>
                    <a:pt x="666843" y="159084"/>
                  </a:lnTo>
                  <a:lnTo>
                    <a:pt x="667327" y="159039"/>
                  </a:lnTo>
                  <a:lnTo>
                    <a:pt x="667645" y="159139"/>
                  </a:lnTo>
                  <a:lnTo>
                    <a:pt x="668043" y="159458"/>
                  </a:lnTo>
                  <a:lnTo>
                    <a:pt x="668457" y="159888"/>
                  </a:lnTo>
                  <a:lnTo>
                    <a:pt x="669138" y="161156"/>
                  </a:lnTo>
                  <a:lnTo>
                    <a:pt x="669394" y="161464"/>
                  </a:lnTo>
                  <a:lnTo>
                    <a:pt x="670543" y="162560"/>
                  </a:lnTo>
                  <a:lnTo>
                    <a:pt x="671259" y="162846"/>
                  </a:lnTo>
                  <a:lnTo>
                    <a:pt x="671542" y="163096"/>
                  </a:lnTo>
                  <a:lnTo>
                    <a:pt x="673166" y="165696"/>
                  </a:lnTo>
                  <a:lnTo>
                    <a:pt x="673769" y="166282"/>
                  </a:lnTo>
                  <a:lnTo>
                    <a:pt x="674225" y="166567"/>
                  </a:lnTo>
                  <a:lnTo>
                    <a:pt x="674496" y="166840"/>
                  </a:lnTo>
                  <a:lnTo>
                    <a:pt x="674799" y="167320"/>
                  </a:lnTo>
                  <a:lnTo>
                    <a:pt x="674888" y="167670"/>
                  </a:lnTo>
                  <a:lnTo>
                    <a:pt x="674873" y="167875"/>
                  </a:lnTo>
                  <a:lnTo>
                    <a:pt x="674786" y="168083"/>
                  </a:lnTo>
                  <a:lnTo>
                    <a:pt x="674489" y="168437"/>
                  </a:lnTo>
                  <a:lnTo>
                    <a:pt x="674399" y="168675"/>
                  </a:lnTo>
                  <a:lnTo>
                    <a:pt x="674524" y="169319"/>
                  </a:lnTo>
                  <a:lnTo>
                    <a:pt x="674570" y="170248"/>
                  </a:lnTo>
                  <a:lnTo>
                    <a:pt x="674269" y="172046"/>
                  </a:lnTo>
                  <a:lnTo>
                    <a:pt x="674015" y="172448"/>
                  </a:lnTo>
                  <a:lnTo>
                    <a:pt x="673665" y="173432"/>
                  </a:lnTo>
                  <a:lnTo>
                    <a:pt x="673707" y="174312"/>
                  </a:lnTo>
                  <a:lnTo>
                    <a:pt x="674560" y="176005"/>
                  </a:lnTo>
                  <a:lnTo>
                    <a:pt x="674832" y="176941"/>
                  </a:lnTo>
                  <a:lnTo>
                    <a:pt x="675195" y="177718"/>
                  </a:lnTo>
                  <a:lnTo>
                    <a:pt x="675549" y="178106"/>
                  </a:lnTo>
                  <a:lnTo>
                    <a:pt x="676222" y="178640"/>
                  </a:lnTo>
                  <a:lnTo>
                    <a:pt x="677371" y="179811"/>
                  </a:lnTo>
                  <a:lnTo>
                    <a:pt x="677949" y="180681"/>
                  </a:lnTo>
                  <a:lnTo>
                    <a:pt x="678113" y="181271"/>
                  </a:lnTo>
                  <a:lnTo>
                    <a:pt x="678543" y="181771"/>
                  </a:lnTo>
                  <a:lnTo>
                    <a:pt x="680383" y="183220"/>
                  </a:lnTo>
                  <a:lnTo>
                    <a:pt x="681510" y="183776"/>
                  </a:lnTo>
                  <a:lnTo>
                    <a:pt x="682447" y="184462"/>
                  </a:lnTo>
                  <a:lnTo>
                    <a:pt x="684508" y="184635"/>
                  </a:lnTo>
                  <a:lnTo>
                    <a:pt x="685605" y="184896"/>
                  </a:lnTo>
                  <a:lnTo>
                    <a:pt x="686817" y="185884"/>
                  </a:lnTo>
                  <a:lnTo>
                    <a:pt x="688978" y="186653"/>
                  </a:lnTo>
                  <a:lnTo>
                    <a:pt x="690832" y="187813"/>
                  </a:lnTo>
                  <a:lnTo>
                    <a:pt x="692298" y="188354"/>
                  </a:lnTo>
                  <a:lnTo>
                    <a:pt x="693804" y="188645"/>
                  </a:lnTo>
                  <a:lnTo>
                    <a:pt x="694386" y="188657"/>
                  </a:lnTo>
                  <a:lnTo>
                    <a:pt x="696099" y="189429"/>
                  </a:lnTo>
                  <a:lnTo>
                    <a:pt x="697313" y="190142"/>
                  </a:lnTo>
                  <a:lnTo>
                    <a:pt x="698230" y="190565"/>
                  </a:lnTo>
                  <a:lnTo>
                    <a:pt x="698991" y="191110"/>
                  </a:lnTo>
                  <a:lnTo>
                    <a:pt x="699252" y="191619"/>
                  </a:lnTo>
                  <a:lnTo>
                    <a:pt x="699403" y="192141"/>
                  </a:lnTo>
                  <a:lnTo>
                    <a:pt x="699578" y="193076"/>
                  </a:lnTo>
                  <a:lnTo>
                    <a:pt x="700091" y="194242"/>
                  </a:lnTo>
                  <a:lnTo>
                    <a:pt x="700561" y="194619"/>
                  </a:lnTo>
                  <a:lnTo>
                    <a:pt x="701334" y="194916"/>
                  </a:lnTo>
                  <a:lnTo>
                    <a:pt x="701661" y="194946"/>
                  </a:lnTo>
                  <a:lnTo>
                    <a:pt x="703457" y="194853"/>
                  </a:lnTo>
                  <a:lnTo>
                    <a:pt x="703858" y="195227"/>
                  </a:lnTo>
                  <a:lnTo>
                    <a:pt x="704421" y="196037"/>
                  </a:lnTo>
                  <a:lnTo>
                    <a:pt x="704562" y="196461"/>
                  </a:lnTo>
                  <a:lnTo>
                    <a:pt x="704717" y="197544"/>
                  </a:lnTo>
                  <a:lnTo>
                    <a:pt x="704756" y="198642"/>
                  </a:lnTo>
                  <a:lnTo>
                    <a:pt x="704667" y="200316"/>
                  </a:lnTo>
                  <a:lnTo>
                    <a:pt x="704250" y="202092"/>
                  </a:lnTo>
                  <a:lnTo>
                    <a:pt x="704691" y="204001"/>
                  </a:lnTo>
                  <a:lnTo>
                    <a:pt x="704839" y="205712"/>
                  </a:lnTo>
                  <a:lnTo>
                    <a:pt x="705019" y="207008"/>
                  </a:lnTo>
                  <a:lnTo>
                    <a:pt x="705149" y="207250"/>
                  </a:lnTo>
                  <a:lnTo>
                    <a:pt x="705679" y="207602"/>
                  </a:lnTo>
                  <a:lnTo>
                    <a:pt x="706229" y="208256"/>
                  </a:lnTo>
                  <a:lnTo>
                    <a:pt x="706541" y="208594"/>
                  </a:lnTo>
                  <a:lnTo>
                    <a:pt x="706626" y="208765"/>
                  </a:lnTo>
                  <a:lnTo>
                    <a:pt x="706784" y="209178"/>
                  </a:lnTo>
                  <a:lnTo>
                    <a:pt x="706892" y="209744"/>
                  </a:lnTo>
                  <a:lnTo>
                    <a:pt x="707030" y="210127"/>
                  </a:lnTo>
                  <a:lnTo>
                    <a:pt x="707554" y="210848"/>
                  </a:lnTo>
                  <a:lnTo>
                    <a:pt x="707899" y="211702"/>
                  </a:lnTo>
                  <a:lnTo>
                    <a:pt x="708078" y="212528"/>
                  </a:lnTo>
                  <a:lnTo>
                    <a:pt x="708093" y="213597"/>
                  </a:lnTo>
                  <a:lnTo>
                    <a:pt x="707585" y="214793"/>
                  </a:lnTo>
                  <a:lnTo>
                    <a:pt x="707634" y="215795"/>
                  </a:lnTo>
                  <a:lnTo>
                    <a:pt x="707408" y="216263"/>
                  </a:lnTo>
                  <a:lnTo>
                    <a:pt x="706881" y="216913"/>
                  </a:lnTo>
                  <a:lnTo>
                    <a:pt x="706108" y="218860"/>
                  </a:lnTo>
                  <a:lnTo>
                    <a:pt x="705944" y="219626"/>
                  </a:lnTo>
                  <a:lnTo>
                    <a:pt x="705932" y="220707"/>
                  </a:lnTo>
                  <a:lnTo>
                    <a:pt x="706091" y="221275"/>
                  </a:lnTo>
                  <a:lnTo>
                    <a:pt x="706482" y="221852"/>
                  </a:lnTo>
                  <a:lnTo>
                    <a:pt x="706918" y="222214"/>
                  </a:lnTo>
                  <a:lnTo>
                    <a:pt x="707433" y="222934"/>
                  </a:lnTo>
                  <a:lnTo>
                    <a:pt x="707570" y="223228"/>
                  </a:lnTo>
                  <a:lnTo>
                    <a:pt x="707565" y="223536"/>
                  </a:lnTo>
                  <a:lnTo>
                    <a:pt x="707537" y="225505"/>
                  </a:lnTo>
                  <a:lnTo>
                    <a:pt x="707606" y="226825"/>
                  </a:lnTo>
                  <a:lnTo>
                    <a:pt x="707320" y="228114"/>
                  </a:lnTo>
                  <a:lnTo>
                    <a:pt x="706590" y="230267"/>
                  </a:lnTo>
                  <a:lnTo>
                    <a:pt x="706123" y="231383"/>
                  </a:lnTo>
                  <a:lnTo>
                    <a:pt x="705932" y="232915"/>
                  </a:lnTo>
                  <a:lnTo>
                    <a:pt x="705996" y="234202"/>
                  </a:lnTo>
                  <a:lnTo>
                    <a:pt x="705812" y="234772"/>
                  </a:lnTo>
                  <a:lnTo>
                    <a:pt x="705211" y="236140"/>
                  </a:lnTo>
                  <a:lnTo>
                    <a:pt x="705171" y="236354"/>
                  </a:lnTo>
                  <a:lnTo>
                    <a:pt x="705040" y="237392"/>
                  </a:lnTo>
                  <a:lnTo>
                    <a:pt x="705050" y="237860"/>
                  </a:lnTo>
                  <a:lnTo>
                    <a:pt x="705403" y="239380"/>
                  </a:lnTo>
                  <a:lnTo>
                    <a:pt x="705630" y="240932"/>
                  </a:lnTo>
                  <a:lnTo>
                    <a:pt x="705623" y="241320"/>
                  </a:lnTo>
                  <a:lnTo>
                    <a:pt x="705536" y="241663"/>
                  </a:lnTo>
                  <a:lnTo>
                    <a:pt x="704921" y="242283"/>
                  </a:lnTo>
                  <a:lnTo>
                    <a:pt x="701843" y="243653"/>
                  </a:lnTo>
                  <a:lnTo>
                    <a:pt x="701279" y="244017"/>
                  </a:lnTo>
                  <a:lnTo>
                    <a:pt x="699186" y="245664"/>
                  </a:lnTo>
                  <a:lnTo>
                    <a:pt x="698535" y="246175"/>
                  </a:lnTo>
                  <a:lnTo>
                    <a:pt x="697489" y="246913"/>
                  </a:lnTo>
                  <a:lnTo>
                    <a:pt x="697012" y="247416"/>
                  </a:lnTo>
                  <a:lnTo>
                    <a:pt x="695384" y="248230"/>
                  </a:lnTo>
                  <a:lnTo>
                    <a:pt x="692920" y="250957"/>
                  </a:lnTo>
                  <a:lnTo>
                    <a:pt x="692132" y="252164"/>
                  </a:lnTo>
                  <a:lnTo>
                    <a:pt x="691719" y="253366"/>
                  </a:lnTo>
                  <a:lnTo>
                    <a:pt x="691649" y="254165"/>
                  </a:lnTo>
                  <a:lnTo>
                    <a:pt x="691568" y="255084"/>
                  </a:lnTo>
                  <a:lnTo>
                    <a:pt x="691639" y="255723"/>
                  </a:lnTo>
                  <a:lnTo>
                    <a:pt x="692176" y="256990"/>
                  </a:lnTo>
                  <a:lnTo>
                    <a:pt x="692243" y="257276"/>
                  </a:lnTo>
                  <a:lnTo>
                    <a:pt x="692308" y="258024"/>
                  </a:lnTo>
                  <a:lnTo>
                    <a:pt x="692279" y="258667"/>
                  </a:lnTo>
                  <a:lnTo>
                    <a:pt x="692174" y="259154"/>
                  </a:lnTo>
                  <a:lnTo>
                    <a:pt x="691919" y="259638"/>
                  </a:lnTo>
                  <a:lnTo>
                    <a:pt x="691653" y="259944"/>
                  </a:lnTo>
                  <a:lnTo>
                    <a:pt x="690584" y="260868"/>
                  </a:lnTo>
                  <a:lnTo>
                    <a:pt x="690355" y="261151"/>
                  </a:lnTo>
                  <a:lnTo>
                    <a:pt x="690158" y="261546"/>
                  </a:lnTo>
                  <a:lnTo>
                    <a:pt x="690067" y="263770"/>
                  </a:lnTo>
                  <a:lnTo>
                    <a:pt x="689507" y="266401"/>
                  </a:lnTo>
                  <a:lnTo>
                    <a:pt x="689582" y="267297"/>
                  </a:lnTo>
                  <a:lnTo>
                    <a:pt x="690421" y="273471"/>
                  </a:lnTo>
                  <a:lnTo>
                    <a:pt x="690282" y="274661"/>
                  </a:lnTo>
                  <a:lnTo>
                    <a:pt x="690124" y="275085"/>
                  </a:lnTo>
                  <a:lnTo>
                    <a:pt x="687916" y="276445"/>
                  </a:lnTo>
                  <a:lnTo>
                    <a:pt x="686061" y="277014"/>
                  </a:lnTo>
                  <a:lnTo>
                    <a:pt x="684285" y="277783"/>
                  </a:lnTo>
                  <a:lnTo>
                    <a:pt x="682720" y="278907"/>
                  </a:lnTo>
                  <a:lnTo>
                    <a:pt x="682415" y="279282"/>
                  </a:lnTo>
                  <a:lnTo>
                    <a:pt x="681799" y="280607"/>
                  </a:lnTo>
                  <a:lnTo>
                    <a:pt x="681278" y="281041"/>
                  </a:lnTo>
                  <a:lnTo>
                    <a:pt x="680694" y="281375"/>
                  </a:lnTo>
                  <a:lnTo>
                    <a:pt x="680123" y="282210"/>
                  </a:lnTo>
                  <a:lnTo>
                    <a:pt x="679456" y="283435"/>
                  </a:lnTo>
                  <a:lnTo>
                    <a:pt x="677802" y="285405"/>
                  </a:lnTo>
                  <a:lnTo>
                    <a:pt x="676425" y="286058"/>
                  </a:lnTo>
                  <a:lnTo>
                    <a:pt x="674728" y="286392"/>
                  </a:lnTo>
                  <a:lnTo>
                    <a:pt x="673556" y="286499"/>
                  </a:lnTo>
                  <a:lnTo>
                    <a:pt x="672170" y="286370"/>
                  </a:lnTo>
                  <a:lnTo>
                    <a:pt x="669934" y="285721"/>
                  </a:lnTo>
                  <a:lnTo>
                    <a:pt x="669056" y="285602"/>
                  </a:lnTo>
                  <a:lnTo>
                    <a:pt x="667396" y="285991"/>
                  </a:lnTo>
                  <a:lnTo>
                    <a:pt x="666254" y="287055"/>
                  </a:lnTo>
                  <a:lnTo>
                    <a:pt x="665837" y="287259"/>
                  </a:lnTo>
                  <a:lnTo>
                    <a:pt x="664653" y="287514"/>
                  </a:lnTo>
                  <a:lnTo>
                    <a:pt x="663688" y="287916"/>
                  </a:lnTo>
                  <a:lnTo>
                    <a:pt x="663244" y="288211"/>
                  </a:lnTo>
                  <a:lnTo>
                    <a:pt x="662535" y="288995"/>
                  </a:lnTo>
                  <a:lnTo>
                    <a:pt x="662390" y="290332"/>
                  </a:lnTo>
                  <a:lnTo>
                    <a:pt x="662231" y="290756"/>
                  </a:lnTo>
                  <a:lnTo>
                    <a:pt x="660936" y="292197"/>
                  </a:lnTo>
                  <a:lnTo>
                    <a:pt x="659459" y="293223"/>
                  </a:lnTo>
                  <a:lnTo>
                    <a:pt x="658665" y="294071"/>
                  </a:lnTo>
                  <a:lnTo>
                    <a:pt x="657645" y="295361"/>
                  </a:lnTo>
                  <a:lnTo>
                    <a:pt x="657058" y="295827"/>
                  </a:lnTo>
                  <a:lnTo>
                    <a:pt x="655930" y="296121"/>
                  </a:lnTo>
                  <a:lnTo>
                    <a:pt x="654808" y="296164"/>
                  </a:lnTo>
                  <a:lnTo>
                    <a:pt x="653254" y="296881"/>
                  </a:lnTo>
                  <a:lnTo>
                    <a:pt x="652150" y="297232"/>
                  </a:lnTo>
                  <a:lnTo>
                    <a:pt x="649715" y="297756"/>
                  </a:lnTo>
                  <a:lnTo>
                    <a:pt x="648198" y="298165"/>
                  </a:lnTo>
                  <a:lnTo>
                    <a:pt x="646818" y="298326"/>
                  </a:lnTo>
                  <a:lnTo>
                    <a:pt x="644443" y="298310"/>
                  </a:lnTo>
                  <a:lnTo>
                    <a:pt x="643789" y="298277"/>
                  </a:lnTo>
                  <a:lnTo>
                    <a:pt x="642818" y="298099"/>
                  </a:lnTo>
                  <a:lnTo>
                    <a:pt x="640497" y="298012"/>
                  </a:lnTo>
                  <a:lnTo>
                    <a:pt x="638580" y="298132"/>
                  </a:lnTo>
                  <a:lnTo>
                    <a:pt x="637177" y="298049"/>
                  </a:lnTo>
                  <a:lnTo>
                    <a:pt x="636177" y="298182"/>
                  </a:lnTo>
                  <a:lnTo>
                    <a:pt x="635414" y="298411"/>
                  </a:lnTo>
                  <a:lnTo>
                    <a:pt x="634991" y="298609"/>
                  </a:lnTo>
                  <a:lnTo>
                    <a:pt x="633963" y="299342"/>
                  </a:lnTo>
                  <a:lnTo>
                    <a:pt x="632656" y="300477"/>
                  </a:lnTo>
                  <a:lnTo>
                    <a:pt x="631497" y="301380"/>
                  </a:lnTo>
                  <a:lnTo>
                    <a:pt x="630472" y="302074"/>
                  </a:lnTo>
                  <a:lnTo>
                    <a:pt x="628447" y="303020"/>
                  </a:lnTo>
                  <a:lnTo>
                    <a:pt x="627923" y="303454"/>
                  </a:lnTo>
                  <a:lnTo>
                    <a:pt x="627313" y="303707"/>
                  </a:lnTo>
                  <a:lnTo>
                    <a:pt x="625115" y="303434"/>
                  </a:lnTo>
                  <a:lnTo>
                    <a:pt x="624732" y="303323"/>
                  </a:lnTo>
                  <a:lnTo>
                    <a:pt x="623208" y="302682"/>
                  </a:lnTo>
                  <a:lnTo>
                    <a:pt x="622238" y="302161"/>
                  </a:lnTo>
                  <a:lnTo>
                    <a:pt x="621724" y="302142"/>
                  </a:lnTo>
                  <a:lnTo>
                    <a:pt x="621170" y="302243"/>
                  </a:lnTo>
                  <a:lnTo>
                    <a:pt x="618937" y="303519"/>
                  </a:lnTo>
                  <a:lnTo>
                    <a:pt x="618272" y="303723"/>
                  </a:lnTo>
                  <a:lnTo>
                    <a:pt x="616548" y="304036"/>
                  </a:lnTo>
                  <a:lnTo>
                    <a:pt x="615552" y="304625"/>
                  </a:lnTo>
                  <a:lnTo>
                    <a:pt x="615264" y="304863"/>
                  </a:lnTo>
                  <a:lnTo>
                    <a:pt x="614835" y="305276"/>
                  </a:lnTo>
                  <a:lnTo>
                    <a:pt x="614642" y="305554"/>
                  </a:lnTo>
                  <a:lnTo>
                    <a:pt x="614458" y="306035"/>
                  </a:lnTo>
                  <a:lnTo>
                    <a:pt x="614277" y="307646"/>
                  </a:lnTo>
                  <a:lnTo>
                    <a:pt x="614312" y="309487"/>
                  </a:lnTo>
                  <a:lnTo>
                    <a:pt x="614270" y="309825"/>
                  </a:lnTo>
                  <a:lnTo>
                    <a:pt x="612929" y="312292"/>
                  </a:lnTo>
                  <a:lnTo>
                    <a:pt x="612802" y="312868"/>
                  </a:lnTo>
                  <a:lnTo>
                    <a:pt x="612473" y="316662"/>
                  </a:lnTo>
                  <a:lnTo>
                    <a:pt x="612484" y="317590"/>
                  </a:lnTo>
                  <a:lnTo>
                    <a:pt x="612518" y="320526"/>
                  </a:lnTo>
                  <a:lnTo>
                    <a:pt x="612410" y="321692"/>
                  </a:lnTo>
                  <a:lnTo>
                    <a:pt x="612149" y="322260"/>
                  </a:lnTo>
                  <a:lnTo>
                    <a:pt x="611182" y="323418"/>
                  </a:lnTo>
                  <a:lnTo>
                    <a:pt x="610680" y="324548"/>
                  </a:lnTo>
                  <a:lnTo>
                    <a:pt x="609848" y="327509"/>
                  </a:lnTo>
                  <a:lnTo>
                    <a:pt x="609527" y="328275"/>
                  </a:lnTo>
                  <a:lnTo>
                    <a:pt x="608935" y="329197"/>
                  </a:lnTo>
                  <a:lnTo>
                    <a:pt x="608560" y="330113"/>
                  </a:lnTo>
                  <a:lnTo>
                    <a:pt x="608695" y="331377"/>
                  </a:lnTo>
                  <a:lnTo>
                    <a:pt x="608860" y="331721"/>
                  </a:lnTo>
                  <a:lnTo>
                    <a:pt x="609187" y="332061"/>
                  </a:lnTo>
                  <a:lnTo>
                    <a:pt x="610202" y="332891"/>
                  </a:lnTo>
                  <a:lnTo>
                    <a:pt x="611132" y="334000"/>
                  </a:lnTo>
                  <a:lnTo>
                    <a:pt x="612480" y="335130"/>
                  </a:lnTo>
                  <a:lnTo>
                    <a:pt x="613477" y="336144"/>
                  </a:lnTo>
                  <a:lnTo>
                    <a:pt x="614325" y="337220"/>
                  </a:lnTo>
                  <a:lnTo>
                    <a:pt x="615641" y="339169"/>
                  </a:lnTo>
                  <a:lnTo>
                    <a:pt x="617307" y="341964"/>
                  </a:lnTo>
                  <a:lnTo>
                    <a:pt x="618600" y="342270"/>
                  </a:lnTo>
                  <a:lnTo>
                    <a:pt x="618912" y="342275"/>
                  </a:lnTo>
                  <a:lnTo>
                    <a:pt x="620507" y="341803"/>
                  </a:lnTo>
                  <a:lnTo>
                    <a:pt x="621053" y="341732"/>
                  </a:lnTo>
                  <a:lnTo>
                    <a:pt x="622153" y="342199"/>
                  </a:lnTo>
                  <a:lnTo>
                    <a:pt x="622496" y="342465"/>
                  </a:lnTo>
                  <a:lnTo>
                    <a:pt x="623124" y="343150"/>
                  </a:lnTo>
                  <a:lnTo>
                    <a:pt x="624162" y="345013"/>
                  </a:lnTo>
                  <a:lnTo>
                    <a:pt x="625429" y="346787"/>
                  </a:lnTo>
                  <a:lnTo>
                    <a:pt x="626070" y="348304"/>
                  </a:lnTo>
                  <a:lnTo>
                    <a:pt x="627102" y="349491"/>
                  </a:lnTo>
                  <a:lnTo>
                    <a:pt x="628404" y="351543"/>
                  </a:lnTo>
                  <a:lnTo>
                    <a:pt x="628462" y="351820"/>
                  </a:lnTo>
                  <a:lnTo>
                    <a:pt x="628339" y="353349"/>
                  </a:lnTo>
                  <a:lnTo>
                    <a:pt x="628315" y="355077"/>
                  </a:lnTo>
                  <a:lnTo>
                    <a:pt x="628380" y="355436"/>
                  </a:lnTo>
                  <a:lnTo>
                    <a:pt x="628837" y="356665"/>
                  </a:lnTo>
                  <a:lnTo>
                    <a:pt x="629029" y="358050"/>
                  </a:lnTo>
                  <a:lnTo>
                    <a:pt x="629164" y="358576"/>
                  </a:lnTo>
                  <a:lnTo>
                    <a:pt x="629403" y="360060"/>
                  </a:lnTo>
                  <a:lnTo>
                    <a:pt x="629444" y="360614"/>
                  </a:lnTo>
                  <a:lnTo>
                    <a:pt x="629243" y="362901"/>
                  </a:lnTo>
                  <a:lnTo>
                    <a:pt x="629339" y="363981"/>
                  </a:lnTo>
                  <a:lnTo>
                    <a:pt x="629289" y="364784"/>
                  </a:lnTo>
                  <a:lnTo>
                    <a:pt x="628982" y="366461"/>
                  </a:lnTo>
                  <a:lnTo>
                    <a:pt x="628442" y="367739"/>
                  </a:lnTo>
                  <a:lnTo>
                    <a:pt x="628180" y="368793"/>
                  </a:lnTo>
                  <a:lnTo>
                    <a:pt x="628213" y="369252"/>
                  </a:lnTo>
                  <a:lnTo>
                    <a:pt x="628604" y="370229"/>
                  </a:lnTo>
                  <a:lnTo>
                    <a:pt x="628939" y="371355"/>
                  </a:lnTo>
                  <a:lnTo>
                    <a:pt x="629056" y="371915"/>
                  </a:lnTo>
                  <a:lnTo>
                    <a:pt x="629064" y="372533"/>
                  </a:lnTo>
                  <a:lnTo>
                    <a:pt x="628312" y="375188"/>
                  </a:lnTo>
                  <a:lnTo>
                    <a:pt x="628142" y="376879"/>
                  </a:lnTo>
                  <a:lnTo>
                    <a:pt x="627903" y="377384"/>
                  </a:lnTo>
                  <a:lnTo>
                    <a:pt x="627521" y="377777"/>
                  </a:lnTo>
                  <a:lnTo>
                    <a:pt x="626424" y="378375"/>
                  </a:lnTo>
                  <a:lnTo>
                    <a:pt x="625759" y="378914"/>
                  </a:lnTo>
                  <a:lnTo>
                    <a:pt x="624350" y="379593"/>
                  </a:lnTo>
                  <a:lnTo>
                    <a:pt x="623819" y="380063"/>
                  </a:lnTo>
                  <a:lnTo>
                    <a:pt x="623195" y="380777"/>
                  </a:lnTo>
                  <a:lnTo>
                    <a:pt x="622819" y="381381"/>
                  </a:lnTo>
                  <a:lnTo>
                    <a:pt x="622008" y="383288"/>
                  </a:lnTo>
                  <a:lnTo>
                    <a:pt x="621394" y="384040"/>
                  </a:lnTo>
                  <a:lnTo>
                    <a:pt x="620400" y="384709"/>
                  </a:lnTo>
                  <a:lnTo>
                    <a:pt x="620157" y="384941"/>
                  </a:lnTo>
                  <a:lnTo>
                    <a:pt x="619587" y="385744"/>
                  </a:lnTo>
                  <a:lnTo>
                    <a:pt x="619322" y="386305"/>
                  </a:lnTo>
                  <a:lnTo>
                    <a:pt x="619054" y="387227"/>
                  </a:lnTo>
                  <a:lnTo>
                    <a:pt x="618457" y="388756"/>
                  </a:lnTo>
                  <a:lnTo>
                    <a:pt x="618218" y="389077"/>
                  </a:lnTo>
                  <a:lnTo>
                    <a:pt x="617323" y="389766"/>
                  </a:lnTo>
                  <a:lnTo>
                    <a:pt x="616249" y="391097"/>
                  </a:lnTo>
                  <a:lnTo>
                    <a:pt x="614934" y="392468"/>
                  </a:lnTo>
                  <a:lnTo>
                    <a:pt x="614641" y="393011"/>
                  </a:lnTo>
                  <a:lnTo>
                    <a:pt x="614296" y="394426"/>
                  </a:lnTo>
                  <a:lnTo>
                    <a:pt x="614259" y="395320"/>
                  </a:lnTo>
                  <a:lnTo>
                    <a:pt x="614355" y="395772"/>
                  </a:lnTo>
                  <a:lnTo>
                    <a:pt x="614968" y="397145"/>
                  </a:lnTo>
                  <a:lnTo>
                    <a:pt x="615135" y="398047"/>
                  </a:lnTo>
                  <a:lnTo>
                    <a:pt x="615145" y="399081"/>
                  </a:lnTo>
                  <a:lnTo>
                    <a:pt x="614763" y="400958"/>
                  </a:lnTo>
                  <a:lnTo>
                    <a:pt x="614578" y="401544"/>
                  </a:lnTo>
                  <a:lnTo>
                    <a:pt x="614145" y="402478"/>
                  </a:lnTo>
                  <a:lnTo>
                    <a:pt x="613564" y="403418"/>
                  </a:lnTo>
                  <a:lnTo>
                    <a:pt x="613364" y="404227"/>
                  </a:lnTo>
                  <a:lnTo>
                    <a:pt x="612951" y="407254"/>
                  </a:lnTo>
                  <a:lnTo>
                    <a:pt x="613044" y="407731"/>
                  </a:lnTo>
                  <a:lnTo>
                    <a:pt x="613206" y="408070"/>
                  </a:lnTo>
                  <a:lnTo>
                    <a:pt x="613613" y="409705"/>
                  </a:lnTo>
                  <a:lnTo>
                    <a:pt x="613676" y="410441"/>
                  </a:lnTo>
                  <a:lnTo>
                    <a:pt x="613569" y="411477"/>
                  </a:lnTo>
                  <a:lnTo>
                    <a:pt x="613277" y="412151"/>
                  </a:lnTo>
                  <a:lnTo>
                    <a:pt x="612946" y="414520"/>
                  </a:lnTo>
                  <a:lnTo>
                    <a:pt x="612841" y="414986"/>
                  </a:lnTo>
                  <a:lnTo>
                    <a:pt x="612681" y="415305"/>
                  </a:lnTo>
                  <a:lnTo>
                    <a:pt x="612527" y="415539"/>
                  </a:lnTo>
                  <a:lnTo>
                    <a:pt x="611027" y="416845"/>
                  </a:lnTo>
                  <a:lnTo>
                    <a:pt x="609284" y="418023"/>
                  </a:lnTo>
                  <a:lnTo>
                    <a:pt x="605953" y="420507"/>
                  </a:lnTo>
                  <a:lnTo>
                    <a:pt x="605787" y="420631"/>
                  </a:lnTo>
                  <a:lnTo>
                    <a:pt x="604582" y="420877"/>
                  </a:lnTo>
                  <a:lnTo>
                    <a:pt x="602277" y="420667"/>
                  </a:lnTo>
                  <a:lnTo>
                    <a:pt x="599005" y="420863"/>
                  </a:lnTo>
                  <a:lnTo>
                    <a:pt x="598427" y="420959"/>
                  </a:lnTo>
                  <a:lnTo>
                    <a:pt x="597862" y="421182"/>
                  </a:lnTo>
                  <a:lnTo>
                    <a:pt x="597140" y="421633"/>
                  </a:lnTo>
                  <a:lnTo>
                    <a:pt x="595905" y="421948"/>
                  </a:lnTo>
                  <a:lnTo>
                    <a:pt x="592578" y="423024"/>
                  </a:lnTo>
                  <a:lnTo>
                    <a:pt x="588989" y="425106"/>
                  </a:lnTo>
                  <a:lnTo>
                    <a:pt x="588017" y="425720"/>
                  </a:lnTo>
                  <a:lnTo>
                    <a:pt x="587458" y="426215"/>
                  </a:lnTo>
                  <a:lnTo>
                    <a:pt x="586842" y="426949"/>
                  </a:lnTo>
                  <a:lnTo>
                    <a:pt x="585399" y="429863"/>
                  </a:lnTo>
                  <a:lnTo>
                    <a:pt x="584854" y="431094"/>
                  </a:lnTo>
                  <a:lnTo>
                    <a:pt x="582556" y="433432"/>
                  </a:lnTo>
                  <a:lnTo>
                    <a:pt x="582177" y="434163"/>
                  </a:lnTo>
                  <a:lnTo>
                    <a:pt x="582074" y="434583"/>
                  </a:lnTo>
                  <a:lnTo>
                    <a:pt x="582055" y="435214"/>
                  </a:lnTo>
                  <a:lnTo>
                    <a:pt x="582168" y="435925"/>
                  </a:lnTo>
                  <a:lnTo>
                    <a:pt x="582428" y="436436"/>
                  </a:lnTo>
                  <a:lnTo>
                    <a:pt x="582826" y="436759"/>
                  </a:lnTo>
                  <a:lnTo>
                    <a:pt x="583541" y="437050"/>
                  </a:lnTo>
                  <a:lnTo>
                    <a:pt x="584268" y="437227"/>
                  </a:lnTo>
                  <a:lnTo>
                    <a:pt x="584679" y="437516"/>
                  </a:lnTo>
                  <a:lnTo>
                    <a:pt x="585000" y="437897"/>
                  </a:lnTo>
                  <a:lnTo>
                    <a:pt x="586556" y="440126"/>
                  </a:lnTo>
                  <a:lnTo>
                    <a:pt x="586705" y="440420"/>
                  </a:lnTo>
                  <a:lnTo>
                    <a:pt x="587200" y="441931"/>
                  </a:lnTo>
                  <a:lnTo>
                    <a:pt x="587307" y="442785"/>
                  </a:lnTo>
                  <a:lnTo>
                    <a:pt x="587315" y="443387"/>
                  </a:lnTo>
                  <a:lnTo>
                    <a:pt x="587252" y="444268"/>
                  </a:lnTo>
                  <a:lnTo>
                    <a:pt x="586979" y="445688"/>
                  </a:lnTo>
                  <a:lnTo>
                    <a:pt x="586006" y="448432"/>
                  </a:lnTo>
                  <a:lnTo>
                    <a:pt x="585844" y="449073"/>
                  </a:lnTo>
                  <a:lnTo>
                    <a:pt x="585720" y="449975"/>
                  </a:lnTo>
                  <a:lnTo>
                    <a:pt x="585715" y="450489"/>
                  </a:lnTo>
                  <a:lnTo>
                    <a:pt x="585864" y="451536"/>
                  </a:lnTo>
                  <a:lnTo>
                    <a:pt x="586311" y="452846"/>
                  </a:lnTo>
                  <a:lnTo>
                    <a:pt x="586817" y="454063"/>
                  </a:lnTo>
                  <a:lnTo>
                    <a:pt x="587012" y="454997"/>
                  </a:lnTo>
                  <a:lnTo>
                    <a:pt x="587085" y="456508"/>
                  </a:lnTo>
                  <a:lnTo>
                    <a:pt x="587061" y="456818"/>
                  </a:lnTo>
                  <a:lnTo>
                    <a:pt x="586805" y="457898"/>
                  </a:lnTo>
                  <a:lnTo>
                    <a:pt x="586524" y="458239"/>
                  </a:lnTo>
                  <a:lnTo>
                    <a:pt x="586146" y="458561"/>
                  </a:lnTo>
                  <a:lnTo>
                    <a:pt x="585453" y="458998"/>
                  </a:lnTo>
                  <a:lnTo>
                    <a:pt x="584503" y="459317"/>
                  </a:lnTo>
                  <a:lnTo>
                    <a:pt x="582721" y="459541"/>
                  </a:lnTo>
                  <a:lnTo>
                    <a:pt x="582428" y="459690"/>
                  </a:lnTo>
                  <a:lnTo>
                    <a:pt x="582037" y="460171"/>
                  </a:lnTo>
                  <a:lnTo>
                    <a:pt x="581691" y="459796"/>
                  </a:lnTo>
                  <a:lnTo>
                    <a:pt x="581306" y="459588"/>
                  </a:lnTo>
                  <a:lnTo>
                    <a:pt x="579534" y="459132"/>
                  </a:lnTo>
                  <a:lnTo>
                    <a:pt x="576875" y="459426"/>
                  </a:lnTo>
                  <a:lnTo>
                    <a:pt x="574720" y="459744"/>
                  </a:lnTo>
                  <a:lnTo>
                    <a:pt x="574133" y="457402"/>
                  </a:lnTo>
                  <a:lnTo>
                    <a:pt x="574185" y="457037"/>
                  </a:lnTo>
                  <a:lnTo>
                    <a:pt x="574111" y="456768"/>
                  </a:lnTo>
                  <a:lnTo>
                    <a:pt x="573962" y="456776"/>
                  </a:lnTo>
                  <a:lnTo>
                    <a:pt x="573550" y="457076"/>
                  </a:lnTo>
                  <a:lnTo>
                    <a:pt x="573057" y="457178"/>
                  </a:lnTo>
                  <a:lnTo>
                    <a:pt x="572242" y="456989"/>
                  </a:lnTo>
                  <a:lnTo>
                    <a:pt x="572071" y="456877"/>
                  </a:lnTo>
                  <a:lnTo>
                    <a:pt x="571986" y="456706"/>
                  </a:lnTo>
                  <a:lnTo>
                    <a:pt x="571793" y="456532"/>
                  </a:lnTo>
                  <a:lnTo>
                    <a:pt x="571228" y="456304"/>
                  </a:lnTo>
                  <a:lnTo>
                    <a:pt x="570736" y="456309"/>
                  </a:lnTo>
                  <a:lnTo>
                    <a:pt x="570288" y="456191"/>
                  </a:lnTo>
                  <a:lnTo>
                    <a:pt x="570024" y="456041"/>
                  </a:lnTo>
                  <a:lnTo>
                    <a:pt x="569801" y="455664"/>
                  </a:lnTo>
                  <a:lnTo>
                    <a:pt x="569704" y="455185"/>
                  </a:lnTo>
                  <a:lnTo>
                    <a:pt x="569735" y="454714"/>
                  </a:lnTo>
                  <a:lnTo>
                    <a:pt x="570259" y="453710"/>
                  </a:lnTo>
                  <a:lnTo>
                    <a:pt x="570486" y="452989"/>
                  </a:lnTo>
                  <a:lnTo>
                    <a:pt x="570364" y="452646"/>
                  </a:lnTo>
                  <a:lnTo>
                    <a:pt x="569800" y="452704"/>
                  </a:lnTo>
                  <a:lnTo>
                    <a:pt x="569332" y="452613"/>
                  </a:lnTo>
                  <a:lnTo>
                    <a:pt x="568902" y="452267"/>
                  </a:lnTo>
                  <a:lnTo>
                    <a:pt x="568798" y="452046"/>
                  </a:lnTo>
                  <a:lnTo>
                    <a:pt x="568787" y="451680"/>
                  </a:lnTo>
                  <a:lnTo>
                    <a:pt x="568954" y="451387"/>
                  </a:lnTo>
                  <a:lnTo>
                    <a:pt x="569571" y="450778"/>
                  </a:lnTo>
                  <a:lnTo>
                    <a:pt x="569786" y="450501"/>
                  </a:lnTo>
                  <a:lnTo>
                    <a:pt x="569860" y="450257"/>
                  </a:lnTo>
                  <a:lnTo>
                    <a:pt x="569865" y="449934"/>
                  </a:lnTo>
                  <a:lnTo>
                    <a:pt x="569744" y="449340"/>
                  </a:lnTo>
                  <a:lnTo>
                    <a:pt x="569470" y="449016"/>
                  </a:lnTo>
                  <a:lnTo>
                    <a:pt x="569194" y="448976"/>
                  </a:lnTo>
                  <a:lnTo>
                    <a:pt x="567506" y="449193"/>
                  </a:lnTo>
                  <a:lnTo>
                    <a:pt x="566507" y="449156"/>
                  </a:lnTo>
                  <a:lnTo>
                    <a:pt x="565245" y="448897"/>
                  </a:lnTo>
                  <a:lnTo>
                    <a:pt x="564799" y="448729"/>
                  </a:lnTo>
                  <a:lnTo>
                    <a:pt x="563991" y="448275"/>
                  </a:lnTo>
                  <a:lnTo>
                    <a:pt x="563323" y="447522"/>
                  </a:lnTo>
                  <a:lnTo>
                    <a:pt x="563178" y="447256"/>
                  </a:lnTo>
                  <a:lnTo>
                    <a:pt x="563062" y="446993"/>
                  </a:lnTo>
                  <a:lnTo>
                    <a:pt x="562929" y="446349"/>
                  </a:lnTo>
                  <a:lnTo>
                    <a:pt x="562467" y="445178"/>
                  </a:lnTo>
                  <a:lnTo>
                    <a:pt x="561988" y="444458"/>
                  </a:lnTo>
                  <a:lnTo>
                    <a:pt x="561540" y="444083"/>
                  </a:lnTo>
                  <a:lnTo>
                    <a:pt x="559972" y="443423"/>
                  </a:lnTo>
                  <a:lnTo>
                    <a:pt x="559455" y="443107"/>
                  </a:lnTo>
                  <a:lnTo>
                    <a:pt x="558975" y="442776"/>
                  </a:lnTo>
                  <a:lnTo>
                    <a:pt x="558674" y="442447"/>
                  </a:lnTo>
                  <a:lnTo>
                    <a:pt x="558443" y="442026"/>
                  </a:lnTo>
                  <a:lnTo>
                    <a:pt x="558297" y="441402"/>
                  </a:lnTo>
                  <a:lnTo>
                    <a:pt x="558294" y="441007"/>
                  </a:lnTo>
                  <a:lnTo>
                    <a:pt x="558601" y="439628"/>
                  </a:lnTo>
                  <a:lnTo>
                    <a:pt x="558626" y="438485"/>
                  </a:lnTo>
                  <a:lnTo>
                    <a:pt x="558478" y="437748"/>
                  </a:lnTo>
                  <a:lnTo>
                    <a:pt x="558345" y="437500"/>
                  </a:lnTo>
                  <a:lnTo>
                    <a:pt x="558130" y="437294"/>
                  </a:lnTo>
                  <a:lnTo>
                    <a:pt x="557757" y="437136"/>
                  </a:lnTo>
                  <a:lnTo>
                    <a:pt x="556301" y="436912"/>
                  </a:lnTo>
                  <a:lnTo>
                    <a:pt x="554460" y="436472"/>
                  </a:lnTo>
                  <a:lnTo>
                    <a:pt x="552591" y="436313"/>
                  </a:lnTo>
                  <a:lnTo>
                    <a:pt x="551380" y="436067"/>
                  </a:lnTo>
                  <a:lnTo>
                    <a:pt x="550567" y="435468"/>
                  </a:lnTo>
                  <a:lnTo>
                    <a:pt x="550314" y="435113"/>
                  </a:lnTo>
                  <a:lnTo>
                    <a:pt x="550208" y="434775"/>
                  </a:lnTo>
                  <a:lnTo>
                    <a:pt x="550191" y="434386"/>
                  </a:lnTo>
                  <a:lnTo>
                    <a:pt x="550750" y="432600"/>
                  </a:lnTo>
                  <a:lnTo>
                    <a:pt x="550771" y="432288"/>
                  </a:lnTo>
                  <a:lnTo>
                    <a:pt x="550647" y="432002"/>
                  </a:lnTo>
                  <a:lnTo>
                    <a:pt x="550354" y="431644"/>
                  </a:lnTo>
                  <a:lnTo>
                    <a:pt x="549477" y="430992"/>
                  </a:lnTo>
                  <a:lnTo>
                    <a:pt x="547679" y="430069"/>
                  </a:lnTo>
                  <a:lnTo>
                    <a:pt x="547124" y="429584"/>
                  </a:lnTo>
                  <a:lnTo>
                    <a:pt x="546735" y="429163"/>
                  </a:lnTo>
                  <a:lnTo>
                    <a:pt x="545634" y="427435"/>
                  </a:lnTo>
                  <a:lnTo>
                    <a:pt x="539325" y="428078"/>
                  </a:lnTo>
                  <a:lnTo>
                    <a:pt x="538275" y="428189"/>
                  </a:lnTo>
                  <a:lnTo>
                    <a:pt x="537746" y="428238"/>
                  </a:lnTo>
                  <a:lnTo>
                    <a:pt x="536208" y="428379"/>
                  </a:lnTo>
                  <a:lnTo>
                    <a:pt x="535002" y="428490"/>
                  </a:lnTo>
                  <a:lnTo>
                    <a:pt x="534152" y="428591"/>
                  </a:lnTo>
                  <a:lnTo>
                    <a:pt x="530165" y="429049"/>
                  </a:lnTo>
                  <a:lnTo>
                    <a:pt x="522284" y="429724"/>
                  </a:lnTo>
                  <a:lnTo>
                    <a:pt x="521860" y="429790"/>
                  </a:lnTo>
                  <a:lnTo>
                    <a:pt x="521351" y="429870"/>
                  </a:lnTo>
                  <a:lnTo>
                    <a:pt x="518761" y="430050"/>
                  </a:lnTo>
                  <a:lnTo>
                    <a:pt x="515681" y="430301"/>
                  </a:lnTo>
                  <a:lnTo>
                    <a:pt x="512237" y="430575"/>
                  </a:lnTo>
                  <a:lnTo>
                    <a:pt x="507983" y="430937"/>
                  </a:lnTo>
                  <a:lnTo>
                    <a:pt x="507802" y="430927"/>
                  </a:lnTo>
                  <a:lnTo>
                    <a:pt x="506282" y="431078"/>
                  </a:lnTo>
                  <a:lnTo>
                    <a:pt x="505206" y="431153"/>
                  </a:lnTo>
                  <a:lnTo>
                    <a:pt x="504816" y="431209"/>
                  </a:lnTo>
                  <a:lnTo>
                    <a:pt x="495536" y="431838"/>
                  </a:lnTo>
                  <a:lnTo>
                    <a:pt x="493714" y="431991"/>
                  </a:lnTo>
                  <a:lnTo>
                    <a:pt x="493101" y="432033"/>
                  </a:lnTo>
                  <a:lnTo>
                    <a:pt x="491327" y="432137"/>
                  </a:lnTo>
                  <a:lnTo>
                    <a:pt x="489225" y="432278"/>
                  </a:lnTo>
                  <a:lnTo>
                    <a:pt x="482295" y="432751"/>
                  </a:lnTo>
                  <a:lnTo>
                    <a:pt x="478658" y="433026"/>
                  </a:lnTo>
                  <a:lnTo>
                    <a:pt x="476504" y="433188"/>
                  </a:lnTo>
                  <a:lnTo>
                    <a:pt x="473290" y="433444"/>
                  </a:lnTo>
                  <a:lnTo>
                    <a:pt x="465047" y="433986"/>
                  </a:lnTo>
                  <a:lnTo>
                    <a:pt x="464170" y="434014"/>
                  </a:lnTo>
                  <a:lnTo>
                    <a:pt x="461857" y="434182"/>
                  </a:lnTo>
                  <a:lnTo>
                    <a:pt x="461613" y="434188"/>
                  </a:lnTo>
                  <a:lnTo>
                    <a:pt x="450967" y="435050"/>
                  </a:lnTo>
                  <a:lnTo>
                    <a:pt x="444554" y="435508"/>
                  </a:lnTo>
                  <a:lnTo>
                    <a:pt x="444406" y="435518"/>
                  </a:lnTo>
                  <a:lnTo>
                    <a:pt x="439122" y="435885"/>
                  </a:lnTo>
                  <a:lnTo>
                    <a:pt x="438769" y="435888"/>
                  </a:lnTo>
                  <a:lnTo>
                    <a:pt x="436013" y="436047"/>
                  </a:lnTo>
                  <a:lnTo>
                    <a:pt x="432936" y="436224"/>
                  </a:lnTo>
                  <a:lnTo>
                    <a:pt x="431246" y="436336"/>
                  </a:lnTo>
                  <a:lnTo>
                    <a:pt x="423381" y="436704"/>
                  </a:lnTo>
                  <a:lnTo>
                    <a:pt x="422592" y="436740"/>
                  </a:lnTo>
                  <a:lnTo>
                    <a:pt x="420105" y="436855"/>
                  </a:lnTo>
                  <a:lnTo>
                    <a:pt x="419477" y="436906"/>
                  </a:lnTo>
                  <a:lnTo>
                    <a:pt x="417677" y="436952"/>
                  </a:lnTo>
                  <a:lnTo>
                    <a:pt x="416495" y="437041"/>
                  </a:lnTo>
                  <a:lnTo>
                    <a:pt x="414964" y="437127"/>
                  </a:lnTo>
                  <a:lnTo>
                    <a:pt x="410723" y="437305"/>
                  </a:lnTo>
                  <a:lnTo>
                    <a:pt x="408925" y="437419"/>
                  </a:lnTo>
                  <a:lnTo>
                    <a:pt x="394698" y="438389"/>
                  </a:lnTo>
                  <a:lnTo>
                    <a:pt x="393387" y="438494"/>
                  </a:lnTo>
                  <a:lnTo>
                    <a:pt x="393252" y="438505"/>
                  </a:lnTo>
                  <a:lnTo>
                    <a:pt x="389101" y="438818"/>
                  </a:lnTo>
                  <a:lnTo>
                    <a:pt x="375196" y="439605"/>
                  </a:lnTo>
                  <a:lnTo>
                    <a:pt x="368843" y="439837"/>
                  </a:lnTo>
                  <a:lnTo>
                    <a:pt x="365740" y="439964"/>
                  </a:lnTo>
                  <a:lnTo>
                    <a:pt x="362514" y="440096"/>
                  </a:lnTo>
                  <a:lnTo>
                    <a:pt x="355003" y="440401"/>
                  </a:lnTo>
                  <a:lnTo>
                    <a:pt x="352378" y="440448"/>
                  </a:lnTo>
                  <a:lnTo>
                    <a:pt x="352201" y="440467"/>
                  </a:lnTo>
                  <a:lnTo>
                    <a:pt x="345817" y="440607"/>
                  </a:lnTo>
                  <a:lnTo>
                    <a:pt x="345366" y="440638"/>
                  </a:lnTo>
                  <a:lnTo>
                    <a:pt x="343123" y="440699"/>
                  </a:lnTo>
                  <a:lnTo>
                    <a:pt x="342488" y="440736"/>
                  </a:lnTo>
                  <a:lnTo>
                    <a:pt x="342164" y="440756"/>
                  </a:lnTo>
                  <a:lnTo>
                    <a:pt x="341936" y="440769"/>
                  </a:lnTo>
                  <a:lnTo>
                    <a:pt x="341728" y="440759"/>
                  </a:lnTo>
                  <a:lnTo>
                    <a:pt x="341128" y="440805"/>
                  </a:lnTo>
                  <a:lnTo>
                    <a:pt x="337656" y="441001"/>
                  </a:lnTo>
                  <a:lnTo>
                    <a:pt x="331098" y="441365"/>
                  </a:lnTo>
                  <a:lnTo>
                    <a:pt x="330756" y="441378"/>
                  </a:lnTo>
                  <a:lnTo>
                    <a:pt x="330462" y="441384"/>
                  </a:lnTo>
                  <a:lnTo>
                    <a:pt x="329689" y="441423"/>
                  </a:lnTo>
                  <a:lnTo>
                    <a:pt x="328769" y="441467"/>
                  </a:lnTo>
                  <a:lnTo>
                    <a:pt x="327295" y="441547"/>
                  </a:lnTo>
                  <a:lnTo>
                    <a:pt x="323715" y="441684"/>
                  </a:lnTo>
                  <a:lnTo>
                    <a:pt x="323056" y="441717"/>
                  </a:lnTo>
                  <a:lnTo>
                    <a:pt x="322063" y="441746"/>
                  </a:lnTo>
                  <a:lnTo>
                    <a:pt x="321450" y="441767"/>
                  </a:lnTo>
                  <a:lnTo>
                    <a:pt x="320617" y="441761"/>
                  </a:lnTo>
                  <a:lnTo>
                    <a:pt x="318386" y="441840"/>
                  </a:lnTo>
                  <a:lnTo>
                    <a:pt x="317927" y="441857"/>
                  </a:lnTo>
                  <a:lnTo>
                    <a:pt x="313341" y="442030"/>
                  </a:lnTo>
                  <a:lnTo>
                    <a:pt x="312980" y="442068"/>
                  </a:lnTo>
                  <a:lnTo>
                    <a:pt x="310505" y="442179"/>
                  </a:lnTo>
                  <a:lnTo>
                    <a:pt x="309086" y="442245"/>
                  </a:lnTo>
                  <a:lnTo>
                    <a:pt x="303997" y="442480"/>
                  </a:lnTo>
                  <a:lnTo>
                    <a:pt x="303823" y="442494"/>
                  </a:lnTo>
                  <a:lnTo>
                    <a:pt x="302365" y="442563"/>
                  </a:lnTo>
                  <a:lnTo>
                    <a:pt x="299785" y="442668"/>
                  </a:lnTo>
                  <a:lnTo>
                    <a:pt x="299615" y="442692"/>
                  </a:lnTo>
                  <a:lnTo>
                    <a:pt x="299478" y="442709"/>
                  </a:lnTo>
                  <a:lnTo>
                    <a:pt x="296803" y="442843"/>
                  </a:lnTo>
                  <a:lnTo>
                    <a:pt x="295364" y="442898"/>
                  </a:lnTo>
                  <a:lnTo>
                    <a:pt x="291048" y="443114"/>
                  </a:lnTo>
                  <a:lnTo>
                    <a:pt x="288970" y="443215"/>
                  </a:lnTo>
                  <a:lnTo>
                    <a:pt x="283805" y="443444"/>
                  </a:lnTo>
                  <a:lnTo>
                    <a:pt x="282831" y="443481"/>
                  </a:lnTo>
                  <a:lnTo>
                    <a:pt x="282620" y="443473"/>
                  </a:lnTo>
                  <a:lnTo>
                    <a:pt x="266879" y="443990"/>
                  </a:lnTo>
                  <a:lnTo>
                    <a:pt x="260733" y="444184"/>
                  </a:lnTo>
                  <a:lnTo>
                    <a:pt x="259901" y="444229"/>
                  </a:lnTo>
                  <a:lnTo>
                    <a:pt x="258126" y="444241"/>
                  </a:lnTo>
                  <a:lnTo>
                    <a:pt x="256560" y="444282"/>
                  </a:lnTo>
                  <a:lnTo>
                    <a:pt x="255228" y="444314"/>
                  </a:lnTo>
                  <a:lnTo>
                    <a:pt x="252819" y="444379"/>
                  </a:lnTo>
                  <a:lnTo>
                    <a:pt x="244853" y="444592"/>
                  </a:lnTo>
                  <a:lnTo>
                    <a:pt x="241466" y="444675"/>
                  </a:lnTo>
                  <a:lnTo>
                    <a:pt x="240226" y="444718"/>
                  </a:lnTo>
                  <a:lnTo>
                    <a:pt x="238211" y="444775"/>
                  </a:lnTo>
                  <a:lnTo>
                    <a:pt x="233236" y="444867"/>
                  </a:lnTo>
                  <a:lnTo>
                    <a:pt x="232881" y="444870"/>
                  </a:lnTo>
                  <a:lnTo>
                    <a:pt x="232740" y="444873"/>
                  </a:lnTo>
                  <a:lnTo>
                    <a:pt x="232312" y="444874"/>
                  </a:lnTo>
                  <a:lnTo>
                    <a:pt x="226528" y="444960"/>
                  </a:lnTo>
                  <a:lnTo>
                    <a:pt x="222285" y="445005"/>
                  </a:lnTo>
                  <a:lnTo>
                    <a:pt x="216642" y="445017"/>
                  </a:lnTo>
                  <a:lnTo>
                    <a:pt x="213035" y="445019"/>
                  </a:lnTo>
                  <a:lnTo>
                    <a:pt x="212841" y="445022"/>
                  </a:lnTo>
                  <a:lnTo>
                    <a:pt x="206445" y="445015"/>
                  </a:lnTo>
                  <a:lnTo>
                    <a:pt x="202293" y="445000"/>
                  </a:lnTo>
                  <a:lnTo>
                    <a:pt x="201312" y="444989"/>
                  </a:lnTo>
                  <a:lnTo>
                    <a:pt x="200890" y="444962"/>
                  </a:lnTo>
                  <a:lnTo>
                    <a:pt x="192740" y="444971"/>
                  </a:lnTo>
                  <a:lnTo>
                    <a:pt x="192221" y="444958"/>
                  </a:lnTo>
                  <a:lnTo>
                    <a:pt x="190721" y="444952"/>
                  </a:lnTo>
                  <a:lnTo>
                    <a:pt x="186231" y="444929"/>
                  </a:lnTo>
                  <a:lnTo>
                    <a:pt x="184964" y="444922"/>
                  </a:lnTo>
                  <a:lnTo>
                    <a:pt x="182156" y="444983"/>
                  </a:lnTo>
                  <a:lnTo>
                    <a:pt x="173535" y="444924"/>
                  </a:lnTo>
                  <a:lnTo>
                    <a:pt x="172328" y="444920"/>
                  </a:lnTo>
                  <a:lnTo>
                    <a:pt x="170334" y="444922"/>
                  </a:lnTo>
                  <a:lnTo>
                    <a:pt x="169263" y="444943"/>
                  </a:lnTo>
                  <a:lnTo>
                    <a:pt x="168878" y="444935"/>
                  </a:lnTo>
                  <a:lnTo>
                    <a:pt x="168704" y="444934"/>
                  </a:lnTo>
                  <a:lnTo>
                    <a:pt x="167744" y="444918"/>
                  </a:lnTo>
                  <a:lnTo>
                    <a:pt x="163987" y="444898"/>
                  </a:lnTo>
                  <a:lnTo>
                    <a:pt x="162920" y="444888"/>
                  </a:lnTo>
                  <a:lnTo>
                    <a:pt x="158657" y="444862"/>
                  </a:lnTo>
                  <a:lnTo>
                    <a:pt x="157423" y="444853"/>
                  </a:lnTo>
                  <a:lnTo>
                    <a:pt x="156962" y="444848"/>
                  </a:lnTo>
                  <a:lnTo>
                    <a:pt x="156814" y="444846"/>
                  </a:lnTo>
                  <a:lnTo>
                    <a:pt x="156508" y="444843"/>
                  </a:lnTo>
                  <a:lnTo>
                    <a:pt x="143782" y="444823"/>
                  </a:lnTo>
                  <a:lnTo>
                    <a:pt x="141304" y="444813"/>
                  </a:lnTo>
                  <a:lnTo>
                    <a:pt x="139505" y="444771"/>
                  </a:lnTo>
                  <a:lnTo>
                    <a:pt x="134877" y="444738"/>
                  </a:lnTo>
                  <a:lnTo>
                    <a:pt x="128862" y="444713"/>
                  </a:lnTo>
                  <a:lnTo>
                    <a:pt x="122607" y="444681"/>
                  </a:lnTo>
                  <a:lnTo>
                    <a:pt x="122463" y="444676"/>
                  </a:lnTo>
                  <a:lnTo>
                    <a:pt x="121737" y="444665"/>
                  </a:lnTo>
                  <a:lnTo>
                    <a:pt x="119308" y="444627"/>
                  </a:lnTo>
                  <a:lnTo>
                    <a:pt x="117178" y="444593"/>
                  </a:lnTo>
                  <a:lnTo>
                    <a:pt x="113048" y="444543"/>
                  </a:lnTo>
                  <a:lnTo>
                    <a:pt x="109615" y="444456"/>
                  </a:lnTo>
                  <a:lnTo>
                    <a:pt x="104521" y="444465"/>
                  </a:lnTo>
                  <a:lnTo>
                    <a:pt x="97946" y="444419"/>
                  </a:lnTo>
                  <a:lnTo>
                    <a:pt x="95804" y="444390"/>
                  </a:lnTo>
                  <a:lnTo>
                    <a:pt x="96554" y="443832"/>
                  </a:lnTo>
                  <a:lnTo>
                    <a:pt x="97192" y="443260"/>
                  </a:lnTo>
                  <a:lnTo>
                    <a:pt x="97534" y="442638"/>
                  </a:lnTo>
                  <a:lnTo>
                    <a:pt x="97665" y="442209"/>
                  </a:lnTo>
                  <a:lnTo>
                    <a:pt x="97689" y="441709"/>
                  </a:lnTo>
                  <a:lnTo>
                    <a:pt x="97568" y="441197"/>
                  </a:lnTo>
                  <a:lnTo>
                    <a:pt x="97389" y="440872"/>
                  </a:lnTo>
                  <a:lnTo>
                    <a:pt x="96631" y="440183"/>
                  </a:lnTo>
                  <a:lnTo>
                    <a:pt x="95918" y="439697"/>
                  </a:lnTo>
                  <a:lnTo>
                    <a:pt x="95648" y="439449"/>
                  </a:lnTo>
                  <a:lnTo>
                    <a:pt x="95412" y="439085"/>
                  </a:lnTo>
                  <a:lnTo>
                    <a:pt x="95281" y="438620"/>
                  </a:lnTo>
                  <a:lnTo>
                    <a:pt x="95233" y="437022"/>
                  </a:lnTo>
                  <a:lnTo>
                    <a:pt x="95132" y="436417"/>
                  </a:lnTo>
                  <a:lnTo>
                    <a:pt x="94962" y="435961"/>
                  </a:lnTo>
                  <a:lnTo>
                    <a:pt x="94577" y="435232"/>
                  </a:lnTo>
                  <a:lnTo>
                    <a:pt x="93943" y="434380"/>
                  </a:lnTo>
                  <a:lnTo>
                    <a:pt x="93421" y="433797"/>
                  </a:lnTo>
                  <a:lnTo>
                    <a:pt x="93095" y="433484"/>
                  </a:lnTo>
                  <a:lnTo>
                    <a:pt x="92424" y="433046"/>
                  </a:lnTo>
                  <a:lnTo>
                    <a:pt x="91440" y="432682"/>
                  </a:lnTo>
                  <a:lnTo>
                    <a:pt x="90343" y="432586"/>
                  </a:lnTo>
                  <a:lnTo>
                    <a:pt x="89365" y="432344"/>
                  </a:lnTo>
                  <a:lnTo>
                    <a:pt x="88331" y="431766"/>
                  </a:lnTo>
                  <a:lnTo>
                    <a:pt x="87144" y="430844"/>
                  </a:lnTo>
                  <a:lnTo>
                    <a:pt x="86917" y="430496"/>
                  </a:lnTo>
                  <a:lnTo>
                    <a:pt x="86781" y="430093"/>
                  </a:lnTo>
                  <a:lnTo>
                    <a:pt x="86563" y="428388"/>
                  </a:lnTo>
                  <a:lnTo>
                    <a:pt x="86349" y="427807"/>
                  </a:lnTo>
                  <a:lnTo>
                    <a:pt x="86036" y="427202"/>
                  </a:lnTo>
                  <a:lnTo>
                    <a:pt x="85280" y="426353"/>
                  </a:lnTo>
                  <a:lnTo>
                    <a:pt x="84042" y="425706"/>
                  </a:lnTo>
                  <a:lnTo>
                    <a:pt x="83507" y="425466"/>
                  </a:lnTo>
                  <a:lnTo>
                    <a:pt x="83313" y="425442"/>
                  </a:lnTo>
                  <a:lnTo>
                    <a:pt x="82626" y="424960"/>
                  </a:lnTo>
                  <a:lnTo>
                    <a:pt x="82382" y="424444"/>
                  </a:lnTo>
                  <a:lnTo>
                    <a:pt x="81981" y="422861"/>
                  </a:lnTo>
                  <a:lnTo>
                    <a:pt x="82002" y="422208"/>
                  </a:lnTo>
                  <a:lnTo>
                    <a:pt x="82222" y="421352"/>
                  </a:lnTo>
                  <a:lnTo>
                    <a:pt x="82558" y="420507"/>
                  </a:lnTo>
                  <a:lnTo>
                    <a:pt x="83069" y="419733"/>
                  </a:lnTo>
                  <a:lnTo>
                    <a:pt x="83700" y="419063"/>
                  </a:lnTo>
                  <a:lnTo>
                    <a:pt x="84072" y="418763"/>
                  </a:lnTo>
                  <a:lnTo>
                    <a:pt x="84992" y="418285"/>
                  </a:lnTo>
                  <a:lnTo>
                    <a:pt x="85983" y="417875"/>
                  </a:lnTo>
                  <a:lnTo>
                    <a:pt x="86666" y="417432"/>
                  </a:lnTo>
                  <a:lnTo>
                    <a:pt x="87087" y="417066"/>
                  </a:lnTo>
                  <a:lnTo>
                    <a:pt x="87523" y="416557"/>
                  </a:lnTo>
                  <a:lnTo>
                    <a:pt x="87742" y="416271"/>
                  </a:lnTo>
                  <a:lnTo>
                    <a:pt x="87926" y="415877"/>
                  </a:lnTo>
                  <a:lnTo>
                    <a:pt x="88037" y="415194"/>
                  </a:lnTo>
                  <a:lnTo>
                    <a:pt x="88000" y="414607"/>
                  </a:lnTo>
                  <a:lnTo>
                    <a:pt x="87855" y="414187"/>
                  </a:lnTo>
                  <a:lnTo>
                    <a:pt x="86965" y="412255"/>
                  </a:lnTo>
                  <a:lnTo>
                    <a:pt x="86783" y="411146"/>
                  </a:lnTo>
                  <a:lnTo>
                    <a:pt x="86836" y="410559"/>
                  </a:lnTo>
                  <a:lnTo>
                    <a:pt x="86938" y="410208"/>
                  </a:lnTo>
                  <a:lnTo>
                    <a:pt x="87524" y="408956"/>
                  </a:lnTo>
                  <a:lnTo>
                    <a:pt x="87665" y="408221"/>
                  </a:lnTo>
                  <a:lnTo>
                    <a:pt x="87676" y="407606"/>
                  </a:lnTo>
                  <a:lnTo>
                    <a:pt x="87212" y="406098"/>
                  </a:lnTo>
                  <a:lnTo>
                    <a:pt x="86565" y="404839"/>
                  </a:lnTo>
                  <a:lnTo>
                    <a:pt x="86407" y="404187"/>
                  </a:lnTo>
                  <a:lnTo>
                    <a:pt x="86394" y="403825"/>
                  </a:lnTo>
                  <a:lnTo>
                    <a:pt x="86482" y="403344"/>
                  </a:lnTo>
                  <a:lnTo>
                    <a:pt x="86575" y="403135"/>
                  </a:lnTo>
                  <a:lnTo>
                    <a:pt x="86891" y="402618"/>
                  </a:lnTo>
                  <a:lnTo>
                    <a:pt x="87063" y="402468"/>
                  </a:lnTo>
                  <a:lnTo>
                    <a:pt x="87482" y="402183"/>
                  </a:lnTo>
                  <a:lnTo>
                    <a:pt x="89007" y="401763"/>
                  </a:lnTo>
                  <a:lnTo>
                    <a:pt x="89605" y="401401"/>
                  </a:lnTo>
                  <a:lnTo>
                    <a:pt x="90010" y="401045"/>
                  </a:lnTo>
                  <a:lnTo>
                    <a:pt x="90434" y="400397"/>
                  </a:lnTo>
                  <a:lnTo>
                    <a:pt x="90585" y="400037"/>
                  </a:lnTo>
                  <a:lnTo>
                    <a:pt x="90720" y="399367"/>
                  </a:lnTo>
                  <a:lnTo>
                    <a:pt x="90684" y="398746"/>
                  </a:lnTo>
                  <a:lnTo>
                    <a:pt x="90559" y="398384"/>
                  </a:lnTo>
                  <a:lnTo>
                    <a:pt x="90271" y="397828"/>
                  </a:lnTo>
                  <a:lnTo>
                    <a:pt x="90176" y="397646"/>
                  </a:lnTo>
                  <a:lnTo>
                    <a:pt x="89685" y="397076"/>
                  </a:lnTo>
                  <a:lnTo>
                    <a:pt x="88349" y="395877"/>
                  </a:lnTo>
                  <a:lnTo>
                    <a:pt x="88088" y="395548"/>
                  </a:lnTo>
                  <a:lnTo>
                    <a:pt x="87708" y="394902"/>
                  </a:lnTo>
                  <a:lnTo>
                    <a:pt x="87558" y="394451"/>
                  </a:lnTo>
                  <a:lnTo>
                    <a:pt x="87335" y="393264"/>
                  </a:lnTo>
                  <a:lnTo>
                    <a:pt x="87272" y="392210"/>
                  </a:lnTo>
                  <a:lnTo>
                    <a:pt x="87523" y="390637"/>
                  </a:lnTo>
                  <a:lnTo>
                    <a:pt x="88416" y="388685"/>
                  </a:lnTo>
                  <a:lnTo>
                    <a:pt x="88577" y="387430"/>
                  </a:lnTo>
                  <a:lnTo>
                    <a:pt x="88493" y="386943"/>
                  </a:lnTo>
                  <a:lnTo>
                    <a:pt x="88355" y="386554"/>
                  </a:lnTo>
                  <a:lnTo>
                    <a:pt x="87994" y="385918"/>
                  </a:lnTo>
                  <a:lnTo>
                    <a:pt x="87396" y="385358"/>
                  </a:lnTo>
                  <a:lnTo>
                    <a:pt x="86791" y="384913"/>
                  </a:lnTo>
                  <a:lnTo>
                    <a:pt x="85881" y="384590"/>
                  </a:lnTo>
                  <a:lnTo>
                    <a:pt x="85040" y="384078"/>
                  </a:lnTo>
                  <a:lnTo>
                    <a:pt x="84665" y="383770"/>
                  </a:lnTo>
                  <a:lnTo>
                    <a:pt x="84242" y="383145"/>
                  </a:lnTo>
                  <a:lnTo>
                    <a:pt x="84028" y="382505"/>
                  </a:lnTo>
                  <a:lnTo>
                    <a:pt x="83994" y="381998"/>
                  </a:lnTo>
                  <a:lnTo>
                    <a:pt x="84115" y="381511"/>
                  </a:lnTo>
                  <a:lnTo>
                    <a:pt x="84389" y="380818"/>
                  </a:lnTo>
                  <a:lnTo>
                    <a:pt x="85045" y="379638"/>
                  </a:lnTo>
                  <a:lnTo>
                    <a:pt x="85132" y="378725"/>
                  </a:lnTo>
                  <a:lnTo>
                    <a:pt x="85069" y="378122"/>
                  </a:lnTo>
                  <a:lnTo>
                    <a:pt x="84978" y="377800"/>
                  </a:lnTo>
                  <a:lnTo>
                    <a:pt x="84831" y="377574"/>
                  </a:lnTo>
                  <a:lnTo>
                    <a:pt x="83939" y="376727"/>
                  </a:lnTo>
                  <a:lnTo>
                    <a:pt x="82863" y="375539"/>
                  </a:lnTo>
                  <a:lnTo>
                    <a:pt x="82598" y="374964"/>
                  </a:lnTo>
                  <a:lnTo>
                    <a:pt x="82535" y="374493"/>
                  </a:lnTo>
                  <a:lnTo>
                    <a:pt x="82648" y="373787"/>
                  </a:lnTo>
                  <a:lnTo>
                    <a:pt x="83008" y="373140"/>
                  </a:lnTo>
                  <a:lnTo>
                    <a:pt x="83832" y="372307"/>
                  </a:lnTo>
                  <a:lnTo>
                    <a:pt x="84401" y="371548"/>
                  </a:lnTo>
                  <a:lnTo>
                    <a:pt x="84579" y="371085"/>
                  </a:lnTo>
                  <a:lnTo>
                    <a:pt x="84715" y="370365"/>
                  </a:lnTo>
                  <a:lnTo>
                    <a:pt x="84637" y="369575"/>
                  </a:lnTo>
                  <a:lnTo>
                    <a:pt x="84391" y="368472"/>
                  </a:lnTo>
                  <a:lnTo>
                    <a:pt x="84334" y="366023"/>
                  </a:lnTo>
                  <a:lnTo>
                    <a:pt x="84020" y="365023"/>
                  </a:lnTo>
                  <a:lnTo>
                    <a:pt x="82885" y="363055"/>
                  </a:lnTo>
                  <a:lnTo>
                    <a:pt x="82528" y="362187"/>
                  </a:lnTo>
                  <a:lnTo>
                    <a:pt x="82381" y="361172"/>
                  </a:lnTo>
                  <a:lnTo>
                    <a:pt x="82368" y="360583"/>
                  </a:lnTo>
                  <a:lnTo>
                    <a:pt x="82647" y="359792"/>
                  </a:lnTo>
                  <a:lnTo>
                    <a:pt x="83158" y="359072"/>
                  </a:lnTo>
                  <a:lnTo>
                    <a:pt x="83641" y="358632"/>
                  </a:lnTo>
                  <a:lnTo>
                    <a:pt x="83892" y="358527"/>
                  </a:lnTo>
                  <a:lnTo>
                    <a:pt x="84145" y="358540"/>
                  </a:lnTo>
                  <a:lnTo>
                    <a:pt x="84397" y="358676"/>
                  </a:lnTo>
                  <a:lnTo>
                    <a:pt x="85756" y="359025"/>
                  </a:lnTo>
                  <a:lnTo>
                    <a:pt x="86485" y="358831"/>
                  </a:lnTo>
                  <a:lnTo>
                    <a:pt x="86958" y="358181"/>
                  </a:lnTo>
                  <a:lnTo>
                    <a:pt x="87022" y="357607"/>
                  </a:lnTo>
                  <a:lnTo>
                    <a:pt x="86709" y="356784"/>
                  </a:lnTo>
                  <a:lnTo>
                    <a:pt x="86033" y="356168"/>
                  </a:lnTo>
                  <a:lnTo>
                    <a:pt x="85302" y="355832"/>
                  </a:lnTo>
                  <a:lnTo>
                    <a:pt x="84417" y="355659"/>
                  </a:lnTo>
                  <a:lnTo>
                    <a:pt x="79457" y="356250"/>
                  </a:lnTo>
                  <a:lnTo>
                    <a:pt x="78915" y="356149"/>
                  </a:lnTo>
                  <a:lnTo>
                    <a:pt x="78505" y="355914"/>
                  </a:lnTo>
                  <a:lnTo>
                    <a:pt x="77959" y="355276"/>
                  </a:lnTo>
                  <a:lnTo>
                    <a:pt x="77650" y="354592"/>
                  </a:lnTo>
                  <a:lnTo>
                    <a:pt x="77482" y="353635"/>
                  </a:lnTo>
                  <a:lnTo>
                    <a:pt x="77765" y="352310"/>
                  </a:lnTo>
                  <a:lnTo>
                    <a:pt x="78842" y="350569"/>
                  </a:lnTo>
                  <a:lnTo>
                    <a:pt x="79117" y="349979"/>
                  </a:lnTo>
                  <a:lnTo>
                    <a:pt x="79302" y="349272"/>
                  </a:lnTo>
                  <a:lnTo>
                    <a:pt x="79301" y="348948"/>
                  </a:lnTo>
                  <a:lnTo>
                    <a:pt x="79244" y="348359"/>
                  </a:lnTo>
                  <a:lnTo>
                    <a:pt x="78142" y="345345"/>
                  </a:lnTo>
                  <a:lnTo>
                    <a:pt x="78073" y="344447"/>
                  </a:lnTo>
                  <a:lnTo>
                    <a:pt x="77728" y="342980"/>
                  </a:lnTo>
                  <a:lnTo>
                    <a:pt x="77315" y="341976"/>
                  </a:lnTo>
                  <a:lnTo>
                    <a:pt x="77214" y="341432"/>
                  </a:lnTo>
                  <a:lnTo>
                    <a:pt x="77211" y="340371"/>
                  </a:lnTo>
                  <a:lnTo>
                    <a:pt x="77440" y="339473"/>
                  </a:lnTo>
                  <a:lnTo>
                    <a:pt x="78233" y="339073"/>
                  </a:lnTo>
                  <a:lnTo>
                    <a:pt x="79822" y="339097"/>
                  </a:lnTo>
                  <a:lnTo>
                    <a:pt x="79999" y="339288"/>
                  </a:lnTo>
                  <a:lnTo>
                    <a:pt x="80002" y="340186"/>
                  </a:lnTo>
                  <a:lnTo>
                    <a:pt x="80583" y="341603"/>
                  </a:lnTo>
                  <a:lnTo>
                    <a:pt x="81569" y="342417"/>
                  </a:lnTo>
                  <a:lnTo>
                    <a:pt x="82424" y="341960"/>
                  </a:lnTo>
                  <a:lnTo>
                    <a:pt x="83029" y="341413"/>
                  </a:lnTo>
                  <a:lnTo>
                    <a:pt x="83469" y="340763"/>
                  </a:lnTo>
                  <a:lnTo>
                    <a:pt x="83620" y="339835"/>
                  </a:lnTo>
                  <a:lnTo>
                    <a:pt x="83261" y="338173"/>
                  </a:lnTo>
                  <a:lnTo>
                    <a:pt x="82872" y="337379"/>
                  </a:lnTo>
                  <a:lnTo>
                    <a:pt x="82329" y="336763"/>
                  </a:lnTo>
                  <a:lnTo>
                    <a:pt x="81710" y="336412"/>
                  </a:lnTo>
                  <a:lnTo>
                    <a:pt x="80540" y="336106"/>
                  </a:lnTo>
                  <a:lnTo>
                    <a:pt x="78942" y="336259"/>
                  </a:lnTo>
                  <a:lnTo>
                    <a:pt x="78026" y="336129"/>
                  </a:lnTo>
                  <a:lnTo>
                    <a:pt x="77628" y="335968"/>
                  </a:lnTo>
                  <a:lnTo>
                    <a:pt x="76126" y="334986"/>
                  </a:lnTo>
                  <a:lnTo>
                    <a:pt x="75285" y="334223"/>
                  </a:lnTo>
                  <a:lnTo>
                    <a:pt x="74599" y="333371"/>
                  </a:lnTo>
                  <a:lnTo>
                    <a:pt x="74200" y="332548"/>
                  </a:lnTo>
                  <a:lnTo>
                    <a:pt x="74188" y="332003"/>
                  </a:lnTo>
                  <a:lnTo>
                    <a:pt x="74396" y="331620"/>
                  </a:lnTo>
                  <a:lnTo>
                    <a:pt x="74693" y="331368"/>
                  </a:lnTo>
                  <a:lnTo>
                    <a:pt x="75926" y="330776"/>
                  </a:lnTo>
                  <a:lnTo>
                    <a:pt x="76531" y="330318"/>
                  </a:lnTo>
                  <a:lnTo>
                    <a:pt x="77026" y="329713"/>
                  </a:lnTo>
                  <a:lnTo>
                    <a:pt x="77266" y="328917"/>
                  </a:lnTo>
                  <a:lnTo>
                    <a:pt x="77208" y="328211"/>
                  </a:lnTo>
                  <a:lnTo>
                    <a:pt x="76554" y="326814"/>
                  </a:lnTo>
                  <a:lnTo>
                    <a:pt x="76360" y="325845"/>
                  </a:lnTo>
                  <a:lnTo>
                    <a:pt x="76297" y="325534"/>
                  </a:lnTo>
                  <a:lnTo>
                    <a:pt x="76362" y="325049"/>
                  </a:lnTo>
                  <a:lnTo>
                    <a:pt x="77031" y="323605"/>
                  </a:lnTo>
                  <a:lnTo>
                    <a:pt x="77145" y="322847"/>
                  </a:lnTo>
                  <a:lnTo>
                    <a:pt x="77125" y="322284"/>
                  </a:lnTo>
                  <a:lnTo>
                    <a:pt x="76857" y="321259"/>
                  </a:lnTo>
                  <a:lnTo>
                    <a:pt x="76758" y="320183"/>
                  </a:lnTo>
                  <a:lnTo>
                    <a:pt x="76864" y="319817"/>
                  </a:lnTo>
                  <a:lnTo>
                    <a:pt x="77027" y="319525"/>
                  </a:lnTo>
                  <a:lnTo>
                    <a:pt x="77773" y="318662"/>
                  </a:lnTo>
                  <a:lnTo>
                    <a:pt x="78000" y="318320"/>
                  </a:lnTo>
                  <a:lnTo>
                    <a:pt x="78138" y="317989"/>
                  </a:lnTo>
                  <a:lnTo>
                    <a:pt x="78214" y="317456"/>
                  </a:lnTo>
                  <a:lnTo>
                    <a:pt x="78167" y="316920"/>
                  </a:lnTo>
                  <a:lnTo>
                    <a:pt x="77918" y="316302"/>
                  </a:lnTo>
                  <a:lnTo>
                    <a:pt x="77566" y="315771"/>
                  </a:lnTo>
                  <a:lnTo>
                    <a:pt x="76771" y="315123"/>
                  </a:lnTo>
                  <a:lnTo>
                    <a:pt x="76343" y="314919"/>
                  </a:lnTo>
                  <a:lnTo>
                    <a:pt x="75774" y="314763"/>
                  </a:lnTo>
                  <a:lnTo>
                    <a:pt x="75279" y="314779"/>
                  </a:lnTo>
                  <a:lnTo>
                    <a:pt x="74119" y="315275"/>
                  </a:lnTo>
                  <a:lnTo>
                    <a:pt x="73535" y="315277"/>
                  </a:lnTo>
                  <a:lnTo>
                    <a:pt x="73188" y="315175"/>
                  </a:lnTo>
                  <a:lnTo>
                    <a:pt x="72310" y="314617"/>
                  </a:lnTo>
                  <a:lnTo>
                    <a:pt x="71262" y="314257"/>
                  </a:lnTo>
                  <a:lnTo>
                    <a:pt x="70375" y="314171"/>
                  </a:lnTo>
                  <a:lnTo>
                    <a:pt x="68868" y="313885"/>
                  </a:lnTo>
                  <a:lnTo>
                    <a:pt x="68414" y="313636"/>
                  </a:lnTo>
                  <a:lnTo>
                    <a:pt x="68092" y="313316"/>
                  </a:lnTo>
                  <a:lnTo>
                    <a:pt x="67581" y="312531"/>
                  </a:lnTo>
                  <a:lnTo>
                    <a:pt x="67232" y="311786"/>
                  </a:lnTo>
                  <a:lnTo>
                    <a:pt x="67202" y="311578"/>
                  </a:lnTo>
                  <a:lnTo>
                    <a:pt x="67267" y="311392"/>
                  </a:lnTo>
                  <a:lnTo>
                    <a:pt x="67622" y="310896"/>
                  </a:lnTo>
                  <a:lnTo>
                    <a:pt x="68572" y="310162"/>
                  </a:lnTo>
                  <a:lnTo>
                    <a:pt x="69607" y="309106"/>
                  </a:lnTo>
                  <a:lnTo>
                    <a:pt x="69796" y="308786"/>
                  </a:lnTo>
                  <a:lnTo>
                    <a:pt x="70041" y="308373"/>
                  </a:lnTo>
                  <a:lnTo>
                    <a:pt x="70162" y="308043"/>
                  </a:lnTo>
                  <a:lnTo>
                    <a:pt x="70187" y="307723"/>
                  </a:lnTo>
                  <a:lnTo>
                    <a:pt x="70178" y="307264"/>
                  </a:lnTo>
                  <a:lnTo>
                    <a:pt x="70042" y="306363"/>
                  </a:lnTo>
                  <a:lnTo>
                    <a:pt x="69418" y="304117"/>
                  </a:lnTo>
                  <a:lnTo>
                    <a:pt x="69238" y="303754"/>
                  </a:lnTo>
                  <a:lnTo>
                    <a:pt x="68806" y="303334"/>
                  </a:lnTo>
                  <a:lnTo>
                    <a:pt x="68262" y="303110"/>
                  </a:lnTo>
                  <a:lnTo>
                    <a:pt x="67553" y="303030"/>
                  </a:lnTo>
                  <a:lnTo>
                    <a:pt x="67200" y="303081"/>
                  </a:lnTo>
                  <a:lnTo>
                    <a:pt x="66816" y="303285"/>
                  </a:lnTo>
                  <a:lnTo>
                    <a:pt x="66366" y="303769"/>
                  </a:lnTo>
                  <a:lnTo>
                    <a:pt x="66240" y="303985"/>
                  </a:lnTo>
                  <a:lnTo>
                    <a:pt x="66006" y="305800"/>
                  </a:lnTo>
                  <a:lnTo>
                    <a:pt x="65602" y="307926"/>
                  </a:lnTo>
                  <a:lnTo>
                    <a:pt x="65350" y="308487"/>
                  </a:lnTo>
                  <a:lnTo>
                    <a:pt x="65186" y="308643"/>
                  </a:lnTo>
                  <a:lnTo>
                    <a:pt x="64900" y="308778"/>
                  </a:lnTo>
                  <a:lnTo>
                    <a:pt x="64084" y="308751"/>
                  </a:lnTo>
                  <a:lnTo>
                    <a:pt x="63471" y="308518"/>
                  </a:lnTo>
                  <a:lnTo>
                    <a:pt x="63004" y="308131"/>
                  </a:lnTo>
                  <a:lnTo>
                    <a:pt x="62376" y="307444"/>
                  </a:lnTo>
                  <a:lnTo>
                    <a:pt x="61947" y="306829"/>
                  </a:lnTo>
                  <a:lnTo>
                    <a:pt x="61337" y="306137"/>
                  </a:lnTo>
                  <a:lnTo>
                    <a:pt x="60521" y="305674"/>
                  </a:lnTo>
                  <a:lnTo>
                    <a:pt x="59671" y="305322"/>
                  </a:lnTo>
                  <a:lnTo>
                    <a:pt x="59506" y="305148"/>
                  </a:lnTo>
                  <a:lnTo>
                    <a:pt x="59024" y="304047"/>
                  </a:lnTo>
                  <a:lnTo>
                    <a:pt x="58793" y="302880"/>
                  </a:lnTo>
                  <a:lnTo>
                    <a:pt x="58829" y="302337"/>
                  </a:lnTo>
                  <a:lnTo>
                    <a:pt x="59074" y="301248"/>
                  </a:lnTo>
                  <a:lnTo>
                    <a:pt x="59270" y="300834"/>
                  </a:lnTo>
                  <a:lnTo>
                    <a:pt x="60042" y="299840"/>
                  </a:lnTo>
                  <a:lnTo>
                    <a:pt x="60303" y="299339"/>
                  </a:lnTo>
                  <a:lnTo>
                    <a:pt x="60437" y="298891"/>
                  </a:lnTo>
                  <a:lnTo>
                    <a:pt x="60440" y="298447"/>
                  </a:lnTo>
                  <a:lnTo>
                    <a:pt x="60363" y="297988"/>
                  </a:lnTo>
                  <a:lnTo>
                    <a:pt x="60190" y="297556"/>
                  </a:lnTo>
                  <a:lnTo>
                    <a:pt x="59931" y="297202"/>
                  </a:lnTo>
                  <a:lnTo>
                    <a:pt x="59611" y="296941"/>
                  </a:lnTo>
                  <a:lnTo>
                    <a:pt x="58203" y="296345"/>
                  </a:lnTo>
                  <a:lnTo>
                    <a:pt x="57877" y="296111"/>
                  </a:lnTo>
                  <a:lnTo>
                    <a:pt x="57336" y="295567"/>
                  </a:lnTo>
                  <a:lnTo>
                    <a:pt x="56847" y="294771"/>
                  </a:lnTo>
                  <a:lnTo>
                    <a:pt x="56627" y="294258"/>
                  </a:lnTo>
                  <a:lnTo>
                    <a:pt x="56437" y="293634"/>
                  </a:lnTo>
                  <a:lnTo>
                    <a:pt x="56377" y="293120"/>
                  </a:lnTo>
                  <a:lnTo>
                    <a:pt x="56393" y="292551"/>
                  </a:lnTo>
                  <a:lnTo>
                    <a:pt x="56581" y="291930"/>
                  </a:lnTo>
                  <a:lnTo>
                    <a:pt x="56810" y="291576"/>
                  </a:lnTo>
                  <a:lnTo>
                    <a:pt x="58284" y="289877"/>
                  </a:lnTo>
                  <a:lnTo>
                    <a:pt x="58610" y="289269"/>
                  </a:lnTo>
                  <a:lnTo>
                    <a:pt x="58903" y="288131"/>
                  </a:lnTo>
                  <a:lnTo>
                    <a:pt x="58862" y="287340"/>
                  </a:lnTo>
                  <a:lnTo>
                    <a:pt x="58585" y="286465"/>
                  </a:lnTo>
                  <a:lnTo>
                    <a:pt x="58376" y="286119"/>
                  </a:lnTo>
                  <a:lnTo>
                    <a:pt x="57097" y="285014"/>
                  </a:lnTo>
                  <a:lnTo>
                    <a:pt x="56713" y="284620"/>
                  </a:lnTo>
                  <a:lnTo>
                    <a:pt x="56369" y="284153"/>
                  </a:lnTo>
                  <a:lnTo>
                    <a:pt x="56054" y="283643"/>
                  </a:lnTo>
                  <a:lnTo>
                    <a:pt x="55974" y="282888"/>
                  </a:lnTo>
                  <a:lnTo>
                    <a:pt x="56007" y="282073"/>
                  </a:lnTo>
                  <a:lnTo>
                    <a:pt x="56143" y="281686"/>
                  </a:lnTo>
                  <a:lnTo>
                    <a:pt x="56407" y="281234"/>
                  </a:lnTo>
                  <a:lnTo>
                    <a:pt x="57041" y="280711"/>
                  </a:lnTo>
                  <a:lnTo>
                    <a:pt x="57791" y="280394"/>
                  </a:lnTo>
                  <a:lnTo>
                    <a:pt x="59386" y="280760"/>
                  </a:lnTo>
                  <a:lnTo>
                    <a:pt x="60279" y="280651"/>
                  </a:lnTo>
                  <a:lnTo>
                    <a:pt x="60988" y="280134"/>
                  </a:lnTo>
                  <a:lnTo>
                    <a:pt x="61305" y="279642"/>
                  </a:lnTo>
                  <a:lnTo>
                    <a:pt x="61386" y="279369"/>
                  </a:lnTo>
                  <a:lnTo>
                    <a:pt x="61366" y="279083"/>
                  </a:lnTo>
                  <a:lnTo>
                    <a:pt x="61269" y="278807"/>
                  </a:lnTo>
                  <a:lnTo>
                    <a:pt x="61074" y="278426"/>
                  </a:lnTo>
                  <a:lnTo>
                    <a:pt x="60577" y="277735"/>
                  </a:lnTo>
                  <a:lnTo>
                    <a:pt x="59708" y="277115"/>
                  </a:lnTo>
                  <a:lnTo>
                    <a:pt x="58062" y="276257"/>
                  </a:lnTo>
                  <a:lnTo>
                    <a:pt x="57736" y="275723"/>
                  </a:lnTo>
                  <a:lnTo>
                    <a:pt x="57654" y="275289"/>
                  </a:lnTo>
                  <a:lnTo>
                    <a:pt x="57643" y="274803"/>
                  </a:lnTo>
                  <a:lnTo>
                    <a:pt x="57840" y="273873"/>
                  </a:lnTo>
                  <a:lnTo>
                    <a:pt x="58042" y="273559"/>
                  </a:lnTo>
                  <a:lnTo>
                    <a:pt x="58618" y="273156"/>
                  </a:lnTo>
                  <a:lnTo>
                    <a:pt x="59256" y="272957"/>
                  </a:lnTo>
                  <a:lnTo>
                    <a:pt x="60024" y="272530"/>
                  </a:lnTo>
                  <a:lnTo>
                    <a:pt x="60544" y="271855"/>
                  </a:lnTo>
                  <a:lnTo>
                    <a:pt x="60721" y="271310"/>
                  </a:lnTo>
                  <a:lnTo>
                    <a:pt x="60649" y="269873"/>
                  </a:lnTo>
                  <a:lnTo>
                    <a:pt x="60801" y="268920"/>
                  </a:lnTo>
                  <a:lnTo>
                    <a:pt x="61276" y="268156"/>
                  </a:lnTo>
                  <a:lnTo>
                    <a:pt x="62017" y="267286"/>
                  </a:lnTo>
                  <a:lnTo>
                    <a:pt x="62222" y="266684"/>
                  </a:lnTo>
                  <a:lnTo>
                    <a:pt x="62184" y="266209"/>
                  </a:lnTo>
                  <a:lnTo>
                    <a:pt x="61915" y="265562"/>
                  </a:lnTo>
                  <a:lnTo>
                    <a:pt x="61659" y="265138"/>
                  </a:lnTo>
                  <a:lnTo>
                    <a:pt x="61014" y="264505"/>
                  </a:lnTo>
                  <a:lnTo>
                    <a:pt x="60414" y="264162"/>
                  </a:lnTo>
                  <a:lnTo>
                    <a:pt x="59011" y="263775"/>
                  </a:lnTo>
                  <a:lnTo>
                    <a:pt x="58526" y="263566"/>
                  </a:lnTo>
                  <a:lnTo>
                    <a:pt x="57926" y="263133"/>
                  </a:lnTo>
                  <a:lnTo>
                    <a:pt x="57505" y="262613"/>
                  </a:lnTo>
                  <a:lnTo>
                    <a:pt x="57312" y="262164"/>
                  </a:lnTo>
                  <a:lnTo>
                    <a:pt x="57152" y="261511"/>
                  </a:lnTo>
                  <a:lnTo>
                    <a:pt x="57141" y="261122"/>
                  </a:lnTo>
                  <a:lnTo>
                    <a:pt x="57467" y="259719"/>
                  </a:lnTo>
                  <a:lnTo>
                    <a:pt x="57454" y="259122"/>
                  </a:lnTo>
                  <a:lnTo>
                    <a:pt x="57211" y="258466"/>
                  </a:lnTo>
                  <a:lnTo>
                    <a:pt x="56804" y="257841"/>
                  </a:lnTo>
                  <a:lnTo>
                    <a:pt x="56559" y="257581"/>
                  </a:lnTo>
                  <a:lnTo>
                    <a:pt x="55792" y="257035"/>
                  </a:lnTo>
                  <a:lnTo>
                    <a:pt x="54981" y="256707"/>
                  </a:lnTo>
                  <a:lnTo>
                    <a:pt x="54475" y="256366"/>
                  </a:lnTo>
                  <a:lnTo>
                    <a:pt x="54064" y="255899"/>
                  </a:lnTo>
                  <a:lnTo>
                    <a:pt x="53732" y="255522"/>
                  </a:lnTo>
                  <a:lnTo>
                    <a:pt x="53465" y="255082"/>
                  </a:lnTo>
                  <a:lnTo>
                    <a:pt x="53290" y="254620"/>
                  </a:lnTo>
                  <a:lnTo>
                    <a:pt x="53216" y="254245"/>
                  </a:lnTo>
                  <a:lnTo>
                    <a:pt x="53151" y="253174"/>
                  </a:lnTo>
                  <a:lnTo>
                    <a:pt x="52989" y="252685"/>
                  </a:lnTo>
                  <a:lnTo>
                    <a:pt x="52622" y="252103"/>
                  </a:lnTo>
                  <a:lnTo>
                    <a:pt x="51964" y="251354"/>
                  </a:lnTo>
                  <a:lnTo>
                    <a:pt x="51575" y="250670"/>
                  </a:lnTo>
                  <a:lnTo>
                    <a:pt x="51550" y="250121"/>
                  </a:lnTo>
                  <a:lnTo>
                    <a:pt x="51683" y="249754"/>
                  </a:lnTo>
                  <a:lnTo>
                    <a:pt x="51865" y="249457"/>
                  </a:lnTo>
                  <a:lnTo>
                    <a:pt x="52389" y="249109"/>
                  </a:lnTo>
                  <a:lnTo>
                    <a:pt x="53704" y="248673"/>
                  </a:lnTo>
                  <a:lnTo>
                    <a:pt x="53990" y="248458"/>
                  </a:lnTo>
                  <a:lnTo>
                    <a:pt x="54307" y="247871"/>
                  </a:lnTo>
                  <a:lnTo>
                    <a:pt x="54374" y="247473"/>
                  </a:lnTo>
                  <a:lnTo>
                    <a:pt x="54321" y="246937"/>
                  </a:lnTo>
                  <a:lnTo>
                    <a:pt x="53569" y="245433"/>
                  </a:lnTo>
                  <a:lnTo>
                    <a:pt x="53449" y="244821"/>
                  </a:lnTo>
                  <a:lnTo>
                    <a:pt x="53556" y="244384"/>
                  </a:lnTo>
                  <a:lnTo>
                    <a:pt x="53666" y="244178"/>
                  </a:lnTo>
                  <a:lnTo>
                    <a:pt x="54452" y="243248"/>
                  </a:lnTo>
                  <a:lnTo>
                    <a:pt x="54679" y="242731"/>
                  </a:lnTo>
                  <a:lnTo>
                    <a:pt x="55129" y="241346"/>
                  </a:lnTo>
                  <a:lnTo>
                    <a:pt x="55160" y="240670"/>
                  </a:lnTo>
                  <a:lnTo>
                    <a:pt x="55094" y="240384"/>
                  </a:lnTo>
                  <a:lnTo>
                    <a:pt x="54762" y="239949"/>
                  </a:lnTo>
                  <a:lnTo>
                    <a:pt x="53813" y="239444"/>
                  </a:lnTo>
                  <a:lnTo>
                    <a:pt x="52142" y="239139"/>
                  </a:lnTo>
                  <a:lnTo>
                    <a:pt x="51690" y="239142"/>
                  </a:lnTo>
                  <a:lnTo>
                    <a:pt x="50883" y="239307"/>
                  </a:lnTo>
                  <a:lnTo>
                    <a:pt x="50219" y="239621"/>
                  </a:lnTo>
                  <a:lnTo>
                    <a:pt x="49887" y="239701"/>
                  </a:lnTo>
                  <a:lnTo>
                    <a:pt x="49118" y="239646"/>
                  </a:lnTo>
                  <a:lnTo>
                    <a:pt x="48897" y="239540"/>
                  </a:lnTo>
                  <a:lnTo>
                    <a:pt x="48424" y="239053"/>
                  </a:lnTo>
                  <a:lnTo>
                    <a:pt x="48321" y="238860"/>
                  </a:lnTo>
                  <a:lnTo>
                    <a:pt x="48256" y="238503"/>
                  </a:lnTo>
                  <a:lnTo>
                    <a:pt x="48543" y="237788"/>
                  </a:lnTo>
                  <a:lnTo>
                    <a:pt x="49059" y="236883"/>
                  </a:lnTo>
                  <a:lnTo>
                    <a:pt x="49166" y="236545"/>
                  </a:lnTo>
                  <a:lnTo>
                    <a:pt x="49192" y="236217"/>
                  </a:lnTo>
                  <a:lnTo>
                    <a:pt x="49074" y="235827"/>
                  </a:lnTo>
                  <a:lnTo>
                    <a:pt x="48701" y="235284"/>
                  </a:lnTo>
                  <a:lnTo>
                    <a:pt x="47993" y="234939"/>
                  </a:lnTo>
                  <a:lnTo>
                    <a:pt x="46735" y="234850"/>
                  </a:lnTo>
                  <a:lnTo>
                    <a:pt x="45738" y="235227"/>
                  </a:lnTo>
                  <a:lnTo>
                    <a:pt x="45474" y="235645"/>
                  </a:lnTo>
                  <a:lnTo>
                    <a:pt x="45018" y="236599"/>
                  </a:lnTo>
                  <a:lnTo>
                    <a:pt x="44791" y="236883"/>
                  </a:lnTo>
                  <a:lnTo>
                    <a:pt x="44620" y="236989"/>
                  </a:lnTo>
                  <a:lnTo>
                    <a:pt x="44153" y="237036"/>
                  </a:lnTo>
                  <a:lnTo>
                    <a:pt x="43417" y="236739"/>
                  </a:lnTo>
                  <a:lnTo>
                    <a:pt x="42956" y="236308"/>
                  </a:lnTo>
                  <a:lnTo>
                    <a:pt x="42812" y="236078"/>
                  </a:lnTo>
                  <a:lnTo>
                    <a:pt x="42775" y="235785"/>
                  </a:lnTo>
                  <a:lnTo>
                    <a:pt x="42824" y="235187"/>
                  </a:lnTo>
                  <a:lnTo>
                    <a:pt x="43160" y="234399"/>
                  </a:lnTo>
                  <a:lnTo>
                    <a:pt x="44359" y="233467"/>
                  </a:lnTo>
                  <a:lnTo>
                    <a:pt x="44824" y="232878"/>
                  </a:lnTo>
                  <a:lnTo>
                    <a:pt x="45029" y="232355"/>
                  </a:lnTo>
                  <a:lnTo>
                    <a:pt x="45011" y="231862"/>
                  </a:lnTo>
                  <a:lnTo>
                    <a:pt x="44802" y="231304"/>
                  </a:lnTo>
                  <a:lnTo>
                    <a:pt x="44602" y="231028"/>
                  </a:lnTo>
                  <a:lnTo>
                    <a:pt x="43897" y="230449"/>
                  </a:lnTo>
                  <a:lnTo>
                    <a:pt x="43214" y="230163"/>
                  </a:lnTo>
                  <a:lnTo>
                    <a:pt x="42293" y="230084"/>
                  </a:lnTo>
                  <a:lnTo>
                    <a:pt x="41452" y="230402"/>
                  </a:lnTo>
                  <a:lnTo>
                    <a:pt x="41284" y="230604"/>
                  </a:lnTo>
                  <a:lnTo>
                    <a:pt x="40733" y="230472"/>
                  </a:lnTo>
                  <a:lnTo>
                    <a:pt x="40433" y="230342"/>
                  </a:lnTo>
                  <a:lnTo>
                    <a:pt x="39916" y="229980"/>
                  </a:lnTo>
                  <a:lnTo>
                    <a:pt x="39612" y="229586"/>
                  </a:lnTo>
                  <a:lnTo>
                    <a:pt x="39451" y="229248"/>
                  </a:lnTo>
                  <a:lnTo>
                    <a:pt x="39163" y="228556"/>
                  </a:lnTo>
                  <a:lnTo>
                    <a:pt x="38849" y="227316"/>
                  </a:lnTo>
                  <a:lnTo>
                    <a:pt x="38753" y="225861"/>
                  </a:lnTo>
                  <a:lnTo>
                    <a:pt x="38782" y="225309"/>
                  </a:lnTo>
                  <a:lnTo>
                    <a:pt x="39036" y="224221"/>
                  </a:lnTo>
                  <a:lnTo>
                    <a:pt x="39323" y="223556"/>
                  </a:lnTo>
                  <a:lnTo>
                    <a:pt x="39580" y="223150"/>
                  </a:lnTo>
                  <a:lnTo>
                    <a:pt x="40033" y="222049"/>
                  </a:lnTo>
                  <a:lnTo>
                    <a:pt x="40147" y="221006"/>
                  </a:lnTo>
                  <a:lnTo>
                    <a:pt x="40069" y="219975"/>
                  </a:lnTo>
                  <a:lnTo>
                    <a:pt x="39898" y="219485"/>
                  </a:lnTo>
                  <a:lnTo>
                    <a:pt x="39528" y="218777"/>
                  </a:lnTo>
                  <a:lnTo>
                    <a:pt x="39234" y="218426"/>
                  </a:lnTo>
                  <a:lnTo>
                    <a:pt x="38777" y="218028"/>
                  </a:lnTo>
                  <a:lnTo>
                    <a:pt x="38073" y="217712"/>
                  </a:lnTo>
                  <a:lnTo>
                    <a:pt x="36402" y="217353"/>
                  </a:lnTo>
                  <a:lnTo>
                    <a:pt x="35873" y="217089"/>
                  </a:lnTo>
                  <a:lnTo>
                    <a:pt x="35416" y="216692"/>
                  </a:lnTo>
                  <a:lnTo>
                    <a:pt x="35010" y="216129"/>
                  </a:lnTo>
                  <a:lnTo>
                    <a:pt x="34668" y="215123"/>
                  </a:lnTo>
                  <a:lnTo>
                    <a:pt x="34391" y="214610"/>
                  </a:lnTo>
                  <a:lnTo>
                    <a:pt x="33701" y="213897"/>
                  </a:lnTo>
                  <a:lnTo>
                    <a:pt x="32385" y="213054"/>
                  </a:lnTo>
                  <a:lnTo>
                    <a:pt x="31905" y="212568"/>
                  </a:lnTo>
                  <a:lnTo>
                    <a:pt x="31324" y="211637"/>
                  </a:lnTo>
                  <a:lnTo>
                    <a:pt x="31115" y="210865"/>
                  </a:lnTo>
                  <a:lnTo>
                    <a:pt x="31047" y="210071"/>
                  </a:lnTo>
                  <a:lnTo>
                    <a:pt x="31385" y="208705"/>
                  </a:lnTo>
                  <a:lnTo>
                    <a:pt x="31298" y="207523"/>
                  </a:lnTo>
                  <a:lnTo>
                    <a:pt x="31179" y="207154"/>
                  </a:lnTo>
                  <a:lnTo>
                    <a:pt x="30924" y="206677"/>
                  </a:lnTo>
                  <a:lnTo>
                    <a:pt x="30103" y="205599"/>
                  </a:lnTo>
                  <a:lnTo>
                    <a:pt x="30019" y="205194"/>
                  </a:lnTo>
                  <a:lnTo>
                    <a:pt x="30208" y="204673"/>
                  </a:lnTo>
                  <a:lnTo>
                    <a:pt x="30377" y="204512"/>
                  </a:lnTo>
                  <a:lnTo>
                    <a:pt x="31632" y="204175"/>
                  </a:lnTo>
                  <a:lnTo>
                    <a:pt x="32281" y="204088"/>
                  </a:lnTo>
                  <a:lnTo>
                    <a:pt x="32582" y="203966"/>
                  </a:lnTo>
                  <a:lnTo>
                    <a:pt x="33048" y="203574"/>
                  </a:lnTo>
                  <a:lnTo>
                    <a:pt x="33955" y="202354"/>
                  </a:lnTo>
                  <a:lnTo>
                    <a:pt x="34052" y="202122"/>
                  </a:lnTo>
                  <a:lnTo>
                    <a:pt x="34048" y="201802"/>
                  </a:lnTo>
                  <a:lnTo>
                    <a:pt x="33274" y="200830"/>
                  </a:lnTo>
                  <a:lnTo>
                    <a:pt x="33389" y="200586"/>
                  </a:lnTo>
                  <a:lnTo>
                    <a:pt x="33527" y="199393"/>
                  </a:lnTo>
                  <a:lnTo>
                    <a:pt x="33398" y="198694"/>
                  </a:lnTo>
                  <a:lnTo>
                    <a:pt x="33135" y="198002"/>
                  </a:lnTo>
                  <a:lnTo>
                    <a:pt x="32629" y="197210"/>
                  </a:lnTo>
                  <a:lnTo>
                    <a:pt x="32038" y="196574"/>
                  </a:lnTo>
                  <a:lnTo>
                    <a:pt x="30415" y="195485"/>
                  </a:lnTo>
                  <a:lnTo>
                    <a:pt x="29939" y="194987"/>
                  </a:lnTo>
                  <a:lnTo>
                    <a:pt x="29398" y="194101"/>
                  </a:lnTo>
                  <a:lnTo>
                    <a:pt x="29111" y="193221"/>
                  </a:lnTo>
                  <a:lnTo>
                    <a:pt x="29109" y="191488"/>
                  </a:lnTo>
                  <a:lnTo>
                    <a:pt x="29034" y="190792"/>
                  </a:lnTo>
                  <a:lnTo>
                    <a:pt x="28953" y="190419"/>
                  </a:lnTo>
                  <a:lnTo>
                    <a:pt x="28756" y="189934"/>
                  </a:lnTo>
                  <a:lnTo>
                    <a:pt x="28376" y="189319"/>
                  </a:lnTo>
                  <a:lnTo>
                    <a:pt x="27416" y="188208"/>
                  </a:lnTo>
                  <a:lnTo>
                    <a:pt x="26104" y="187471"/>
                  </a:lnTo>
                  <a:lnTo>
                    <a:pt x="25380" y="186983"/>
                  </a:lnTo>
                  <a:lnTo>
                    <a:pt x="24834" y="186503"/>
                  </a:lnTo>
                  <a:lnTo>
                    <a:pt x="24196" y="185620"/>
                  </a:lnTo>
                  <a:lnTo>
                    <a:pt x="23777" y="184433"/>
                  </a:lnTo>
                  <a:lnTo>
                    <a:pt x="23737" y="183957"/>
                  </a:lnTo>
                  <a:lnTo>
                    <a:pt x="23766" y="183365"/>
                  </a:lnTo>
                  <a:lnTo>
                    <a:pt x="23856" y="182961"/>
                  </a:lnTo>
                  <a:lnTo>
                    <a:pt x="24194" y="182301"/>
                  </a:lnTo>
                  <a:lnTo>
                    <a:pt x="24801" y="180807"/>
                  </a:lnTo>
                  <a:lnTo>
                    <a:pt x="24726" y="180012"/>
                  </a:lnTo>
                  <a:lnTo>
                    <a:pt x="24098" y="178251"/>
                  </a:lnTo>
                  <a:lnTo>
                    <a:pt x="24044" y="177242"/>
                  </a:lnTo>
                  <a:lnTo>
                    <a:pt x="24253" y="176123"/>
                  </a:lnTo>
                  <a:lnTo>
                    <a:pt x="24449" y="175682"/>
                  </a:lnTo>
                  <a:lnTo>
                    <a:pt x="27081" y="172508"/>
                  </a:lnTo>
                  <a:lnTo>
                    <a:pt x="27440" y="171803"/>
                  </a:lnTo>
                  <a:lnTo>
                    <a:pt x="27833" y="170464"/>
                  </a:lnTo>
                  <a:lnTo>
                    <a:pt x="27900" y="169713"/>
                  </a:lnTo>
                  <a:lnTo>
                    <a:pt x="27774" y="168211"/>
                  </a:lnTo>
                  <a:lnTo>
                    <a:pt x="27333" y="166531"/>
                  </a:lnTo>
                  <a:lnTo>
                    <a:pt x="27269" y="166325"/>
                  </a:lnTo>
                  <a:lnTo>
                    <a:pt x="26179" y="164909"/>
                  </a:lnTo>
                  <a:lnTo>
                    <a:pt x="24740" y="164390"/>
                  </a:lnTo>
                  <a:lnTo>
                    <a:pt x="23172" y="164181"/>
                  </a:lnTo>
                  <a:lnTo>
                    <a:pt x="20832" y="163932"/>
                  </a:lnTo>
                  <a:lnTo>
                    <a:pt x="19659" y="163656"/>
                  </a:lnTo>
                  <a:lnTo>
                    <a:pt x="17825" y="162021"/>
                  </a:lnTo>
                  <a:lnTo>
                    <a:pt x="17383" y="161129"/>
                  </a:lnTo>
                  <a:lnTo>
                    <a:pt x="17175" y="160900"/>
                  </a:lnTo>
                  <a:lnTo>
                    <a:pt x="16719" y="161015"/>
                  </a:lnTo>
                  <a:lnTo>
                    <a:pt x="16017" y="160704"/>
                  </a:lnTo>
                  <a:lnTo>
                    <a:pt x="15707" y="159990"/>
                  </a:lnTo>
                  <a:lnTo>
                    <a:pt x="15944" y="159542"/>
                  </a:lnTo>
                  <a:lnTo>
                    <a:pt x="17125" y="158977"/>
                  </a:lnTo>
                  <a:lnTo>
                    <a:pt x="17223" y="158654"/>
                  </a:lnTo>
                  <a:lnTo>
                    <a:pt x="17138" y="158182"/>
                  </a:lnTo>
                  <a:lnTo>
                    <a:pt x="17368" y="157300"/>
                  </a:lnTo>
                  <a:lnTo>
                    <a:pt x="17455" y="155704"/>
                  </a:lnTo>
                  <a:lnTo>
                    <a:pt x="17461" y="154284"/>
                  </a:lnTo>
                  <a:lnTo>
                    <a:pt x="15542" y="154179"/>
                  </a:lnTo>
                  <a:lnTo>
                    <a:pt x="15102" y="153544"/>
                  </a:lnTo>
                  <a:lnTo>
                    <a:pt x="16130" y="152112"/>
                  </a:lnTo>
                  <a:lnTo>
                    <a:pt x="16398" y="151907"/>
                  </a:lnTo>
                  <a:lnTo>
                    <a:pt x="16498" y="151712"/>
                  </a:lnTo>
                  <a:lnTo>
                    <a:pt x="16514" y="151495"/>
                  </a:lnTo>
                  <a:lnTo>
                    <a:pt x="16427" y="151338"/>
                  </a:lnTo>
                  <a:lnTo>
                    <a:pt x="15909" y="151195"/>
                  </a:lnTo>
                  <a:lnTo>
                    <a:pt x="15473" y="150833"/>
                  </a:lnTo>
                  <a:lnTo>
                    <a:pt x="15407" y="150627"/>
                  </a:lnTo>
                  <a:lnTo>
                    <a:pt x="15461" y="150354"/>
                  </a:lnTo>
                  <a:lnTo>
                    <a:pt x="15559" y="150162"/>
                  </a:lnTo>
                  <a:lnTo>
                    <a:pt x="15549" y="149910"/>
                  </a:lnTo>
                  <a:lnTo>
                    <a:pt x="15332" y="149628"/>
                  </a:lnTo>
                  <a:lnTo>
                    <a:pt x="14874" y="149391"/>
                  </a:lnTo>
                  <a:lnTo>
                    <a:pt x="14832" y="149191"/>
                  </a:lnTo>
                  <a:lnTo>
                    <a:pt x="14962" y="148879"/>
                  </a:lnTo>
                  <a:lnTo>
                    <a:pt x="14969" y="148676"/>
                  </a:lnTo>
                  <a:lnTo>
                    <a:pt x="14492" y="147071"/>
                  </a:lnTo>
                  <a:lnTo>
                    <a:pt x="13976" y="145931"/>
                  </a:lnTo>
                  <a:lnTo>
                    <a:pt x="13286" y="144122"/>
                  </a:lnTo>
                  <a:lnTo>
                    <a:pt x="13349" y="143732"/>
                  </a:lnTo>
                  <a:lnTo>
                    <a:pt x="13243" y="143321"/>
                  </a:lnTo>
                  <a:lnTo>
                    <a:pt x="12123" y="141734"/>
                  </a:lnTo>
                  <a:lnTo>
                    <a:pt x="11376" y="141384"/>
                  </a:lnTo>
                  <a:lnTo>
                    <a:pt x="10926" y="140954"/>
                  </a:lnTo>
                  <a:lnTo>
                    <a:pt x="10863" y="140712"/>
                  </a:lnTo>
                  <a:lnTo>
                    <a:pt x="10960" y="140113"/>
                  </a:lnTo>
                  <a:lnTo>
                    <a:pt x="10932" y="139631"/>
                  </a:lnTo>
                  <a:lnTo>
                    <a:pt x="10450" y="138848"/>
                  </a:lnTo>
                  <a:lnTo>
                    <a:pt x="10307" y="138753"/>
                  </a:lnTo>
                  <a:lnTo>
                    <a:pt x="9969" y="138735"/>
                  </a:lnTo>
                  <a:lnTo>
                    <a:pt x="8492" y="137594"/>
                  </a:lnTo>
                  <a:lnTo>
                    <a:pt x="7834" y="136598"/>
                  </a:lnTo>
                  <a:lnTo>
                    <a:pt x="7684" y="136553"/>
                  </a:lnTo>
                  <a:lnTo>
                    <a:pt x="6909" y="135604"/>
                  </a:lnTo>
                  <a:lnTo>
                    <a:pt x="5798" y="134950"/>
                  </a:lnTo>
                  <a:lnTo>
                    <a:pt x="5153" y="134798"/>
                  </a:lnTo>
                  <a:lnTo>
                    <a:pt x="4635" y="134732"/>
                  </a:lnTo>
                  <a:lnTo>
                    <a:pt x="3153" y="133834"/>
                  </a:lnTo>
                  <a:lnTo>
                    <a:pt x="2147" y="133001"/>
                  </a:lnTo>
                  <a:lnTo>
                    <a:pt x="955" y="132157"/>
                  </a:lnTo>
                  <a:lnTo>
                    <a:pt x="1048" y="131720"/>
                  </a:lnTo>
                  <a:lnTo>
                    <a:pt x="1324" y="131560"/>
                  </a:lnTo>
                  <a:lnTo>
                    <a:pt x="1628" y="130922"/>
                  </a:lnTo>
                  <a:lnTo>
                    <a:pt x="1608" y="129272"/>
                  </a:lnTo>
                  <a:lnTo>
                    <a:pt x="1435" y="129204"/>
                  </a:lnTo>
                  <a:lnTo>
                    <a:pt x="829" y="129328"/>
                  </a:lnTo>
                  <a:lnTo>
                    <a:pt x="115" y="12787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39805" y="4907500"/>
              <a:ext cx="873323" cy="464073"/>
            </a:xfrm>
            <a:custGeom>
              <a:avLst/>
              <a:pathLst>
                <a:path w="873323" h="464073">
                  <a:moveTo>
                    <a:pt x="29146" y="0"/>
                  </a:moveTo>
                  <a:lnTo>
                    <a:pt x="44311" y="1018"/>
                  </a:lnTo>
                  <a:lnTo>
                    <a:pt x="45717" y="1109"/>
                  </a:lnTo>
                  <a:lnTo>
                    <a:pt x="52806" y="1636"/>
                  </a:lnTo>
                  <a:lnTo>
                    <a:pt x="53802" y="1680"/>
                  </a:lnTo>
                  <a:lnTo>
                    <a:pt x="56550" y="1881"/>
                  </a:lnTo>
                  <a:lnTo>
                    <a:pt x="56866" y="1908"/>
                  </a:lnTo>
                  <a:lnTo>
                    <a:pt x="76834" y="3219"/>
                  </a:lnTo>
                  <a:lnTo>
                    <a:pt x="76976" y="3214"/>
                  </a:lnTo>
                  <a:lnTo>
                    <a:pt x="86359" y="3821"/>
                  </a:lnTo>
                  <a:lnTo>
                    <a:pt x="100406" y="4718"/>
                  </a:lnTo>
                  <a:lnTo>
                    <a:pt x="101220" y="4778"/>
                  </a:lnTo>
                  <a:lnTo>
                    <a:pt x="105224" y="4997"/>
                  </a:lnTo>
                  <a:lnTo>
                    <a:pt x="108760" y="5202"/>
                  </a:lnTo>
                  <a:lnTo>
                    <a:pt x="110709" y="5304"/>
                  </a:lnTo>
                  <a:lnTo>
                    <a:pt x="110876" y="5312"/>
                  </a:lnTo>
                  <a:lnTo>
                    <a:pt x="114250" y="5535"/>
                  </a:lnTo>
                  <a:lnTo>
                    <a:pt x="115085" y="5584"/>
                  </a:lnTo>
                  <a:lnTo>
                    <a:pt x="119341" y="5840"/>
                  </a:lnTo>
                  <a:lnTo>
                    <a:pt x="123121" y="6061"/>
                  </a:lnTo>
                  <a:lnTo>
                    <a:pt x="125684" y="6220"/>
                  </a:lnTo>
                  <a:lnTo>
                    <a:pt x="127191" y="6312"/>
                  </a:lnTo>
                  <a:lnTo>
                    <a:pt x="128326" y="6366"/>
                  </a:lnTo>
                  <a:lnTo>
                    <a:pt x="132572" y="6630"/>
                  </a:lnTo>
                  <a:lnTo>
                    <a:pt x="140503" y="7103"/>
                  </a:lnTo>
                  <a:lnTo>
                    <a:pt x="144169" y="7319"/>
                  </a:lnTo>
                  <a:lnTo>
                    <a:pt x="154311" y="7904"/>
                  </a:lnTo>
                  <a:lnTo>
                    <a:pt x="174383" y="8974"/>
                  </a:lnTo>
                  <a:lnTo>
                    <a:pt x="175129" y="9040"/>
                  </a:lnTo>
                  <a:lnTo>
                    <a:pt x="176631" y="9105"/>
                  </a:lnTo>
                  <a:lnTo>
                    <a:pt x="177253" y="9132"/>
                  </a:lnTo>
                  <a:lnTo>
                    <a:pt x="177633" y="9176"/>
                  </a:lnTo>
                  <a:lnTo>
                    <a:pt x="178619" y="9234"/>
                  </a:lnTo>
                  <a:lnTo>
                    <a:pt x="182857" y="9433"/>
                  </a:lnTo>
                  <a:lnTo>
                    <a:pt x="185464" y="9581"/>
                  </a:lnTo>
                  <a:lnTo>
                    <a:pt x="187124" y="9708"/>
                  </a:lnTo>
                  <a:lnTo>
                    <a:pt x="192126" y="9964"/>
                  </a:lnTo>
                  <a:lnTo>
                    <a:pt x="192822" y="9990"/>
                  </a:lnTo>
                  <a:lnTo>
                    <a:pt x="195914" y="10162"/>
                  </a:lnTo>
                  <a:lnTo>
                    <a:pt x="197640" y="10250"/>
                  </a:lnTo>
                  <a:lnTo>
                    <a:pt x="202228" y="10490"/>
                  </a:lnTo>
                  <a:lnTo>
                    <a:pt x="204915" y="10636"/>
                  </a:lnTo>
                  <a:lnTo>
                    <a:pt x="206054" y="10696"/>
                  </a:lnTo>
                  <a:lnTo>
                    <a:pt x="206185" y="10700"/>
                  </a:lnTo>
                  <a:lnTo>
                    <a:pt x="206981" y="10746"/>
                  </a:lnTo>
                  <a:lnTo>
                    <a:pt x="209421" y="10858"/>
                  </a:lnTo>
                  <a:lnTo>
                    <a:pt x="210319" y="10905"/>
                  </a:lnTo>
                  <a:lnTo>
                    <a:pt x="215828" y="11172"/>
                  </a:lnTo>
                  <a:lnTo>
                    <a:pt x="233637" y="12058"/>
                  </a:lnTo>
                  <a:lnTo>
                    <a:pt x="233882" y="12060"/>
                  </a:lnTo>
                  <a:lnTo>
                    <a:pt x="235463" y="12144"/>
                  </a:lnTo>
                  <a:lnTo>
                    <a:pt x="237536" y="12261"/>
                  </a:lnTo>
                  <a:lnTo>
                    <a:pt x="237916" y="12267"/>
                  </a:lnTo>
                  <a:lnTo>
                    <a:pt x="238283" y="12282"/>
                  </a:lnTo>
                  <a:lnTo>
                    <a:pt x="238524" y="12300"/>
                  </a:lnTo>
                  <a:lnTo>
                    <a:pt x="239692" y="12347"/>
                  </a:lnTo>
                  <a:lnTo>
                    <a:pt x="260701" y="13318"/>
                  </a:lnTo>
                  <a:lnTo>
                    <a:pt x="261187" y="13332"/>
                  </a:lnTo>
                  <a:lnTo>
                    <a:pt x="265511" y="13485"/>
                  </a:lnTo>
                  <a:lnTo>
                    <a:pt x="265931" y="13537"/>
                  </a:lnTo>
                  <a:lnTo>
                    <a:pt x="267503" y="13616"/>
                  </a:lnTo>
                  <a:lnTo>
                    <a:pt x="270177" y="13733"/>
                  </a:lnTo>
                  <a:lnTo>
                    <a:pt x="280663" y="14200"/>
                  </a:lnTo>
                  <a:lnTo>
                    <a:pt x="284910" y="14342"/>
                  </a:lnTo>
                  <a:lnTo>
                    <a:pt x="285307" y="14336"/>
                  </a:lnTo>
                  <a:lnTo>
                    <a:pt x="286195" y="14410"/>
                  </a:lnTo>
                  <a:lnTo>
                    <a:pt x="287023" y="14476"/>
                  </a:lnTo>
                  <a:lnTo>
                    <a:pt x="288174" y="14453"/>
                  </a:lnTo>
                  <a:lnTo>
                    <a:pt x="289823" y="14521"/>
                  </a:lnTo>
                  <a:lnTo>
                    <a:pt x="291209" y="14581"/>
                  </a:lnTo>
                  <a:lnTo>
                    <a:pt x="301486" y="14991"/>
                  </a:lnTo>
                  <a:lnTo>
                    <a:pt x="301815" y="15004"/>
                  </a:lnTo>
                  <a:lnTo>
                    <a:pt x="315709" y="15529"/>
                  </a:lnTo>
                  <a:lnTo>
                    <a:pt x="316023" y="15552"/>
                  </a:lnTo>
                  <a:lnTo>
                    <a:pt x="316173" y="15564"/>
                  </a:lnTo>
                  <a:lnTo>
                    <a:pt x="316645" y="15579"/>
                  </a:lnTo>
                  <a:lnTo>
                    <a:pt x="318078" y="15633"/>
                  </a:lnTo>
                  <a:lnTo>
                    <a:pt x="324508" y="15830"/>
                  </a:lnTo>
                  <a:lnTo>
                    <a:pt x="325734" y="15936"/>
                  </a:lnTo>
                  <a:lnTo>
                    <a:pt x="326776" y="15960"/>
                  </a:lnTo>
                  <a:lnTo>
                    <a:pt x="339450" y="16431"/>
                  </a:lnTo>
                  <a:lnTo>
                    <a:pt x="339906" y="16438"/>
                  </a:lnTo>
                  <a:lnTo>
                    <a:pt x="340320" y="16473"/>
                  </a:lnTo>
                  <a:lnTo>
                    <a:pt x="343578" y="16562"/>
                  </a:lnTo>
                  <a:lnTo>
                    <a:pt x="343987" y="16594"/>
                  </a:lnTo>
                  <a:lnTo>
                    <a:pt x="347810" y="16721"/>
                  </a:lnTo>
                  <a:lnTo>
                    <a:pt x="349923" y="16793"/>
                  </a:lnTo>
                  <a:lnTo>
                    <a:pt x="350900" y="16829"/>
                  </a:lnTo>
                  <a:lnTo>
                    <a:pt x="351119" y="16844"/>
                  </a:lnTo>
                  <a:lnTo>
                    <a:pt x="352018" y="16875"/>
                  </a:lnTo>
                  <a:lnTo>
                    <a:pt x="353047" y="16919"/>
                  </a:lnTo>
                  <a:lnTo>
                    <a:pt x="358311" y="17065"/>
                  </a:lnTo>
                  <a:lnTo>
                    <a:pt x="359382" y="17098"/>
                  </a:lnTo>
                  <a:lnTo>
                    <a:pt x="362521" y="17214"/>
                  </a:lnTo>
                  <a:lnTo>
                    <a:pt x="364611" y="17279"/>
                  </a:lnTo>
                  <a:lnTo>
                    <a:pt x="369863" y="17440"/>
                  </a:lnTo>
                  <a:lnTo>
                    <a:pt x="370047" y="17436"/>
                  </a:lnTo>
                  <a:lnTo>
                    <a:pt x="373035" y="17556"/>
                  </a:lnTo>
                  <a:lnTo>
                    <a:pt x="375332" y="17619"/>
                  </a:lnTo>
                  <a:lnTo>
                    <a:pt x="376547" y="17659"/>
                  </a:lnTo>
                  <a:lnTo>
                    <a:pt x="379486" y="17763"/>
                  </a:lnTo>
                  <a:lnTo>
                    <a:pt x="390773" y="18096"/>
                  </a:lnTo>
                  <a:lnTo>
                    <a:pt x="392333" y="18151"/>
                  </a:lnTo>
                  <a:lnTo>
                    <a:pt x="397214" y="18294"/>
                  </a:lnTo>
                  <a:lnTo>
                    <a:pt x="397468" y="18305"/>
                  </a:lnTo>
                  <a:lnTo>
                    <a:pt x="402941" y="18486"/>
                  </a:lnTo>
                  <a:lnTo>
                    <a:pt x="404728" y="18545"/>
                  </a:lnTo>
                  <a:lnTo>
                    <a:pt x="406676" y="18574"/>
                  </a:lnTo>
                  <a:lnTo>
                    <a:pt x="406863" y="18560"/>
                  </a:lnTo>
                  <a:lnTo>
                    <a:pt x="406993" y="18557"/>
                  </a:lnTo>
                  <a:lnTo>
                    <a:pt x="408957" y="18642"/>
                  </a:lnTo>
                  <a:lnTo>
                    <a:pt x="409306" y="18645"/>
                  </a:lnTo>
                  <a:lnTo>
                    <a:pt x="411093" y="18717"/>
                  </a:lnTo>
                  <a:lnTo>
                    <a:pt x="411243" y="18725"/>
                  </a:lnTo>
                  <a:lnTo>
                    <a:pt x="412570" y="18727"/>
                  </a:lnTo>
                  <a:lnTo>
                    <a:pt x="415602" y="18827"/>
                  </a:lnTo>
                  <a:lnTo>
                    <a:pt x="417899" y="18881"/>
                  </a:lnTo>
                  <a:lnTo>
                    <a:pt x="419938" y="18937"/>
                  </a:lnTo>
                  <a:lnTo>
                    <a:pt x="421584" y="19014"/>
                  </a:lnTo>
                  <a:lnTo>
                    <a:pt x="423541" y="19066"/>
                  </a:lnTo>
                  <a:lnTo>
                    <a:pt x="425807" y="19121"/>
                  </a:lnTo>
                  <a:lnTo>
                    <a:pt x="427899" y="19179"/>
                  </a:lnTo>
                  <a:lnTo>
                    <a:pt x="429465" y="19222"/>
                  </a:lnTo>
                  <a:lnTo>
                    <a:pt x="453827" y="19819"/>
                  </a:lnTo>
                  <a:lnTo>
                    <a:pt x="454479" y="19839"/>
                  </a:lnTo>
                  <a:lnTo>
                    <a:pt x="456527" y="19916"/>
                  </a:lnTo>
                  <a:lnTo>
                    <a:pt x="462888" y="20022"/>
                  </a:lnTo>
                  <a:lnTo>
                    <a:pt x="464482" y="20078"/>
                  </a:lnTo>
                  <a:lnTo>
                    <a:pt x="465275" y="20103"/>
                  </a:lnTo>
                  <a:lnTo>
                    <a:pt x="468677" y="20180"/>
                  </a:lnTo>
                  <a:lnTo>
                    <a:pt x="473444" y="20321"/>
                  </a:lnTo>
                  <a:lnTo>
                    <a:pt x="476103" y="20369"/>
                  </a:lnTo>
                  <a:lnTo>
                    <a:pt x="476928" y="20379"/>
                  </a:lnTo>
                  <a:lnTo>
                    <a:pt x="479026" y="20437"/>
                  </a:lnTo>
                  <a:lnTo>
                    <a:pt x="479316" y="20456"/>
                  </a:lnTo>
                  <a:lnTo>
                    <a:pt x="483036" y="20531"/>
                  </a:lnTo>
                  <a:lnTo>
                    <a:pt x="483515" y="20552"/>
                  </a:lnTo>
                  <a:lnTo>
                    <a:pt x="487787" y="20648"/>
                  </a:lnTo>
                  <a:lnTo>
                    <a:pt x="492330" y="20751"/>
                  </a:lnTo>
                  <a:lnTo>
                    <a:pt x="498581" y="20869"/>
                  </a:lnTo>
                  <a:lnTo>
                    <a:pt x="500698" y="20916"/>
                  </a:lnTo>
                  <a:lnTo>
                    <a:pt x="502844" y="20981"/>
                  </a:lnTo>
                  <a:lnTo>
                    <a:pt x="504744" y="21004"/>
                  </a:lnTo>
                  <a:lnTo>
                    <a:pt x="504977" y="21015"/>
                  </a:lnTo>
                  <a:lnTo>
                    <a:pt x="509734" y="21074"/>
                  </a:lnTo>
                  <a:lnTo>
                    <a:pt x="510451" y="21115"/>
                  </a:lnTo>
                  <a:lnTo>
                    <a:pt x="510628" y="21116"/>
                  </a:lnTo>
                  <a:lnTo>
                    <a:pt x="510792" y="21119"/>
                  </a:lnTo>
                  <a:lnTo>
                    <a:pt x="539200" y="21616"/>
                  </a:lnTo>
                  <a:lnTo>
                    <a:pt x="539767" y="21635"/>
                  </a:lnTo>
                  <a:lnTo>
                    <a:pt x="545055" y="21684"/>
                  </a:lnTo>
                  <a:lnTo>
                    <a:pt x="547150" y="21728"/>
                  </a:lnTo>
                  <a:lnTo>
                    <a:pt x="549313" y="21747"/>
                  </a:lnTo>
                  <a:lnTo>
                    <a:pt x="550170" y="21763"/>
                  </a:lnTo>
                  <a:lnTo>
                    <a:pt x="550395" y="21769"/>
                  </a:lnTo>
                  <a:lnTo>
                    <a:pt x="555654" y="21835"/>
                  </a:lnTo>
                  <a:lnTo>
                    <a:pt x="557773" y="21877"/>
                  </a:lnTo>
                  <a:lnTo>
                    <a:pt x="569610" y="22106"/>
                  </a:lnTo>
                  <a:lnTo>
                    <a:pt x="574423" y="22168"/>
                  </a:lnTo>
                  <a:lnTo>
                    <a:pt x="574662" y="22155"/>
                  </a:lnTo>
                  <a:lnTo>
                    <a:pt x="576735" y="22179"/>
                  </a:lnTo>
                  <a:lnTo>
                    <a:pt x="581161" y="22238"/>
                  </a:lnTo>
                  <a:lnTo>
                    <a:pt x="581677" y="22197"/>
                  </a:lnTo>
                  <a:lnTo>
                    <a:pt x="591603" y="22375"/>
                  </a:lnTo>
                  <a:lnTo>
                    <a:pt x="593725" y="22393"/>
                  </a:lnTo>
                  <a:lnTo>
                    <a:pt x="596161" y="22399"/>
                  </a:lnTo>
                  <a:lnTo>
                    <a:pt x="606636" y="22488"/>
                  </a:lnTo>
                  <a:lnTo>
                    <a:pt x="610646" y="22531"/>
                  </a:lnTo>
                  <a:lnTo>
                    <a:pt x="610895" y="22530"/>
                  </a:lnTo>
                  <a:lnTo>
                    <a:pt x="611254" y="22536"/>
                  </a:lnTo>
                  <a:lnTo>
                    <a:pt x="611394" y="22536"/>
                  </a:lnTo>
                  <a:lnTo>
                    <a:pt x="619052" y="22607"/>
                  </a:lnTo>
                  <a:lnTo>
                    <a:pt x="639690" y="22767"/>
                  </a:lnTo>
                  <a:lnTo>
                    <a:pt x="641046" y="22814"/>
                  </a:lnTo>
                  <a:lnTo>
                    <a:pt x="641661" y="22816"/>
                  </a:lnTo>
                  <a:lnTo>
                    <a:pt x="644366" y="22818"/>
                  </a:lnTo>
                  <a:lnTo>
                    <a:pt x="645492" y="22805"/>
                  </a:lnTo>
                  <a:lnTo>
                    <a:pt x="646954" y="22829"/>
                  </a:lnTo>
                  <a:lnTo>
                    <a:pt x="649079" y="22855"/>
                  </a:lnTo>
                  <a:lnTo>
                    <a:pt x="650415" y="22834"/>
                  </a:lnTo>
                  <a:lnTo>
                    <a:pt x="656849" y="22868"/>
                  </a:lnTo>
                  <a:lnTo>
                    <a:pt x="657120" y="22859"/>
                  </a:lnTo>
                  <a:lnTo>
                    <a:pt x="657558" y="22870"/>
                  </a:lnTo>
                  <a:lnTo>
                    <a:pt x="675464" y="22962"/>
                  </a:lnTo>
                  <a:lnTo>
                    <a:pt x="675856" y="22962"/>
                  </a:lnTo>
                  <a:lnTo>
                    <a:pt x="682823" y="22961"/>
                  </a:lnTo>
                  <a:lnTo>
                    <a:pt x="684548" y="22956"/>
                  </a:lnTo>
                  <a:lnTo>
                    <a:pt x="684961" y="22958"/>
                  </a:lnTo>
                  <a:lnTo>
                    <a:pt x="692381" y="22998"/>
                  </a:lnTo>
                  <a:lnTo>
                    <a:pt x="693178" y="22994"/>
                  </a:lnTo>
                  <a:lnTo>
                    <a:pt x="695584" y="22994"/>
                  </a:lnTo>
                  <a:lnTo>
                    <a:pt x="699637" y="22983"/>
                  </a:lnTo>
                  <a:lnTo>
                    <a:pt x="700581" y="22970"/>
                  </a:lnTo>
                  <a:lnTo>
                    <a:pt x="703924" y="22947"/>
                  </a:lnTo>
                  <a:lnTo>
                    <a:pt x="707031" y="22943"/>
                  </a:lnTo>
                  <a:lnTo>
                    <a:pt x="708540" y="22952"/>
                  </a:lnTo>
                  <a:lnTo>
                    <a:pt x="714453" y="22956"/>
                  </a:lnTo>
                  <a:lnTo>
                    <a:pt x="722964" y="22937"/>
                  </a:lnTo>
                  <a:lnTo>
                    <a:pt x="733600" y="22897"/>
                  </a:lnTo>
                  <a:lnTo>
                    <a:pt x="733988" y="22894"/>
                  </a:lnTo>
                  <a:lnTo>
                    <a:pt x="780058" y="22639"/>
                  </a:lnTo>
                  <a:lnTo>
                    <a:pt x="784037" y="22601"/>
                  </a:lnTo>
                  <a:lnTo>
                    <a:pt x="787595" y="22566"/>
                  </a:lnTo>
                  <a:lnTo>
                    <a:pt x="787591" y="23484"/>
                  </a:lnTo>
                  <a:lnTo>
                    <a:pt x="787666" y="23945"/>
                  </a:lnTo>
                  <a:lnTo>
                    <a:pt x="787744" y="24166"/>
                  </a:lnTo>
                  <a:lnTo>
                    <a:pt x="788269" y="24860"/>
                  </a:lnTo>
                  <a:lnTo>
                    <a:pt x="789719" y="25824"/>
                  </a:lnTo>
                  <a:lnTo>
                    <a:pt x="791412" y="26629"/>
                  </a:lnTo>
                  <a:lnTo>
                    <a:pt x="791965" y="27023"/>
                  </a:lnTo>
                  <a:lnTo>
                    <a:pt x="792883" y="28305"/>
                  </a:lnTo>
                  <a:lnTo>
                    <a:pt x="793365" y="29143"/>
                  </a:lnTo>
                  <a:lnTo>
                    <a:pt x="794208" y="30053"/>
                  </a:lnTo>
                  <a:lnTo>
                    <a:pt x="795214" y="30586"/>
                  </a:lnTo>
                  <a:lnTo>
                    <a:pt x="795736" y="30730"/>
                  </a:lnTo>
                  <a:lnTo>
                    <a:pt x="796372" y="30744"/>
                  </a:lnTo>
                  <a:lnTo>
                    <a:pt x="797599" y="30635"/>
                  </a:lnTo>
                  <a:lnTo>
                    <a:pt x="798025" y="30701"/>
                  </a:lnTo>
                  <a:lnTo>
                    <a:pt x="798330" y="30807"/>
                  </a:lnTo>
                  <a:lnTo>
                    <a:pt x="799386" y="31422"/>
                  </a:lnTo>
                  <a:lnTo>
                    <a:pt x="799749" y="32117"/>
                  </a:lnTo>
                  <a:lnTo>
                    <a:pt x="799825" y="33005"/>
                  </a:lnTo>
                  <a:lnTo>
                    <a:pt x="799686" y="33848"/>
                  </a:lnTo>
                  <a:lnTo>
                    <a:pt x="799278" y="34922"/>
                  </a:lnTo>
                  <a:lnTo>
                    <a:pt x="799217" y="35371"/>
                  </a:lnTo>
                  <a:lnTo>
                    <a:pt x="799236" y="35749"/>
                  </a:lnTo>
                  <a:lnTo>
                    <a:pt x="799291" y="35937"/>
                  </a:lnTo>
                  <a:lnTo>
                    <a:pt x="799726" y="36553"/>
                  </a:lnTo>
                  <a:lnTo>
                    <a:pt x="800020" y="36747"/>
                  </a:lnTo>
                  <a:lnTo>
                    <a:pt x="800646" y="37037"/>
                  </a:lnTo>
                  <a:lnTo>
                    <a:pt x="801127" y="37139"/>
                  </a:lnTo>
                  <a:lnTo>
                    <a:pt x="802266" y="37111"/>
                  </a:lnTo>
                  <a:lnTo>
                    <a:pt x="803070" y="36812"/>
                  </a:lnTo>
                  <a:lnTo>
                    <a:pt x="804466" y="36066"/>
                  </a:lnTo>
                  <a:lnTo>
                    <a:pt x="804895" y="36023"/>
                  </a:lnTo>
                  <a:lnTo>
                    <a:pt x="805615" y="36205"/>
                  </a:lnTo>
                  <a:lnTo>
                    <a:pt x="806024" y="36460"/>
                  </a:lnTo>
                  <a:lnTo>
                    <a:pt x="806282" y="36790"/>
                  </a:lnTo>
                  <a:lnTo>
                    <a:pt x="806428" y="37366"/>
                  </a:lnTo>
                  <a:lnTo>
                    <a:pt x="806446" y="37744"/>
                  </a:lnTo>
                  <a:lnTo>
                    <a:pt x="806349" y="38638"/>
                  </a:lnTo>
                  <a:lnTo>
                    <a:pt x="806432" y="39147"/>
                  </a:lnTo>
                  <a:lnTo>
                    <a:pt x="806679" y="39762"/>
                  </a:lnTo>
                  <a:lnTo>
                    <a:pt x="807080" y="40248"/>
                  </a:lnTo>
                  <a:lnTo>
                    <a:pt x="807347" y="40465"/>
                  </a:lnTo>
                  <a:lnTo>
                    <a:pt x="808094" y="40852"/>
                  </a:lnTo>
                  <a:lnTo>
                    <a:pt x="810613" y="41556"/>
                  </a:lnTo>
                  <a:lnTo>
                    <a:pt x="812401" y="42420"/>
                  </a:lnTo>
                  <a:lnTo>
                    <a:pt x="812984" y="42598"/>
                  </a:lnTo>
                  <a:lnTo>
                    <a:pt x="813376" y="42617"/>
                  </a:lnTo>
                  <a:lnTo>
                    <a:pt x="816641" y="42184"/>
                  </a:lnTo>
                  <a:lnTo>
                    <a:pt x="817813" y="42105"/>
                  </a:lnTo>
                  <a:lnTo>
                    <a:pt x="818304" y="41990"/>
                  </a:lnTo>
                  <a:lnTo>
                    <a:pt x="818943" y="41570"/>
                  </a:lnTo>
                  <a:lnTo>
                    <a:pt x="819402" y="41095"/>
                  </a:lnTo>
                  <a:lnTo>
                    <a:pt x="819675" y="40328"/>
                  </a:lnTo>
                  <a:lnTo>
                    <a:pt x="819704" y="40015"/>
                  </a:lnTo>
                  <a:lnTo>
                    <a:pt x="819595" y="38852"/>
                  </a:lnTo>
                  <a:lnTo>
                    <a:pt x="819669" y="38417"/>
                  </a:lnTo>
                  <a:lnTo>
                    <a:pt x="819762" y="38194"/>
                  </a:lnTo>
                  <a:lnTo>
                    <a:pt x="820386" y="37278"/>
                  </a:lnTo>
                  <a:lnTo>
                    <a:pt x="821011" y="36890"/>
                  </a:lnTo>
                  <a:lnTo>
                    <a:pt x="821541" y="36788"/>
                  </a:lnTo>
                  <a:lnTo>
                    <a:pt x="822062" y="36809"/>
                  </a:lnTo>
                  <a:lnTo>
                    <a:pt x="823241" y="37177"/>
                  </a:lnTo>
                  <a:lnTo>
                    <a:pt x="823595" y="37287"/>
                  </a:lnTo>
                  <a:lnTo>
                    <a:pt x="823969" y="37332"/>
                  </a:lnTo>
                  <a:lnTo>
                    <a:pt x="825007" y="37200"/>
                  </a:lnTo>
                  <a:lnTo>
                    <a:pt x="826623" y="36638"/>
                  </a:lnTo>
                  <a:lnTo>
                    <a:pt x="827080" y="36552"/>
                  </a:lnTo>
                  <a:lnTo>
                    <a:pt x="827955" y="36707"/>
                  </a:lnTo>
                  <a:lnTo>
                    <a:pt x="828825" y="37048"/>
                  </a:lnTo>
                  <a:lnTo>
                    <a:pt x="829891" y="37734"/>
                  </a:lnTo>
                  <a:lnTo>
                    <a:pt x="830456" y="38404"/>
                  </a:lnTo>
                  <a:lnTo>
                    <a:pt x="830651" y="38790"/>
                  </a:lnTo>
                  <a:lnTo>
                    <a:pt x="830716" y="39105"/>
                  </a:lnTo>
                  <a:lnTo>
                    <a:pt x="830736" y="39651"/>
                  </a:lnTo>
                  <a:lnTo>
                    <a:pt x="830607" y="40228"/>
                  </a:lnTo>
                  <a:lnTo>
                    <a:pt x="830278" y="40784"/>
                  </a:lnTo>
                  <a:lnTo>
                    <a:pt x="829463" y="41627"/>
                  </a:lnTo>
                  <a:lnTo>
                    <a:pt x="829249" y="42004"/>
                  </a:lnTo>
                  <a:lnTo>
                    <a:pt x="829068" y="42499"/>
                  </a:lnTo>
                  <a:lnTo>
                    <a:pt x="829059" y="43156"/>
                  </a:lnTo>
                  <a:lnTo>
                    <a:pt x="829385" y="43839"/>
                  </a:lnTo>
                  <a:lnTo>
                    <a:pt x="829628" y="44151"/>
                  </a:lnTo>
                  <a:lnTo>
                    <a:pt x="830944" y="45377"/>
                  </a:lnTo>
                  <a:lnTo>
                    <a:pt x="831997" y="46124"/>
                  </a:lnTo>
                  <a:lnTo>
                    <a:pt x="832787" y="46364"/>
                  </a:lnTo>
                  <a:lnTo>
                    <a:pt x="833554" y="46438"/>
                  </a:lnTo>
                  <a:lnTo>
                    <a:pt x="834736" y="46342"/>
                  </a:lnTo>
                  <a:lnTo>
                    <a:pt x="835096" y="46389"/>
                  </a:lnTo>
                  <a:lnTo>
                    <a:pt x="835386" y="46521"/>
                  </a:lnTo>
                  <a:lnTo>
                    <a:pt x="836064" y="47125"/>
                  </a:lnTo>
                  <a:lnTo>
                    <a:pt x="836333" y="47474"/>
                  </a:lnTo>
                  <a:lnTo>
                    <a:pt x="836523" y="47879"/>
                  </a:lnTo>
                  <a:lnTo>
                    <a:pt x="836587" y="48343"/>
                  </a:lnTo>
                  <a:lnTo>
                    <a:pt x="836671" y="49416"/>
                  </a:lnTo>
                  <a:lnTo>
                    <a:pt x="836640" y="50358"/>
                  </a:lnTo>
                  <a:lnTo>
                    <a:pt x="836143" y="51771"/>
                  </a:lnTo>
                  <a:lnTo>
                    <a:pt x="835794" y="52233"/>
                  </a:lnTo>
                  <a:lnTo>
                    <a:pt x="835099" y="52628"/>
                  </a:lnTo>
                  <a:lnTo>
                    <a:pt x="834799" y="52710"/>
                  </a:lnTo>
                  <a:lnTo>
                    <a:pt x="831117" y="52962"/>
                  </a:lnTo>
                  <a:lnTo>
                    <a:pt x="830663" y="53185"/>
                  </a:lnTo>
                  <a:lnTo>
                    <a:pt x="830320" y="53485"/>
                  </a:lnTo>
                  <a:lnTo>
                    <a:pt x="830047" y="53952"/>
                  </a:lnTo>
                  <a:lnTo>
                    <a:pt x="829991" y="54575"/>
                  </a:lnTo>
                  <a:lnTo>
                    <a:pt x="830052" y="55059"/>
                  </a:lnTo>
                  <a:lnTo>
                    <a:pt x="830174" y="55347"/>
                  </a:lnTo>
                  <a:lnTo>
                    <a:pt x="830704" y="56008"/>
                  </a:lnTo>
                  <a:lnTo>
                    <a:pt x="831096" y="56386"/>
                  </a:lnTo>
                  <a:lnTo>
                    <a:pt x="832174" y="57187"/>
                  </a:lnTo>
                  <a:lnTo>
                    <a:pt x="832686" y="57415"/>
                  </a:lnTo>
                  <a:lnTo>
                    <a:pt x="833369" y="57393"/>
                  </a:lnTo>
                  <a:lnTo>
                    <a:pt x="834165" y="57110"/>
                  </a:lnTo>
                  <a:lnTo>
                    <a:pt x="834781" y="56667"/>
                  </a:lnTo>
                  <a:lnTo>
                    <a:pt x="835866" y="55771"/>
                  </a:lnTo>
                  <a:lnTo>
                    <a:pt x="836146" y="55609"/>
                  </a:lnTo>
                  <a:lnTo>
                    <a:pt x="837303" y="55336"/>
                  </a:lnTo>
                  <a:lnTo>
                    <a:pt x="837473" y="55348"/>
                  </a:lnTo>
                  <a:lnTo>
                    <a:pt x="837758" y="55520"/>
                  </a:lnTo>
                  <a:lnTo>
                    <a:pt x="837976" y="55752"/>
                  </a:lnTo>
                  <a:lnTo>
                    <a:pt x="838219" y="56160"/>
                  </a:lnTo>
                  <a:lnTo>
                    <a:pt x="838500" y="56774"/>
                  </a:lnTo>
                  <a:lnTo>
                    <a:pt x="838668" y="58155"/>
                  </a:lnTo>
                  <a:lnTo>
                    <a:pt x="838573" y="58769"/>
                  </a:lnTo>
                  <a:lnTo>
                    <a:pt x="838297" y="59735"/>
                  </a:lnTo>
                  <a:lnTo>
                    <a:pt x="837502" y="60983"/>
                  </a:lnTo>
                  <a:lnTo>
                    <a:pt x="836890" y="61595"/>
                  </a:lnTo>
                  <a:lnTo>
                    <a:pt x="835938" y="62154"/>
                  </a:lnTo>
                  <a:lnTo>
                    <a:pt x="835083" y="62447"/>
                  </a:lnTo>
                  <a:lnTo>
                    <a:pt x="834229" y="62585"/>
                  </a:lnTo>
                  <a:lnTo>
                    <a:pt x="833856" y="62567"/>
                  </a:lnTo>
                  <a:lnTo>
                    <a:pt x="833010" y="62346"/>
                  </a:lnTo>
                  <a:lnTo>
                    <a:pt x="832071" y="61918"/>
                  </a:lnTo>
                  <a:lnTo>
                    <a:pt x="830736" y="60970"/>
                  </a:lnTo>
                  <a:lnTo>
                    <a:pt x="829682" y="60072"/>
                  </a:lnTo>
                  <a:lnTo>
                    <a:pt x="829052" y="59669"/>
                  </a:lnTo>
                  <a:lnTo>
                    <a:pt x="828599" y="59497"/>
                  </a:lnTo>
                  <a:lnTo>
                    <a:pt x="828158" y="59449"/>
                  </a:lnTo>
                  <a:lnTo>
                    <a:pt x="827858" y="59493"/>
                  </a:lnTo>
                  <a:lnTo>
                    <a:pt x="827321" y="59887"/>
                  </a:lnTo>
                  <a:lnTo>
                    <a:pt x="826739" y="60484"/>
                  </a:lnTo>
                  <a:lnTo>
                    <a:pt x="826176" y="61513"/>
                  </a:lnTo>
                  <a:lnTo>
                    <a:pt x="826094" y="61929"/>
                  </a:lnTo>
                  <a:lnTo>
                    <a:pt x="826121" y="62835"/>
                  </a:lnTo>
                  <a:lnTo>
                    <a:pt x="826450" y="65146"/>
                  </a:lnTo>
                  <a:lnTo>
                    <a:pt x="826421" y="67273"/>
                  </a:lnTo>
                  <a:lnTo>
                    <a:pt x="826324" y="67848"/>
                  </a:lnTo>
                  <a:lnTo>
                    <a:pt x="826170" y="68239"/>
                  </a:lnTo>
                  <a:lnTo>
                    <a:pt x="825614" y="68988"/>
                  </a:lnTo>
                  <a:lnTo>
                    <a:pt x="825028" y="69399"/>
                  </a:lnTo>
                  <a:lnTo>
                    <a:pt x="824737" y="69518"/>
                  </a:lnTo>
                  <a:lnTo>
                    <a:pt x="823675" y="69722"/>
                  </a:lnTo>
                  <a:lnTo>
                    <a:pt x="822791" y="69747"/>
                  </a:lnTo>
                  <a:lnTo>
                    <a:pt x="821928" y="69864"/>
                  </a:lnTo>
                  <a:lnTo>
                    <a:pt x="821220" y="70095"/>
                  </a:lnTo>
                  <a:lnTo>
                    <a:pt x="820882" y="70304"/>
                  </a:lnTo>
                  <a:lnTo>
                    <a:pt x="820181" y="70959"/>
                  </a:lnTo>
                  <a:lnTo>
                    <a:pt x="819842" y="71409"/>
                  </a:lnTo>
                  <a:lnTo>
                    <a:pt x="818756" y="73270"/>
                  </a:lnTo>
                  <a:lnTo>
                    <a:pt x="818583" y="73753"/>
                  </a:lnTo>
                  <a:lnTo>
                    <a:pt x="817970" y="74536"/>
                  </a:lnTo>
                  <a:lnTo>
                    <a:pt x="817421" y="75499"/>
                  </a:lnTo>
                  <a:lnTo>
                    <a:pt x="817000" y="76612"/>
                  </a:lnTo>
                  <a:lnTo>
                    <a:pt x="816834" y="77402"/>
                  </a:lnTo>
                  <a:lnTo>
                    <a:pt x="816815" y="77893"/>
                  </a:lnTo>
                  <a:lnTo>
                    <a:pt x="817027" y="78822"/>
                  </a:lnTo>
                  <a:lnTo>
                    <a:pt x="817072" y="79021"/>
                  </a:lnTo>
                  <a:lnTo>
                    <a:pt x="817664" y="80143"/>
                  </a:lnTo>
                  <a:lnTo>
                    <a:pt x="817839" y="80830"/>
                  </a:lnTo>
                  <a:lnTo>
                    <a:pt x="817853" y="81131"/>
                  </a:lnTo>
                  <a:lnTo>
                    <a:pt x="817771" y="81785"/>
                  </a:lnTo>
                  <a:lnTo>
                    <a:pt x="817542" y="82602"/>
                  </a:lnTo>
                  <a:lnTo>
                    <a:pt x="816930" y="83654"/>
                  </a:lnTo>
                  <a:lnTo>
                    <a:pt x="816697" y="83940"/>
                  </a:lnTo>
                  <a:lnTo>
                    <a:pt x="816402" y="84155"/>
                  </a:lnTo>
                  <a:lnTo>
                    <a:pt x="815840" y="84459"/>
                  </a:lnTo>
                  <a:lnTo>
                    <a:pt x="815298" y="84598"/>
                  </a:lnTo>
                  <a:lnTo>
                    <a:pt x="814976" y="84616"/>
                  </a:lnTo>
                  <a:lnTo>
                    <a:pt x="814462" y="84528"/>
                  </a:lnTo>
                  <a:lnTo>
                    <a:pt x="813001" y="83920"/>
                  </a:lnTo>
                  <a:lnTo>
                    <a:pt x="812297" y="83989"/>
                  </a:lnTo>
                  <a:lnTo>
                    <a:pt x="811919" y="84130"/>
                  </a:lnTo>
                  <a:lnTo>
                    <a:pt x="811454" y="84417"/>
                  </a:lnTo>
                  <a:lnTo>
                    <a:pt x="811099" y="84793"/>
                  </a:lnTo>
                  <a:lnTo>
                    <a:pt x="810983" y="85002"/>
                  </a:lnTo>
                  <a:lnTo>
                    <a:pt x="810373" y="87174"/>
                  </a:lnTo>
                  <a:lnTo>
                    <a:pt x="810328" y="87938"/>
                  </a:lnTo>
                  <a:lnTo>
                    <a:pt x="810831" y="89647"/>
                  </a:lnTo>
                  <a:lnTo>
                    <a:pt x="811147" y="90324"/>
                  </a:lnTo>
                  <a:lnTo>
                    <a:pt x="811575" y="90952"/>
                  </a:lnTo>
                  <a:lnTo>
                    <a:pt x="812746" y="92277"/>
                  </a:lnTo>
                  <a:lnTo>
                    <a:pt x="813893" y="93370"/>
                  </a:lnTo>
                  <a:lnTo>
                    <a:pt x="814497" y="93827"/>
                  </a:lnTo>
                  <a:lnTo>
                    <a:pt x="816549" y="94890"/>
                  </a:lnTo>
                  <a:lnTo>
                    <a:pt x="816903" y="95205"/>
                  </a:lnTo>
                  <a:lnTo>
                    <a:pt x="817387" y="95784"/>
                  </a:lnTo>
                  <a:lnTo>
                    <a:pt x="817576" y="96146"/>
                  </a:lnTo>
                  <a:lnTo>
                    <a:pt x="817662" y="96601"/>
                  </a:lnTo>
                  <a:lnTo>
                    <a:pt x="817857" y="98657"/>
                  </a:lnTo>
                  <a:lnTo>
                    <a:pt x="818008" y="99457"/>
                  </a:lnTo>
                  <a:lnTo>
                    <a:pt x="818173" y="99824"/>
                  </a:lnTo>
                  <a:lnTo>
                    <a:pt x="818745" y="100710"/>
                  </a:lnTo>
                  <a:lnTo>
                    <a:pt x="819123" y="101102"/>
                  </a:lnTo>
                  <a:lnTo>
                    <a:pt x="819593" y="101509"/>
                  </a:lnTo>
                  <a:lnTo>
                    <a:pt x="820155" y="101883"/>
                  </a:lnTo>
                  <a:lnTo>
                    <a:pt x="821604" y="102669"/>
                  </a:lnTo>
                  <a:lnTo>
                    <a:pt x="823889" y="103319"/>
                  </a:lnTo>
                  <a:lnTo>
                    <a:pt x="824528" y="103602"/>
                  </a:lnTo>
                  <a:lnTo>
                    <a:pt x="825451" y="104419"/>
                  </a:lnTo>
                  <a:lnTo>
                    <a:pt x="825840" y="105048"/>
                  </a:lnTo>
                  <a:lnTo>
                    <a:pt x="826108" y="106447"/>
                  </a:lnTo>
                  <a:lnTo>
                    <a:pt x="826534" y="107176"/>
                  </a:lnTo>
                  <a:lnTo>
                    <a:pt x="827005" y="107557"/>
                  </a:lnTo>
                  <a:lnTo>
                    <a:pt x="827325" y="107815"/>
                  </a:lnTo>
                  <a:lnTo>
                    <a:pt x="828609" y="108303"/>
                  </a:lnTo>
                  <a:lnTo>
                    <a:pt x="829023" y="108611"/>
                  </a:lnTo>
                  <a:lnTo>
                    <a:pt x="829410" y="109062"/>
                  </a:lnTo>
                  <a:lnTo>
                    <a:pt x="829594" y="109495"/>
                  </a:lnTo>
                  <a:lnTo>
                    <a:pt x="829565" y="110367"/>
                  </a:lnTo>
                  <a:lnTo>
                    <a:pt x="829623" y="110965"/>
                  </a:lnTo>
                  <a:lnTo>
                    <a:pt x="829701" y="111228"/>
                  </a:lnTo>
                  <a:lnTo>
                    <a:pt x="830112" y="111863"/>
                  </a:lnTo>
                  <a:lnTo>
                    <a:pt x="830381" y="112087"/>
                  </a:lnTo>
                  <a:lnTo>
                    <a:pt x="830672" y="112291"/>
                  </a:lnTo>
                  <a:lnTo>
                    <a:pt x="831073" y="112430"/>
                  </a:lnTo>
                  <a:lnTo>
                    <a:pt x="832273" y="112568"/>
                  </a:lnTo>
                  <a:lnTo>
                    <a:pt x="832712" y="112461"/>
                  </a:lnTo>
                  <a:lnTo>
                    <a:pt x="833092" y="112283"/>
                  </a:lnTo>
                  <a:lnTo>
                    <a:pt x="833800" y="111902"/>
                  </a:lnTo>
                  <a:lnTo>
                    <a:pt x="834673" y="111310"/>
                  </a:lnTo>
                  <a:lnTo>
                    <a:pt x="835448" y="111186"/>
                  </a:lnTo>
                  <a:lnTo>
                    <a:pt x="835805" y="111218"/>
                  </a:lnTo>
                  <a:lnTo>
                    <a:pt x="836133" y="111342"/>
                  </a:lnTo>
                  <a:lnTo>
                    <a:pt x="836587" y="111722"/>
                  </a:lnTo>
                  <a:lnTo>
                    <a:pt x="837060" y="112583"/>
                  </a:lnTo>
                  <a:lnTo>
                    <a:pt x="837262" y="113186"/>
                  </a:lnTo>
                  <a:lnTo>
                    <a:pt x="837293" y="113786"/>
                  </a:lnTo>
                  <a:lnTo>
                    <a:pt x="837047" y="114572"/>
                  </a:lnTo>
                  <a:lnTo>
                    <a:pt x="836616" y="115089"/>
                  </a:lnTo>
                  <a:lnTo>
                    <a:pt x="835974" y="115522"/>
                  </a:lnTo>
                  <a:lnTo>
                    <a:pt x="835305" y="115664"/>
                  </a:lnTo>
                  <a:lnTo>
                    <a:pt x="835057" y="115772"/>
                  </a:lnTo>
                  <a:lnTo>
                    <a:pt x="834667" y="116079"/>
                  </a:lnTo>
                  <a:lnTo>
                    <a:pt x="834130" y="116623"/>
                  </a:lnTo>
                  <a:lnTo>
                    <a:pt x="833895" y="116991"/>
                  </a:lnTo>
                  <a:lnTo>
                    <a:pt x="833830" y="117244"/>
                  </a:lnTo>
                  <a:lnTo>
                    <a:pt x="833768" y="117864"/>
                  </a:lnTo>
                  <a:lnTo>
                    <a:pt x="834114" y="121488"/>
                  </a:lnTo>
                  <a:lnTo>
                    <a:pt x="834451" y="123206"/>
                  </a:lnTo>
                  <a:lnTo>
                    <a:pt x="834713" y="124037"/>
                  </a:lnTo>
                  <a:lnTo>
                    <a:pt x="835077" y="124926"/>
                  </a:lnTo>
                  <a:lnTo>
                    <a:pt x="835640" y="125798"/>
                  </a:lnTo>
                  <a:lnTo>
                    <a:pt x="836586" y="126920"/>
                  </a:lnTo>
                  <a:lnTo>
                    <a:pt x="837102" y="127376"/>
                  </a:lnTo>
                  <a:lnTo>
                    <a:pt x="837591" y="127691"/>
                  </a:lnTo>
                  <a:lnTo>
                    <a:pt x="838822" y="128157"/>
                  </a:lnTo>
                  <a:lnTo>
                    <a:pt x="840026" y="128729"/>
                  </a:lnTo>
                  <a:lnTo>
                    <a:pt x="841261" y="129496"/>
                  </a:lnTo>
                  <a:lnTo>
                    <a:pt x="842238" y="130373"/>
                  </a:lnTo>
                  <a:lnTo>
                    <a:pt x="842979" y="131265"/>
                  </a:lnTo>
                  <a:lnTo>
                    <a:pt x="843447" y="132197"/>
                  </a:lnTo>
                  <a:lnTo>
                    <a:pt x="843674" y="133393"/>
                  </a:lnTo>
                  <a:lnTo>
                    <a:pt x="843631" y="133900"/>
                  </a:lnTo>
                  <a:lnTo>
                    <a:pt x="843450" y="134533"/>
                  </a:lnTo>
                  <a:lnTo>
                    <a:pt x="842664" y="136040"/>
                  </a:lnTo>
                  <a:lnTo>
                    <a:pt x="842653" y="136508"/>
                  </a:lnTo>
                  <a:lnTo>
                    <a:pt x="842831" y="136927"/>
                  </a:lnTo>
                  <a:lnTo>
                    <a:pt x="843049" y="137196"/>
                  </a:lnTo>
                  <a:lnTo>
                    <a:pt x="843961" y="138074"/>
                  </a:lnTo>
                  <a:lnTo>
                    <a:pt x="844318" y="138252"/>
                  </a:lnTo>
                  <a:lnTo>
                    <a:pt x="845350" y="138534"/>
                  </a:lnTo>
                  <a:lnTo>
                    <a:pt x="846718" y="138597"/>
                  </a:lnTo>
                  <a:lnTo>
                    <a:pt x="848118" y="138332"/>
                  </a:lnTo>
                  <a:lnTo>
                    <a:pt x="848518" y="138401"/>
                  </a:lnTo>
                  <a:lnTo>
                    <a:pt x="848785" y="138545"/>
                  </a:lnTo>
                  <a:lnTo>
                    <a:pt x="849210" y="138924"/>
                  </a:lnTo>
                  <a:lnTo>
                    <a:pt x="849479" y="139349"/>
                  </a:lnTo>
                  <a:lnTo>
                    <a:pt x="850097" y="140898"/>
                  </a:lnTo>
                  <a:lnTo>
                    <a:pt x="850942" y="142369"/>
                  </a:lnTo>
                  <a:lnTo>
                    <a:pt x="852189" y="143334"/>
                  </a:lnTo>
                  <a:lnTo>
                    <a:pt x="853382" y="143755"/>
                  </a:lnTo>
                  <a:lnTo>
                    <a:pt x="854000" y="143892"/>
                  </a:lnTo>
                  <a:lnTo>
                    <a:pt x="855470" y="143896"/>
                  </a:lnTo>
                  <a:lnTo>
                    <a:pt x="856549" y="143672"/>
                  </a:lnTo>
                  <a:lnTo>
                    <a:pt x="858558" y="142437"/>
                  </a:lnTo>
                  <a:lnTo>
                    <a:pt x="859581" y="141693"/>
                  </a:lnTo>
                  <a:lnTo>
                    <a:pt x="860366" y="141562"/>
                  </a:lnTo>
                  <a:lnTo>
                    <a:pt x="861648" y="141877"/>
                  </a:lnTo>
                  <a:lnTo>
                    <a:pt x="862259" y="142293"/>
                  </a:lnTo>
                  <a:lnTo>
                    <a:pt x="862689" y="143911"/>
                  </a:lnTo>
                  <a:lnTo>
                    <a:pt x="862475" y="145452"/>
                  </a:lnTo>
                  <a:lnTo>
                    <a:pt x="863817" y="145942"/>
                  </a:lnTo>
                  <a:lnTo>
                    <a:pt x="865040" y="146068"/>
                  </a:lnTo>
                  <a:lnTo>
                    <a:pt x="866866" y="145520"/>
                  </a:lnTo>
                  <a:lnTo>
                    <a:pt x="867780" y="145003"/>
                  </a:lnTo>
                  <a:lnTo>
                    <a:pt x="868576" y="144915"/>
                  </a:lnTo>
                  <a:lnTo>
                    <a:pt x="869388" y="145032"/>
                  </a:lnTo>
                  <a:lnTo>
                    <a:pt x="870043" y="145300"/>
                  </a:lnTo>
                  <a:lnTo>
                    <a:pt x="870518" y="145688"/>
                  </a:lnTo>
                  <a:lnTo>
                    <a:pt x="870785" y="147831"/>
                  </a:lnTo>
                  <a:lnTo>
                    <a:pt x="870501" y="148498"/>
                  </a:lnTo>
                  <a:lnTo>
                    <a:pt x="869620" y="149602"/>
                  </a:lnTo>
                  <a:lnTo>
                    <a:pt x="869033" y="150540"/>
                  </a:lnTo>
                  <a:lnTo>
                    <a:pt x="868892" y="150954"/>
                  </a:lnTo>
                  <a:lnTo>
                    <a:pt x="868872" y="151831"/>
                  </a:lnTo>
                  <a:lnTo>
                    <a:pt x="868950" y="155336"/>
                  </a:lnTo>
                  <a:lnTo>
                    <a:pt x="868960" y="156497"/>
                  </a:lnTo>
                  <a:lnTo>
                    <a:pt x="869014" y="158850"/>
                  </a:lnTo>
                  <a:lnTo>
                    <a:pt x="869040" y="162028"/>
                  </a:lnTo>
                  <a:lnTo>
                    <a:pt x="869115" y="171186"/>
                  </a:lnTo>
                  <a:lnTo>
                    <a:pt x="869245" y="177037"/>
                  </a:lnTo>
                  <a:lnTo>
                    <a:pt x="869251" y="177331"/>
                  </a:lnTo>
                  <a:lnTo>
                    <a:pt x="869277" y="177791"/>
                  </a:lnTo>
                  <a:lnTo>
                    <a:pt x="869414" y="185592"/>
                  </a:lnTo>
                  <a:lnTo>
                    <a:pt x="869453" y="187738"/>
                  </a:lnTo>
                  <a:lnTo>
                    <a:pt x="869463" y="188022"/>
                  </a:lnTo>
                  <a:lnTo>
                    <a:pt x="869475" y="188914"/>
                  </a:lnTo>
                  <a:lnTo>
                    <a:pt x="869491" y="189825"/>
                  </a:lnTo>
                  <a:lnTo>
                    <a:pt x="869512" y="190972"/>
                  </a:lnTo>
                  <a:lnTo>
                    <a:pt x="869612" y="193859"/>
                  </a:lnTo>
                  <a:lnTo>
                    <a:pt x="869609" y="196284"/>
                  </a:lnTo>
                  <a:lnTo>
                    <a:pt x="869638" y="206374"/>
                  </a:lnTo>
                  <a:lnTo>
                    <a:pt x="869636" y="206629"/>
                  </a:lnTo>
                  <a:lnTo>
                    <a:pt x="869637" y="207011"/>
                  </a:lnTo>
                  <a:lnTo>
                    <a:pt x="869674" y="222112"/>
                  </a:lnTo>
                  <a:lnTo>
                    <a:pt x="869717" y="223636"/>
                  </a:lnTo>
                  <a:lnTo>
                    <a:pt x="869684" y="224302"/>
                  </a:lnTo>
                  <a:lnTo>
                    <a:pt x="869709" y="225950"/>
                  </a:lnTo>
                  <a:lnTo>
                    <a:pt x="869788" y="230236"/>
                  </a:lnTo>
                  <a:lnTo>
                    <a:pt x="869766" y="230760"/>
                  </a:lnTo>
                  <a:lnTo>
                    <a:pt x="869840" y="234688"/>
                  </a:lnTo>
                  <a:lnTo>
                    <a:pt x="869832" y="235013"/>
                  </a:lnTo>
                  <a:lnTo>
                    <a:pt x="869940" y="243237"/>
                  </a:lnTo>
                  <a:lnTo>
                    <a:pt x="869950" y="244307"/>
                  </a:lnTo>
                  <a:lnTo>
                    <a:pt x="869957" y="244485"/>
                  </a:lnTo>
                  <a:lnTo>
                    <a:pt x="869953" y="245306"/>
                  </a:lnTo>
                  <a:lnTo>
                    <a:pt x="870094" y="256202"/>
                  </a:lnTo>
                  <a:lnTo>
                    <a:pt x="870135" y="257817"/>
                  </a:lnTo>
                  <a:lnTo>
                    <a:pt x="870144" y="258362"/>
                  </a:lnTo>
                  <a:lnTo>
                    <a:pt x="870189" y="261168"/>
                  </a:lnTo>
                  <a:lnTo>
                    <a:pt x="870205" y="261934"/>
                  </a:lnTo>
                  <a:lnTo>
                    <a:pt x="870318" y="266136"/>
                  </a:lnTo>
                  <a:lnTo>
                    <a:pt x="870369" y="267813"/>
                  </a:lnTo>
                  <a:lnTo>
                    <a:pt x="870385" y="268436"/>
                  </a:lnTo>
                  <a:lnTo>
                    <a:pt x="870412" y="269216"/>
                  </a:lnTo>
                  <a:lnTo>
                    <a:pt x="870445" y="271024"/>
                  </a:lnTo>
                  <a:lnTo>
                    <a:pt x="870455" y="272655"/>
                  </a:lnTo>
                  <a:lnTo>
                    <a:pt x="870459" y="272877"/>
                  </a:lnTo>
                  <a:lnTo>
                    <a:pt x="870529" y="275745"/>
                  </a:lnTo>
                  <a:lnTo>
                    <a:pt x="870626" y="280538"/>
                  </a:lnTo>
                  <a:lnTo>
                    <a:pt x="870652" y="282121"/>
                  </a:lnTo>
                  <a:lnTo>
                    <a:pt x="870671" y="283258"/>
                  </a:lnTo>
                  <a:lnTo>
                    <a:pt x="870675" y="283493"/>
                  </a:lnTo>
                  <a:lnTo>
                    <a:pt x="870693" y="285510"/>
                  </a:lnTo>
                  <a:lnTo>
                    <a:pt x="870698" y="285981"/>
                  </a:lnTo>
                  <a:lnTo>
                    <a:pt x="870700" y="287474"/>
                  </a:lnTo>
                  <a:lnTo>
                    <a:pt x="870720" y="290801"/>
                  </a:lnTo>
                  <a:lnTo>
                    <a:pt x="870702" y="291871"/>
                  </a:lnTo>
                  <a:lnTo>
                    <a:pt x="870719" y="293467"/>
                  </a:lnTo>
                  <a:lnTo>
                    <a:pt x="870916" y="305574"/>
                  </a:lnTo>
                  <a:lnTo>
                    <a:pt x="870917" y="305786"/>
                  </a:lnTo>
                  <a:lnTo>
                    <a:pt x="870936" y="306644"/>
                  </a:lnTo>
                  <a:lnTo>
                    <a:pt x="871007" y="310038"/>
                  </a:lnTo>
                  <a:lnTo>
                    <a:pt x="871100" y="316572"/>
                  </a:lnTo>
                  <a:lnTo>
                    <a:pt x="871083" y="317257"/>
                  </a:lnTo>
                  <a:lnTo>
                    <a:pt x="871117" y="319719"/>
                  </a:lnTo>
                  <a:lnTo>
                    <a:pt x="871169" y="322586"/>
                  </a:lnTo>
                  <a:lnTo>
                    <a:pt x="871169" y="322812"/>
                  </a:lnTo>
                  <a:lnTo>
                    <a:pt x="871182" y="323637"/>
                  </a:lnTo>
                  <a:lnTo>
                    <a:pt x="871175" y="324165"/>
                  </a:lnTo>
                  <a:lnTo>
                    <a:pt x="871177" y="324762"/>
                  </a:lnTo>
                  <a:lnTo>
                    <a:pt x="871190" y="325129"/>
                  </a:lnTo>
                  <a:lnTo>
                    <a:pt x="871192" y="327811"/>
                  </a:lnTo>
                  <a:lnTo>
                    <a:pt x="871193" y="329214"/>
                  </a:lnTo>
                  <a:lnTo>
                    <a:pt x="871197" y="329892"/>
                  </a:lnTo>
                  <a:lnTo>
                    <a:pt x="871210" y="332086"/>
                  </a:lnTo>
                  <a:lnTo>
                    <a:pt x="871207" y="333336"/>
                  </a:lnTo>
                  <a:lnTo>
                    <a:pt x="871233" y="334191"/>
                  </a:lnTo>
                  <a:lnTo>
                    <a:pt x="871239" y="335569"/>
                  </a:lnTo>
                  <a:lnTo>
                    <a:pt x="871237" y="338190"/>
                  </a:lnTo>
                  <a:lnTo>
                    <a:pt x="871255" y="339324"/>
                  </a:lnTo>
                  <a:lnTo>
                    <a:pt x="871256" y="341983"/>
                  </a:lnTo>
                  <a:lnTo>
                    <a:pt x="871280" y="348811"/>
                  </a:lnTo>
                  <a:lnTo>
                    <a:pt x="871386" y="355163"/>
                  </a:lnTo>
                  <a:lnTo>
                    <a:pt x="871387" y="356269"/>
                  </a:lnTo>
                  <a:lnTo>
                    <a:pt x="871492" y="360966"/>
                  </a:lnTo>
                  <a:lnTo>
                    <a:pt x="871517" y="361334"/>
                  </a:lnTo>
                  <a:lnTo>
                    <a:pt x="871515" y="361483"/>
                  </a:lnTo>
                  <a:lnTo>
                    <a:pt x="871504" y="362135"/>
                  </a:lnTo>
                  <a:lnTo>
                    <a:pt x="871546" y="363472"/>
                  </a:lnTo>
                  <a:lnTo>
                    <a:pt x="871617" y="366339"/>
                  </a:lnTo>
                  <a:lnTo>
                    <a:pt x="871672" y="368747"/>
                  </a:lnTo>
                  <a:lnTo>
                    <a:pt x="871764" y="372663"/>
                  </a:lnTo>
                  <a:lnTo>
                    <a:pt x="871752" y="372806"/>
                  </a:lnTo>
                  <a:lnTo>
                    <a:pt x="871867" y="378387"/>
                  </a:lnTo>
                  <a:lnTo>
                    <a:pt x="871906" y="379045"/>
                  </a:lnTo>
                  <a:lnTo>
                    <a:pt x="871923" y="380470"/>
                  </a:lnTo>
                  <a:lnTo>
                    <a:pt x="871930" y="381031"/>
                  </a:lnTo>
                  <a:lnTo>
                    <a:pt x="872031" y="384800"/>
                  </a:lnTo>
                  <a:lnTo>
                    <a:pt x="872062" y="385724"/>
                  </a:lnTo>
                  <a:lnTo>
                    <a:pt x="872136" y="391264"/>
                  </a:lnTo>
                  <a:lnTo>
                    <a:pt x="872155" y="393334"/>
                  </a:lnTo>
                  <a:lnTo>
                    <a:pt x="872167" y="393989"/>
                  </a:lnTo>
                  <a:lnTo>
                    <a:pt x="872177" y="394698"/>
                  </a:lnTo>
                  <a:lnTo>
                    <a:pt x="872193" y="395518"/>
                  </a:lnTo>
                  <a:lnTo>
                    <a:pt x="872241" y="397715"/>
                  </a:lnTo>
                  <a:lnTo>
                    <a:pt x="872263" y="399811"/>
                  </a:lnTo>
                  <a:lnTo>
                    <a:pt x="872274" y="401958"/>
                  </a:lnTo>
                  <a:lnTo>
                    <a:pt x="872307" y="404091"/>
                  </a:lnTo>
                  <a:lnTo>
                    <a:pt x="872377" y="408337"/>
                  </a:lnTo>
                  <a:lnTo>
                    <a:pt x="872396" y="408818"/>
                  </a:lnTo>
                  <a:lnTo>
                    <a:pt x="872453" y="412597"/>
                  </a:lnTo>
                  <a:lnTo>
                    <a:pt x="872450" y="412828"/>
                  </a:lnTo>
                  <a:lnTo>
                    <a:pt x="872491" y="414773"/>
                  </a:lnTo>
                  <a:lnTo>
                    <a:pt x="872664" y="426975"/>
                  </a:lnTo>
                  <a:lnTo>
                    <a:pt x="872662" y="427392"/>
                  </a:lnTo>
                  <a:lnTo>
                    <a:pt x="872688" y="428604"/>
                  </a:lnTo>
                  <a:lnTo>
                    <a:pt x="872688" y="428782"/>
                  </a:lnTo>
                  <a:lnTo>
                    <a:pt x="872725" y="431832"/>
                  </a:lnTo>
                  <a:lnTo>
                    <a:pt x="872773" y="434556"/>
                  </a:lnTo>
                  <a:lnTo>
                    <a:pt x="872772" y="435670"/>
                  </a:lnTo>
                  <a:lnTo>
                    <a:pt x="872793" y="436609"/>
                  </a:lnTo>
                  <a:lnTo>
                    <a:pt x="872846" y="438746"/>
                  </a:lnTo>
                  <a:lnTo>
                    <a:pt x="872953" y="442834"/>
                  </a:lnTo>
                  <a:lnTo>
                    <a:pt x="872960" y="443214"/>
                  </a:lnTo>
                  <a:lnTo>
                    <a:pt x="872988" y="445647"/>
                  </a:lnTo>
                  <a:lnTo>
                    <a:pt x="873020" y="446997"/>
                  </a:lnTo>
                  <a:lnTo>
                    <a:pt x="873050" y="448067"/>
                  </a:lnTo>
                  <a:lnTo>
                    <a:pt x="873055" y="448533"/>
                  </a:lnTo>
                  <a:lnTo>
                    <a:pt x="873072" y="449643"/>
                  </a:lnTo>
                  <a:lnTo>
                    <a:pt x="873117" y="451235"/>
                  </a:lnTo>
                  <a:lnTo>
                    <a:pt x="873178" y="453916"/>
                  </a:lnTo>
                  <a:lnTo>
                    <a:pt x="873211" y="456302"/>
                  </a:lnTo>
                  <a:lnTo>
                    <a:pt x="873292" y="460925"/>
                  </a:lnTo>
                  <a:lnTo>
                    <a:pt x="873323" y="462408"/>
                  </a:lnTo>
                  <a:lnTo>
                    <a:pt x="872469" y="462458"/>
                  </a:lnTo>
                  <a:lnTo>
                    <a:pt x="863700" y="462594"/>
                  </a:lnTo>
                  <a:lnTo>
                    <a:pt x="863458" y="462597"/>
                  </a:lnTo>
                  <a:lnTo>
                    <a:pt x="862166" y="462622"/>
                  </a:lnTo>
                  <a:lnTo>
                    <a:pt x="859294" y="462689"/>
                  </a:lnTo>
                  <a:lnTo>
                    <a:pt x="859042" y="462690"/>
                  </a:lnTo>
                  <a:lnTo>
                    <a:pt x="854578" y="462753"/>
                  </a:lnTo>
                  <a:lnTo>
                    <a:pt x="848220" y="462848"/>
                  </a:lnTo>
                  <a:lnTo>
                    <a:pt x="847085" y="462863"/>
                  </a:lnTo>
                  <a:lnTo>
                    <a:pt x="846040" y="462873"/>
                  </a:lnTo>
                  <a:lnTo>
                    <a:pt x="845641" y="462879"/>
                  </a:lnTo>
                  <a:lnTo>
                    <a:pt x="828917" y="463028"/>
                  </a:lnTo>
                  <a:lnTo>
                    <a:pt x="827466" y="463051"/>
                  </a:lnTo>
                  <a:lnTo>
                    <a:pt x="827017" y="463054"/>
                  </a:lnTo>
                  <a:lnTo>
                    <a:pt x="824794" y="463086"/>
                  </a:lnTo>
                  <a:lnTo>
                    <a:pt x="823908" y="463101"/>
                  </a:lnTo>
                  <a:lnTo>
                    <a:pt x="822538" y="463107"/>
                  </a:lnTo>
                  <a:lnTo>
                    <a:pt x="819712" y="463154"/>
                  </a:lnTo>
                  <a:lnTo>
                    <a:pt x="810078" y="463270"/>
                  </a:lnTo>
                  <a:lnTo>
                    <a:pt x="807497" y="463303"/>
                  </a:lnTo>
                  <a:lnTo>
                    <a:pt x="805378" y="463321"/>
                  </a:lnTo>
                  <a:lnTo>
                    <a:pt x="790401" y="463513"/>
                  </a:lnTo>
                  <a:lnTo>
                    <a:pt x="789723" y="463518"/>
                  </a:lnTo>
                  <a:lnTo>
                    <a:pt x="789384" y="463519"/>
                  </a:lnTo>
                  <a:lnTo>
                    <a:pt x="780384" y="463625"/>
                  </a:lnTo>
                  <a:lnTo>
                    <a:pt x="768156" y="463729"/>
                  </a:lnTo>
                  <a:lnTo>
                    <a:pt x="766881" y="463732"/>
                  </a:lnTo>
                  <a:lnTo>
                    <a:pt x="765470" y="463735"/>
                  </a:lnTo>
                  <a:lnTo>
                    <a:pt x="760857" y="463772"/>
                  </a:lnTo>
                  <a:lnTo>
                    <a:pt x="756321" y="463802"/>
                  </a:lnTo>
                  <a:lnTo>
                    <a:pt x="755874" y="463798"/>
                  </a:lnTo>
                  <a:lnTo>
                    <a:pt x="754884" y="463805"/>
                  </a:lnTo>
                  <a:lnTo>
                    <a:pt x="754210" y="463815"/>
                  </a:lnTo>
                  <a:lnTo>
                    <a:pt x="750182" y="463840"/>
                  </a:lnTo>
                  <a:lnTo>
                    <a:pt x="747575" y="463852"/>
                  </a:lnTo>
                  <a:lnTo>
                    <a:pt x="746374" y="463878"/>
                  </a:lnTo>
                  <a:lnTo>
                    <a:pt x="744759" y="463864"/>
                  </a:lnTo>
                  <a:lnTo>
                    <a:pt x="744228" y="463881"/>
                  </a:lnTo>
                  <a:lnTo>
                    <a:pt x="743856" y="463886"/>
                  </a:lnTo>
                  <a:lnTo>
                    <a:pt x="741048" y="463903"/>
                  </a:lnTo>
                  <a:lnTo>
                    <a:pt x="738930" y="463909"/>
                  </a:lnTo>
                  <a:lnTo>
                    <a:pt x="737893" y="463924"/>
                  </a:lnTo>
                  <a:lnTo>
                    <a:pt x="735769" y="463919"/>
                  </a:lnTo>
                  <a:lnTo>
                    <a:pt x="733272" y="463957"/>
                  </a:lnTo>
                  <a:lnTo>
                    <a:pt x="726337" y="463965"/>
                  </a:lnTo>
                  <a:lnTo>
                    <a:pt x="725508" y="463962"/>
                  </a:lnTo>
                  <a:lnTo>
                    <a:pt x="725354" y="463962"/>
                  </a:lnTo>
                  <a:lnTo>
                    <a:pt x="725131" y="463963"/>
                  </a:lnTo>
                  <a:lnTo>
                    <a:pt x="721243" y="463971"/>
                  </a:lnTo>
                  <a:lnTo>
                    <a:pt x="719132" y="463991"/>
                  </a:lnTo>
                  <a:lnTo>
                    <a:pt x="718088" y="463990"/>
                  </a:lnTo>
                  <a:lnTo>
                    <a:pt x="714877" y="464025"/>
                  </a:lnTo>
                  <a:lnTo>
                    <a:pt x="710577" y="464069"/>
                  </a:lnTo>
                  <a:lnTo>
                    <a:pt x="694052" y="464073"/>
                  </a:lnTo>
                  <a:lnTo>
                    <a:pt x="693817" y="464050"/>
                  </a:lnTo>
                  <a:lnTo>
                    <a:pt x="693354" y="464067"/>
                  </a:lnTo>
                  <a:lnTo>
                    <a:pt x="693052" y="464064"/>
                  </a:lnTo>
                  <a:lnTo>
                    <a:pt x="692737" y="464063"/>
                  </a:lnTo>
                  <a:lnTo>
                    <a:pt x="692545" y="464046"/>
                  </a:lnTo>
                  <a:lnTo>
                    <a:pt x="688925" y="464040"/>
                  </a:lnTo>
                  <a:lnTo>
                    <a:pt x="687129" y="464066"/>
                  </a:lnTo>
                  <a:lnTo>
                    <a:pt x="685065" y="464059"/>
                  </a:lnTo>
                  <a:lnTo>
                    <a:pt x="678144" y="464025"/>
                  </a:lnTo>
                  <a:lnTo>
                    <a:pt x="677825" y="464024"/>
                  </a:lnTo>
                  <a:lnTo>
                    <a:pt x="664268" y="464007"/>
                  </a:lnTo>
                  <a:lnTo>
                    <a:pt x="661779" y="464016"/>
                  </a:lnTo>
                  <a:lnTo>
                    <a:pt x="651790" y="464053"/>
                  </a:lnTo>
                  <a:lnTo>
                    <a:pt x="648813" y="464031"/>
                  </a:lnTo>
                  <a:lnTo>
                    <a:pt x="627646" y="463852"/>
                  </a:lnTo>
                  <a:lnTo>
                    <a:pt x="627051" y="463838"/>
                  </a:lnTo>
                  <a:lnTo>
                    <a:pt x="623979" y="463817"/>
                  </a:lnTo>
                  <a:lnTo>
                    <a:pt x="623428" y="463820"/>
                  </a:lnTo>
                  <a:lnTo>
                    <a:pt x="622419" y="463850"/>
                  </a:lnTo>
                  <a:lnTo>
                    <a:pt x="617450" y="463788"/>
                  </a:lnTo>
                  <a:lnTo>
                    <a:pt x="617080" y="463832"/>
                  </a:lnTo>
                  <a:lnTo>
                    <a:pt x="613833" y="463761"/>
                  </a:lnTo>
                  <a:lnTo>
                    <a:pt x="608569" y="463715"/>
                  </a:lnTo>
                  <a:lnTo>
                    <a:pt x="607537" y="463704"/>
                  </a:lnTo>
                  <a:lnTo>
                    <a:pt x="604501" y="463691"/>
                  </a:lnTo>
                  <a:lnTo>
                    <a:pt x="604333" y="463693"/>
                  </a:lnTo>
                  <a:lnTo>
                    <a:pt x="602735" y="463672"/>
                  </a:lnTo>
                  <a:lnTo>
                    <a:pt x="602167" y="463671"/>
                  </a:lnTo>
                  <a:lnTo>
                    <a:pt x="600669" y="463670"/>
                  </a:lnTo>
                  <a:lnTo>
                    <a:pt x="596817" y="463636"/>
                  </a:lnTo>
                  <a:lnTo>
                    <a:pt x="595853" y="463634"/>
                  </a:lnTo>
                  <a:lnTo>
                    <a:pt x="589436" y="463586"/>
                  </a:lnTo>
                  <a:lnTo>
                    <a:pt x="588295" y="463564"/>
                  </a:lnTo>
                  <a:lnTo>
                    <a:pt x="581131" y="463490"/>
                  </a:lnTo>
                  <a:lnTo>
                    <a:pt x="580705" y="463482"/>
                  </a:lnTo>
                  <a:lnTo>
                    <a:pt x="578821" y="463463"/>
                  </a:lnTo>
                  <a:lnTo>
                    <a:pt x="578549" y="463457"/>
                  </a:lnTo>
                  <a:lnTo>
                    <a:pt x="575592" y="463413"/>
                  </a:lnTo>
                  <a:lnTo>
                    <a:pt x="549147" y="463116"/>
                  </a:lnTo>
                  <a:lnTo>
                    <a:pt x="547675" y="463099"/>
                  </a:lnTo>
                  <a:lnTo>
                    <a:pt x="538564" y="462990"/>
                  </a:lnTo>
                  <a:lnTo>
                    <a:pt x="537327" y="462966"/>
                  </a:lnTo>
                  <a:lnTo>
                    <a:pt x="530921" y="462863"/>
                  </a:lnTo>
                  <a:lnTo>
                    <a:pt x="528661" y="462828"/>
                  </a:lnTo>
                  <a:lnTo>
                    <a:pt x="526538" y="462799"/>
                  </a:lnTo>
                  <a:lnTo>
                    <a:pt x="521594" y="462722"/>
                  </a:lnTo>
                  <a:lnTo>
                    <a:pt x="517995" y="462602"/>
                  </a:lnTo>
                  <a:lnTo>
                    <a:pt x="516426" y="462588"/>
                  </a:lnTo>
                  <a:lnTo>
                    <a:pt x="510938" y="462518"/>
                  </a:lnTo>
                  <a:lnTo>
                    <a:pt x="502512" y="462377"/>
                  </a:lnTo>
                  <a:lnTo>
                    <a:pt x="500772" y="462330"/>
                  </a:lnTo>
                  <a:lnTo>
                    <a:pt x="498557" y="462308"/>
                  </a:lnTo>
                  <a:lnTo>
                    <a:pt x="471298" y="461807"/>
                  </a:lnTo>
                  <a:lnTo>
                    <a:pt x="470599" y="461794"/>
                  </a:lnTo>
                  <a:lnTo>
                    <a:pt x="469958" y="461783"/>
                  </a:lnTo>
                  <a:lnTo>
                    <a:pt x="462115" y="461638"/>
                  </a:lnTo>
                  <a:lnTo>
                    <a:pt x="457942" y="461539"/>
                  </a:lnTo>
                  <a:lnTo>
                    <a:pt x="454394" y="461480"/>
                  </a:lnTo>
                  <a:lnTo>
                    <a:pt x="450791" y="461397"/>
                  </a:lnTo>
                  <a:lnTo>
                    <a:pt x="449463" y="461391"/>
                  </a:lnTo>
                  <a:lnTo>
                    <a:pt x="447321" y="461318"/>
                  </a:lnTo>
                  <a:lnTo>
                    <a:pt x="434444" y="461002"/>
                  </a:lnTo>
                  <a:lnTo>
                    <a:pt x="433629" y="460982"/>
                  </a:lnTo>
                  <a:lnTo>
                    <a:pt x="427170" y="460735"/>
                  </a:lnTo>
                  <a:lnTo>
                    <a:pt x="426078" y="460703"/>
                  </a:lnTo>
                  <a:lnTo>
                    <a:pt x="425850" y="460700"/>
                  </a:lnTo>
                  <a:lnTo>
                    <a:pt x="411185" y="460235"/>
                  </a:lnTo>
                  <a:lnTo>
                    <a:pt x="391227" y="459656"/>
                  </a:lnTo>
                  <a:lnTo>
                    <a:pt x="390763" y="459625"/>
                  </a:lnTo>
                  <a:lnTo>
                    <a:pt x="385689" y="459437"/>
                  </a:lnTo>
                  <a:lnTo>
                    <a:pt x="382120" y="459354"/>
                  </a:lnTo>
                  <a:lnTo>
                    <a:pt x="381911" y="459352"/>
                  </a:lnTo>
                  <a:lnTo>
                    <a:pt x="381471" y="459338"/>
                  </a:lnTo>
                  <a:lnTo>
                    <a:pt x="373001" y="459068"/>
                  </a:lnTo>
                  <a:lnTo>
                    <a:pt x="371692" y="459023"/>
                  </a:lnTo>
                  <a:lnTo>
                    <a:pt x="358307" y="458566"/>
                  </a:lnTo>
                  <a:lnTo>
                    <a:pt x="357609" y="458540"/>
                  </a:lnTo>
                  <a:lnTo>
                    <a:pt x="354194" y="458415"/>
                  </a:lnTo>
                  <a:lnTo>
                    <a:pt x="351798" y="458390"/>
                  </a:lnTo>
                  <a:lnTo>
                    <a:pt x="342954" y="458061"/>
                  </a:lnTo>
                  <a:lnTo>
                    <a:pt x="342417" y="458042"/>
                  </a:lnTo>
                  <a:lnTo>
                    <a:pt x="328460" y="457531"/>
                  </a:lnTo>
                  <a:lnTo>
                    <a:pt x="325003" y="457405"/>
                  </a:lnTo>
                  <a:lnTo>
                    <a:pt x="313494" y="456895"/>
                  </a:lnTo>
                  <a:lnTo>
                    <a:pt x="309771" y="456843"/>
                  </a:lnTo>
                  <a:lnTo>
                    <a:pt x="303985" y="456639"/>
                  </a:lnTo>
                  <a:lnTo>
                    <a:pt x="300678" y="456490"/>
                  </a:lnTo>
                  <a:lnTo>
                    <a:pt x="298789" y="456415"/>
                  </a:lnTo>
                  <a:lnTo>
                    <a:pt x="298522" y="456404"/>
                  </a:lnTo>
                  <a:lnTo>
                    <a:pt x="298354" y="456397"/>
                  </a:lnTo>
                  <a:lnTo>
                    <a:pt x="297827" y="456375"/>
                  </a:lnTo>
                  <a:lnTo>
                    <a:pt x="294000" y="456238"/>
                  </a:lnTo>
                  <a:lnTo>
                    <a:pt x="292006" y="456166"/>
                  </a:lnTo>
                  <a:lnTo>
                    <a:pt x="284088" y="455830"/>
                  </a:lnTo>
                  <a:lnTo>
                    <a:pt x="281353" y="455729"/>
                  </a:lnTo>
                  <a:lnTo>
                    <a:pt x="280298" y="455600"/>
                  </a:lnTo>
                  <a:lnTo>
                    <a:pt x="266525" y="454937"/>
                  </a:lnTo>
                  <a:lnTo>
                    <a:pt x="265208" y="454868"/>
                  </a:lnTo>
                  <a:lnTo>
                    <a:pt x="254701" y="454314"/>
                  </a:lnTo>
                  <a:lnTo>
                    <a:pt x="240616" y="453701"/>
                  </a:lnTo>
                  <a:lnTo>
                    <a:pt x="239901" y="453659"/>
                  </a:lnTo>
                  <a:lnTo>
                    <a:pt x="239751" y="453651"/>
                  </a:lnTo>
                  <a:lnTo>
                    <a:pt x="239382" y="453632"/>
                  </a:lnTo>
                  <a:lnTo>
                    <a:pt x="229534" y="453134"/>
                  </a:lnTo>
                  <a:lnTo>
                    <a:pt x="226450" y="452976"/>
                  </a:lnTo>
                  <a:lnTo>
                    <a:pt x="218005" y="452603"/>
                  </a:lnTo>
                  <a:lnTo>
                    <a:pt x="217438" y="452583"/>
                  </a:lnTo>
                  <a:lnTo>
                    <a:pt x="217276" y="452561"/>
                  </a:lnTo>
                  <a:lnTo>
                    <a:pt x="216344" y="452525"/>
                  </a:lnTo>
                  <a:lnTo>
                    <a:pt x="175073" y="450701"/>
                  </a:lnTo>
                  <a:lnTo>
                    <a:pt x="170518" y="450517"/>
                  </a:lnTo>
                  <a:lnTo>
                    <a:pt x="166007" y="450339"/>
                  </a:lnTo>
                  <a:lnTo>
                    <a:pt x="165588" y="450330"/>
                  </a:lnTo>
                  <a:lnTo>
                    <a:pt x="160624" y="450107"/>
                  </a:lnTo>
                  <a:lnTo>
                    <a:pt x="153688" y="449833"/>
                  </a:lnTo>
                  <a:lnTo>
                    <a:pt x="151061" y="449650"/>
                  </a:lnTo>
                  <a:lnTo>
                    <a:pt x="150050" y="449622"/>
                  </a:lnTo>
                  <a:lnTo>
                    <a:pt x="145274" y="449378"/>
                  </a:lnTo>
                  <a:lnTo>
                    <a:pt x="144315" y="449327"/>
                  </a:lnTo>
                  <a:lnTo>
                    <a:pt x="139451" y="449130"/>
                  </a:lnTo>
                  <a:lnTo>
                    <a:pt x="135217" y="448901"/>
                  </a:lnTo>
                  <a:lnTo>
                    <a:pt x="133697" y="448824"/>
                  </a:lnTo>
                  <a:lnTo>
                    <a:pt x="128878" y="448617"/>
                  </a:lnTo>
                  <a:lnTo>
                    <a:pt x="122891" y="448298"/>
                  </a:lnTo>
                  <a:lnTo>
                    <a:pt x="120996" y="448172"/>
                  </a:lnTo>
                  <a:lnTo>
                    <a:pt x="116182" y="447930"/>
                  </a:lnTo>
                  <a:lnTo>
                    <a:pt x="114636" y="447849"/>
                  </a:lnTo>
                  <a:lnTo>
                    <a:pt x="97622" y="446981"/>
                  </a:lnTo>
                  <a:lnTo>
                    <a:pt x="97454" y="446983"/>
                  </a:lnTo>
                  <a:lnTo>
                    <a:pt x="80424" y="446081"/>
                  </a:lnTo>
                  <a:lnTo>
                    <a:pt x="80203" y="446074"/>
                  </a:lnTo>
                  <a:lnTo>
                    <a:pt x="78028" y="445952"/>
                  </a:lnTo>
                  <a:lnTo>
                    <a:pt x="73834" y="445720"/>
                  </a:lnTo>
                  <a:lnTo>
                    <a:pt x="73700" y="445718"/>
                  </a:lnTo>
                  <a:lnTo>
                    <a:pt x="65436" y="445261"/>
                  </a:lnTo>
                  <a:lnTo>
                    <a:pt x="61472" y="445024"/>
                  </a:lnTo>
                  <a:lnTo>
                    <a:pt x="57219" y="444778"/>
                  </a:lnTo>
                  <a:lnTo>
                    <a:pt x="51914" y="444482"/>
                  </a:lnTo>
                  <a:lnTo>
                    <a:pt x="51773" y="444481"/>
                  </a:lnTo>
                  <a:lnTo>
                    <a:pt x="16423" y="442386"/>
                  </a:lnTo>
                  <a:lnTo>
                    <a:pt x="4909" y="441673"/>
                  </a:lnTo>
                  <a:lnTo>
                    <a:pt x="1648" y="441473"/>
                  </a:lnTo>
                  <a:lnTo>
                    <a:pt x="0" y="441366"/>
                  </a:lnTo>
                  <a:lnTo>
                    <a:pt x="351" y="436735"/>
                  </a:lnTo>
                  <a:lnTo>
                    <a:pt x="412" y="435847"/>
                  </a:lnTo>
                  <a:lnTo>
                    <a:pt x="429" y="435647"/>
                  </a:lnTo>
                  <a:lnTo>
                    <a:pt x="458" y="435221"/>
                  </a:lnTo>
                  <a:lnTo>
                    <a:pt x="1167" y="424760"/>
                  </a:lnTo>
                  <a:lnTo>
                    <a:pt x="1241" y="423967"/>
                  </a:lnTo>
                  <a:lnTo>
                    <a:pt x="1334" y="422055"/>
                  </a:lnTo>
                  <a:lnTo>
                    <a:pt x="1517" y="419608"/>
                  </a:lnTo>
                  <a:lnTo>
                    <a:pt x="2689" y="402564"/>
                  </a:lnTo>
                  <a:lnTo>
                    <a:pt x="3119" y="396785"/>
                  </a:lnTo>
                  <a:lnTo>
                    <a:pt x="3220" y="395050"/>
                  </a:lnTo>
                  <a:lnTo>
                    <a:pt x="3623" y="388704"/>
                  </a:lnTo>
                  <a:lnTo>
                    <a:pt x="3911" y="385458"/>
                  </a:lnTo>
                  <a:lnTo>
                    <a:pt x="4046" y="383382"/>
                  </a:lnTo>
                  <a:lnTo>
                    <a:pt x="4243" y="380349"/>
                  </a:lnTo>
                  <a:lnTo>
                    <a:pt x="4484" y="376693"/>
                  </a:lnTo>
                  <a:lnTo>
                    <a:pt x="4826" y="371621"/>
                  </a:lnTo>
                  <a:lnTo>
                    <a:pt x="5195" y="366264"/>
                  </a:lnTo>
                  <a:lnTo>
                    <a:pt x="5461" y="361986"/>
                  </a:lnTo>
                  <a:lnTo>
                    <a:pt x="5534" y="361119"/>
                  </a:lnTo>
                  <a:lnTo>
                    <a:pt x="5703" y="358660"/>
                  </a:lnTo>
                  <a:lnTo>
                    <a:pt x="6235" y="351354"/>
                  </a:lnTo>
                  <a:lnTo>
                    <a:pt x="6604" y="346021"/>
                  </a:lnTo>
                  <a:lnTo>
                    <a:pt x="6707" y="344525"/>
                  </a:lnTo>
                  <a:lnTo>
                    <a:pt x="6806" y="342885"/>
                  </a:lnTo>
                  <a:lnTo>
                    <a:pt x="6968" y="340725"/>
                  </a:lnTo>
                  <a:lnTo>
                    <a:pt x="7368" y="334359"/>
                  </a:lnTo>
                  <a:lnTo>
                    <a:pt x="7502" y="332209"/>
                  </a:lnTo>
                  <a:lnTo>
                    <a:pt x="7700" y="329040"/>
                  </a:lnTo>
                  <a:lnTo>
                    <a:pt x="7927" y="324847"/>
                  </a:lnTo>
                  <a:lnTo>
                    <a:pt x="8042" y="322680"/>
                  </a:lnTo>
                  <a:lnTo>
                    <a:pt x="8240" y="319659"/>
                  </a:lnTo>
                  <a:lnTo>
                    <a:pt x="8658" y="313243"/>
                  </a:lnTo>
                  <a:lnTo>
                    <a:pt x="9169" y="304709"/>
                  </a:lnTo>
                  <a:lnTo>
                    <a:pt x="9189" y="304421"/>
                  </a:lnTo>
                  <a:lnTo>
                    <a:pt x="10275" y="287206"/>
                  </a:lnTo>
                  <a:lnTo>
                    <a:pt x="10997" y="277319"/>
                  </a:lnTo>
                  <a:lnTo>
                    <a:pt x="11079" y="275557"/>
                  </a:lnTo>
                  <a:lnTo>
                    <a:pt x="11287" y="273103"/>
                  </a:lnTo>
                  <a:lnTo>
                    <a:pt x="12356" y="257237"/>
                  </a:lnTo>
                  <a:lnTo>
                    <a:pt x="12468" y="255419"/>
                  </a:lnTo>
                  <a:lnTo>
                    <a:pt x="12525" y="254479"/>
                  </a:lnTo>
                  <a:lnTo>
                    <a:pt x="12957" y="248101"/>
                  </a:lnTo>
                  <a:lnTo>
                    <a:pt x="13643" y="237529"/>
                  </a:lnTo>
                  <a:lnTo>
                    <a:pt x="14016" y="232932"/>
                  </a:lnTo>
                  <a:lnTo>
                    <a:pt x="13998" y="232360"/>
                  </a:lnTo>
                  <a:lnTo>
                    <a:pt x="14294" y="227377"/>
                  </a:lnTo>
                  <a:lnTo>
                    <a:pt x="14823" y="219770"/>
                  </a:lnTo>
                  <a:lnTo>
                    <a:pt x="15023" y="217095"/>
                  </a:lnTo>
                  <a:lnTo>
                    <a:pt x="15211" y="214159"/>
                  </a:lnTo>
                  <a:lnTo>
                    <a:pt x="15365" y="211970"/>
                  </a:lnTo>
                  <a:lnTo>
                    <a:pt x="15593" y="208615"/>
                  </a:lnTo>
                  <a:lnTo>
                    <a:pt x="15922" y="203681"/>
                  </a:lnTo>
                  <a:lnTo>
                    <a:pt x="16492" y="195710"/>
                  </a:lnTo>
                  <a:lnTo>
                    <a:pt x="16539" y="194888"/>
                  </a:lnTo>
                  <a:lnTo>
                    <a:pt x="16658" y="193201"/>
                  </a:lnTo>
                  <a:lnTo>
                    <a:pt x="16673" y="192932"/>
                  </a:lnTo>
                  <a:lnTo>
                    <a:pt x="16757" y="191610"/>
                  </a:lnTo>
                  <a:lnTo>
                    <a:pt x="17309" y="183283"/>
                  </a:lnTo>
                  <a:lnTo>
                    <a:pt x="17331" y="183109"/>
                  </a:lnTo>
                  <a:lnTo>
                    <a:pt x="17467" y="180977"/>
                  </a:lnTo>
                  <a:lnTo>
                    <a:pt x="17593" y="179013"/>
                  </a:lnTo>
                  <a:lnTo>
                    <a:pt x="17767" y="176665"/>
                  </a:lnTo>
                  <a:lnTo>
                    <a:pt x="17901" y="174622"/>
                  </a:lnTo>
                  <a:lnTo>
                    <a:pt x="20114" y="140341"/>
                  </a:lnTo>
                  <a:lnTo>
                    <a:pt x="20881" y="128210"/>
                  </a:lnTo>
                  <a:lnTo>
                    <a:pt x="20909" y="127704"/>
                  </a:lnTo>
                  <a:lnTo>
                    <a:pt x="20941" y="127135"/>
                  </a:lnTo>
                  <a:lnTo>
                    <a:pt x="22475" y="102753"/>
                  </a:lnTo>
                  <a:lnTo>
                    <a:pt x="23127" y="92393"/>
                  </a:lnTo>
                  <a:lnTo>
                    <a:pt x="23404" y="88006"/>
                  </a:lnTo>
                  <a:lnTo>
                    <a:pt x="23528" y="85860"/>
                  </a:lnTo>
                  <a:lnTo>
                    <a:pt x="23580" y="85109"/>
                  </a:lnTo>
                  <a:lnTo>
                    <a:pt x="24378" y="72948"/>
                  </a:lnTo>
                  <a:lnTo>
                    <a:pt x="24686" y="68471"/>
                  </a:lnTo>
                  <a:lnTo>
                    <a:pt x="24722" y="68143"/>
                  </a:lnTo>
                  <a:lnTo>
                    <a:pt x="24992" y="63849"/>
                  </a:lnTo>
                  <a:lnTo>
                    <a:pt x="25047" y="62986"/>
                  </a:lnTo>
                  <a:lnTo>
                    <a:pt x="25214" y="60303"/>
                  </a:lnTo>
                  <a:lnTo>
                    <a:pt x="25701" y="52416"/>
                  </a:lnTo>
                  <a:lnTo>
                    <a:pt x="25816" y="51279"/>
                  </a:lnTo>
                  <a:lnTo>
                    <a:pt x="25979" y="48078"/>
                  </a:lnTo>
                  <a:lnTo>
                    <a:pt x="27348" y="27026"/>
                  </a:lnTo>
                  <a:lnTo>
                    <a:pt x="27485" y="24923"/>
                  </a:lnTo>
                  <a:lnTo>
                    <a:pt x="27582" y="23432"/>
                  </a:lnTo>
                  <a:lnTo>
                    <a:pt x="27623" y="2250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830191" y="4968559"/>
              <a:ext cx="851328" cy="444726"/>
            </a:xfrm>
            <a:custGeom>
              <a:avLst/>
              <a:pathLst>
                <a:path w="851328" h="444726">
                  <a:moveTo>
                    <a:pt x="1038" y="440360"/>
                  </a:moveTo>
                  <a:lnTo>
                    <a:pt x="1697" y="438224"/>
                  </a:lnTo>
                  <a:lnTo>
                    <a:pt x="1807" y="436797"/>
                  </a:lnTo>
                  <a:lnTo>
                    <a:pt x="1777" y="436144"/>
                  </a:lnTo>
                  <a:lnTo>
                    <a:pt x="1824" y="435667"/>
                  </a:lnTo>
                  <a:lnTo>
                    <a:pt x="3098" y="432043"/>
                  </a:lnTo>
                  <a:lnTo>
                    <a:pt x="3261" y="430923"/>
                  </a:lnTo>
                  <a:lnTo>
                    <a:pt x="3375" y="428419"/>
                  </a:lnTo>
                  <a:lnTo>
                    <a:pt x="3502" y="427560"/>
                  </a:lnTo>
                  <a:lnTo>
                    <a:pt x="3588" y="427280"/>
                  </a:lnTo>
                  <a:lnTo>
                    <a:pt x="4053" y="426490"/>
                  </a:lnTo>
                  <a:lnTo>
                    <a:pt x="4648" y="425822"/>
                  </a:lnTo>
                  <a:lnTo>
                    <a:pt x="5674" y="425243"/>
                  </a:lnTo>
                  <a:lnTo>
                    <a:pt x="7149" y="424750"/>
                  </a:lnTo>
                  <a:lnTo>
                    <a:pt x="8280" y="424475"/>
                  </a:lnTo>
                  <a:lnTo>
                    <a:pt x="9143" y="424415"/>
                  </a:lnTo>
                  <a:lnTo>
                    <a:pt x="10238" y="425375"/>
                  </a:lnTo>
                  <a:lnTo>
                    <a:pt x="10856" y="426052"/>
                  </a:lnTo>
                  <a:lnTo>
                    <a:pt x="12448" y="428275"/>
                  </a:lnTo>
                  <a:lnTo>
                    <a:pt x="13381" y="429731"/>
                  </a:lnTo>
                  <a:lnTo>
                    <a:pt x="15423" y="431925"/>
                  </a:lnTo>
                  <a:lnTo>
                    <a:pt x="16350" y="432778"/>
                  </a:lnTo>
                  <a:lnTo>
                    <a:pt x="16810" y="433106"/>
                  </a:lnTo>
                  <a:lnTo>
                    <a:pt x="17807" y="433578"/>
                  </a:lnTo>
                  <a:lnTo>
                    <a:pt x="18007" y="433592"/>
                  </a:lnTo>
                  <a:lnTo>
                    <a:pt x="20555" y="433109"/>
                  </a:lnTo>
                  <a:lnTo>
                    <a:pt x="21614" y="432648"/>
                  </a:lnTo>
                  <a:lnTo>
                    <a:pt x="22698" y="431562"/>
                  </a:lnTo>
                  <a:lnTo>
                    <a:pt x="23110" y="430946"/>
                  </a:lnTo>
                  <a:lnTo>
                    <a:pt x="24147" y="427705"/>
                  </a:lnTo>
                  <a:lnTo>
                    <a:pt x="24150" y="425262"/>
                  </a:lnTo>
                  <a:lnTo>
                    <a:pt x="24269" y="424153"/>
                  </a:lnTo>
                  <a:lnTo>
                    <a:pt x="24405" y="423659"/>
                  </a:lnTo>
                  <a:lnTo>
                    <a:pt x="24924" y="422578"/>
                  </a:lnTo>
                  <a:lnTo>
                    <a:pt x="25428" y="421784"/>
                  </a:lnTo>
                  <a:lnTo>
                    <a:pt x="25907" y="421218"/>
                  </a:lnTo>
                  <a:lnTo>
                    <a:pt x="26857" y="420290"/>
                  </a:lnTo>
                  <a:lnTo>
                    <a:pt x="27929" y="418781"/>
                  </a:lnTo>
                  <a:lnTo>
                    <a:pt x="28506" y="417819"/>
                  </a:lnTo>
                  <a:lnTo>
                    <a:pt x="27303" y="417102"/>
                  </a:lnTo>
                  <a:lnTo>
                    <a:pt x="26923" y="417040"/>
                  </a:lnTo>
                  <a:lnTo>
                    <a:pt x="27182" y="416714"/>
                  </a:lnTo>
                  <a:lnTo>
                    <a:pt x="27317" y="416174"/>
                  </a:lnTo>
                  <a:lnTo>
                    <a:pt x="27223" y="415104"/>
                  </a:lnTo>
                  <a:lnTo>
                    <a:pt x="27005" y="414627"/>
                  </a:lnTo>
                  <a:lnTo>
                    <a:pt x="26318" y="413936"/>
                  </a:lnTo>
                  <a:lnTo>
                    <a:pt x="25109" y="412964"/>
                  </a:lnTo>
                  <a:lnTo>
                    <a:pt x="23604" y="411501"/>
                  </a:lnTo>
                  <a:lnTo>
                    <a:pt x="23151" y="410945"/>
                  </a:lnTo>
                  <a:lnTo>
                    <a:pt x="22955" y="410359"/>
                  </a:lnTo>
                  <a:lnTo>
                    <a:pt x="22850" y="409539"/>
                  </a:lnTo>
                  <a:lnTo>
                    <a:pt x="22897" y="408292"/>
                  </a:lnTo>
                  <a:lnTo>
                    <a:pt x="23069" y="407514"/>
                  </a:lnTo>
                  <a:lnTo>
                    <a:pt x="23712" y="406313"/>
                  </a:lnTo>
                  <a:lnTo>
                    <a:pt x="24463" y="405307"/>
                  </a:lnTo>
                  <a:lnTo>
                    <a:pt x="25020" y="404894"/>
                  </a:lnTo>
                  <a:lnTo>
                    <a:pt x="26208" y="404305"/>
                  </a:lnTo>
                  <a:lnTo>
                    <a:pt x="26468" y="404261"/>
                  </a:lnTo>
                  <a:lnTo>
                    <a:pt x="27677" y="404701"/>
                  </a:lnTo>
                  <a:lnTo>
                    <a:pt x="28289" y="404607"/>
                  </a:lnTo>
                  <a:lnTo>
                    <a:pt x="29411" y="404646"/>
                  </a:lnTo>
                  <a:lnTo>
                    <a:pt x="30252" y="405079"/>
                  </a:lnTo>
                  <a:lnTo>
                    <a:pt x="30858" y="405067"/>
                  </a:lnTo>
                  <a:lnTo>
                    <a:pt x="31360" y="405021"/>
                  </a:lnTo>
                  <a:lnTo>
                    <a:pt x="31758" y="404530"/>
                  </a:lnTo>
                  <a:lnTo>
                    <a:pt x="32079" y="403774"/>
                  </a:lnTo>
                  <a:lnTo>
                    <a:pt x="32296" y="402615"/>
                  </a:lnTo>
                  <a:lnTo>
                    <a:pt x="32295" y="401899"/>
                  </a:lnTo>
                  <a:lnTo>
                    <a:pt x="32165" y="401441"/>
                  </a:lnTo>
                  <a:lnTo>
                    <a:pt x="31665" y="400531"/>
                  </a:lnTo>
                  <a:lnTo>
                    <a:pt x="31262" y="400088"/>
                  </a:lnTo>
                  <a:lnTo>
                    <a:pt x="30598" y="399794"/>
                  </a:lnTo>
                  <a:lnTo>
                    <a:pt x="30087" y="399755"/>
                  </a:lnTo>
                  <a:lnTo>
                    <a:pt x="28792" y="399844"/>
                  </a:lnTo>
                  <a:lnTo>
                    <a:pt x="27408" y="399844"/>
                  </a:lnTo>
                  <a:lnTo>
                    <a:pt x="26800" y="399630"/>
                  </a:lnTo>
                  <a:lnTo>
                    <a:pt x="25852" y="399023"/>
                  </a:lnTo>
                  <a:lnTo>
                    <a:pt x="25514" y="398676"/>
                  </a:lnTo>
                  <a:lnTo>
                    <a:pt x="24658" y="397399"/>
                  </a:lnTo>
                  <a:lnTo>
                    <a:pt x="24470" y="397023"/>
                  </a:lnTo>
                  <a:lnTo>
                    <a:pt x="24377" y="396591"/>
                  </a:lnTo>
                  <a:lnTo>
                    <a:pt x="24411" y="396053"/>
                  </a:lnTo>
                  <a:lnTo>
                    <a:pt x="24197" y="393891"/>
                  </a:lnTo>
                  <a:lnTo>
                    <a:pt x="24245" y="393413"/>
                  </a:lnTo>
                  <a:lnTo>
                    <a:pt x="24345" y="393229"/>
                  </a:lnTo>
                  <a:lnTo>
                    <a:pt x="24739" y="392605"/>
                  </a:lnTo>
                  <a:lnTo>
                    <a:pt x="25073" y="392325"/>
                  </a:lnTo>
                  <a:lnTo>
                    <a:pt x="25480" y="392143"/>
                  </a:lnTo>
                  <a:lnTo>
                    <a:pt x="26347" y="392076"/>
                  </a:lnTo>
                  <a:lnTo>
                    <a:pt x="26589" y="391938"/>
                  </a:lnTo>
                  <a:lnTo>
                    <a:pt x="26998" y="391419"/>
                  </a:lnTo>
                  <a:lnTo>
                    <a:pt x="27678" y="391283"/>
                  </a:lnTo>
                  <a:lnTo>
                    <a:pt x="28816" y="391160"/>
                  </a:lnTo>
                  <a:lnTo>
                    <a:pt x="29403" y="389627"/>
                  </a:lnTo>
                  <a:lnTo>
                    <a:pt x="29843" y="387436"/>
                  </a:lnTo>
                  <a:lnTo>
                    <a:pt x="30523" y="385803"/>
                  </a:lnTo>
                  <a:lnTo>
                    <a:pt x="30732" y="385114"/>
                  </a:lnTo>
                  <a:lnTo>
                    <a:pt x="31299" y="380253"/>
                  </a:lnTo>
                  <a:lnTo>
                    <a:pt x="31918" y="377392"/>
                  </a:lnTo>
                  <a:lnTo>
                    <a:pt x="32021" y="376670"/>
                  </a:lnTo>
                  <a:lnTo>
                    <a:pt x="32078" y="374627"/>
                  </a:lnTo>
                  <a:lnTo>
                    <a:pt x="32016" y="374111"/>
                  </a:lnTo>
                  <a:lnTo>
                    <a:pt x="31909" y="373655"/>
                  </a:lnTo>
                  <a:lnTo>
                    <a:pt x="31461" y="372933"/>
                  </a:lnTo>
                  <a:lnTo>
                    <a:pt x="30602" y="371994"/>
                  </a:lnTo>
                  <a:lnTo>
                    <a:pt x="29907" y="371496"/>
                  </a:lnTo>
                  <a:lnTo>
                    <a:pt x="29505" y="371302"/>
                  </a:lnTo>
                  <a:lnTo>
                    <a:pt x="28691" y="371131"/>
                  </a:lnTo>
                  <a:lnTo>
                    <a:pt x="28248" y="371202"/>
                  </a:lnTo>
                  <a:lnTo>
                    <a:pt x="27788" y="371418"/>
                  </a:lnTo>
                  <a:lnTo>
                    <a:pt x="27103" y="371028"/>
                  </a:lnTo>
                  <a:lnTo>
                    <a:pt x="24316" y="369054"/>
                  </a:lnTo>
                  <a:lnTo>
                    <a:pt x="23598" y="368630"/>
                  </a:lnTo>
                  <a:lnTo>
                    <a:pt x="22994" y="367982"/>
                  </a:lnTo>
                  <a:lnTo>
                    <a:pt x="22663" y="367518"/>
                  </a:lnTo>
                  <a:lnTo>
                    <a:pt x="21918" y="366178"/>
                  </a:lnTo>
                  <a:lnTo>
                    <a:pt x="21628" y="365331"/>
                  </a:lnTo>
                  <a:lnTo>
                    <a:pt x="21309" y="363822"/>
                  </a:lnTo>
                  <a:lnTo>
                    <a:pt x="21334" y="362490"/>
                  </a:lnTo>
                  <a:lnTo>
                    <a:pt x="21487" y="361490"/>
                  </a:lnTo>
                  <a:lnTo>
                    <a:pt x="21807" y="360131"/>
                  </a:lnTo>
                  <a:lnTo>
                    <a:pt x="22184" y="359200"/>
                  </a:lnTo>
                  <a:lnTo>
                    <a:pt x="22557" y="358281"/>
                  </a:lnTo>
                  <a:lnTo>
                    <a:pt x="23972" y="356003"/>
                  </a:lnTo>
                  <a:lnTo>
                    <a:pt x="24329" y="355741"/>
                  </a:lnTo>
                  <a:lnTo>
                    <a:pt x="24512" y="355823"/>
                  </a:lnTo>
                  <a:lnTo>
                    <a:pt x="24876" y="355662"/>
                  </a:lnTo>
                  <a:lnTo>
                    <a:pt x="25457" y="355151"/>
                  </a:lnTo>
                  <a:lnTo>
                    <a:pt x="25782" y="354676"/>
                  </a:lnTo>
                  <a:lnTo>
                    <a:pt x="25997" y="353879"/>
                  </a:lnTo>
                  <a:lnTo>
                    <a:pt x="26092" y="353713"/>
                  </a:lnTo>
                  <a:lnTo>
                    <a:pt x="27180" y="352808"/>
                  </a:lnTo>
                  <a:lnTo>
                    <a:pt x="27506" y="352409"/>
                  </a:lnTo>
                  <a:lnTo>
                    <a:pt x="27663" y="352080"/>
                  </a:lnTo>
                  <a:lnTo>
                    <a:pt x="28207" y="351697"/>
                  </a:lnTo>
                  <a:lnTo>
                    <a:pt x="28682" y="351177"/>
                  </a:lnTo>
                  <a:lnTo>
                    <a:pt x="29838" y="347854"/>
                  </a:lnTo>
                  <a:lnTo>
                    <a:pt x="30053" y="347066"/>
                  </a:lnTo>
                  <a:lnTo>
                    <a:pt x="30110" y="346444"/>
                  </a:lnTo>
                  <a:lnTo>
                    <a:pt x="30366" y="345533"/>
                  </a:lnTo>
                  <a:lnTo>
                    <a:pt x="31005" y="344130"/>
                  </a:lnTo>
                  <a:lnTo>
                    <a:pt x="32095" y="342638"/>
                  </a:lnTo>
                  <a:lnTo>
                    <a:pt x="34056" y="340466"/>
                  </a:lnTo>
                  <a:lnTo>
                    <a:pt x="35846" y="338239"/>
                  </a:lnTo>
                  <a:lnTo>
                    <a:pt x="36265" y="338049"/>
                  </a:lnTo>
                  <a:lnTo>
                    <a:pt x="37064" y="336920"/>
                  </a:lnTo>
                  <a:lnTo>
                    <a:pt x="38872" y="336040"/>
                  </a:lnTo>
                  <a:lnTo>
                    <a:pt x="39754" y="335214"/>
                  </a:lnTo>
                  <a:lnTo>
                    <a:pt x="39457" y="335330"/>
                  </a:lnTo>
                  <a:lnTo>
                    <a:pt x="40294" y="334697"/>
                  </a:lnTo>
                  <a:lnTo>
                    <a:pt x="42311" y="333897"/>
                  </a:lnTo>
                  <a:lnTo>
                    <a:pt x="44217" y="333559"/>
                  </a:lnTo>
                  <a:lnTo>
                    <a:pt x="47120" y="333473"/>
                  </a:lnTo>
                  <a:lnTo>
                    <a:pt x="48189" y="333538"/>
                  </a:lnTo>
                  <a:lnTo>
                    <a:pt x="48346" y="333548"/>
                  </a:lnTo>
                  <a:lnTo>
                    <a:pt x="48794" y="333653"/>
                  </a:lnTo>
                  <a:lnTo>
                    <a:pt x="49652" y="333853"/>
                  </a:lnTo>
                  <a:lnTo>
                    <a:pt x="50119" y="333884"/>
                  </a:lnTo>
                  <a:lnTo>
                    <a:pt x="51828" y="334474"/>
                  </a:lnTo>
                  <a:lnTo>
                    <a:pt x="55842" y="335544"/>
                  </a:lnTo>
                  <a:lnTo>
                    <a:pt x="60039" y="337132"/>
                  </a:lnTo>
                  <a:lnTo>
                    <a:pt x="61743" y="337616"/>
                  </a:lnTo>
                  <a:lnTo>
                    <a:pt x="63568" y="337990"/>
                  </a:lnTo>
                  <a:lnTo>
                    <a:pt x="64591" y="338453"/>
                  </a:lnTo>
                  <a:lnTo>
                    <a:pt x="65889" y="339265"/>
                  </a:lnTo>
                  <a:lnTo>
                    <a:pt x="66841" y="340079"/>
                  </a:lnTo>
                  <a:lnTo>
                    <a:pt x="67300" y="340587"/>
                  </a:lnTo>
                  <a:lnTo>
                    <a:pt x="68616" y="341374"/>
                  </a:lnTo>
                  <a:lnTo>
                    <a:pt x="70155" y="342413"/>
                  </a:lnTo>
                  <a:lnTo>
                    <a:pt x="71014" y="342800"/>
                  </a:lnTo>
                  <a:lnTo>
                    <a:pt x="72029" y="343456"/>
                  </a:lnTo>
                  <a:lnTo>
                    <a:pt x="72744" y="343770"/>
                  </a:lnTo>
                  <a:lnTo>
                    <a:pt x="73793" y="344085"/>
                  </a:lnTo>
                  <a:lnTo>
                    <a:pt x="74176" y="344133"/>
                  </a:lnTo>
                  <a:lnTo>
                    <a:pt x="76218" y="343660"/>
                  </a:lnTo>
                  <a:lnTo>
                    <a:pt x="77240" y="343790"/>
                  </a:lnTo>
                  <a:lnTo>
                    <a:pt x="77990" y="343986"/>
                  </a:lnTo>
                  <a:lnTo>
                    <a:pt x="83222" y="345962"/>
                  </a:lnTo>
                  <a:lnTo>
                    <a:pt x="84049" y="346115"/>
                  </a:lnTo>
                  <a:lnTo>
                    <a:pt x="84916" y="346084"/>
                  </a:lnTo>
                  <a:lnTo>
                    <a:pt x="85487" y="346261"/>
                  </a:lnTo>
                  <a:lnTo>
                    <a:pt x="87265" y="347092"/>
                  </a:lnTo>
                  <a:lnTo>
                    <a:pt x="88544" y="347813"/>
                  </a:lnTo>
                  <a:lnTo>
                    <a:pt x="89458" y="348516"/>
                  </a:lnTo>
                  <a:lnTo>
                    <a:pt x="90037" y="348775"/>
                  </a:lnTo>
                  <a:lnTo>
                    <a:pt x="91042" y="350024"/>
                  </a:lnTo>
                  <a:lnTo>
                    <a:pt x="91679" y="350662"/>
                  </a:lnTo>
                  <a:lnTo>
                    <a:pt x="92586" y="351117"/>
                  </a:lnTo>
                  <a:lnTo>
                    <a:pt x="93281" y="351596"/>
                  </a:lnTo>
                  <a:lnTo>
                    <a:pt x="93761" y="351926"/>
                  </a:lnTo>
                  <a:lnTo>
                    <a:pt x="95552" y="352652"/>
                  </a:lnTo>
                  <a:lnTo>
                    <a:pt x="97208" y="352918"/>
                  </a:lnTo>
                  <a:lnTo>
                    <a:pt x="98417" y="353046"/>
                  </a:lnTo>
                  <a:lnTo>
                    <a:pt x="99250" y="353024"/>
                  </a:lnTo>
                  <a:lnTo>
                    <a:pt x="100412" y="352914"/>
                  </a:lnTo>
                  <a:lnTo>
                    <a:pt x="102060" y="352382"/>
                  </a:lnTo>
                  <a:lnTo>
                    <a:pt x="102915" y="352417"/>
                  </a:lnTo>
                  <a:lnTo>
                    <a:pt x="103688" y="352184"/>
                  </a:lnTo>
                  <a:lnTo>
                    <a:pt x="105626" y="351188"/>
                  </a:lnTo>
                  <a:lnTo>
                    <a:pt x="106978" y="347412"/>
                  </a:lnTo>
                  <a:lnTo>
                    <a:pt x="106963" y="345853"/>
                  </a:lnTo>
                  <a:lnTo>
                    <a:pt x="107655" y="343453"/>
                  </a:lnTo>
                  <a:lnTo>
                    <a:pt x="107769" y="343241"/>
                  </a:lnTo>
                  <a:lnTo>
                    <a:pt x="108619" y="339705"/>
                  </a:lnTo>
                  <a:lnTo>
                    <a:pt x="108629" y="339332"/>
                  </a:lnTo>
                  <a:lnTo>
                    <a:pt x="108126" y="338592"/>
                  </a:lnTo>
                  <a:lnTo>
                    <a:pt x="107903" y="338478"/>
                  </a:lnTo>
                  <a:lnTo>
                    <a:pt x="107696" y="338257"/>
                  </a:lnTo>
                  <a:lnTo>
                    <a:pt x="107378" y="337730"/>
                  </a:lnTo>
                  <a:lnTo>
                    <a:pt x="107392" y="337463"/>
                  </a:lnTo>
                  <a:lnTo>
                    <a:pt x="106699" y="335443"/>
                  </a:lnTo>
                  <a:lnTo>
                    <a:pt x="106472" y="335209"/>
                  </a:lnTo>
                  <a:lnTo>
                    <a:pt x="106092" y="334168"/>
                  </a:lnTo>
                  <a:lnTo>
                    <a:pt x="105221" y="332112"/>
                  </a:lnTo>
                  <a:lnTo>
                    <a:pt x="104837" y="331628"/>
                  </a:lnTo>
                  <a:lnTo>
                    <a:pt x="103804" y="330765"/>
                  </a:lnTo>
                  <a:lnTo>
                    <a:pt x="102797" y="330342"/>
                  </a:lnTo>
                  <a:lnTo>
                    <a:pt x="102199" y="329935"/>
                  </a:lnTo>
                  <a:lnTo>
                    <a:pt x="101354" y="328965"/>
                  </a:lnTo>
                  <a:lnTo>
                    <a:pt x="101142" y="328637"/>
                  </a:lnTo>
                  <a:lnTo>
                    <a:pt x="100382" y="327060"/>
                  </a:lnTo>
                  <a:lnTo>
                    <a:pt x="100070" y="326601"/>
                  </a:lnTo>
                  <a:lnTo>
                    <a:pt x="99416" y="326017"/>
                  </a:lnTo>
                  <a:lnTo>
                    <a:pt x="98369" y="325354"/>
                  </a:lnTo>
                  <a:lnTo>
                    <a:pt x="97434" y="324454"/>
                  </a:lnTo>
                  <a:lnTo>
                    <a:pt x="97258" y="324194"/>
                  </a:lnTo>
                  <a:lnTo>
                    <a:pt x="97477" y="323508"/>
                  </a:lnTo>
                  <a:lnTo>
                    <a:pt x="97080" y="322550"/>
                  </a:lnTo>
                  <a:lnTo>
                    <a:pt x="96199" y="321060"/>
                  </a:lnTo>
                  <a:lnTo>
                    <a:pt x="96257" y="320038"/>
                  </a:lnTo>
                  <a:lnTo>
                    <a:pt x="96527" y="318897"/>
                  </a:lnTo>
                  <a:lnTo>
                    <a:pt x="96795" y="318161"/>
                  </a:lnTo>
                  <a:lnTo>
                    <a:pt x="97153" y="317465"/>
                  </a:lnTo>
                  <a:lnTo>
                    <a:pt x="97550" y="315962"/>
                  </a:lnTo>
                  <a:lnTo>
                    <a:pt x="98170" y="314452"/>
                  </a:lnTo>
                  <a:lnTo>
                    <a:pt x="98520" y="313337"/>
                  </a:lnTo>
                  <a:lnTo>
                    <a:pt x="98853" y="312636"/>
                  </a:lnTo>
                  <a:lnTo>
                    <a:pt x="99063" y="311731"/>
                  </a:lnTo>
                  <a:lnTo>
                    <a:pt x="99157" y="310351"/>
                  </a:lnTo>
                  <a:lnTo>
                    <a:pt x="99087" y="308928"/>
                  </a:lnTo>
                  <a:lnTo>
                    <a:pt x="99368" y="307364"/>
                  </a:lnTo>
                  <a:lnTo>
                    <a:pt x="99438" y="305616"/>
                  </a:lnTo>
                  <a:lnTo>
                    <a:pt x="100056" y="304178"/>
                  </a:lnTo>
                  <a:lnTo>
                    <a:pt x="100508" y="303504"/>
                  </a:lnTo>
                  <a:lnTo>
                    <a:pt x="101553" y="302241"/>
                  </a:lnTo>
                  <a:lnTo>
                    <a:pt x="102194" y="301706"/>
                  </a:lnTo>
                  <a:lnTo>
                    <a:pt x="103390" y="300905"/>
                  </a:lnTo>
                  <a:lnTo>
                    <a:pt x="104083" y="300584"/>
                  </a:lnTo>
                  <a:lnTo>
                    <a:pt x="104905" y="300322"/>
                  </a:lnTo>
                  <a:lnTo>
                    <a:pt x="105732" y="299872"/>
                  </a:lnTo>
                  <a:lnTo>
                    <a:pt x="106142" y="299587"/>
                  </a:lnTo>
                  <a:lnTo>
                    <a:pt x="106338" y="299451"/>
                  </a:lnTo>
                  <a:lnTo>
                    <a:pt x="106829" y="299296"/>
                  </a:lnTo>
                  <a:lnTo>
                    <a:pt x="107388" y="299403"/>
                  </a:lnTo>
                  <a:lnTo>
                    <a:pt x="108212" y="299697"/>
                  </a:lnTo>
                  <a:lnTo>
                    <a:pt x="109408" y="300349"/>
                  </a:lnTo>
                  <a:lnTo>
                    <a:pt x="110680" y="301214"/>
                  </a:lnTo>
                  <a:lnTo>
                    <a:pt x="111227" y="301972"/>
                  </a:lnTo>
                  <a:lnTo>
                    <a:pt x="111508" y="302184"/>
                  </a:lnTo>
                  <a:lnTo>
                    <a:pt x="112192" y="302279"/>
                  </a:lnTo>
                  <a:lnTo>
                    <a:pt x="112631" y="302052"/>
                  </a:lnTo>
                  <a:lnTo>
                    <a:pt x="112969" y="301737"/>
                  </a:lnTo>
                  <a:lnTo>
                    <a:pt x="114059" y="300772"/>
                  </a:lnTo>
                  <a:lnTo>
                    <a:pt x="115611" y="298200"/>
                  </a:lnTo>
                  <a:lnTo>
                    <a:pt x="115881" y="297865"/>
                  </a:lnTo>
                  <a:lnTo>
                    <a:pt x="116906" y="296976"/>
                  </a:lnTo>
                  <a:lnTo>
                    <a:pt x="117314" y="296722"/>
                  </a:lnTo>
                  <a:lnTo>
                    <a:pt x="117830" y="296024"/>
                  </a:lnTo>
                  <a:lnTo>
                    <a:pt x="119466" y="294955"/>
                  </a:lnTo>
                  <a:lnTo>
                    <a:pt x="121268" y="293937"/>
                  </a:lnTo>
                  <a:lnTo>
                    <a:pt x="124294" y="293045"/>
                  </a:lnTo>
                  <a:lnTo>
                    <a:pt x="126320" y="292848"/>
                  </a:lnTo>
                  <a:lnTo>
                    <a:pt x="127799" y="292625"/>
                  </a:lnTo>
                  <a:lnTo>
                    <a:pt x="129867" y="292020"/>
                  </a:lnTo>
                  <a:lnTo>
                    <a:pt x="131974" y="291571"/>
                  </a:lnTo>
                  <a:lnTo>
                    <a:pt x="133500" y="291149"/>
                  </a:lnTo>
                  <a:lnTo>
                    <a:pt x="133885" y="290844"/>
                  </a:lnTo>
                  <a:lnTo>
                    <a:pt x="135578" y="290490"/>
                  </a:lnTo>
                  <a:lnTo>
                    <a:pt x="138064" y="289565"/>
                  </a:lnTo>
                  <a:lnTo>
                    <a:pt x="138358" y="289548"/>
                  </a:lnTo>
                  <a:lnTo>
                    <a:pt x="138910" y="289651"/>
                  </a:lnTo>
                  <a:lnTo>
                    <a:pt x="141048" y="289174"/>
                  </a:lnTo>
                  <a:lnTo>
                    <a:pt x="142621" y="288929"/>
                  </a:lnTo>
                  <a:lnTo>
                    <a:pt x="143168" y="288925"/>
                  </a:lnTo>
                  <a:lnTo>
                    <a:pt x="143281" y="289156"/>
                  </a:lnTo>
                  <a:lnTo>
                    <a:pt x="143597" y="289127"/>
                  </a:lnTo>
                  <a:lnTo>
                    <a:pt x="143981" y="288848"/>
                  </a:lnTo>
                  <a:lnTo>
                    <a:pt x="144598" y="287692"/>
                  </a:lnTo>
                  <a:lnTo>
                    <a:pt x="145202" y="287131"/>
                  </a:lnTo>
                  <a:lnTo>
                    <a:pt x="145771" y="287367"/>
                  </a:lnTo>
                  <a:lnTo>
                    <a:pt x="146137" y="286897"/>
                  </a:lnTo>
                  <a:lnTo>
                    <a:pt x="146317" y="286395"/>
                  </a:lnTo>
                  <a:lnTo>
                    <a:pt x="146219" y="286176"/>
                  </a:lnTo>
                  <a:lnTo>
                    <a:pt x="146047" y="285805"/>
                  </a:lnTo>
                  <a:lnTo>
                    <a:pt x="146173" y="285212"/>
                  </a:lnTo>
                  <a:lnTo>
                    <a:pt x="146185" y="283828"/>
                  </a:lnTo>
                  <a:lnTo>
                    <a:pt x="145973" y="283436"/>
                  </a:lnTo>
                  <a:lnTo>
                    <a:pt x="145928" y="282638"/>
                  </a:lnTo>
                  <a:lnTo>
                    <a:pt x="145811" y="282326"/>
                  </a:lnTo>
                  <a:lnTo>
                    <a:pt x="145015" y="280994"/>
                  </a:lnTo>
                  <a:lnTo>
                    <a:pt x="144591" y="280514"/>
                  </a:lnTo>
                  <a:lnTo>
                    <a:pt x="143872" y="280110"/>
                  </a:lnTo>
                  <a:lnTo>
                    <a:pt x="142895" y="279884"/>
                  </a:lnTo>
                  <a:lnTo>
                    <a:pt x="142666" y="279768"/>
                  </a:lnTo>
                  <a:lnTo>
                    <a:pt x="142050" y="279161"/>
                  </a:lnTo>
                  <a:lnTo>
                    <a:pt x="140916" y="277544"/>
                  </a:lnTo>
                  <a:lnTo>
                    <a:pt x="140337" y="276883"/>
                  </a:lnTo>
                  <a:lnTo>
                    <a:pt x="139237" y="276101"/>
                  </a:lnTo>
                  <a:lnTo>
                    <a:pt x="138320" y="275306"/>
                  </a:lnTo>
                  <a:lnTo>
                    <a:pt x="137080" y="274715"/>
                  </a:lnTo>
                  <a:lnTo>
                    <a:pt x="136854" y="274543"/>
                  </a:lnTo>
                  <a:lnTo>
                    <a:pt x="136451" y="273695"/>
                  </a:lnTo>
                  <a:lnTo>
                    <a:pt x="135924" y="272835"/>
                  </a:lnTo>
                  <a:lnTo>
                    <a:pt x="135751" y="272200"/>
                  </a:lnTo>
                  <a:lnTo>
                    <a:pt x="135773" y="271550"/>
                  </a:lnTo>
                  <a:lnTo>
                    <a:pt x="135659" y="270986"/>
                  </a:lnTo>
                  <a:lnTo>
                    <a:pt x="135425" y="270333"/>
                  </a:lnTo>
                  <a:lnTo>
                    <a:pt x="133947" y="267657"/>
                  </a:lnTo>
                  <a:lnTo>
                    <a:pt x="133330" y="266244"/>
                  </a:lnTo>
                  <a:lnTo>
                    <a:pt x="133052" y="265216"/>
                  </a:lnTo>
                  <a:lnTo>
                    <a:pt x="132896" y="263881"/>
                  </a:lnTo>
                  <a:lnTo>
                    <a:pt x="132659" y="263131"/>
                  </a:lnTo>
                  <a:lnTo>
                    <a:pt x="132600" y="262656"/>
                  </a:lnTo>
                  <a:lnTo>
                    <a:pt x="132636" y="262025"/>
                  </a:lnTo>
                  <a:lnTo>
                    <a:pt x="132734" y="261619"/>
                  </a:lnTo>
                  <a:lnTo>
                    <a:pt x="133351" y="260004"/>
                  </a:lnTo>
                  <a:lnTo>
                    <a:pt x="133968" y="258841"/>
                  </a:lnTo>
                  <a:lnTo>
                    <a:pt x="135140" y="257417"/>
                  </a:lnTo>
                  <a:lnTo>
                    <a:pt x="135287" y="256571"/>
                  </a:lnTo>
                  <a:lnTo>
                    <a:pt x="135998" y="255036"/>
                  </a:lnTo>
                  <a:lnTo>
                    <a:pt x="136266" y="254629"/>
                  </a:lnTo>
                  <a:lnTo>
                    <a:pt x="136760" y="254155"/>
                  </a:lnTo>
                  <a:lnTo>
                    <a:pt x="137957" y="253550"/>
                  </a:lnTo>
                  <a:lnTo>
                    <a:pt x="138536" y="253183"/>
                  </a:lnTo>
                  <a:lnTo>
                    <a:pt x="139170" y="252360"/>
                  </a:lnTo>
                  <a:lnTo>
                    <a:pt x="140238" y="251465"/>
                  </a:lnTo>
                  <a:lnTo>
                    <a:pt x="140674" y="251158"/>
                  </a:lnTo>
                  <a:lnTo>
                    <a:pt x="141722" y="250632"/>
                  </a:lnTo>
                  <a:lnTo>
                    <a:pt x="142661" y="249752"/>
                  </a:lnTo>
                  <a:lnTo>
                    <a:pt x="143094" y="249127"/>
                  </a:lnTo>
                  <a:lnTo>
                    <a:pt x="144052" y="247343"/>
                  </a:lnTo>
                  <a:lnTo>
                    <a:pt x="144721" y="245356"/>
                  </a:lnTo>
                  <a:lnTo>
                    <a:pt x="144853" y="244612"/>
                  </a:lnTo>
                  <a:lnTo>
                    <a:pt x="144926" y="242801"/>
                  </a:lnTo>
                  <a:lnTo>
                    <a:pt x="145161" y="241656"/>
                  </a:lnTo>
                  <a:lnTo>
                    <a:pt x="145492" y="240969"/>
                  </a:lnTo>
                  <a:lnTo>
                    <a:pt x="145962" y="240502"/>
                  </a:lnTo>
                  <a:lnTo>
                    <a:pt x="146743" y="240105"/>
                  </a:lnTo>
                  <a:lnTo>
                    <a:pt x="147417" y="239964"/>
                  </a:lnTo>
                  <a:lnTo>
                    <a:pt x="148650" y="240109"/>
                  </a:lnTo>
                  <a:lnTo>
                    <a:pt x="149565" y="240387"/>
                  </a:lnTo>
                  <a:lnTo>
                    <a:pt x="150056" y="240622"/>
                  </a:lnTo>
                  <a:lnTo>
                    <a:pt x="150303" y="240850"/>
                  </a:lnTo>
                  <a:lnTo>
                    <a:pt x="150794" y="241076"/>
                  </a:lnTo>
                  <a:lnTo>
                    <a:pt x="151123" y="241104"/>
                  </a:lnTo>
                  <a:lnTo>
                    <a:pt x="152100" y="241570"/>
                  </a:lnTo>
                  <a:lnTo>
                    <a:pt x="152678" y="242010"/>
                  </a:lnTo>
                  <a:lnTo>
                    <a:pt x="152895" y="242401"/>
                  </a:lnTo>
                  <a:lnTo>
                    <a:pt x="154202" y="243549"/>
                  </a:lnTo>
                  <a:lnTo>
                    <a:pt x="155085" y="243682"/>
                  </a:lnTo>
                  <a:lnTo>
                    <a:pt x="155539" y="243550"/>
                  </a:lnTo>
                  <a:lnTo>
                    <a:pt x="155770" y="243360"/>
                  </a:lnTo>
                  <a:lnTo>
                    <a:pt x="155971" y="243078"/>
                  </a:lnTo>
                  <a:lnTo>
                    <a:pt x="156477" y="241162"/>
                  </a:lnTo>
                  <a:lnTo>
                    <a:pt x="156769" y="240870"/>
                  </a:lnTo>
                  <a:lnTo>
                    <a:pt x="156874" y="240547"/>
                  </a:lnTo>
                  <a:lnTo>
                    <a:pt x="156798" y="240053"/>
                  </a:lnTo>
                  <a:lnTo>
                    <a:pt x="157040" y="239668"/>
                  </a:lnTo>
                  <a:lnTo>
                    <a:pt x="157589" y="239294"/>
                  </a:lnTo>
                  <a:lnTo>
                    <a:pt x="158530" y="238867"/>
                  </a:lnTo>
                  <a:lnTo>
                    <a:pt x="159420" y="238334"/>
                  </a:lnTo>
                  <a:lnTo>
                    <a:pt x="159880" y="237925"/>
                  </a:lnTo>
                  <a:lnTo>
                    <a:pt x="160067" y="237184"/>
                  </a:lnTo>
                  <a:lnTo>
                    <a:pt x="160084" y="236410"/>
                  </a:lnTo>
                  <a:lnTo>
                    <a:pt x="159344" y="233553"/>
                  </a:lnTo>
                  <a:lnTo>
                    <a:pt x="158972" y="232732"/>
                  </a:lnTo>
                  <a:lnTo>
                    <a:pt x="158351" y="231877"/>
                  </a:lnTo>
                  <a:lnTo>
                    <a:pt x="156786" y="230687"/>
                  </a:lnTo>
                  <a:lnTo>
                    <a:pt x="155624" y="229438"/>
                  </a:lnTo>
                  <a:lnTo>
                    <a:pt x="155366" y="229062"/>
                  </a:lnTo>
                  <a:lnTo>
                    <a:pt x="155087" y="228441"/>
                  </a:lnTo>
                  <a:lnTo>
                    <a:pt x="154911" y="227849"/>
                  </a:lnTo>
                  <a:lnTo>
                    <a:pt x="154873" y="227238"/>
                  </a:lnTo>
                  <a:lnTo>
                    <a:pt x="154901" y="226596"/>
                  </a:lnTo>
                  <a:lnTo>
                    <a:pt x="155054" y="226119"/>
                  </a:lnTo>
                  <a:lnTo>
                    <a:pt x="155212" y="225840"/>
                  </a:lnTo>
                  <a:lnTo>
                    <a:pt x="155683" y="225096"/>
                  </a:lnTo>
                  <a:lnTo>
                    <a:pt x="156204" y="224399"/>
                  </a:lnTo>
                  <a:lnTo>
                    <a:pt x="156735" y="223436"/>
                  </a:lnTo>
                  <a:lnTo>
                    <a:pt x="158454" y="220760"/>
                  </a:lnTo>
                  <a:lnTo>
                    <a:pt x="159194" y="220302"/>
                  </a:lnTo>
                  <a:lnTo>
                    <a:pt x="159835" y="220178"/>
                  </a:lnTo>
                  <a:lnTo>
                    <a:pt x="160916" y="220323"/>
                  </a:lnTo>
                  <a:lnTo>
                    <a:pt x="161640" y="220578"/>
                  </a:lnTo>
                  <a:lnTo>
                    <a:pt x="162236" y="220968"/>
                  </a:lnTo>
                  <a:lnTo>
                    <a:pt x="163128" y="221758"/>
                  </a:lnTo>
                  <a:lnTo>
                    <a:pt x="163458" y="222198"/>
                  </a:lnTo>
                  <a:lnTo>
                    <a:pt x="164091" y="223476"/>
                  </a:lnTo>
                  <a:lnTo>
                    <a:pt x="164294" y="223771"/>
                  </a:lnTo>
                  <a:lnTo>
                    <a:pt x="165748" y="224735"/>
                  </a:lnTo>
                  <a:lnTo>
                    <a:pt x="165868" y="224886"/>
                  </a:lnTo>
                  <a:lnTo>
                    <a:pt x="166276" y="225490"/>
                  </a:lnTo>
                  <a:lnTo>
                    <a:pt x="166347" y="226117"/>
                  </a:lnTo>
                  <a:lnTo>
                    <a:pt x="166411" y="226268"/>
                  </a:lnTo>
                  <a:lnTo>
                    <a:pt x="166805" y="226607"/>
                  </a:lnTo>
                  <a:lnTo>
                    <a:pt x="167327" y="226917"/>
                  </a:lnTo>
                  <a:lnTo>
                    <a:pt x="167721" y="226998"/>
                  </a:lnTo>
                  <a:lnTo>
                    <a:pt x="170350" y="226936"/>
                  </a:lnTo>
                  <a:lnTo>
                    <a:pt x="171832" y="226778"/>
                  </a:lnTo>
                  <a:lnTo>
                    <a:pt x="172321" y="226665"/>
                  </a:lnTo>
                  <a:lnTo>
                    <a:pt x="172829" y="226491"/>
                  </a:lnTo>
                  <a:lnTo>
                    <a:pt x="173131" y="226284"/>
                  </a:lnTo>
                  <a:lnTo>
                    <a:pt x="174262" y="225172"/>
                  </a:lnTo>
                  <a:lnTo>
                    <a:pt x="174470" y="224898"/>
                  </a:lnTo>
                  <a:lnTo>
                    <a:pt x="175414" y="224119"/>
                  </a:lnTo>
                  <a:lnTo>
                    <a:pt x="177916" y="223320"/>
                  </a:lnTo>
                  <a:lnTo>
                    <a:pt x="178713" y="223286"/>
                  </a:lnTo>
                  <a:lnTo>
                    <a:pt x="179863" y="223510"/>
                  </a:lnTo>
                  <a:lnTo>
                    <a:pt x="180510" y="223370"/>
                  </a:lnTo>
                  <a:lnTo>
                    <a:pt x="181334" y="223093"/>
                  </a:lnTo>
                  <a:lnTo>
                    <a:pt x="182439" y="222471"/>
                  </a:lnTo>
                  <a:lnTo>
                    <a:pt x="183792" y="221583"/>
                  </a:lnTo>
                  <a:lnTo>
                    <a:pt x="184276" y="221384"/>
                  </a:lnTo>
                  <a:lnTo>
                    <a:pt x="184705" y="221374"/>
                  </a:lnTo>
                  <a:lnTo>
                    <a:pt x="185257" y="221518"/>
                  </a:lnTo>
                  <a:lnTo>
                    <a:pt x="185786" y="221824"/>
                  </a:lnTo>
                  <a:lnTo>
                    <a:pt x="186416" y="222309"/>
                  </a:lnTo>
                  <a:lnTo>
                    <a:pt x="186617" y="222624"/>
                  </a:lnTo>
                  <a:lnTo>
                    <a:pt x="186982" y="223759"/>
                  </a:lnTo>
                  <a:lnTo>
                    <a:pt x="187048" y="224362"/>
                  </a:lnTo>
                  <a:lnTo>
                    <a:pt x="186962" y="225002"/>
                  </a:lnTo>
                  <a:lnTo>
                    <a:pt x="186766" y="225468"/>
                  </a:lnTo>
                  <a:lnTo>
                    <a:pt x="186492" y="225887"/>
                  </a:lnTo>
                  <a:lnTo>
                    <a:pt x="186039" y="226387"/>
                  </a:lnTo>
                  <a:lnTo>
                    <a:pt x="185819" y="226773"/>
                  </a:lnTo>
                  <a:lnTo>
                    <a:pt x="185244" y="228310"/>
                  </a:lnTo>
                  <a:lnTo>
                    <a:pt x="185351" y="229703"/>
                  </a:lnTo>
                  <a:lnTo>
                    <a:pt x="185575" y="230535"/>
                  </a:lnTo>
                  <a:lnTo>
                    <a:pt x="185811" y="231146"/>
                  </a:lnTo>
                  <a:lnTo>
                    <a:pt x="186300" y="231775"/>
                  </a:lnTo>
                  <a:lnTo>
                    <a:pt x="186702" y="232119"/>
                  </a:lnTo>
                  <a:lnTo>
                    <a:pt x="187406" y="232296"/>
                  </a:lnTo>
                  <a:lnTo>
                    <a:pt x="188740" y="232372"/>
                  </a:lnTo>
                  <a:lnTo>
                    <a:pt x="189819" y="232285"/>
                  </a:lnTo>
                  <a:lnTo>
                    <a:pt x="190966" y="232005"/>
                  </a:lnTo>
                  <a:lnTo>
                    <a:pt x="192185" y="231579"/>
                  </a:lnTo>
                  <a:lnTo>
                    <a:pt x="193255" y="231044"/>
                  </a:lnTo>
                  <a:lnTo>
                    <a:pt x="193571" y="230737"/>
                  </a:lnTo>
                  <a:lnTo>
                    <a:pt x="194174" y="229964"/>
                  </a:lnTo>
                  <a:lnTo>
                    <a:pt x="195657" y="227162"/>
                  </a:lnTo>
                  <a:lnTo>
                    <a:pt x="195914" y="226495"/>
                  </a:lnTo>
                  <a:lnTo>
                    <a:pt x="195834" y="225351"/>
                  </a:lnTo>
                  <a:lnTo>
                    <a:pt x="195199" y="222699"/>
                  </a:lnTo>
                  <a:lnTo>
                    <a:pt x="194483" y="222003"/>
                  </a:lnTo>
                  <a:lnTo>
                    <a:pt x="193873" y="221573"/>
                  </a:lnTo>
                  <a:lnTo>
                    <a:pt x="193076" y="221199"/>
                  </a:lnTo>
                  <a:lnTo>
                    <a:pt x="191594" y="220148"/>
                  </a:lnTo>
                  <a:lnTo>
                    <a:pt x="191188" y="219624"/>
                  </a:lnTo>
                  <a:lnTo>
                    <a:pt x="190767" y="218871"/>
                  </a:lnTo>
                  <a:lnTo>
                    <a:pt x="190440" y="218119"/>
                  </a:lnTo>
                  <a:lnTo>
                    <a:pt x="190300" y="217356"/>
                  </a:lnTo>
                  <a:lnTo>
                    <a:pt x="190588" y="216334"/>
                  </a:lnTo>
                  <a:lnTo>
                    <a:pt x="191221" y="215519"/>
                  </a:lnTo>
                  <a:lnTo>
                    <a:pt x="192134" y="214532"/>
                  </a:lnTo>
                  <a:lnTo>
                    <a:pt x="192592" y="213742"/>
                  </a:lnTo>
                  <a:lnTo>
                    <a:pt x="192767" y="212352"/>
                  </a:lnTo>
                  <a:lnTo>
                    <a:pt x="192534" y="212006"/>
                  </a:lnTo>
                  <a:lnTo>
                    <a:pt x="192480" y="211465"/>
                  </a:lnTo>
                  <a:lnTo>
                    <a:pt x="192586" y="210894"/>
                  </a:lnTo>
                  <a:lnTo>
                    <a:pt x="192810" y="210340"/>
                  </a:lnTo>
                  <a:lnTo>
                    <a:pt x="193319" y="209949"/>
                  </a:lnTo>
                  <a:lnTo>
                    <a:pt x="193743" y="209759"/>
                  </a:lnTo>
                  <a:lnTo>
                    <a:pt x="194098" y="209694"/>
                  </a:lnTo>
                  <a:lnTo>
                    <a:pt x="194557" y="209736"/>
                  </a:lnTo>
                  <a:lnTo>
                    <a:pt x="195140" y="209973"/>
                  </a:lnTo>
                  <a:lnTo>
                    <a:pt x="195538" y="210213"/>
                  </a:lnTo>
                  <a:lnTo>
                    <a:pt x="195963" y="210731"/>
                  </a:lnTo>
                  <a:lnTo>
                    <a:pt x="196188" y="211461"/>
                  </a:lnTo>
                  <a:lnTo>
                    <a:pt x="196202" y="212612"/>
                  </a:lnTo>
                  <a:lnTo>
                    <a:pt x="196572" y="213663"/>
                  </a:lnTo>
                  <a:lnTo>
                    <a:pt x="197083" y="214533"/>
                  </a:lnTo>
                  <a:lnTo>
                    <a:pt x="197424" y="214985"/>
                  </a:lnTo>
                  <a:lnTo>
                    <a:pt x="198278" y="215900"/>
                  </a:lnTo>
                  <a:lnTo>
                    <a:pt x="199294" y="216643"/>
                  </a:lnTo>
                  <a:lnTo>
                    <a:pt x="199955" y="216983"/>
                  </a:lnTo>
                  <a:lnTo>
                    <a:pt x="201710" y="217746"/>
                  </a:lnTo>
                  <a:lnTo>
                    <a:pt x="203064" y="218152"/>
                  </a:lnTo>
                  <a:lnTo>
                    <a:pt x="204170" y="218954"/>
                  </a:lnTo>
                  <a:lnTo>
                    <a:pt x="204630" y="218862"/>
                  </a:lnTo>
                  <a:lnTo>
                    <a:pt x="205328" y="218432"/>
                  </a:lnTo>
                  <a:lnTo>
                    <a:pt x="206455" y="217207"/>
                  </a:lnTo>
                  <a:lnTo>
                    <a:pt x="206872" y="216643"/>
                  </a:lnTo>
                  <a:lnTo>
                    <a:pt x="209078" y="214429"/>
                  </a:lnTo>
                  <a:lnTo>
                    <a:pt x="210701" y="213118"/>
                  </a:lnTo>
                  <a:lnTo>
                    <a:pt x="210995" y="212944"/>
                  </a:lnTo>
                  <a:lnTo>
                    <a:pt x="212230" y="212557"/>
                  </a:lnTo>
                  <a:lnTo>
                    <a:pt x="213184" y="212368"/>
                  </a:lnTo>
                  <a:lnTo>
                    <a:pt x="214332" y="212257"/>
                  </a:lnTo>
                  <a:lnTo>
                    <a:pt x="216211" y="212433"/>
                  </a:lnTo>
                  <a:lnTo>
                    <a:pt x="216397" y="212567"/>
                  </a:lnTo>
                  <a:lnTo>
                    <a:pt x="218896" y="213142"/>
                  </a:lnTo>
                  <a:lnTo>
                    <a:pt x="219903" y="213612"/>
                  </a:lnTo>
                  <a:lnTo>
                    <a:pt x="219895" y="213861"/>
                  </a:lnTo>
                  <a:lnTo>
                    <a:pt x="221016" y="214879"/>
                  </a:lnTo>
                  <a:lnTo>
                    <a:pt x="221265" y="215052"/>
                  </a:lnTo>
                  <a:lnTo>
                    <a:pt x="221659" y="215080"/>
                  </a:lnTo>
                  <a:lnTo>
                    <a:pt x="222107" y="215371"/>
                  </a:lnTo>
                  <a:lnTo>
                    <a:pt x="222381" y="215657"/>
                  </a:lnTo>
                  <a:lnTo>
                    <a:pt x="223344" y="216290"/>
                  </a:lnTo>
                  <a:lnTo>
                    <a:pt x="224500" y="216702"/>
                  </a:lnTo>
                  <a:lnTo>
                    <a:pt x="224632" y="216594"/>
                  </a:lnTo>
                  <a:lnTo>
                    <a:pt x="224909" y="216558"/>
                  </a:lnTo>
                  <a:lnTo>
                    <a:pt x="226302" y="216784"/>
                  </a:lnTo>
                  <a:lnTo>
                    <a:pt x="228459" y="217638"/>
                  </a:lnTo>
                  <a:lnTo>
                    <a:pt x="231924" y="219566"/>
                  </a:lnTo>
                  <a:lnTo>
                    <a:pt x="232489" y="219964"/>
                  </a:lnTo>
                  <a:lnTo>
                    <a:pt x="232646" y="220125"/>
                  </a:lnTo>
                  <a:lnTo>
                    <a:pt x="233400" y="220903"/>
                  </a:lnTo>
                  <a:lnTo>
                    <a:pt x="234372" y="221617"/>
                  </a:lnTo>
                  <a:lnTo>
                    <a:pt x="238616" y="223859"/>
                  </a:lnTo>
                  <a:lnTo>
                    <a:pt x="239646" y="224181"/>
                  </a:lnTo>
                  <a:lnTo>
                    <a:pt x="240860" y="224412"/>
                  </a:lnTo>
                  <a:lnTo>
                    <a:pt x="243461" y="224496"/>
                  </a:lnTo>
                  <a:lnTo>
                    <a:pt x="244514" y="224245"/>
                  </a:lnTo>
                  <a:lnTo>
                    <a:pt x="245221" y="224334"/>
                  </a:lnTo>
                  <a:lnTo>
                    <a:pt x="245531" y="224457"/>
                  </a:lnTo>
                  <a:lnTo>
                    <a:pt x="245965" y="224749"/>
                  </a:lnTo>
                  <a:lnTo>
                    <a:pt x="246673" y="225484"/>
                  </a:lnTo>
                  <a:lnTo>
                    <a:pt x="248257" y="227710"/>
                  </a:lnTo>
                  <a:lnTo>
                    <a:pt x="248909" y="228958"/>
                  </a:lnTo>
                  <a:lnTo>
                    <a:pt x="249646" y="231103"/>
                  </a:lnTo>
                  <a:lnTo>
                    <a:pt x="250139" y="231878"/>
                  </a:lnTo>
                  <a:lnTo>
                    <a:pt x="250406" y="232081"/>
                  </a:lnTo>
                  <a:lnTo>
                    <a:pt x="251401" y="232299"/>
                  </a:lnTo>
                  <a:lnTo>
                    <a:pt x="252343" y="232249"/>
                  </a:lnTo>
                  <a:lnTo>
                    <a:pt x="253610" y="231800"/>
                  </a:lnTo>
                  <a:lnTo>
                    <a:pt x="254632" y="231223"/>
                  </a:lnTo>
                  <a:lnTo>
                    <a:pt x="256032" y="229834"/>
                  </a:lnTo>
                  <a:lnTo>
                    <a:pt x="256715" y="228915"/>
                  </a:lnTo>
                  <a:lnTo>
                    <a:pt x="256986" y="228276"/>
                  </a:lnTo>
                  <a:lnTo>
                    <a:pt x="257200" y="227601"/>
                  </a:lnTo>
                  <a:lnTo>
                    <a:pt x="257808" y="225029"/>
                  </a:lnTo>
                  <a:lnTo>
                    <a:pt x="257967" y="223854"/>
                  </a:lnTo>
                  <a:lnTo>
                    <a:pt x="258137" y="221121"/>
                  </a:lnTo>
                  <a:lnTo>
                    <a:pt x="258296" y="220208"/>
                  </a:lnTo>
                  <a:lnTo>
                    <a:pt x="258748" y="218527"/>
                  </a:lnTo>
                  <a:lnTo>
                    <a:pt x="258775" y="217896"/>
                  </a:lnTo>
                  <a:lnTo>
                    <a:pt x="258657" y="217187"/>
                  </a:lnTo>
                  <a:lnTo>
                    <a:pt x="258508" y="216599"/>
                  </a:lnTo>
                  <a:lnTo>
                    <a:pt x="258250" y="216102"/>
                  </a:lnTo>
                  <a:lnTo>
                    <a:pt x="258175" y="215772"/>
                  </a:lnTo>
                  <a:lnTo>
                    <a:pt x="258245" y="215187"/>
                  </a:lnTo>
                  <a:lnTo>
                    <a:pt x="258504" y="214492"/>
                  </a:lnTo>
                  <a:lnTo>
                    <a:pt x="259391" y="213171"/>
                  </a:lnTo>
                  <a:lnTo>
                    <a:pt x="261857" y="210975"/>
                  </a:lnTo>
                  <a:lnTo>
                    <a:pt x="262624" y="210490"/>
                  </a:lnTo>
                  <a:lnTo>
                    <a:pt x="265325" y="209042"/>
                  </a:lnTo>
                  <a:lnTo>
                    <a:pt x="266414" y="208536"/>
                  </a:lnTo>
                  <a:lnTo>
                    <a:pt x="266913" y="208553"/>
                  </a:lnTo>
                  <a:lnTo>
                    <a:pt x="269221" y="208133"/>
                  </a:lnTo>
                  <a:lnTo>
                    <a:pt x="270501" y="207787"/>
                  </a:lnTo>
                  <a:lnTo>
                    <a:pt x="271148" y="207715"/>
                  </a:lnTo>
                  <a:lnTo>
                    <a:pt x="272092" y="207360"/>
                  </a:lnTo>
                  <a:lnTo>
                    <a:pt x="273399" y="206279"/>
                  </a:lnTo>
                  <a:lnTo>
                    <a:pt x="273894" y="205762"/>
                  </a:lnTo>
                  <a:lnTo>
                    <a:pt x="274931" y="204206"/>
                  </a:lnTo>
                  <a:lnTo>
                    <a:pt x="275618" y="202883"/>
                  </a:lnTo>
                  <a:lnTo>
                    <a:pt x="275986" y="202378"/>
                  </a:lnTo>
                  <a:lnTo>
                    <a:pt x="276565" y="201835"/>
                  </a:lnTo>
                  <a:lnTo>
                    <a:pt x="277126" y="201108"/>
                  </a:lnTo>
                  <a:lnTo>
                    <a:pt x="277460" y="200478"/>
                  </a:lnTo>
                  <a:lnTo>
                    <a:pt x="277837" y="199964"/>
                  </a:lnTo>
                  <a:lnTo>
                    <a:pt x="278600" y="199172"/>
                  </a:lnTo>
                  <a:lnTo>
                    <a:pt x="279355" y="198686"/>
                  </a:lnTo>
                  <a:lnTo>
                    <a:pt x="280894" y="197967"/>
                  </a:lnTo>
                  <a:lnTo>
                    <a:pt x="282156" y="197062"/>
                  </a:lnTo>
                  <a:lnTo>
                    <a:pt x="282544" y="196952"/>
                  </a:lnTo>
                  <a:lnTo>
                    <a:pt x="283168" y="196990"/>
                  </a:lnTo>
                  <a:lnTo>
                    <a:pt x="283635" y="197164"/>
                  </a:lnTo>
                  <a:lnTo>
                    <a:pt x="285603" y="198155"/>
                  </a:lnTo>
                  <a:lnTo>
                    <a:pt x="286252" y="199402"/>
                  </a:lnTo>
                  <a:lnTo>
                    <a:pt x="286662" y="200424"/>
                  </a:lnTo>
                  <a:lnTo>
                    <a:pt x="287853" y="202704"/>
                  </a:lnTo>
                  <a:lnTo>
                    <a:pt x="289963" y="206020"/>
                  </a:lnTo>
                  <a:lnTo>
                    <a:pt x="291902" y="208705"/>
                  </a:lnTo>
                  <a:lnTo>
                    <a:pt x="294044" y="210877"/>
                  </a:lnTo>
                  <a:lnTo>
                    <a:pt x="294456" y="211164"/>
                  </a:lnTo>
                  <a:lnTo>
                    <a:pt x="295547" y="211293"/>
                  </a:lnTo>
                  <a:lnTo>
                    <a:pt x="295977" y="211175"/>
                  </a:lnTo>
                  <a:lnTo>
                    <a:pt x="296230" y="211007"/>
                  </a:lnTo>
                  <a:lnTo>
                    <a:pt x="297121" y="210274"/>
                  </a:lnTo>
                  <a:lnTo>
                    <a:pt x="298783" y="208587"/>
                  </a:lnTo>
                  <a:lnTo>
                    <a:pt x="299399" y="207846"/>
                  </a:lnTo>
                  <a:lnTo>
                    <a:pt x="299955" y="207499"/>
                  </a:lnTo>
                  <a:lnTo>
                    <a:pt x="300867" y="207414"/>
                  </a:lnTo>
                  <a:lnTo>
                    <a:pt x="302299" y="207527"/>
                  </a:lnTo>
                  <a:lnTo>
                    <a:pt x="303586" y="207744"/>
                  </a:lnTo>
                  <a:lnTo>
                    <a:pt x="303965" y="207997"/>
                  </a:lnTo>
                  <a:lnTo>
                    <a:pt x="304180" y="208282"/>
                  </a:lnTo>
                  <a:lnTo>
                    <a:pt x="304406" y="208872"/>
                  </a:lnTo>
                  <a:lnTo>
                    <a:pt x="304486" y="209478"/>
                  </a:lnTo>
                  <a:lnTo>
                    <a:pt x="304459" y="209983"/>
                  </a:lnTo>
                  <a:lnTo>
                    <a:pt x="304143" y="211314"/>
                  </a:lnTo>
                  <a:lnTo>
                    <a:pt x="303301" y="213870"/>
                  </a:lnTo>
                  <a:lnTo>
                    <a:pt x="303078" y="214873"/>
                  </a:lnTo>
                  <a:lnTo>
                    <a:pt x="303027" y="215737"/>
                  </a:lnTo>
                  <a:lnTo>
                    <a:pt x="303244" y="216782"/>
                  </a:lnTo>
                  <a:lnTo>
                    <a:pt x="303724" y="217552"/>
                  </a:lnTo>
                  <a:lnTo>
                    <a:pt x="304095" y="217753"/>
                  </a:lnTo>
                  <a:lnTo>
                    <a:pt x="304429" y="217844"/>
                  </a:lnTo>
                  <a:lnTo>
                    <a:pt x="304951" y="217817"/>
                  </a:lnTo>
                  <a:lnTo>
                    <a:pt x="306058" y="217502"/>
                  </a:lnTo>
                  <a:lnTo>
                    <a:pt x="306501" y="217286"/>
                  </a:lnTo>
                  <a:lnTo>
                    <a:pt x="307428" y="216677"/>
                  </a:lnTo>
                  <a:lnTo>
                    <a:pt x="308555" y="215724"/>
                  </a:lnTo>
                  <a:lnTo>
                    <a:pt x="309212" y="215274"/>
                  </a:lnTo>
                  <a:lnTo>
                    <a:pt x="309690" y="214797"/>
                  </a:lnTo>
                  <a:lnTo>
                    <a:pt x="310293" y="213383"/>
                  </a:lnTo>
                  <a:lnTo>
                    <a:pt x="310339" y="212967"/>
                  </a:lnTo>
                  <a:lnTo>
                    <a:pt x="310299" y="212777"/>
                  </a:lnTo>
                  <a:lnTo>
                    <a:pt x="310024" y="212324"/>
                  </a:lnTo>
                  <a:lnTo>
                    <a:pt x="310055" y="211483"/>
                  </a:lnTo>
                  <a:lnTo>
                    <a:pt x="310007" y="210877"/>
                  </a:lnTo>
                  <a:lnTo>
                    <a:pt x="309509" y="208470"/>
                  </a:lnTo>
                  <a:lnTo>
                    <a:pt x="309447" y="207659"/>
                  </a:lnTo>
                  <a:lnTo>
                    <a:pt x="309540" y="207026"/>
                  </a:lnTo>
                  <a:lnTo>
                    <a:pt x="309754" y="206511"/>
                  </a:lnTo>
                  <a:lnTo>
                    <a:pt x="310512" y="205410"/>
                  </a:lnTo>
                  <a:lnTo>
                    <a:pt x="310728" y="205220"/>
                  </a:lnTo>
                  <a:lnTo>
                    <a:pt x="311432" y="205013"/>
                  </a:lnTo>
                  <a:lnTo>
                    <a:pt x="313071" y="204974"/>
                  </a:lnTo>
                  <a:lnTo>
                    <a:pt x="315190" y="205374"/>
                  </a:lnTo>
                  <a:lnTo>
                    <a:pt x="316105" y="205414"/>
                  </a:lnTo>
                  <a:lnTo>
                    <a:pt x="316860" y="205309"/>
                  </a:lnTo>
                  <a:lnTo>
                    <a:pt x="317512" y="204997"/>
                  </a:lnTo>
                  <a:lnTo>
                    <a:pt x="318496" y="204362"/>
                  </a:lnTo>
                  <a:lnTo>
                    <a:pt x="319381" y="203677"/>
                  </a:lnTo>
                  <a:lnTo>
                    <a:pt x="319702" y="203240"/>
                  </a:lnTo>
                  <a:lnTo>
                    <a:pt x="319811" y="202948"/>
                  </a:lnTo>
                  <a:lnTo>
                    <a:pt x="319667" y="202119"/>
                  </a:lnTo>
                  <a:lnTo>
                    <a:pt x="319296" y="201266"/>
                  </a:lnTo>
                  <a:lnTo>
                    <a:pt x="318854" y="200657"/>
                  </a:lnTo>
                  <a:lnTo>
                    <a:pt x="318083" y="200028"/>
                  </a:lnTo>
                  <a:lnTo>
                    <a:pt x="317817" y="199668"/>
                  </a:lnTo>
                  <a:lnTo>
                    <a:pt x="317306" y="198583"/>
                  </a:lnTo>
                  <a:lnTo>
                    <a:pt x="317051" y="197716"/>
                  </a:lnTo>
                  <a:lnTo>
                    <a:pt x="316859" y="195726"/>
                  </a:lnTo>
                  <a:lnTo>
                    <a:pt x="316476" y="193323"/>
                  </a:lnTo>
                  <a:lnTo>
                    <a:pt x="316351" y="192042"/>
                  </a:lnTo>
                  <a:lnTo>
                    <a:pt x="316374" y="191190"/>
                  </a:lnTo>
                  <a:lnTo>
                    <a:pt x="316310" y="190352"/>
                  </a:lnTo>
                  <a:lnTo>
                    <a:pt x="316090" y="189007"/>
                  </a:lnTo>
                  <a:lnTo>
                    <a:pt x="316280" y="187441"/>
                  </a:lnTo>
                  <a:lnTo>
                    <a:pt x="316511" y="186984"/>
                  </a:lnTo>
                  <a:lnTo>
                    <a:pt x="316731" y="186753"/>
                  </a:lnTo>
                  <a:lnTo>
                    <a:pt x="317338" y="186416"/>
                  </a:lnTo>
                  <a:lnTo>
                    <a:pt x="318665" y="186072"/>
                  </a:lnTo>
                  <a:lnTo>
                    <a:pt x="319735" y="185963"/>
                  </a:lnTo>
                  <a:lnTo>
                    <a:pt x="320932" y="185841"/>
                  </a:lnTo>
                  <a:lnTo>
                    <a:pt x="321899" y="185637"/>
                  </a:lnTo>
                  <a:lnTo>
                    <a:pt x="324098" y="184755"/>
                  </a:lnTo>
                  <a:lnTo>
                    <a:pt x="325539" y="183122"/>
                  </a:lnTo>
                  <a:lnTo>
                    <a:pt x="326054" y="182066"/>
                  </a:lnTo>
                  <a:lnTo>
                    <a:pt x="326173" y="180356"/>
                  </a:lnTo>
                  <a:lnTo>
                    <a:pt x="325583" y="179223"/>
                  </a:lnTo>
                  <a:lnTo>
                    <a:pt x="322574" y="178140"/>
                  </a:lnTo>
                  <a:lnTo>
                    <a:pt x="321912" y="177510"/>
                  </a:lnTo>
                  <a:lnTo>
                    <a:pt x="321548" y="176723"/>
                  </a:lnTo>
                  <a:lnTo>
                    <a:pt x="321436" y="175603"/>
                  </a:lnTo>
                  <a:lnTo>
                    <a:pt x="321682" y="174860"/>
                  </a:lnTo>
                  <a:lnTo>
                    <a:pt x="321905" y="174554"/>
                  </a:lnTo>
                  <a:lnTo>
                    <a:pt x="322300" y="174013"/>
                  </a:lnTo>
                  <a:lnTo>
                    <a:pt x="323097" y="173524"/>
                  </a:lnTo>
                  <a:lnTo>
                    <a:pt x="325191" y="173448"/>
                  </a:lnTo>
                  <a:lnTo>
                    <a:pt x="326826" y="174507"/>
                  </a:lnTo>
                  <a:lnTo>
                    <a:pt x="328599" y="176063"/>
                  </a:lnTo>
                  <a:lnTo>
                    <a:pt x="328999" y="176077"/>
                  </a:lnTo>
                  <a:lnTo>
                    <a:pt x="329585" y="175656"/>
                  </a:lnTo>
                  <a:lnTo>
                    <a:pt x="330338" y="173079"/>
                  </a:lnTo>
                  <a:lnTo>
                    <a:pt x="331116" y="172303"/>
                  </a:lnTo>
                  <a:lnTo>
                    <a:pt x="331605" y="172047"/>
                  </a:lnTo>
                  <a:lnTo>
                    <a:pt x="334270" y="172061"/>
                  </a:lnTo>
                  <a:lnTo>
                    <a:pt x="336249" y="171717"/>
                  </a:lnTo>
                  <a:lnTo>
                    <a:pt x="336964" y="171097"/>
                  </a:lnTo>
                  <a:lnTo>
                    <a:pt x="337429" y="170133"/>
                  </a:lnTo>
                  <a:lnTo>
                    <a:pt x="337538" y="168881"/>
                  </a:lnTo>
                  <a:lnTo>
                    <a:pt x="336885" y="167936"/>
                  </a:lnTo>
                  <a:lnTo>
                    <a:pt x="333614" y="167534"/>
                  </a:lnTo>
                  <a:lnTo>
                    <a:pt x="331455" y="167102"/>
                  </a:lnTo>
                  <a:lnTo>
                    <a:pt x="330680" y="166127"/>
                  </a:lnTo>
                  <a:lnTo>
                    <a:pt x="330355" y="164025"/>
                  </a:lnTo>
                  <a:lnTo>
                    <a:pt x="330604" y="163255"/>
                  </a:lnTo>
                  <a:lnTo>
                    <a:pt x="330729" y="162872"/>
                  </a:lnTo>
                  <a:lnTo>
                    <a:pt x="332180" y="161900"/>
                  </a:lnTo>
                  <a:lnTo>
                    <a:pt x="333690" y="162234"/>
                  </a:lnTo>
                  <a:lnTo>
                    <a:pt x="335614" y="163850"/>
                  </a:lnTo>
                  <a:lnTo>
                    <a:pt x="335965" y="164073"/>
                  </a:lnTo>
                  <a:lnTo>
                    <a:pt x="337584" y="165106"/>
                  </a:lnTo>
                  <a:lnTo>
                    <a:pt x="339161" y="165668"/>
                  </a:lnTo>
                  <a:lnTo>
                    <a:pt x="341210" y="166883"/>
                  </a:lnTo>
                  <a:lnTo>
                    <a:pt x="343387" y="169615"/>
                  </a:lnTo>
                  <a:lnTo>
                    <a:pt x="343585" y="170740"/>
                  </a:lnTo>
                  <a:lnTo>
                    <a:pt x="343265" y="175451"/>
                  </a:lnTo>
                  <a:lnTo>
                    <a:pt x="343414" y="176795"/>
                  </a:lnTo>
                  <a:lnTo>
                    <a:pt x="344375" y="179916"/>
                  </a:lnTo>
                  <a:lnTo>
                    <a:pt x="345320" y="181332"/>
                  </a:lnTo>
                  <a:lnTo>
                    <a:pt x="346042" y="181900"/>
                  </a:lnTo>
                  <a:lnTo>
                    <a:pt x="347459" y="182754"/>
                  </a:lnTo>
                  <a:lnTo>
                    <a:pt x="349518" y="183479"/>
                  </a:lnTo>
                  <a:lnTo>
                    <a:pt x="350488" y="184257"/>
                  </a:lnTo>
                  <a:lnTo>
                    <a:pt x="351172" y="184970"/>
                  </a:lnTo>
                  <a:lnTo>
                    <a:pt x="352880" y="185665"/>
                  </a:lnTo>
                  <a:lnTo>
                    <a:pt x="354759" y="186249"/>
                  </a:lnTo>
                  <a:lnTo>
                    <a:pt x="356222" y="186837"/>
                  </a:lnTo>
                  <a:lnTo>
                    <a:pt x="357029" y="186947"/>
                  </a:lnTo>
                  <a:lnTo>
                    <a:pt x="357591" y="186887"/>
                  </a:lnTo>
                  <a:lnTo>
                    <a:pt x="360518" y="185717"/>
                  </a:lnTo>
                  <a:lnTo>
                    <a:pt x="362063" y="185455"/>
                  </a:lnTo>
                  <a:lnTo>
                    <a:pt x="363153" y="185435"/>
                  </a:lnTo>
                  <a:lnTo>
                    <a:pt x="364343" y="185570"/>
                  </a:lnTo>
                  <a:lnTo>
                    <a:pt x="365847" y="186056"/>
                  </a:lnTo>
                  <a:lnTo>
                    <a:pt x="366862" y="186498"/>
                  </a:lnTo>
                  <a:lnTo>
                    <a:pt x="367798" y="187020"/>
                  </a:lnTo>
                  <a:lnTo>
                    <a:pt x="368400" y="187526"/>
                  </a:lnTo>
                  <a:lnTo>
                    <a:pt x="368589" y="187725"/>
                  </a:lnTo>
                  <a:lnTo>
                    <a:pt x="368517" y="188045"/>
                  </a:lnTo>
                  <a:lnTo>
                    <a:pt x="369000" y="188897"/>
                  </a:lnTo>
                  <a:lnTo>
                    <a:pt x="369982" y="190494"/>
                  </a:lnTo>
                  <a:lnTo>
                    <a:pt x="370417" y="191077"/>
                  </a:lnTo>
                  <a:lnTo>
                    <a:pt x="371452" y="192101"/>
                  </a:lnTo>
                  <a:lnTo>
                    <a:pt x="372153" y="192639"/>
                  </a:lnTo>
                  <a:lnTo>
                    <a:pt x="372547" y="192757"/>
                  </a:lnTo>
                  <a:lnTo>
                    <a:pt x="372880" y="192753"/>
                  </a:lnTo>
                  <a:lnTo>
                    <a:pt x="373337" y="192502"/>
                  </a:lnTo>
                  <a:lnTo>
                    <a:pt x="373547" y="192129"/>
                  </a:lnTo>
                  <a:lnTo>
                    <a:pt x="373688" y="191680"/>
                  </a:lnTo>
                  <a:lnTo>
                    <a:pt x="373699" y="190827"/>
                  </a:lnTo>
                  <a:lnTo>
                    <a:pt x="373293" y="189271"/>
                  </a:lnTo>
                  <a:lnTo>
                    <a:pt x="373262" y="188744"/>
                  </a:lnTo>
                  <a:lnTo>
                    <a:pt x="373463" y="187938"/>
                  </a:lnTo>
                  <a:lnTo>
                    <a:pt x="373760" y="187527"/>
                  </a:lnTo>
                  <a:lnTo>
                    <a:pt x="374719" y="186899"/>
                  </a:lnTo>
                  <a:lnTo>
                    <a:pt x="376005" y="186389"/>
                  </a:lnTo>
                  <a:lnTo>
                    <a:pt x="377153" y="186067"/>
                  </a:lnTo>
                  <a:lnTo>
                    <a:pt x="377423" y="185991"/>
                  </a:lnTo>
                  <a:lnTo>
                    <a:pt x="379729" y="185200"/>
                  </a:lnTo>
                  <a:lnTo>
                    <a:pt x="381752" y="184801"/>
                  </a:lnTo>
                  <a:lnTo>
                    <a:pt x="382522" y="184563"/>
                  </a:lnTo>
                  <a:lnTo>
                    <a:pt x="382891" y="184292"/>
                  </a:lnTo>
                  <a:lnTo>
                    <a:pt x="383425" y="183899"/>
                  </a:lnTo>
                  <a:lnTo>
                    <a:pt x="383808" y="183618"/>
                  </a:lnTo>
                  <a:lnTo>
                    <a:pt x="384306" y="183044"/>
                  </a:lnTo>
                  <a:lnTo>
                    <a:pt x="384744" y="182417"/>
                  </a:lnTo>
                  <a:lnTo>
                    <a:pt x="385208" y="181600"/>
                  </a:lnTo>
                  <a:lnTo>
                    <a:pt x="385374" y="181080"/>
                  </a:lnTo>
                  <a:lnTo>
                    <a:pt x="385465" y="180796"/>
                  </a:lnTo>
                  <a:lnTo>
                    <a:pt x="385522" y="180278"/>
                  </a:lnTo>
                  <a:lnTo>
                    <a:pt x="385573" y="178948"/>
                  </a:lnTo>
                  <a:lnTo>
                    <a:pt x="385479" y="177016"/>
                  </a:lnTo>
                  <a:lnTo>
                    <a:pt x="385506" y="175884"/>
                  </a:lnTo>
                  <a:lnTo>
                    <a:pt x="385579" y="175191"/>
                  </a:lnTo>
                  <a:lnTo>
                    <a:pt x="385743" y="174150"/>
                  </a:lnTo>
                  <a:lnTo>
                    <a:pt x="386324" y="172186"/>
                  </a:lnTo>
                  <a:lnTo>
                    <a:pt x="386260" y="170108"/>
                  </a:lnTo>
                  <a:lnTo>
                    <a:pt x="386001" y="168541"/>
                  </a:lnTo>
                  <a:lnTo>
                    <a:pt x="384998" y="164371"/>
                  </a:lnTo>
                  <a:lnTo>
                    <a:pt x="384708" y="161283"/>
                  </a:lnTo>
                  <a:lnTo>
                    <a:pt x="385429" y="158359"/>
                  </a:lnTo>
                  <a:lnTo>
                    <a:pt x="385577" y="157760"/>
                  </a:lnTo>
                  <a:lnTo>
                    <a:pt x="385836" y="157108"/>
                  </a:lnTo>
                  <a:lnTo>
                    <a:pt x="387239" y="154733"/>
                  </a:lnTo>
                  <a:lnTo>
                    <a:pt x="388430" y="153317"/>
                  </a:lnTo>
                  <a:lnTo>
                    <a:pt x="390198" y="151442"/>
                  </a:lnTo>
                  <a:lnTo>
                    <a:pt x="390758" y="150327"/>
                  </a:lnTo>
                  <a:lnTo>
                    <a:pt x="391256" y="148860"/>
                  </a:lnTo>
                  <a:lnTo>
                    <a:pt x="391249" y="147174"/>
                  </a:lnTo>
                  <a:lnTo>
                    <a:pt x="391128" y="146271"/>
                  </a:lnTo>
                  <a:lnTo>
                    <a:pt x="391306" y="144666"/>
                  </a:lnTo>
                  <a:lnTo>
                    <a:pt x="391783" y="143320"/>
                  </a:lnTo>
                  <a:lnTo>
                    <a:pt x="392358" y="142688"/>
                  </a:lnTo>
                  <a:lnTo>
                    <a:pt x="393187" y="142232"/>
                  </a:lnTo>
                  <a:lnTo>
                    <a:pt x="394711" y="141751"/>
                  </a:lnTo>
                  <a:lnTo>
                    <a:pt x="395426" y="141412"/>
                  </a:lnTo>
                  <a:lnTo>
                    <a:pt x="395634" y="141209"/>
                  </a:lnTo>
                  <a:lnTo>
                    <a:pt x="395908" y="141072"/>
                  </a:lnTo>
                  <a:lnTo>
                    <a:pt x="397125" y="140939"/>
                  </a:lnTo>
                  <a:lnTo>
                    <a:pt x="398037" y="141168"/>
                  </a:lnTo>
                  <a:lnTo>
                    <a:pt x="399024" y="142010"/>
                  </a:lnTo>
                  <a:lnTo>
                    <a:pt x="398968" y="142313"/>
                  </a:lnTo>
                  <a:lnTo>
                    <a:pt x="399689" y="142980"/>
                  </a:lnTo>
                  <a:lnTo>
                    <a:pt x="400931" y="143524"/>
                  </a:lnTo>
                  <a:lnTo>
                    <a:pt x="401643" y="143540"/>
                  </a:lnTo>
                  <a:lnTo>
                    <a:pt x="402305" y="143134"/>
                  </a:lnTo>
                  <a:lnTo>
                    <a:pt x="408165" y="138551"/>
                  </a:lnTo>
                  <a:lnTo>
                    <a:pt x="409039" y="137577"/>
                  </a:lnTo>
                  <a:lnTo>
                    <a:pt x="409598" y="136147"/>
                  </a:lnTo>
                  <a:lnTo>
                    <a:pt x="410446" y="134727"/>
                  </a:lnTo>
                  <a:lnTo>
                    <a:pt x="411024" y="133514"/>
                  </a:lnTo>
                  <a:lnTo>
                    <a:pt x="411592" y="131104"/>
                  </a:lnTo>
                  <a:lnTo>
                    <a:pt x="412108" y="128297"/>
                  </a:lnTo>
                  <a:lnTo>
                    <a:pt x="412112" y="127605"/>
                  </a:lnTo>
                  <a:lnTo>
                    <a:pt x="411861" y="126053"/>
                  </a:lnTo>
                  <a:lnTo>
                    <a:pt x="411852" y="125531"/>
                  </a:lnTo>
                  <a:lnTo>
                    <a:pt x="412160" y="123223"/>
                  </a:lnTo>
                  <a:lnTo>
                    <a:pt x="412381" y="122213"/>
                  </a:lnTo>
                  <a:lnTo>
                    <a:pt x="413068" y="119939"/>
                  </a:lnTo>
                  <a:lnTo>
                    <a:pt x="413133" y="119248"/>
                  </a:lnTo>
                  <a:lnTo>
                    <a:pt x="413085" y="119046"/>
                  </a:lnTo>
                  <a:lnTo>
                    <a:pt x="414267" y="116502"/>
                  </a:lnTo>
                  <a:lnTo>
                    <a:pt x="414651" y="116040"/>
                  </a:lnTo>
                  <a:lnTo>
                    <a:pt x="416337" y="114586"/>
                  </a:lnTo>
                  <a:lnTo>
                    <a:pt x="417716" y="114001"/>
                  </a:lnTo>
                  <a:lnTo>
                    <a:pt x="420214" y="113603"/>
                  </a:lnTo>
                  <a:lnTo>
                    <a:pt x="422091" y="113043"/>
                  </a:lnTo>
                  <a:lnTo>
                    <a:pt x="423122" y="112587"/>
                  </a:lnTo>
                  <a:lnTo>
                    <a:pt x="424235" y="111994"/>
                  </a:lnTo>
                  <a:lnTo>
                    <a:pt x="426175" y="110731"/>
                  </a:lnTo>
                  <a:lnTo>
                    <a:pt x="426908" y="109683"/>
                  </a:lnTo>
                  <a:lnTo>
                    <a:pt x="427681" y="107957"/>
                  </a:lnTo>
                  <a:lnTo>
                    <a:pt x="427821" y="107543"/>
                  </a:lnTo>
                  <a:lnTo>
                    <a:pt x="427911" y="106620"/>
                  </a:lnTo>
                  <a:lnTo>
                    <a:pt x="428047" y="106042"/>
                  </a:lnTo>
                  <a:lnTo>
                    <a:pt x="428321" y="105155"/>
                  </a:lnTo>
                  <a:lnTo>
                    <a:pt x="428524" y="104803"/>
                  </a:lnTo>
                  <a:lnTo>
                    <a:pt x="429083" y="104140"/>
                  </a:lnTo>
                  <a:lnTo>
                    <a:pt x="429517" y="103742"/>
                  </a:lnTo>
                  <a:lnTo>
                    <a:pt x="429943" y="103422"/>
                  </a:lnTo>
                  <a:lnTo>
                    <a:pt x="431752" y="102336"/>
                  </a:lnTo>
                  <a:lnTo>
                    <a:pt x="432687" y="101646"/>
                  </a:lnTo>
                  <a:lnTo>
                    <a:pt x="433415" y="100862"/>
                  </a:lnTo>
                  <a:lnTo>
                    <a:pt x="433672" y="100407"/>
                  </a:lnTo>
                  <a:lnTo>
                    <a:pt x="434160" y="98985"/>
                  </a:lnTo>
                  <a:lnTo>
                    <a:pt x="434254" y="98147"/>
                  </a:lnTo>
                  <a:lnTo>
                    <a:pt x="434124" y="96819"/>
                  </a:lnTo>
                  <a:lnTo>
                    <a:pt x="433912" y="95640"/>
                  </a:lnTo>
                  <a:lnTo>
                    <a:pt x="433264" y="94240"/>
                  </a:lnTo>
                  <a:lnTo>
                    <a:pt x="432070" y="92499"/>
                  </a:lnTo>
                  <a:lnTo>
                    <a:pt x="430952" y="90868"/>
                  </a:lnTo>
                  <a:lnTo>
                    <a:pt x="430743" y="90385"/>
                  </a:lnTo>
                  <a:lnTo>
                    <a:pt x="430544" y="89865"/>
                  </a:lnTo>
                  <a:lnTo>
                    <a:pt x="430367" y="89149"/>
                  </a:lnTo>
                  <a:lnTo>
                    <a:pt x="429951" y="85946"/>
                  </a:lnTo>
                  <a:lnTo>
                    <a:pt x="429843" y="83510"/>
                  </a:lnTo>
                  <a:lnTo>
                    <a:pt x="429537" y="82005"/>
                  </a:lnTo>
                  <a:lnTo>
                    <a:pt x="428648" y="80522"/>
                  </a:lnTo>
                  <a:lnTo>
                    <a:pt x="427212" y="78924"/>
                  </a:lnTo>
                  <a:lnTo>
                    <a:pt x="427044" y="78504"/>
                  </a:lnTo>
                  <a:lnTo>
                    <a:pt x="426913" y="77918"/>
                  </a:lnTo>
                  <a:lnTo>
                    <a:pt x="426908" y="76952"/>
                  </a:lnTo>
                  <a:lnTo>
                    <a:pt x="427096" y="74900"/>
                  </a:lnTo>
                  <a:lnTo>
                    <a:pt x="427392" y="74267"/>
                  </a:lnTo>
                  <a:lnTo>
                    <a:pt x="428024" y="73227"/>
                  </a:lnTo>
                  <a:lnTo>
                    <a:pt x="428416" y="72207"/>
                  </a:lnTo>
                  <a:lnTo>
                    <a:pt x="428782" y="71709"/>
                  </a:lnTo>
                  <a:lnTo>
                    <a:pt x="430054" y="70751"/>
                  </a:lnTo>
                  <a:lnTo>
                    <a:pt x="430641" y="70464"/>
                  </a:lnTo>
                  <a:lnTo>
                    <a:pt x="431275" y="70264"/>
                  </a:lnTo>
                  <a:lnTo>
                    <a:pt x="432484" y="70275"/>
                  </a:lnTo>
                  <a:lnTo>
                    <a:pt x="435793" y="70657"/>
                  </a:lnTo>
                  <a:lnTo>
                    <a:pt x="436758" y="70549"/>
                  </a:lnTo>
                  <a:lnTo>
                    <a:pt x="438108" y="70206"/>
                  </a:lnTo>
                  <a:lnTo>
                    <a:pt x="439298" y="69720"/>
                  </a:lnTo>
                  <a:lnTo>
                    <a:pt x="440156" y="69287"/>
                  </a:lnTo>
                  <a:lnTo>
                    <a:pt x="440400" y="69163"/>
                  </a:lnTo>
                  <a:lnTo>
                    <a:pt x="443126" y="68084"/>
                  </a:lnTo>
                  <a:lnTo>
                    <a:pt x="445026" y="67728"/>
                  </a:lnTo>
                  <a:lnTo>
                    <a:pt x="446616" y="67709"/>
                  </a:lnTo>
                  <a:lnTo>
                    <a:pt x="447529" y="67781"/>
                  </a:lnTo>
                  <a:lnTo>
                    <a:pt x="448570" y="67965"/>
                  </a:lnTo>
                  <a:lnTo>
                    <a:pt x="450085" y="68650"/>
                  </a:lnTo>
                  <a:lnTo>
                    <a:pt x="450653" y="69405"/>
                  </a:lnTo>
                  <a:lnTo>
                    <a:pt x="451152" y="69896"/>
                  </a:lnTo>
                  <a:lnTo>
                    <a:pt x="452905" y="72196"/>
                  </a:lnTo>
                  <a:lnTo>
                    <a:pt x="453551" y="72780"/>
                  </a:lnTo>
                  <a:lnTo>
                    <a:pt x="454550" y="73468"/>
                  </a:lnTo>
                  <a:lnTo>
                    <a:pt x="455618" y="73887"/>
                  </a:lnTo>
                  <a:lnTo>
                    <a:pt x="455965" y="73958"/>
                  </a:lnTo>
                  <a:lnTo>
                    <a:pt x="457281" y="74227"/>
                  </a:lnTo>
                  <a:lnTo>
                    <a:pt x="457655" y="74230"/>
                  </a:lnTo>
                  <a:lnTo>
                    <a:pt x="458798" y="73964"/>
                  </a:lnTo>
                  <a:lnTo>
                    <a:pt x="459326" y="73944"/>
                  </a:lnTo>
                  <a:lnTo>
                    <a:pt x="461111" y="73095"/>
                  </a:lnTo>
                  <a:lnTo>
                    <a:pt x="462110" y="72496"/>
                  </a:lnTo>
                  <a:lnTo>
                    <a:pt x="462970" y="71830"/>
                  </a:lnTo>
                  <a:lnTo>
                    <a:pt x="463551" y="71279"/>
                  </a:lnTo>
                  <a:lnTo>
                    <a:pt x="464714" y="69815"/>
                  </a:lnTo>
                  <a:lnTo>
                    <a:pt x="466154" y="68087"/>
                  </a:lnTo>
                  <a:lnTo>
                    <a:pt x="466501" y="67495"/>
                  </a:lnTo>
                  <a:lnTo>
                    <a:pt x="466740" y="67245"/>
                  </a:lnTo>
                  <a:lnTo>
                    <a:pt x="468714" y="65707"/>
                  </a:lnTo>
                  <a:lnTo>
                    <a:pt x="469298" y="65030"/>
                  </a:lnTo>
                  <a:lnTo>
                    <a:pt x="469763" y="64662"/>
                  </a:lnTo>
                  <a:lnTo>
                    <a:pt x="471026" y="63996"/>
                  </a:lnTo>
                  <a:lnTo>
                    <a:pt x="472312" y="62954"/>
                  </a:lnTo>
                  <a:lnTo>
                    <a:pt x="473030" y="62221"/>
                  </a:lnTo>
                  <a:lnTo>
                    <a:pt x="474872" y="60961"/>
                  </a:lnTo>
                  <a:lnTo>
                    <a:pt x="476126" y="60103"/>
                  </a:lnTo>
                  <a:lnTo>
                    <a:pt x="477317" y="58761"/>
                  </a:lnTo>
                  <a:lnTo>
                    <a:pt x="477734" y="58403"/>
                  </a:lnTo>
                  <a:lnTo>
                    <a:pt x="478377" y="58078"/>
                  </a:lnTo>
                  <a:lnTo>
                    <a:pt x="479643" y="57778"/>
                  </a:lnTo>
                  <a:lnTo>
                    <a:pt x="481507" y="57718"/>
                  </a:lnTo>
                  <a:lnTo>
                    <a:pt x="483252" y="57898"/>
                  </a:lnTo>
                  <a:lnTo>
                    <a:pt x="483993" y="57748"/>
                  </a:lnTo>
                  <a:lnTo>
                    <a:pt x="484876" y="57350"/>
                  </a:lnTo>
                  <a:lnTo>
                    <a:pt x="486767" y="56127"/>
                  </a:lnTo>
                  <a:lnTo>
                    <a:pt x="488159" y="54976"/>
                  </a:lnTo>
                  <a:lnTo>
                    <a:pt x="489002" y="54405"/>
                  </a:lnTo>
                  <a:lnTo>
                    <a:pt x="489667" y="54177"/>
                  </a:lnTo>
                  <a:lnTo>
                    <a:pt x="493277" y="54354"/>
                  </a:lnTo>
                  <a:lnTo>
                    <a:pt x="494339" y="54527"/>
                  </a:lnTo>
                  <a:lnTo>
                    <a:pt x="495804" y="54898"/>
                  </a:lnTo>
                  <a:lnTo>
                    <a:pt x="496616" y="54951"/>
                  </a:lnTo>
                  <a:lnTo>
                    <a:pt x="497451" y="54854"/>
                  </a:lnTo>
                  <a:lnTo>
                    <a:pt x="498190" y="54551"/>
                  </a:lnTo>
                  <a:lnTo>
                    <a:pt x="498360" y="54291"/>
                  </a:lnTo>
                  <a:lnTo>
                    <a:pt x="498428" y="53825"/>
                  </a:lnTo>
                  <a:lnTo>
                    <a:pt x="498370" y="53299"/>
                  </a:lnTo>
                  <a:lnTo>
                    <a:pt x="497965" y="52250"/>
                  </a:lnTo>
                  <a:lnTo>
                    <a:pt x="497574" y="51544"/>
                  </a:lnTo>
                  <a:lnTo>
                    <a:pt x="496112" y="49764"/>
                  </a:lnTo>
                  <a:lnTo>
                    <a:pt x="495664" y="48819"/>
                  </a:lnTo>
                  <a:lnTo>
                    <a:pt x="495554" y="48059"/>
                  </a:lnTo>
                  <a:lnTo>
                    <a:pt x="495752" y="47398"/>
                  </a:lnTo>
                  <a:lnTo>
                    <a:pt x="496137" y="46711"/>
                  </a:lnTo>
                  <a:lnTo>
                    <a:pt x="496758" y="46002"/>
                  </a:lnTo>
                  <a:lnTo>
                    <a:pt x="498197" y="44727"/>
                  </a:lnTo>
                  <a:lnTo>
                    <a:pt x="499141" y="43553"/>
                  </a:lnTo>
                  <a:lnTo>
                    <a:pt x="499395" y="43106"/>
                  </a:lnTo>
                  <a:lnTo>
                    <a:pt x="499628" y="42518"/>
                  </a:lnTo>
                  <a:lnTo>
                    <a:pt x="499812" y="41726"/>
                  </a:lnTo>
                  <a:lnTo>
                    <a:pt x="499837" y="40859"/>
                  </a:lnTo>
                  <a:lnTo>
                    <a:pt x="499663" y="40123"/>
                  </a:lnTo>
                  <a:lnTo>
                    <a:pt x="499495" y="39881"/>
                  </a:lnTo>
                  <a:lnTo>
                    <a:pt x="499268" y="39688"/>
                  </a:lnTo>
                  <a:lnTo>
                    <a:pt x="497752" y="38802"/>
                  </a:lnTo>
                  <a:lnTo>
                    <a:pt x="496255" y="38399"/>
                  </a:lnTo>
                  <a:lnTo>
                    <a:pt x="495531" y="38445"/>
                  </a:lnTo>
                  <a:lnTo>
                    <a:pt x="494203" y="38357"/>
                  </a:lnTo>
                  <a:lnTo>
                    <a:pt x="490760" y="38756"/>
                  </a:lnTo>
                  <a:lnTo>
                    <a:pt x="489935" y="38646"/>
                  </a:lnTo>
                  <a:lnTo>
                    <a:pt x="489576" y="38416"/>
                  </a:lnTo>
                  <a:lnTo>
                    <a:pt x="488694" y="37345"/>
                  </a:lnTo>
                  <a:lnTo>
                    <a:pt x="488406" y="36732"/>
                  </a:lnTo>
                  <a:lnTo>
                    <a:pt x="488303" y="36344"/>
                  </a:lnTo>
                  <a:lnTo>
                    <a:pt x="488392" y="35703"/>
                  </a:lnTo>
                  <a:lnTo>
                    <a:pt x="489014" y="34304"/>
                  </a:lnTo>
                  <a:lnTo>
                    <a:pt x="489588" y="33388"/>
                  </a:lnTo>
                  <a:lnTo>
                    <a:pt x="492494" y="29581"/>
                  </a:lnTo>
                  <a:lnTo>
                    <a:pt x="492714" y="29032"/>
                  </a:lnTo>
                  <a:lnTo>
                    <a:pt x="492873" y="27836"/>
                  </a:lnTo>
                  <a:lnTo>
                    <a:pt x="492680" y="27044"/>
                  </a:lnTo>
                  <a:lnTo>
                    <a:pt x="492228" y="26121"/>
                  </a:lnTo>
                  <a:lnTo>
                    <a:pt x="491688" y="25224"/>
                  </a:lnTo>
                  <a:lnTo>
                    <a:pt x="491318" y="24794"/>
                  </a:lnTo>
                  <a:lnTo>
                    <a:pt x="490379" y="24026"/>
                  </a:lnTo>
                  <a:lnTo>
                    <a:pt x="490042" y="23534"/>
                  </a:lnTo>
                  <a:lnTo>
                    <a:pt x="489894" y="23209"/>
                  </a:lnTo>
                  <a:lnTo>
                    <a:pt x="488986" y="22102"/>
                  </a:lnTo>
                  <a:lnTo>
                    <a:pt x="487219" y="20256"/>
                  </a:lnTo>
                  <a:lnTo>
                    <a:pt x="486224" y="19607"/>
                  </a:lnTo>
                  <a:lnTo>
                    <a:pt x="485618" y="19211"/>
                  </a:lnTo>
                  <a:lnTo>
                    <a:pt x="484784" y="18314"/>
                  </a:lnTo>
                  <a:lnTo>
                    <a:pt x="484025" y="17117"/>
                  </a:lnTo>
                  <a:lnTo>
                    <a:pt x="483643" y="16747"/>
                  </a:lnTo>
                  <a:lnTo>
                    <a:pt x="483525" y="16025"/>
                  </a:lnTo>
                  <a:lnTo>
                    <a:pt x="483822" y="15231"/>
                  </a:lnTo>
                  <a:lnTo>
                    <a:pt x="484312" y="14586"/>
                  </a:lnTo>
                  <a:lnTo>
                    <a:pt x="487274" y="12448"/>
                  </a:lnTo>
                  <a:lnTo>
                    <a:pt x="488336" y="10805"/>
                  </a:lnTo>
                  <a:lnTo>
                    <a:pt x="489337" y="9630"/>
                  </a:lnTo>
                  <a:lnTo>
                    <a:pt x="490149" y="8538"/>
                  </a:lnTo>
                  <a:lnTo>
                    <a:pt x="490666" y="8136"/>
                  </a:lnTo>
                  <a:lnTo>
                    <a:pt x="491329" y="7853"/>
                  </a:lnTo>
                  <a:lnTo>
                    <a:pt x="492032" y="7609"/>
                  </a:lnTo>
                  <a:lnTo>
                    <a:pt x="492192" y="7497"/>
                  </a:lnTo>
                  <a:lnTo>
                    <a:pt x="492321" y="7178"/>
                  </a:lnTo>
                  <a:lnTo>
                    <a:pt x="494162" y="6369"/>
                  </a:lnTo>
                  <a:lnTo>
                    <a:pt x="494810" y="5932"/>
                  </a:lnTo>
                  <a:lnTo>
                    <a:pt x="495173" y="5474"/>
                  </a:lnTo>
                  <a:lnTo>
                    <a:pt x="496723" y="2225"/>
                  </a:lnTo>
                  <a:lnTo>
                    <a:pt x="497955" y="858"/>
                  </a:lnTo>
                  <a:lnTo>
                    <a:pt x="498359" y="700"/>
                  </a:lnTo>
                  <a:lnTo>
                    <a:pt x="499103" y="586"/>
                  </a:lnTo>
                  <a:lnTo>
                    <a:pt x="500529" y="839"/>
                  </a:lnTo>
                  <a:lnTo>
                    <a:pt x="501245" y="1114"/>
                  </a:lnTo>
                  <a:lnTo>
                    <a:pt x="502200" y="1713"/>
                  </a:lnTo>
                  <a:lnTo>
                    <a:pt x="502794" y="2285"/>
                  </a:lnTo>
                  <a:lnTo>
                    <a:pt x="504431" y="4098"/>
                  </a:lnTo>
                  <a:lnTo>
                    <a:pt x="506101" y="6069"/>
                  </a:lnTo>
                  <a:lnTo>
                    <a:pt x="506728" y="6533"/>
                  </a:lnTo>
                  <a:lnTo>
                    <a:pt x="507630" y="6738"/>
                  </a:lnTo>
                  <a:lnTo>
                    <a:pt x="508891" y="6612"/>
                  </a:lnTo>
                  <a:lnTo>
                    <a:pt x="509947" y="6840"/>
                  </a:lnTo>
                  <a:lnTo>
                    <a:pt x="510802" y="7289"/>
                  </a:lnTo>
                  <a:lnTo>
                    <a:pt x="513121" y="9186"/>
                  </a:lnTo>
                  <a:lnTo>
                    <a:pt x="514152" y="9392"/>
                  </a:lnTo>
                  <a:lnTo>
                    <a:pt x="514581" y="9478"/>
                  </a:lnTo>
                  <a:lnTo>
                    <a:pt x="515963" y="9323"/>
                  </a:lnTo>
                  <a:lnTo>
                    <a:pt x="516652" y="9099"/>
                  </a:lnTo>
                  <a:lnTo>
                    <a:pt x="517622" y="8378"/>
                  </a:lnTo>
                  <a:lnTo>
                    <a:pt x="519835" y="7487"/>
                  </a:lnTo>
                  <a:lnTo>
                    <a:pt x="520657" y="6588"/>
                  </a:lnTo>
                  <a:lnTo>
                    <a:pt x="521232" y="5397"/>
                  </a:lnTo>
                  <a:lnTo>
                    <a:pt x="521527" y="4941"/>
                  </a:lnTo>
                  <a:lnTo>
                    <a:pt x="521900" y="4638"/>
                  </a:lnTo>
                  <a:lnTo>
                    <a:pt x="522719" y="4482"/>
                  </a:lnTo>
                  <a:lnTo>
                    <a:pt x="522978" y="4520"/>
                  </a:lnTo>
                  <a:lnTo>
                    <a:pt x="525005" y="5282"/>
                  </a:lnTo>
                  <a:lnTo>
                    <a:pt x="525584" y="5218"/>
                  </a:lnTo>
                  <a:lnTo>
                    <a:pt x="526660" y="4833"/>
                  </a:lnTo>
                  <a:lnTo>
                    <a:pt x="527046" y="4569"/>
                  </a:lnTo>
                  <a:lnTo>
                    <a:pt x="527469" y="4280"/>
                  </a:lnTo>
                  <a:lnTo>
                    <a:pt x="528089" y="3576"/>
                  </a:lnTo>
                  <a:lnTo>
                    <a:pt x="528293" y="3303"/>
                  </a:lnTo>
                  <a:lnTo>
                    <a:pt x="528805" y="2001"/>
                  </a:lnTo>
                  <a:lnTo>
                    <a:pt x="529454" y="1021"/>
                  </a:lnTo>
                  <a:lnTo>
                    <a:pt x="529937" y="599"/>
                  </a:lnTo>
                  <a:lnTo>
                    <a:pt x="530535" y="175"/>
                  </a:lnTo>
                  <a:lnTo>
                    <a:pt x="531490" y="0"/>
                  </a:lnTo>
                  <a:lnTo>
                    <a:pt x="532275" y="99"/>
                  </a:lnTo>
                  <a:lnTo>
                    <a:pt x="532954" y="393"/>
                  </a:lnTo>
                  <a:lnTo>
                    <a:pt x="533534" y="802"/>
                  </a:lnTo>
                  <a:lnTo>
                    <a:pt x="534151" y="1429"/>
                  </a:lnTo>
                  <a:lnTo>
                    <a:pt x="534876" y="2428"/>
                  </a:lnTo>
                  <a:lnTo>
                    <a:pt x="535341" y="3551"/>
                  </a:lnTo>
                  <a:lnTo>
                    <a:pt x="535253" y="3830"/>
                  </a:lnTo>
                  <a:lnTo>
                    <a:pt x="535287" y="4657"/>
                  </a:lnTo>
                  <a:lnTo>
                    <a:pt x="535537" y="5053"/>
                  </a:lnTo>
                  <a:lnTo>
                    <a:pt x="535685" y="5879"/>
                  </a:lnTo>
                  <a:lnTo>
                    <a:pt x="535735" y="6658"/>
                  </a:lnTo>
                  <a:lnTo>
                    <a:pt x="535934" y="7433"/>
                  </a:lnTo>
                  <a:lnTo>
                    <a:pt x="536404" y="8748"/>
                  </a:lnTo>
                  <a:lnTo>
                    <a:pt x="536688" y="9199"/>
                  </a:lnTo>
                  <a:lnTo>
                    <a:pt x="536973" y="9442"/>
                  </a:lnTo>
                  <a:lnTo>
                    <a:pt x="537498" y="9684"/>
                  </a:lnTo>
                  <a:lnTo>
                    <a:pt x="539247" y="10226"/>
                  </a:lnTo>
                  <a:lnTo>
                    <a:pt x="539745" y="10157"/>
                  </a:lnTo>
                  <a:lnTo>
                    <a:pt x="539912" y="10030"/>
                  </a:lnTo>
                  <a:lnTo>
                    <a:pt x="540703" y="10084"/>
                  </a:lnTo>
                  <a:lnTo>
                    <a:pt x="541531" y="9984"/>
                  </a:lnTo>
                  <a:lnTo>
                    <a:pt x="544594" y="10124"/>
                  </a:lnTo>
                  <a:lnTo>
                    <a:pt x="546312" y="10538"/>
                  </a:lnTo>
                  <a:lnTo>
                    <a:pt x="547492" y="10983"/>
                  </a:lnTo>
                  <a:lnTo>
                    <a:pt x="548710" y="11615"/>
                  </a:lnTo>
                  <a:lnTo>
                    <a:pt x="549566" y="12295"/>
                  </a:lnTo>
                  <a:lnTo>
                    <a:pt x="550378" y="12939"/>
                  </a:lnTo>
                  <a:lnTo>
                    <a:pt x="551608" y="14331"/>
                  </a:lnTo>
                  <a:lnTo>
                    <a:pt x="552424" y="15771"/>
                  </a:lnTo>
                  <a:lnTo>
                    <a:pt x="552790" y="16654"/>
                  </a:lnTo>
                  <a:lnTo>
                    <a:pt x="552969" y="17281"/>
                  </a:lnTo>
                  <a:lnTo>
                    <a:pt x="553472" y="19736"/>
                  </a:lnTo>
                  <a:lnTo>
                    <a:pt x="554508" y="21448"/>
                  </a:lnTo>
                  <a:lnTo>
                    <a:pt x="555659" y="22864"/>
                  </a:lnTo>
                  <a:lnTo>
                    <a:pt x="556300" y="23317"/>
                  </a:lnTo>
                  <a:lnTo>
                    <a:pt x="558202" y="25266"/>
                  </a:lnTo>
                  <a:lnTo>
                    <a:pt x="558700" y="25699"/>
                  </a:lnTo>
                  <a:lnTo>
                    <a:pt x="560318" y="27873"/>
                  </a:lnTo>
                  <a:lnTo>
                    <a:pt x="560731" y="28387"/>
                  </a:lnTo>
                  <a:lnTo>
                    <a:pt x="561065" y="28678"/>
                  </a:lnTo>
                  <a:lnTo>
                    <a:pt x="561868" y="29706"/>
                  </a:lnTo>
                  <a:lnTo>
                    <a:pt x="562289" y="30968"/>
                  </a:lnTo>
                  <a:lnTo>
                    <a:pt x="562392" y="31524"/>
                  </a:lnTo>
                  <a:lnTo>
                    <a:pt x="562531" y="32339"/>
                  </a:lnTo>
                  <a:lnTo>
                    <a:pt x="562580" y="32628"/>
                  </a:lnTo>
                  <a:lnTo>
                    <a:pt x="562760" y="35467"/>
                  </a:lnTo>
                  <a:lnTo>
                    <a:pt x="563035" y="37048"/>
                  </a:lnTo>
                  <a:lnTo>
                    <a:pt x="563505" y="38781"/>
                  </a:lnTo>
                  <a:lnTo>
                    <a:pt x="563714" y="39346"/>
                  </a:lnTo>
                  <a:lnTo>
                    <a:pt x="564450" y="40561"/>
                  </a:lnTo>
                  <a:lnTo>
                    <a:pt x="564897" y="41079"/>
                  </a:lnTo>
                  <a:lnTo>
                    <a:pt x="566101" y="42105"/>
                  </a:lnTo>
                  <a:lnTo>
                    <a:pt x="566994" y="42442"/>
                  </a:lnTo>
                  <a:lnTo>
                    <a:pt x="567849" y="42570"/>
                  </a:lnTo>
                  <a:lnTo>
                    <a:pt x="572790" y="42766"/>
                  </a:lnTo>
                  <a:lnTo>
                    <a:pt x="575265" y="43221"/>
                  </a:lnTo>
                  <a:lnTo>
                    <a:pt x="577610" y="43894"/>
                  </a:lnTo>
                  <a:lnTo>
                    <a:pt x="578456" y="44290"/>
                  </a:lnTo>
                  <a:lnTo>
                    <a:pt x="580185" y="44639"/>
                  </a:lnTo>
                  <a:lnTo>
                    <a:pt x="582876" y="44965"/>
                  </a:lnTo>
                  <a:lnTo>
                    <a:pt x="583780" y="44736"/>
                  </a:lnTo>
                  <a:lnTo>
                    <a:pt x="585111" y="44510"/>
                  </a:lnTo>
                  <a:lnTo>
                    <a:pt x="585940" y="44514"/>
                  </a:lnTo>
                  <a:lnTo>
                    <a:pt x="588273" y="43515"/>
                  </a:lnTo>
                  <a:lnTo>
                    <a:pt x="590097" y="42498"/>
                  </a:lnTo>
                  <a:lnTo>
                    <a:pt x="591270" y="42069"/>
                  </a:lnTo>
                  <a:lnTo>
                    <a:pt x="593050" y="41043"/>
                  </a:lnTo>
                  <a:lnTo>
                    <a:pt x="594938" y="40731"/>
                  </a:lnTo>
                  <a:lnTo>
                    <a:pt x="595936" y="40768"/>
                  </a:lnTo>
                  <a:lnTo>
                    <a:pt x="597075" y="40984"/>
                  </a:lnTo>
                  <a:lnTo>
                    <a:pt x="599026" y="42045"/>
                  </a:lnTo>
                  <a:lnTo>
                    <a:pt x="599060" y="42393"/>
                  </a:lnTo>
                  <a:lnTo>
                    <a:pt x="599256" y="42461"/>
                  </a:lnTo>
                  <a:lnTo>
                    <a:pt x="600404" y="42577"/>
                  </a:lnTo>
                  <a:lnTo>
                    <a:pt x="600890" y="42493"/>
                  </a:lnTo>
                  <a:lnTo>
                    <a:pt x="601946" y="42580"/>
                  </a:lnTo>
                  <a:lnTo>
                    <a:pt x="603907" y="42676"/>
                  </a:lnTo>
                  <a:lnTo>
                    <a:pt x="605556" y="42910"/>
                  </a:lnTo>
                  <a:lnTo>
                    <a:pt x="606356" y="43124"/>
                  </a:lnTo>
                  <a:lnTo>
                    <a:pt x="607279" y="43496"/>
                  </a:lnTo>
                  <a:lnTo>
                    <a:pt x="608180" y="44162"/>
                  </a:lnTo>
                  <a:lnTo>
                    <a:pt x="608650" y="44726"/>
                  </a:lnTo>
                  <a:lnTo>
                    <a:pt x="609040" y="45396"/>
                  </a:lnTo>
                  <a:lnTo>
                    <a:pt x="609316" y="46076"/>
                  </a:lnTo>
                  <a:lnTo>
                    <a:pt x="609685" y="47074"/>
                  </a:lnTo>
                  <a:lnTo>
                    <a:pt x="609782" y="47557"/>
                  </a:lnTo>
                  <a:lnTo>
                    <a:pt x="609933" y="47944"/>
                  </a:lnTo>
                  <a:lnTo>
                    <a:pt x="610107" y="48268"/>
                  </a:lnTo>
                  <a:lnTo>
                    <a:pt x="610635" y="48794"/>
                  </a:lnTo>
                  <a:lnTo>
                    <a:pt x="610978" y="49019"/>
                  </a:lnTo>
                  <a:lnTo>
                    <a:pt x="612495" y="49754"/>
                  </a:lnTo>
                  <a:lnTo>
                    <a:pt x="613446" y="49932"/>
                  </a:lnTo>
                  <a:lnTo>
                    <a:pt x="614323" y="49929"/>
                  </a:lnTo>
                  <a:lnTo>
                    <a:pt x="615246" y="50083"/>
                  </a:lnTo>
                  <a:lnTo>
                    <a:pt x="616204" y="50389"/>
                  </a:lnTo>
                  <a:lnTo>
                    <a:pt x="616655" y="50648"/>
                  </a:lnTo>
                  <a:lnTo>
                    <a:pt x="617133" y="51150"/>
                  </a:lnTo>
                  <a:lnTo>
                    <a:pt x="617776" y="52651"/>
                  </a:lnTo>
                  <a:lnTo>
                    <a:pt x="618387" y="54597"/>
                  </a:lnTo>
                  <a:lnTo>
                    <a:pt x="618638" y="55222"/>
                  </a:lnTo>
                  <a:lnTo>
                    <a:pt x="619229" y="56413"/>
                  </a:lnTo>
                  <a:lnTo>
                    <a:pt x="619611" y="56793"/>
                  </a:lnTo>
                  <a:lnTo>
                    <a:pt x="620145" y="57063"/>
                  </a:lnTo>
                  <a:lnTo>
                    <a:pt x="620462" y="57132"/>
                  </a:lnTo>
                  <a:lnTo>
                    <a:pt x="621938" y="57286"/>
                  </a:lnTo>
                  <a:lnTo>
                    <a:pt x="623305" y="57336"/>
                  </a:lnTo>
                  <a:lnTo>
                    <a:pt x="625312" y="57225"/>
                  </a:lnTo>
                  <a:lnTo>
                    <a:pt x="625669" y="57390"/>
                  </a:lnTo>
                  <a:lnTo>
                    <a:pt x="625814" y="57604"/>
                  </a:lnTo>
                  <a:lnTo>
                    <a:pt x="626259" y="57846"/>
                  </a:lnTo>
                  <a:lnTo>
                    <a:pt x="626892" y="58013"/>
                  </a:lnTo>
                  <a:lnTo>
                    <a:pt x="627218" y="57978"/>
                  </a:lnTo>
                  <a:lnTo>
                    <a:pt x="627368" y="57961"/>
                  </a:lnTo>
                  <a:lnTo>
                    <a:pt x="629636" y="58792"/>
                  </a:lnTo>
                  <a:lnTo>
                    <a:pt x="630362" y="58961"/>
                  </a:lnTo>
                  <a:lnTo>
                    <a:pt x="631697" y="59058"/>
                  </a:lnTo>
                  <a:lnTo>
                    <a:pt x="632177" y="59007"/>
                  </a:lnTo>
                  <a:lnTo>
                    <a:pt x="632687" y="58834"/>
                  </a:lnTo>
                  <a:lnTo>
                    <a:pt x="633103" y="58603"/>
                  </a:lnTo>
                  <a:lnTo>
                    <a:pt x="633370" y="58435"/>
                  </a:lnTo>
                  <a:lnTo>
                    <a:pt x="633685" y="58069"/>
                  </a:lnTo>
                  <a:lnTo>
                    <a:pt x="634029" y="57386"/>
                  </a:lnTo>
                  <a:lnTo>
                    <a:pt x="634227" y="56426"/>
                  </a:lnTo>
                  <a:lnTo>
                    <a:pt x="634375" y="55038"/>
                  </a:lnTo>
                  <a:lnTo>
                    <a:pt x="634295" y="54054"/>
                  </a:lnTo>
                  <a:lnTo>
                    <a:pt x="634337" y="52747"/>
                  </a:lnTo>
                  <a:lnTo>
                    <a:pt x="634413" y="52341"/>
                  </a:lnTo>
                  <a:lnTo>
                    <a:pt x="634602" y="51902"/>
                  </a:lnTo>
                  <a:lnTo>
                    <a:pt x="635279" y="50906"/>
                  </a:lnTo>
                  <a:lnTo>
                    <a:pt x="636447" y="50026"/>
                  </a:lnTo>
                  <a:lnTo>
                    <a:pt x="640918" y="48098"/>
                  </a:lnTo>
                  <a:lnTo>
                    <a:pt x="640896" y="48239"/>
                  </a:lnTo>
                  <a:lnTo>
                    <a:pt x="641557" y="47978"/>
                  </a:lnTo>
                  <a:lnTo>
                    <a:pt x="642323" y="47489"/>
                  </a:lnTo>
                  <a:lnTo>
                    <a:pt x="643677" y="46780"/>
                  </a:lnTo>
                  <a:lnTo>
                    <a:pt x="645417" y="46029"/>
                  </a:lnTo>
                  <a:lnTo>
                    <a:pt x="646803" y="45683"/>
                  </a:lnTo>
                  <a:lnTo>
                    <a:pt x="647783" y="45735"/>
                  </a:lnTo>
                  <a:lnTo>
                    <a:pt x="648768" y="45954"/>
                  </a:lnTo>
                  <a:lnTo>
                    <a:pt x="650130" y="46504"/>
                  </a:lnTo>
                  <a:lnTo>
                    <a:pt x="650998" y="46983"/>
                  </a:lnTo>
                  <a:lnTo>
                    <a:pt x="652310" y="47952"/>
                  </a:lnTo>
                  <a:lnTo>
                    <a:pt x="652884" y="48481"/>
                  </a:lnTo>
                  <a:lnTo>
                    <a:pt x="653407" y="48797"/>
                  </a:lnTo>
                  <a:lnTo>
                    <a:pt x="654384" y="48927"/>
                  </a:lnTo>
                  <a:lnTo>
                    <a:pt x="654689" y="48829"/>
                  </a:lnTo>
                  <a:lnTo>
                    <a:pt x="655915" y="49214"/>
                  </a:lnTo>
                  <a:lnTo>
                    <a:pt x="656680" y="49216"/>
                  </a:lnTo>
                  <a:lnTo>
                    <a:pt x="658996" y="49007"/>
                  </a:lnTo>
                  <a:lnTo>
                    <a:pt x="659964" y="49149"/>
                  </a:lnTo>
                  <a:lnTo>
                    <a:pt x="663135" y="49167"/>
                  </a:lnTo>
                  <a:lnTo>
                    <a:pt x="664132" y="49270"/>
                  </a:lnTo>
                  <a:lnTo>
                    <a:pt x="665291" y="49532"/>
                  </a:lnTo>
                  <a:lnTo>
                    <a:pt x="666551" y="50015"/>
                  </a:lnTo>
                  <a:lnTo>
                    <a:pt x="668601" y="50945"/>
                  </a:lnTo>
                  <a:lnTo>
                    <a:pt x="670186" y="51923"/>
                  </a:lnTo>
                  <a:lnTo>
                    <a:pt x="670933" y="52831"/>
                  </a:lnTo>
                  <a:lnTo>
                    <a:pt x="671317" y="53948"/>
                  </a:lnTo>
                  <a:lnTo>
                    <a:pt x="671513" y="54910"/>
                  </a:lnTo>
                  <a:lnTo>
                    <a:pt x="671710" y="55447"/>
                  </a:lnTo>
                  <a:lnTo>
                    <a:pt x="671953" y="55855"/>
                  </a:lnTo>
                  <a:lnTo>
                    <a:pt x="672776" y="56611"/>
                  </a:lnTo>
                  <a:lnTo>
                    <a:pt x="673241" y="56911"/>
                  </a:lnTo>
                  <a:lnTo>
                    <a:pt x="673968" y="57194"/>
                  </a:lnTo>
                  <a:lnTo>
                    <a:pt x="674885" y="57292"/>
                  </a:lnTo>
                  <a:lnTo>
                    <a:pt x="675458" y="56999"/>
                  </a:lnTo>
                  <a:lnTo>
                    <a:pt x="675699" y="56774"/>
                  </a:lnTo>
                  <a:lnTo>
                    <a:pt x="677396" y="54159"/>
                  </a:lnTo>
                  <a:lnTo>
                    <a:pt x="677433" y="53670"/>
                  </a:lnTo>
                  <a:lnTo>
                    <a:pt x="677765" y="53147"/>
                  </a:lnTo>
                  <a:lnTo>
                    <a:pt x="678067" y="52924"/>
                  </a:lnTo>
                  <a:lnTo>
                    <a:pt x="678798" y="52712"/>
                  </a:lnTo>
                  <a:lnTo>
                    <a:pt x="679128" y="52243"/>
                  </a:lnTo>
                  <a:lnTo>
                    <a:pt x="679719" y="51898"/>
                  </a:lnTo>
                  <a:lnTo>
                    <a:pt x="680392" y="51699"/>
                  </a:lnTo>
                  <a:lnTo>
                    <a:pt x="681223" y="51724"/>
                  </a:lnTo>
                  <a:lnTo>
                    <a:pt x="682358" y="52058"/>
                  </a:lnTo>
                  <a:lnTo>
                    <a:pt x="683850" y="52661"/>
                  </a:lnTo>
                  <a:lnTo>
                    <a:pt x="684860" y="52748"/>
                  </a:lnTo>
                  <a:lnTo>
                    <a:pt x="686102" y="52463"/>
                  </a:lnTo>
                  <a:lnTo>
                    <a:pt x="688173" y="51752"/>
                  </a:lnTo>
                  <a:lnTo>
                    <a:pt x="689075" y="51641"/>
                  </a:lnTo>
                  <a:lnTo>
                    <a:pt x="689952" y="51436"/>
                  </a:lnTo>
                  <a:lnTo>
                    <a:pt x="691452" y="50533"/>
                  </a:lnTo>
                  <a:lnTo>
                    <a:pt x="691865" y="49992"/>
                  </a:lnTo>
                  <a:lnTo>
                    <a:pt x="692189" y="49432"/>
                  </a:lnTo>
                  <a:lnTo>
                    <a:pt x="692689" y="48089"/>
                  </a:lnTo>
                  <a:lnTo>
                    <a:pt x="692880" y="47315"/>
                  </a:lnTo>
                  <a:lnTo>
                    <a:pt x="692996" y="45221"/>
                  </a:lnTo>
                  <a:lnTo>
                    <a:pt x="693374" y="44141"/>
                  </a:lnTo>
                  <a:lnTo>
                    <a:pt x="693872" y="43230"/>
                  </a:lnTo>
                  <a:lnTo>
                    <a:pt x="694354" y="42631"/>
                  </a:lnTo>
                  <a:lnTo>
                    <a:pt x="694839" y="42244"/>
                  </a:lnTo>
                  <a:lnTo>
                    <a:pt x="696856" y="41373"/>
                  </a:lnTo>
                  <a:lnTo>
                    <a:pt x="698939" y="39879"/>
                  </a:lnTo>
                  <a:lnTo>
                    <a:pt x="700058" y="38687"/>
                  </a:lnTo>
                  <a:lnTo>
                    <a:pt x="700789" y="37129"/>
                  </a:lnTo>
                  <a:lnTo>
                    <a:pt x="700999" y="36684"/>
                  </a:lnTo>
                  <a:lnTo>
                    <a:pt x="701260" y="35445"/>
                  </a:lnTo>
                  <a:lnTo>
                    <a:pt x="701456" y="34853"/>
                  </a:lnTo>
                  <a:lnTo>
                    <a:pt x="701709" y="34271"/>
                  </a:lnTo>
                  <a:lnTo>
                    <a:pt x="701928" y="33952"/>
                  </a:lnTo>
                  <a:lnTo>
                    <a:pt x="702212" y="33697"/>
                  </a:lnTo>
                  <a:lnTo>
                    <a:pt x="702874" y="33349"/>
                  </a:lnTo>
                  <a:lnTo>
                    <a:pt x="703972" y="32991"/>
                  </a:lnTo>
                  <a:lnTo>
                    <a:pt x="705407" y="32870"/>
                  </a:lnTo>
                  <a:lnTo>
                    <a:pt x="706025" y="32893"/>
                  </a:lnTo>
                  <a:lnTo>
                    <a:pt x="706973" y="33088"/>
                  </a:lnTo>
                  <a:lnTo>
                    <a:pt x="707740" y="33014"/>
                  </a:lnTo>
                  <a:lnTo>
                    <a:pt x="708890" y="32419"/>
                  </a:lnTo>
                  <a:lnTo>
                    <a:pt x="709861" y="31346"/>
                  </a:lnTo>
                  <a:lnTo>
                    <a:pt x="711458" y="29862"/>
                  </a:lnTo>
                  <a:lnTo>
                    <a:pt x="713509" y="28531"/>
                  </a:lnTo>
                  <a:lnTo>
                    <a:pt x="716705" y="27066"/>
                  </a:lnTo>
                  <a:lnTo>
                    <a:pt x="717283" y="27050"/>
                  </a:lnTo>
                  <a:lnTo>
                    <a:pt x="718486" y="27546"/>
                  </a:lnTo>
                  <a:lnTo>
                    <a:pt x="719035" y="28085"/>
                  </a:lnTo>
                  <a:lnTo>
                    <a:pt x="719208" y="28336"/>
                  </a:lnTo>
                  <a:lnTo>
                    <a:pt x="719471" y="28716"/>
                  </a:lnTo>
                  <a:lnTo>
                    <a:pt x="719691" y="29158"/>
                  </a:lnTo>
                  <a:lnTo>
                    <a:pt x="720104" y="30760"/>
                  </a:lnTo>
                  <a:lnTo>
                    <a:pt x="720186" y="31654"/>
                  </a:lnTo>
                  <a:lnTo>
                    <a:pt x="720179" y="32206"/>
                  </a:lnTo>
                  <a:lnTo>
                    <a:pt x="720019" y="34225"/>
                  </a:lnTo>
                  <a:lnTo>
                    <a:pt x="720010" y="35357"/>
                  </a:lnTo>
                  <a:lnTo>
                    <a:pt x="720094" y="36415"/>
                  </a:lnTo>
                  <a:lnTo>
                    <a:pt x="720567" y="37435"/>
                  </a:lnTo>
                  <a:lnTo>
                    <a:pt x="721274" y="38016"/>
                  </a:lnTo>
                  <a:lnTo>
                    <a:pt x="722191" y="39196"/>
                  </a:lnTo>
                  <a:lnTo>
                    <a:pt x="722836" y="40419"/>
                  </a:lnTo>
                  <a:lnTo>
                    <a:pt x="723513" y="42441"/>
                  </a:lnTo>
                  <a:lnTo>
                    <a:pt x="723757" y="44367"/>
                  </a:lnTo>
                  <a:lnTo>
                    <a:pt x="724144" y="46101"/>
                  </a:lnTo>
                  <a:lnTo>
                    <a:pt x="724483" y="47143"/>
                  </a:lnTo>
                  <a:lnTo>
                    <a:pt x="725028" y="48414"/>
                  </a:lnTo>
                  <a:lnTo>
                    <a:pt x="725706" y="49672"/>
                  </a:lnTo>
                  <a:lnTo>
                    <a:pt x="726131" y="50246"/>
                  </a:lnTo>
                  <a:lnTo>
                    <a:pt x="726779" y="50844"/>
                  </a:lnTo>
                  <a:lnTo>
                    <a:pt x="729287" y="52452"/>
                  </a:lnTo>
                  <a:lnTo>
                    <a:pt x="729804" y="52664"/>
                  </a:lnTo>
                  <a:lnTo>
                    <a:pt x="731783" y="53476"/>
                  </a:lnTo>
                  <a:lnTo>
                    <a:pt x="733031" y="53761"/>
                  </a:lnTo>
                  <a:lnTo>
                    <a:pt x="734223" y="53711"/>
                  </a:lnTo>
                  <a:lnTo>
                    <a:pt x="735984" y="53228"/>
                  </a:lnTo>
                  <a:lnTo>
                    <a:pt x="738756" y="53000"/>
                  </a:lnTo>
                  <a:lnTo>
                    <a:pt x="739729" y="52806"/>
                  </a:lnTo>
                  <a:lnTo>
                    <a:pt x="740462" y="52937"/>
                  </a:lnTo>
                  <a:lnTo>
                    <a:pt x="741141" y="53416"/>
                  </a:lnTo>
                  <a:lnTo>
                    <a:pt x="741840" y="53769"/>
                  </a:lnTo>
                  <a:lnTo>
                    <a:pt x="743585" y="54417"/>
                  </a:lnTo>
                  <a:lnTo>
                    <a:pt x="744025" y="54678"/>
                  </a:lnTo>
                  <a:lnTo>
                    <a:pt x="744924" y="55457"/>
                  </a:lnTo>
                  <a:lnTo>
                    <a:pt x="747013" y="58163"/>
                  </a:lnTo>
                  <a:lnTo>
                    <a:pt x="748403" y="59396"/>
                  </a:lnTo>
                  <a:lnTo>
                    <a:pt x="749567" y="60538"/>
                  </a:lnTo>
                  <a:lnTo>
                    <a:pt x="750700" y="61317"/>
                  </a:lnTo>
                  <a:lnTo>
                    <a:pt x="752052" y="61983"/>
                  </a:lnTo>
                  <a:lnTo>
                    <a:pt x="753709" y="62426"/>
                  </a:lnTo>
                  <a:lnTo>
                    <a:pt x="754410" y="62703"/>
                  </a:lnTo>
                  <a:lnTo>
                    <a:pt x="755000" y="62989"/>
                  </a:lnTo>
                  <a:lnTo>
                    <a:pt x="755452" y="63374"/>
                  </a:lnTo>
                  <a:lnTo>
                    <a:pt x="755787" y="63828"/>
                  </a:lnTo>
                  <a:lnTo>
                    <a:pt x="756445" y="64945"/>
                  </a:lnTo>
                  <a:lnTo>
                    <a:pt x="757344" y="68137"/>
                  </a:lnTo>
                  <a:lnTo>
                    <a:pt x="758029" y="69623"/>
                  </a:lnTo>
                  <a:lnTo>
                    <a:pt x="758512" y="70274"/>
                  </a:lnTo>
                  <a:lnTo>
                    <a:pt x="758311" y="70921"/>
                  </a:lnTo>
                  <a:lnTo>
                    <a:pt x="758328" y="71633"/>
                  </a:lnTo>
                  <a:lnTo>
                    <a:pt x="758405" y="72058"/>
                  </a:lnTo>
                  <a:lnTo>
                    <a:pt x="758836" y="73270"/>
                  </a:lnTo>
                  <a:lnTo>
                    <a:pt x="758660" y="74218"/>
                  </a:lnTo>
                  <a:lnTo>
                    <a:pt x="758542" y="74532"/>
                  </a:lnTo>
                  <a:lnTo>
                    <a:pt x="758551" y="74947"/>
                  </a:lnTo>
                  <a:lnTo>
                    <a:pt x="758641" y="75175"/>
                  </a:lnTo>
                  <a:lnTo>
                    <a:pt x="759224" y="75979"/>
                  </a:lnTo>
                  <a:lnTo>
                    <a:pt x="759314" y="76193"/>
                  </a:lnTo>
                  <a:lnTo>
                    <a:pt x="759672" y="77043"/>
                  </a:lnTo>
                  <a:lnTo>
                    <a:pt x="759639" y="77530"/>
                  </a:lnTo>
                  <a:lnTo>
                    <a:pt x="759436" y="78233"/>
                  </a:lnTo>
                  <a:lnTo>
                    <a:pt x="759395" y="78611"/>
                  </a:lnTo>
                  <a:lnTo>
                    <a:pt x="759480" y="79633"/>
                  </a:lnTo>
                  <a:lnTo>
                    <a:pt x="759805" y="81512"/>
                  </a:lnTo>
                  <a:lnTo>
                    <a:pt x="760018" y="81784"/>
                  </a:lnTo>
                  <a:lnTo>
                    <a:pt x="760500" y="81884"/>
                  </a:lnTo>
                  <a:lnTo>
                    <a:pt x="760853" y="82035"/>
                  </a:lnTo>
                  <a:lnTo>
                    <a:pt x="761094" y="82245"/>
                  </a:lnTo>
                  <a:lnTo>
                    <a:pt x="761494" y="82856"/>
                  </a:lnTo>
                  <a:lnTo>
                    <a:pt x="762589" y="83542"/>
                  </a:lnTo>
                  <a:lnTo>
                    <a:pt x="763293" y="84839"/>
                  </a:lnTo>
                  <a:lnTo>
                    <a:pt x="763455" y="85262"/>
                  </a:lnTo>
                  <a:lnTo>
                    <a:pt x="763496" y="85580"/>
                  </a:lnTo>
                  <a:lnTo>
                    <a:pt x="763428" y="85832"/>
                  </a:lnTo>
                  <a:lnTo>
                    <a:pt x="762957" y="86878"/>
                  </a:lnTo>
                  <a:lnTo>
                    <a:pt x="762719" y="87662"/>
                  </a:lnTo>
                  <a:lnTo>
                    <a:pt x="762621" y="88216"/>
                  </a:lnTo>
                  <a:lnTo>
                    <a:pt x="762679" y="88408"/>
                  </a:lnTo>
                  <a:lnTo>
                    <a:pt x="763117" y="88896"/>
                  </a:lnTo>
                  <a:lnTo>
                    <a:pt x="763305" y="89878"/>
                  </a:lnTo>
                  <a:lnTo>
                    <a:pt x="763458" y="90326"/>
                  </a:lnTo>
                  <a:lnTo>
                    <a:pt x="763792" y="90903"/>
                  </a:lnTo>
                  <a:lnTo>
                    <a:pt x="764098" y="91270"/>
                  </a:lnTo>
                  <a:lnTo>
                    <a:pt x="764344" y="92844"/>
                  </a:lnTo>
                  <a:lnTo>
                    <a:pt x="764144" y="94225"/>
                  </a:lnTo>
                  <a:lnTo>
                    <a:pt x="763884" y="95192"/>
                  </a:lnTo>
                  <a:lnTo>
                    <a:pt x="763684" y="95554"/>
                  </a:lnTo>
                  <a:lnTo>
                    <a:pt x="763466" y="95701"/>
                  </a:lnTo>
                  <a:lnTo>
                    <a:pt x="762453" y="95888"/>
                  </a:lnTo>
                  <a:lnTo>
                    <a:pt x="761228" y="95808"/>
                  </a:lnTo>
                  <a:lnTo>
                    <a:pt x="761054" y="96033"/>
                  </a:lnTo>
                  <a:lnTo>
                    <a:pt x="760697" y="97562"/>
                  </a:lnTo>
                  <a:lnTo>
                    <a:pt x="760703" y="97789"/>
                  </a:lnTo>
                  <a:lnTo>
                    <a:pt x="761129" y="98879"/>
                  </a:lnTo>
                  <a:lnTo>
                    <a:pt x="761363" y="99304"/>
                  </a:lnTo>
                  <a:lnTo>
                    <a:pt x="761786" y="99611"/>
                  </a:lnTo>
                  <a:lnTo>
                    <a:pt x="762453" y="99831"/>
                  </a:lnTo>
                  <a:lnTo>
                    <a:pt x="762708" y="100022"/>
                  </a:lnTo>
                  <a:lnTo>
                    <a:pt x="763039" y="102407"/>
                  </a:lnTo>
                  <a:lnTo>
                    <a:pt x="763074" y="102963"/>
                  </a:lnTo>
                  <a:lnTo>
                    <a:pt x="762734" y="104445"/>
                  </a:lnTo>
                  <a:lnTo>
                    <a:pt x="762296" y="106909"/>
                  </a:lnTo>
                  <a:lnTo>
                    <a:pt x="762082" y="107137"/>
                  </a:lnTo>
                  <a:lnTo>
                    <a:pt x="761431" y="107422"/>
                  </a:lnTo>
                  <a:lnTo>
                    <a:pt x="760708" y="107319"/>
                  </a:lnTo>
                  <a:lnTo>
                    <a:pt x="759140" y="107476"/>
                  </a:lnTo>
                  <a:lnTo>
                    <a:pt x="758726" y="107773"/>
                  </a:lnTo>
                  <a:lnTo>
                    <a:pt x="758621" y="108396"/>
                  </a:lnTo>
                  <a:lnTo>
                    <a:pt x="759485" y="109559"/>
                  </a:lnTo>
                  <a:lnTo>
                    <a:pt x="759653" y="110215"/>
                  </a:lnTo>
                  <a:lnTo>
                    <a:pt x="759866" y="111470"/>
                  </a:lnTo>
                  <a:lnTo>
                    <a:pt x="760081" y="112096"/>
                  </a:lnTo>
                  <a:lnTo>
                    <a:pt x="760205" y="112254"/>
                  </a:lnTo>
                  <a:lnTo>
                    <a:pt x="760484" y="112387"/>
                  </a:lnTo>
                  <a:lnTo>
                    <a:pt x="761450" y="112505"/>
                  </a:lnTo>
                  <a:lnTo>
                    <a:pt x="761947" y="112638"/>
                  </a:lnTo>
                  <a:lnTo>
                    <a:pt x="762089" y="112826"/>
                  </a:lnTo>
                  <a:lnTo>
                    <a:pt x="762292" y="114096"/>
                  </a:lnTo>
                  <a:lnTo>
                    <a:pt x="762545" y="114427"/>
                  </a:lnTo>
                  <a:lnTo>
                    <a:pt x="762935" y="114443"/>
                  </a:lnTo>
                  <a:lnTo>
                    <a:pt x="764014" y="114178"/>
                  </a:lnTo>
                  <a:lnTo>
                    <a:pt x="764525" y="114467"/>
                  </a:lnTo>
                  <a:lnTo>
                    <a:pt x="764833" y="114561"/>
                  </a:lnTo>
                  <a:lnTo>
                    <a:pt x="765108" y="114735"/>
                  </a:lnTo>
                  <a:lnTo>
                    <a:pt x="765729" y="115388"/>
                  </a:lnTo>
                  <a:lnTo>
                    <a:pt x="765960" y="115494"/>
                  </a:lnTo>
                  <a:lnTo>
                    <a:pt x="766441" y="115570"/>
                  </a:lnTo>
                  <a:lnTo>
                    <a:pt x="766723" y="115804"/>
                  </a:lnTo>
                  <a:lnTo>
                    <a:pt x="766994" y="117092"/>
                  </a:lnTo>
                  <a:lnTo>
                    <a:pt x="767043" y="117649"/>
                  </a:lnTo>
                  <a:lnTo>
                    <a:pt x="767292" y="118144"/>
                  </a:lnTo>
                  <a:lnTo>
                    <a:pt x="768630" y="119203"/>
                  </a:lnTo>
                  <a:lnTo>
                    <a:pt x="769618" y="119263"/>
                  </a:lnTo>
                  <a:lnTo>
                    <a:pt x="770501" y="120282"/>
                  </a:lnTo>
                  <a:lnTo>
                    <a:pt x="771503" y="120425"/>
                  </a:lnTo>
                  <a:lnTo>
                    <a:pt x="771747" y="120716"/>
                  </a:lnTo>
                  <a:lnTo>
                    <a:pt x="771895" y="121513"/>
                  </a:lnTo>
                  <a:lnTo>
                    <a:pt x="772183" y="121760"/>
                  </a:lnTo>
                  <a:lnTo>
                    <a:pt x="772522" y="122088"/>
                  </a:lnTo>
                  <a:lnTo>
                    <a:pt x="772629" y="122705"/>
                  </a:lnTo>
                  <a:lnTo>
                    <a:pt x="772777" y="122998"/>
                  </a:lnTo>
                  <a:lnTo>
                    <a:pt x="773169" y="123484"/>
                  </a:lnTo>
                  <a:lnTo>
                    <a:pt x="773696" y="123881"/>
                  </a:lnTo>
                  <a:lnTo>
                    <a:pt x="773734" y="124247"/>
                  </a:lnTo>
                  <a:lnTo>
                    <a:pt x="773619" y="124699"/>
                  </a:lnTo>
                  <a:lnTo>
                    <a:pt x="773724" y="125040"/>
                  </a:lnTo>
                  <a:lnTo>
                    <a:pt x="774263" y="125717"/>
                  </a:lnTo>
                  <a:lnTo>
                    <a:pt x="774871" y="126134"/>
                  </a:lnTo>
                  <a:lnTo>
                    <a:pt x="775277" y="126249"/>
                  </a:lnTo>
                  <a:lnTo>
                    <a:pt x="775447" y="126397"/>
                  </a:lnTo>
                  <a:lnTo>
                    <a:pt x="775605" y="127389"/>
                  </a:lnTo>
                  <a:lnTo>
                    <a:pt x="776130" y="128286"/>
                  </a:lnTo>
                  <a:lnTo>
                    <a:pt x="776568" y="128875"/>
                  </a:lnTo>
                  <a:lnTo>
                    <a:pt x="776834" y="129028"/>
                  </a:lnTo>
                  <a:lnTo>
                    <a:pt x="776912" y="129326"/>
                  </a:lnTo>
                  <a:lnTo>
                    <a:pt x="776922" y="129720"/>
                  </a:lnTo>
                  <a:lnTo>
                    <a:pt x="777004" y="129896"/>
                  </a:lnTo>
                  <a:lnTo>
                    <a:pt x="777191" y="130056"/>
                  </a:lnTo>
                  <a:lnTo>
                    <a:pt x="777507" y="130043"/>
                  </a:lnTo>
                  <a:lnTo>
                    <a:pt x="777866" y="129751"/>
                  </a:lnTo>
                  <a:lnTo>
                    <a:pt x="778160" y="129664"/>
                  </a:lnTo>
                  <a:lnTo>
                    <a:pt x="779053" y="129871"/>
                  </a:lnTo>
                  <a:lnTo>
                    <a:pt x="780216" y="129727"/>
                  </a:lnTo>
                  <a:lnTo>
                    <a:pt x="780463" y="129767"/>
                  </a:lnTo>
                  <a:lnTo>
                    <a:pt x="780726" y="130115"/>
                  </a:lnTo>
                  <a:lnTo>
                    <a:pt x="782576" y="131138"/>
                  </a:lnTo>
                  <a:lnTo>
                    <a:pt x="783133" y="131234"/>
                  </a:lnTo>
                  <a:lnTo>
                    <a:pt x="783329" y="131321"/>
                  </a:lnTo>
                  <a:lnTo>
                    <a:pt x="783500" y="131497"/>
                  </a:lnTo>
                  <a:lnTo>
                    <a:pt x="783594" y="131946"/>
                  </a:lnTo>
                  <a:lnTo>
                    <a:pt x="783569" y="132461"/>
                  </a:lnTo>
                  <a:lnTo>
                    <a:pt x="783155" y="133093"/>
                  </a:lnTo>
                  <a:lnTo>
                    <a:pt x="783067" y="134943"/>
                  </a:lnTo>
                  <a:lnTo>
                    <a:pt x="783200" y="135031"/>
                  </a:lnTo>
                  <a:lnTo>
                    <a:pt x="783204" y="135159"/>
                  </a:lnTo>
                  <a:lnTo>
                    <a:pt x="782925" y="135831"/>
                  </a:lnTo>
                  <a:lnTo>
                    <a:pt x="782388" y="136776"/>
                  </a:lnTo>
                  <a:lnTo>
                    <a:pt x="781983" y="137301"/>
                  </a:lnTo>
                  <a:lnTo>
                    <a:pt x="781690" y="137461"/>
                  </a:lnTo>
                  <a:lnTo>
                    <a:pt x="780804" y="137407"/>
                  </a:lnTo>
                  <a:lnTo>
                    <a:pt x="780650" y="137462"/>
                  </a:lnTo>
                  <a:lnTo>
                    <a:pt x="780600" y="137606"/>
                  </a:lnTo>
                  <a:lnTo>
                    <a:pt x="780662" y="137981"/>
                  </a:lnTo>
                  <a:lnTo>
                    <a:pt x="780456" y="138964"/>
                  </a:lnTo>
                  <a:lnTo>
                    <a:pt x="780318" y="139249"/>
                  </a:lnTo>
                  <a:lnTo>
                    <a:pt x="780364" y="139473"/>
                  </a:lnTo>
                  <a:lnTo>
                    <a:pt x="780905" y="140115"/>
                  </a:lnTo>
                  <a:lnTo>
                    <a:pt x="781210" y="140253"/>
                  </a:lnTo>
                  <a:lnTo>
                    <a:pt x="782273" y="141409"/>
                  </a:lnTo>
                  <a:lnTo>
                    <a:pt x="782383" y="141561"/>
                  </a:lnTo>
                  <a:lnTo>
                    <a:pt x="784261" y="143740"/>
                  </a:lnTo>
                  <a:lnTo>
                    <a:pt x="784521" y="143855"/>
                  </a:lnTo>
                  <a:lnTo>
                    <a:pt x="784668" y="143814"/>
                  </a:lnTo>
                  <a:lnTo>
                    <a:pt x="787260" y="142653"/>
                  </a:lnTo>
                  <a:lnTo>
                    <a:pt x="788389" y="143080"/>
                  </a:lnTo>
                  <a:lnTo>
                    <a:pt x="788790" y="143495"/>
                  </a:lnTo>
                  <a:lnTo>
                    <a:pt x="789374" y="144460"/>
                  </a:lnTo>
                  <a:lnTo>
                    <a:pt x="789766" y="144638"/>
                  </a:lnTo>
                  <a:lnTo>
                    <a:pt x="790693" y="144880"/>
                  </a:lnTo>
                  <a:lnTo>
                    <a:pt x="790931" y="145114"/>
                  </a:lnTo>
                  <a:lnTo>
                    <a:pt x="791038" y="145355"/>
                  </a:lnTo>
                  <a:lnTo>
                    <a:pt x="791187" y="146370"/>
                  </a:lnTo>
                  <a:lnTo>
                    <a:pt x="791325" y="146753"/>
                  </a:lnTo>
                  <a:lnTo>
                    <a:pt x="791481" y="146983"/>
                  </a:lnTo>
                  <a:lnTo>
                    <a:pt x="791128" y="148038"/>
                  </a:lnTo>
                  <a:lnTo>
                    <a:pt x="790924" y="148207"/>
                  </a:lnTo>
                  <a:lnTo>
                    <a:pt x="790936" y="148403"/>
                  </a:lnTo>
                  <a:lnTo>
                    <a:pt x="791054" y="148591"/>
                  </a:lnTo>
                  <a:lnTo>
                    <a:pt x="791251" y="148695"/>
                  </a:lnTo>
                  <a:lnTo>
                    <a:pt x="791431" y="149369"/>
                  </a:lnTo>
                  <a:lnTo>
                    <a:pt x="791719" y="150493"/>
                  </a:lnTo>
                  <a:lnTo>
                    <a:pt x="792103" y="150601"/>
                  </a:lnTo>
                  <a:lnTo>
                    <a:pt x="792720" y="150630"/>
                  </a:lnTo>
                  <a:lnTo>
                    <a:pt x="793282" y="151752"/>
                  </a:lnTo>
                  <a:lnTo>
                    <a:pt x="793432" y="151898"/>
                  </a:lnTo>
                  <a:lnTo>
                    <a:pt x="794503" y="152552"/>
                  </a:lnTo>
                  <a:lnTo>
                    <a:pt x="796146" y="154030"/>
                  </a:lnTo>
                  <a:lnTo>
                    <a:pt x="796281" y="154008"/>
                  </a:lnTo>
                  <a:lnTo>
                    <a:pt x="796453" y="154099"/>
                  </a:lnTo>
                  <a:lnTo>
                    <a:pt x="797257" y="154936"/>
                  </a:lnTo>
                  <a:lnTo>
                    <a:pt x="797441" y="155291"/>
                  </a:lnTo>
                  <a:lnTo>
                    <a:pt x="797694" y="156040"/>
                  </a:lnTo>
                  <a:lnTo>
                    <a:pt x="798004" y="156116"/>
                  </a:lnTo>
                  <a:lnTo>
                    <a:pt x="798576" y="156084"/>
                  </a:lnTo>
                  <a:lnTo>
                    <a:pt x="798854" y="156206"/>
                  </a:lnTo>
                  <a:lnTo>
                    <a:pt x="799164" y="156499"/>
                  </a:lnTo>
                  <a:lnTo>
                    <a:pt x="799266" y="156711"/>
                  </a:lnTo>
                  <a:lnTo>
                    <a:pt x="799434" y="156884"/>
                  </a:lnTo>
                  <a:lnTo>
                    <a:pt x="799756" y="156982"/>
                  </a:lnTo>
                  <a:lnTo>
                    <a:pt x="800352" y="156970"/>
                  </a:lnTo>
                  <a:lnTo>
                    <a:pt x="800582" y="157045"/>
                  </a:lnTo>
                  <a:lnTo>
                    <a:pt x="801345" y="157802"/>
                  </a:lnTo>
                  <a:lnTo>
                    <a:pt x="802435" y="157873"/>
                  </a:lnTo>
                  <a:lnTo>
                    <a:pt x="802707" y="158585"/>
                  </a:lnTo>
                  <a:lnTo>
                    <a:pt x="802675" y="158910"/>
                  </a:lnTo>
                  <a:lnTo>
                    <a:pt x="802732" y="159112"/>
                  </a:lnTo>
                  <a:lnTo>
                    <a:pt x="802916" y="159303"/>
                  </a:lnTo>
                  <a:lnTo>
                    <a:pt x="803122" y="159399"/>
                  </a:lnTo>
                  <a:lnTo>
                    <a:pt x="803554" y="160548"/>
                  </a:lnTo>
                  <a:lnTo>
                    <a:pt x="803586" y="160679"/>
                  </a:lnTo>
                  <a:lnTo>
                    <a:pt x="803944" y="160958"/>
                  </a:lnTo>
                  <a:lnTo>
                    <a:pt x="804157" y="161032"/>
                  </a:lnTo>
                  <a:lnTo>
                    <a:pt x="804403" y="161016"/>
                  </a:lnTo>
                  <a:lnTo>
                    <a:pt x="805292" y="161882"/>
                  </a:lnTo>
                  <a:lnTo>
                    <a:pt x="805344" y="162493"/>
                  </a:lnTo>
                  <a:lnTo>
                    <a:pt x="804628" y="163025"/>
                  </a:lnTo>
                  <a:lnTo>
                    <a:pt x="804135" y="163879"/>
                  </a:lnTo>
                  <a:lnTo>
                    <a:pt x="804251" y="164204"/>
                  </a:lnTo>
                  <a:lnTo>
                    <a:pt x="805076" y="164771"/>
                  </a:lnTo>
                  <a:lnTo>
                    <a:pt x="806132" y="165075"/>
                  </a:lnTo>
                  <a:lnTo>
                    <a:pt x="806308" y="165840"/>
                  </a:lnTo>
                  <a:lnTo>
                    <a:pt x="806646" y="166704"/>
                  </a:lnTo>
                  <a:lnTo>
                    <a:pt x="807229" y="167021"/>
                  </a:lnTo>
                  <a:lnTo>
                    <a:pt x="807332" y="167219"/>
                  </a:lnTo>
                  <a:lnTo>
                    <a:pt x="807477" y="167795"/>
                  </a:lnTo>
                  <a:lnTo>
                    <a:pt x="808005" y="168546"/>
                  </a:lnTo>
                  <a:lnTo>
                    <a:pt x="808206" y="168656"/>
                  </a:lnTo>
                  <a:lnTo>
                    <a:pt x="808763" y="168651"/>
                  </a:lnTo>
                  <a:lnTo>
                    <a:pt x="809141" y="168885"/>
                  </a:lnTo>
                  <a:lnTo>
                    <a:pt x="809348" y="169110"/>
                  </a:lnTo>
                  <a:lnTo>
                    <a:pt x="809330" y="169498"/>
                  </a:lnTo>
                  <a:lnTo>
                    <a:pt x="808881" y="170106"/>
                  </a:lnTo>
                  <a:lnTo>
                    <a:pt x="808836" y="170492"/>
                  </a:lnTo>
                  <a:lnTo>
                    <a:pt x="809063" y="170887"/>
                  </a:lnTo>
                  <a:lnTo>
                    <a:pt x="809562" y="171255"/>
                  </a:lnTo>
                  <a:lnTo>
                    <a:pt x="809791" y="171453"/>
                  </a:lnTo>
                  <a:lnTo>
                    <a:pt x="810185" y="172611"/>
                  </a:lnTo>
                  <a:lnTo>
                    <a:pt x="810323" y="173270"/>
                  </a:lnTo>
                  <a:lnTo>
                    <a:pt x="810283" y="173443"/>
                  </a:lnTo>
                  <a:lnTo>
                    <a:pt x="810362" y="173699"/>
                  </a:lnTo>
                  <a:lnTo>
                    <a:pt x="810694" y="173839"/>
                  </a:lnTo>
                  <a:lnTo>
                    <a:pt x="811130" y="173904"/>
                  </a:lnTo>
                  <a:lnTo>
                    <a:pt x="811284" y="173596"/>
                  </a:lnTo>
                  <a:lnTo>
                    <a:pt x="812273" y="173454"/>
                  </a:lnTo>
                  <a:lnTo>
                    <a:pt x="813093" y="174244"/>
                  </a:lnTo>
                  <a:lnTo>
                    <a:pt x="813593" y="174367"/>
                  </a:lnTo>
                  <a:lnTo>
                    <a:pt x="814975" y="174982"/>
                  </a:lnTo>
                  <a:lnTo>
                    <a:pt x="815528" y="174868"/>
                  </a:lnTo>
                  <a:lnTo>
                    <a:pt x="816394" y="174124"/>
                  </a:lnTo>
                  <a:lnTo>
                    <a:pt x="816735" y="173945"/>
                  </a:lnTo>
                  <a:lnTo>
                    <a:pt x="816902" y="173965"/>
                  </a:lnTo>
                  <a:lnTo>
                    <a:pt x="818629" y="174927"/>
                  </a:lnTo>
                  <a:lnTo>
                    <a:pt x="818722" y="175082"/>
                  </a:lnTo>
                  <a:lnTo>
                    <a:pt x="818906" y="175788"/>
                  </a:lnTo>
                  <a:lnTo>
                    <a:pt x="819120" y="176117"/>
                  </a:lnTo>
                  <a:lnTo>
                    <a:pt x="819649" y="176272"/>
                  </a:lnTo>
                  <a:lnTo>
                    <a:pt x="819992" y="176454"/>
                  </a:lnTo>
                  <a:lnTo>
                    <a:pt x="820025" y="176653"/>
                  </a:lnTo>
                  <a:lnTo>
                    <a:pt x="819847" y="177285"/>
                  </a:lnTo>
                  <a:lnTo>
                    <a:pt x="819765" y="177595"/>
                  </a:lnTo>
                  <a:lnTo>
                    <a:pt x="820536" y="178411"/>
                  </a:lnTo>
                  <a:lnTo>
                    <a:pt x="820471" y="178620"/>
                  </a:lnTo>
                  <a:lnTo>
                    <a:pt x="820740" y="178700"/>
                  </a:lnTo>
                  <a:lnTo>
                    <a:pt x="821184" y="178672"/>
                  </a:lnTo>
                  <a:lnTo>
                    <a:pt x="821885" y="178404"/>
                  </a:lnTo>
                  <a:lnTo>
                    <a:pt x="821959" y="178191"/>
                  </a:lnTo>
                  <a:lnTo>
                    <a:pt x="822095" y="178107"/>
                  </a:lnTo>
                  <a:lnTo>
                    <a:pt x="823163" y="178272"/>
                  </a:lnTo>
                  <a:lnTo>
                    <a:pt x="823771" y="177879"/>
                  </a:lnTo>
                  <a:lnTo>
                    <a:pt x="824399" y="177891"/>
                  </a:lnTo>
                  <a:lnTo>
                    <a:pt x="824347" y="178320"/>
                  </a:lnTo>
                  <a:lnTo>
                    <a:pt x="824514" y="178609"/>
                  </a:lnTo>
                  <a:lnTo>
                    <a:pt x="825147" y="179047"/>
                  </a:lnTo>
                  <a:lnTo>
                    <a:pt x="826132" y="179654"/>
                  </a:lnTo>
                  <a:lnTo>
                    <a:pt x="826224" y="180109"/>
                  </a:lnTo>
                  <a:lnTo>
                    <a:pt x="826363" y="180291"/>
                  </a:lnTo>
                  <a:lnTo>
                    <a:pt x="826798" y="180291"/>
                  </a:lnTo>
                  <a:lnTo>
                    <a:pt x="827855" y="181789"/>
                  </a:lnTo>
                  <a:lnTo>
                    <a:pt x="828052" y="182349"/>
                  </a:lnTo>
                  <a:lnTo>
                    <a:pt x="829051" y="182464"/>
                  </a:lnTo>
                  <a:lnTo>
                    <a:pt x="829241" y="182174"/>
                  </a:lnTo>
                  <a:lnTo>
                    <a:pt x="829741" y="181717"/>
                  </a:lnTo>
                  <a:lnTo>
                    <a:pt x="830883" y="181770"/>
                  </a:lnTo>
                  <a:lnTo>
                    <a:pt x="831139" y="182025"/>
                  </a:lnTo>
                  <a:lnTo>
                    <a:pt x="831583" y="182677"/>
                  </a:lnTo>
                  <a:lnTo>
                    <a:pt x="831964" y="183752"/>
                  </a:lnTo>
                  <a:lnTo>
                    <a:pt x="832143" y="183903"/>
                  </a:lnTo>
                  <a:lnTo>
                    <a:pt x="832168" y="184106"/>
                  </a:lnTo>
                  <a:lnTo>
                    <a:pt x="833468" y="186395"/>
                  </a:lnTo>
                  <a:lnTo>
                    <a:pt x="835121" y="186141"/>
                  </a:lnTo>
                  <a:lnTo>
                    <a:pt x="835190" y="186330"/>
                  </a:lnTo>
                  <a:lnTo>
                    <a:pt x="836711" y="186391"/>
                  </a:lnTo>
                  <a:lnTo>
                    <a:pt x="837252" y="186389"/>
                  </a:lnTo>
                  <a:lnTo>
                    <a:pt x="838345" y="186146"/>
                  </a:lnTo>
                  <a:lnTo>
                    <a:pt x="838569" y="186228"/>
                  </a:lnTo>
                  <a:lnTo>
                    <a:pt x="839839" y="187581"/>
                  </a:lnTo>
                  <a:lnTo>
                    <a:pt x="839987" y="187942"/>
                  </a:lnTo>
                  <a:lnTo>
                    <a:pt x="839928" y="188384"/>
                  </a:lnTo>
                  <a:lnTo>
                    <a:pt x="840023" y="188689"/>
                  </a:lnTo>
                  <a:lnTo>
                    <a:pt x="840165" y="188764"/>
                  </a:lnTo>
                  <a:lnTo>
                    <a:pt x="840408" y="188754"/>
                  </a:lnTo>
                  <a:lnTo>
                    <a:pt x="840824" y="188552"/>
                  </a:lnTo>
                  <a:lnTo>
                    <a:pt x="841135" y="188521"/>
                  </a:lnTo>
                  <a:lnTo>
                    <a:pt x="842162" y="187597"/>
                  </a:lnTo>
                  <a:lnTo>
                    <a:pt x="842058" y="187212"/>
                  </a:lnTo>
                  <a:lnTo>
                    <a:pt x="842048" y="186887"/>
                  </a:lnTo>
                  <a:lnTo>
                    <a:pt x="842233" y="186611"/>
                  </a:lnTo>
                  <a:lnTo>
                    <a:pt x="842687" y="186600"/>
                  </a:lnTo>
                  <a:lnTo>
                    <a:pt x="842821" y="186728"/>
                  </a:lnTo>
                  <a:lnTo>
                    <a:pt x="843048" y="187313"/>
                  </a:lnTo>
                  <a:lnTo>
                    <a:pt x="844103" y="187891"/>
                  </a:lnTo>
                  <a:lnTo>
                    <a:pt x="844500" y="187737"/>
                  </a:lnTo>
                  <a:lnTo>
                    <a:pt x="844935" y="187327"/>
                  </a:lnTo>
                  <a:lnTo>
                    <a:pt x="845179" y="187279"/>
                  </a:lnTo>
                  <a:lnTo>
                    <a:pt x="845453" y="187534"/>
                  </a:lnTo>
                  <a:lnTo>
                    <a:pt x="845671" y="188128"/>
                  </a:lnTo>
                  <a:lnTo>
                    <a:pt x="845914" y="188200"/>
                  </a:lnTo>
                  <a:lnTo>
                    <a:pt x="846472" y="188155"/>
                  </a:lnTo>
                  <a:lnTo>
                    <a:pt x="846666" y="188058"/>
                  </a:lnTo>
                  <a:lnTo>
                    <a:pt x="848112" y="187231"/>
                  </a:lnTo>
                  <a:lnTo>
                    <a:pt x="848261" y="187100"/>
                  </a:lnTo>
                  <a:lnTo>
                    <a:pt x="848563" y="186426"/>
                  </a:lnTo>
                  <a:lnTo>
                    <a:pt x="848737" y="186349"/>
                  </a:lnTo>
                  <a:lnTo>
                    <a:pt x="849342" y="186401"/>
                  </a:lnTo>
                  <a:lnTo>
                    <a:pt x="849517" y="186290"/>
                  </a:lnTo>
                  <a:lnTo>
                    <a:pt x="849956" y="185760"/>
                  </a:lnTo>
                  <a:lnTo>
                    <a:pt x="850648" y="185483"/>
                  </a:lnTo>
                  <a:lnTo>
                    <a:pt x="851328" y="185887"/>
                  </a:lnTo>
                  <a:lnTo>
                    <a:pt x="851324" y="186164"/>
                  </a:lnTo>
                  <a:lnTo>
                    <a:pt x="851072" y="186708"/>
                  </a:lnTo>
                  <a:lnTo>
                    <a:pt x="842938" y="196589"/>
                  </a:lnTo>
                  <a:lnTo>
                    <a:pt x="841795" y="198210"/>
                  </a:lnTo>
                  <a:lnTo>
                    <a:pt x="835686" y="205716"/>
                  </a:lnTo>
                  <a:lnTo>
                    <a:pt x="828055" y="214735"/>
                  </a:lnTo>
                  <a:lnTo>
                    <a:pt x="827972" y="214907"/>
                  </a:lnTo>
                  <a:lnTo>
                    <a:pt x="822865" y="221144"/>
                  </a:lnTo>
                  <a:lnTo>
                    <a:pt x="819143" y="225635"/>
                  </a:lnTo>
                  <a:lnTo>
                    <a:pt x="817392" y="227643"/>
                  </a:lnTo>
                  <a:lnTo>
                    <a:pt x="816877" y="228345"/>
                  </a:lnTo>
                  <a:lnTo>
                    <a:pt x="816750" y="228519"/>
                  </a:lnTo>
                  <a:lnTo>
                    <a:pt x="816657" y="228719"/>
                  </a:lnTo>
                  <a:lnTo>
                    <a:pt x="816684" y="229110"/>
                  </a:lnTo>
                  <a:lnTo>
                    <a:pt x="816585" y="229639"/>
                  </a:lnTo>
                  <a:lnTo>
                    <a:pt x="816032" y="230375"/>
                  </a:lnTo>
                  <a:lnTo>
                    <a:pt x="815251" y="230647"/>
                  </a:lnTo>
                  <a:lnTo>
                    <a:pt x="814688" y="231106"/>
                  </a:lnTo>
                  <a:lnTo>
                    <a:pt x="814093" y="231032"/>
                  </a:lnTo>
                  <a:lnTo>
                    <a:pt x="814228" y="232018"/>
                  </a:lnTo>
                  <a:lnTo>
                    <a:pt x="813366" y="233204"/>
                  </a:lnTo>
                  <a:lnTo>
                    <a:pt x="812901" y="233556"/>
                  </a:lnTo>
                  <a:lnTo>
                    <a:pt x="811856" y="233845"/>
                  </a:lnTo>
                  <a:lnTo>
                    <a:pt x="810567" y="234726"/>
                  </a:lnTo>
                  <a:lnTo>
                    <a:pt x="809787" y="234815"/>
                  </a:lnTo>
                  <a:lnTo>
                    <a:pt x="809524" y="234935"/>
                  </a:lnTo>
                  <a:lnTo>
                    <a:pt x="805966" y="236746"/>
                  </a:lnTo>
                  <a:lnTo>
                    <a:pt x="804575" y="237649"/>
                  </a:lnTo>
                  <a:lnTo>
                    <a:pt x="804037" y="237778"/>
                  </a:lnTo>
                  <a:lnTo>
                    <a:pt x="802542" y="238403"/>
                  </a:lnTo>
                  <a:lnTo>
                    <a:pt x="802245" y="238652"/>
                  </a:lnTo>
                  <a:lnTo>
                    <a:pt x="801764" y="239364"/>
                  </a:lnTo>
                  <a:lnTo>
                    <a:pt x="801063" y="239477"/>
                  </a:lnTo>
                  <a:lnTo>
                    <a:pt x="799945" y="240062"/>
                  </a:lnTo>
                  <a:lnTo>
                    <a:pt x="798436" y="241047"/>
                  </a:lnTo>
                  <a:lnTo>
                    <a:pt x="797465" y="241652"/>
                  </a:lnTo>
                  <a:lnTo>
                    <a:pt x="797181" y="241774"/>
                  </a:lnTo>
                  <a:lnTo>
                    <a:pt x="796192" y="242626"/>
                  </a:lnTo>
                  <a:lnTo>
                    <a:pt x="794497" y="244002"/>
                  </a:lnTo>
                  <a:lnTo>
                    <a:pt x="794029" y="244258"/>
                  </a:lnTo>
                  <a:lnTo>
                    <a:pt x="793715" y="244553"/>
                  </a:lnTo>
                  <a:lnTo>
                    <a:pt x="791740" y="246005"/>
                  </a:lnTo>
                  <a:lnTo>
                    <a:pt x="791375" y="246305"/>
                  </a:lnTo>
                  <a:lnTo>
                    <a:pt x="790948" y="246853"/>
                  </a:lnTo>
                  <a:lnTo>
                    <a:pt x="790195" y="247496"/>
                  </a:lnTo>
                  <a:lnTo>
                    <a:pt x="788794" y="248849"/>
                  </a:lnTo>
                  <a:lnTo>
                    <a:pt x="787965" y="249409"/>
                  </a:lnTo>
                  <a:lnTo>
                    <a:pt x="787364" y="249917"/>
                  </a:lnTo>
                  <a:lnTo>
                    <a:pt x="787292" y="250046"/>
                  </a:lnTo>
                  <a:lnTo>
                    <a:pt x="787385" y="250279"/>
                  </a:lnTo>
                  <a:lnTo>
                    <a:pt x="786919" y="250844"/>
                  </a:lnTo>
                  <a:lnTo>
                    <a:pt x="785755" y="251630"/>
                  </a:lnTo>
                  <a:lnTo>
                    <a:pt x="784810" y="252512"/>
                  </a:lnTo>
                  <a:lnTo>
                    <a:pt x="784066" y="253403"/>
                  </a:lnTo>
                  <a:lnTo>
                    <a:pt x="783267" y="254818"/>
                  </a:lnTo>
                  <a:lnTo>
                    <a:pt x="781216" y="255495"/>
                  </a:lnTo>
                  <a:lnTo>
                    <a:pt x="781042" y="255611"/>
                  </a:lnTo>
                  <a:lnTo>
                    <a:pt x="780885" y="255742"/>
                  </a:lnTo>
                  <a:lnTo>
                    <a:pt x="780699" y="256600"/>
                  </a:lnTo>
                  <a:lnTo>
                    <a:pt x="780148" y="256860"/>
                  </a:lnTo>
                  <a:lnTo>
                    <a:pt x="779581" y="257234"/>
                  </a:lnTo>
                  <a:lnTo>
                    <a:pt x="779220" y="257813"/>
                  </a:lnTo>
                  <a:lnTo>
                    <a:pt x="778693" y="258413"/>
                  </a:lnTo>
                  <a:lnTo>
                    <a:pt x="778370" y="258374"/>
                  </a:lnTo>
                  <a:lnTo>
                    <a:pt x="777764" y="258432"/>
                  </a:lnTo>
                  <a:lnTo>
                    <a:pt x="776579" y="259261"/>
                  </a:lnTo>
                  <a:lnTo>
                    <a:pt x="775302" y="260359"/>
                  </a:lnTo>
                  <a:lnTo>
                    <a:pt x="774397" y="261007"/>
                  </a:lnTo>
                  <a:lnTo>
                    <a:pt x="774161" y="261018"/>
                  </a:lnTo>
                  <a:lnTo>
                    <a:pt x="773773" y="261392"/>
                  </a:lnTo>
                  <a:lnTo>
                    <a:pt x="773395" y="262088"/>
                  </a:lnTo>
                  <a:lnTo>
                    <a:pt x="773387" y="262223"/>
                  </a:lnTo>
                  <a:lnTo>
                    <a:pt x="773477" y="262674"/>
                  </a:lnTo>
                  <a:lnTo>
                    <a:pt x="774123" y="263487"/>
                  </a:lnTo>
                  <a:lnTo>
                    <a:pt x="774262" y="264121"/>
                  </a:lnTo>
                  <a:lnTo>
                    <a:pt x="774356" y="265141"/>
                  </a:lnTo>
                  <a:lnTo>
                    <a:pt x="774134" y="265372"/>
                  </a:lnTo>
                  <a:lnTo>
                    <a:pt x="774089" y="265540"/>
                  </a:lnTo>
                  <a:lnTo>
                    <a:pt x="774470" y="266507"/>
                  </a:lnTo>
                  <a:lnTo>
                    <a:pt x="774826" y="266919"/>
                  </a:lnTo>
                  <a:lnTo>
                    <a:pt x="775133" y="267042"/>
                  </a:lnTo>
                  <a:lnTo>
                    <a:pt x="775273" y="267189"/>
                  </a:lnTo>
                  <a:lnTo>
                    <a:pt x="775380" y="267517"/>
                  </a:lnTo>
                  <a:lnTo>
                    <a:pt x="775227" y="267766"/>
                  </a:lnTo>
                  <a:lnTo>
                    <a:pt x="774853" y="267902"/>
                  </a:lnTo>
                  <a:lnTo>
                    <a:pt x="774605" y="267891"/>
                  </a:lnTo>
                  <a:lnTo>
                    <a:pt x="774282" y="268315"/>
                  </a:lnTo>
                  <a:lnTo>
                    <a:pt x="774506" y="269193"/>
                  </a:lnTo>
                  <a:lnTo>
                    <a:pt x="774885" y="269776"/>
                  </a:lnTo>
                  <a:lnTo>
                    <a:pt x="775182" y="270411"/>
                  </a:lnTo>
                  <a:lnTo>
                    <a:pt x="775207" y="271226"/>
                  </a:lnTo>
                  <a:lnTo>
                    <a:pt x="775300" y="271927"/>
                  </a:lnTo>
                  <a:lnTo>
                    <a:pt x="775451" y="272277"/>
                  </a:lnTo>
                  <a:lnTo>
                    <a:pt x="775244" y="272658"/>
                  </a:lnTo>
                  <a:lnTo>
                    <a:pt x="775078" y="272782"/>
                  </a:lnTo>
                  <a:lnTo>
                    <a:pt x="774414" y="272687"/>
                  </a:lnTo>
                  <a:lnTo>
                    <a:pt x="774171" y="272565"/>
                  </a:lnTo>
                  <a:lnTo>
                    <a:pt x="773178" y="272951"/>
                  </a:lnTo>
                  <a:lnTo>
                    <a:pt x="773072" y="273203"/>
                  </a:lnTo>
                  <a:lnTo>
                    <a:pt x="773118" y="274913"/>
                  </a:lnTo>
                  <a:lnTo>
                    <a:pt x="772943" y="275627"/>
                  </a:lnTo>
                  <a:lnTo>
                    <a:pt x="772650" y="275838"/>
                  </a:lnTo>
                  <a:lnTo>
                    <a:pt x="772483" y="275639"/>
                  </a:lnTo>
                  <a:lnTo>
                    <a:pt x="772206" y="275540"/>
                  </a:lnTo>
                  <a:lnTo>
                    <a:pt x="771593" y="275526"/>
                  </a:lnTo>
                  <a:lnTo>
                    <a:pt x="770849" y="276271"/>
                  </a:lnTo>
                  <a:lnTo>
                    <a:pt x="770821" y="276598"/>
                  </a:lnTo>
                  <a:lnTo>
                    <a:pt x="770392" y="277440"/>
                  </a:lnTo>
                  <a:lnTo>
                    <a:pt x="769754" y="277606"/>
                  </a:lnTo>
                  <a:lnTo>
                    <a:pt x="769699" y="278024"/>
                  </a:lnTo>
                  <a:lnTo>
                    <a:pt x="769360" y="278713"/>
                  </a:lnTo>
                  <a:lnTo>
                    <a:pt x="768558" y="278876"/>
                  </a:lnTo>
                  <a:lnTo>
                    <a:pt x="768377" y="279088"/>
                  </a:lnTo>
                  <a:lnTo>
                    <a:pt x="768109" y="279319"/>
                  </a:lnTo>
                  <a:lnTo>
                    <a:pt x="767820" y="279184"/>
                  </a:lnTo>
                  <a:lnTo>
                    <a:pt x="767722" y="278933"/>
                  </a:lnTo>
                  <a:lnTo>
                    <a:pt x="767544" y="278789"/>
                  </a:lnTo>
                  <a:lnTo>
                    <a:pt x="767229" y="279093"/>
                  </a:lnTo>
                  <a:lnTo>
                    <a:pt x="765772" y="279712"/>
                  </a:lnTo>
                  <a:lnTo>
                    <a:pt x="765477" y="279479"/>
                  </a:lnTo>
                  <a:lnTo>
                    <a:pt x="765238" y="279671"/>
                  </a:lnTo>
                  <a:lnTo>
                    <a:pt x="765039" y="279695"/>
                  </a:lnTo>
                  <a:lnTo>
                    <a:pt x="764741" y="280051"/>
                  </a:lnTo>
                  <a:lnTo>
                    <a:pt x="764397" y="279785"/>
                  </a:lnTo>
                  <a:lnTo>
                    <a:pt x="764018" y="279930"/>
                  </a:lnTo>
                  <a:lnTo>
                    <a:pt x="763908" y="280267"/>
                  </a:lnTo>
                  <a:lnTo>
                    <a:pt x="763894" y="280656"/>
                  </a:lnTo>
                  <a:lnTo>
                    <a:pt x="764142" y="281123"/>
                  </a:lnTo>
                  <a:lnTo>
                    <a:pt x="764040" y="281747"/>
                  </a:lnTo>
                  <a:lnTo>
                    <a:pt x="763720" y="282016"/>
                  </a:lnTo>
                  <a:lnTo>
                    <a:pt x="763539" y="282510"/>
                  </a:lnTo>
                  <a:lnTo>
                    <a:pt x="763285" y="282819"/>
                  </a:lnTo>
                  <a:lnTo>
                    <a:pt x="763108" y="282834"/>
                  </a:lnTo>
                  <a:lnTo>
                    <a:pt x="762975" y="282893"/>
                  </a:lnTo>
                  <a:lnTo>
                    <a:pt x="762608" y="283402"/>
                  </a:lnTo>
                  <a:lnTo>
                    <a:pt x="762100" y="283531"/>
                  </a:lnTo>
                  <a:lnTo>
                    <a:pt x="761848" y="283420"/>
                  </a:lnTo>
                  <a:lnTo>
                    <a:pt x="761696" y="283374"/>
                  </a:lnTo>
                  <a:lnTo>
                    <a:pt x="761562" y="283364"/>
                  </a:lnTo>
                  <a:lnTo>
                    <a:pt x="761316" y="283842"/>
                  </a:lnTo>
                  <a:lnTo>
                    <a:pt x="761346" y="284301"/>
                  </a:lnTo>
                  <a:lnTo>
                    <a:pt x="761229" y="284440"/>
                  </a:lnTo>
                  <a:lnTo>
                    <a:pt x="760924" y="284490"/>
                  </a:lnTo>
                  <a:lnTo>
                    <a:pt x="760610" y="284285"/>
                  </a:lnTo>
                  <a:lnTo>
                    <a:pt x="760401" y="284461"/>
                  </a:lnTo>
                  <a:lnTo>
                    <a:pt x="760130" y="284725"/>
                  </a:lnTo>
                  <a:lnTo>
                    <a:pt x="760046" y="284892"/>
                  </a:lnTo>
                  <a:lnTo>
                    <a:pt x="760014" y="285239"/>
                  </a:lnTo>
                  <a:lnTo>
                    <a:pt x="760089" y="286516"/>
                  </a:lnTo>
                  <a:lnTo>
                    <a:pt x="760476" y="286800"/>
                  </a:lnTo>
                  <a:lnTo>
                    <a:pt x="760819" y="287503"/>
                  </a:lnTo>
                  <a:lnTo>
                    <a:pt x="760960" y="287496"/>
                  </a:lnTo>
                  <a:lnTo>
                    <a:pt x="761121" y="287503"/>
                  </a:lnTo>
                  <a:lnTo>
                    <a:pt x="761432" y="287714"/>
                  </a:lnTo>
                  <a:lnTo>
                    <a:pt x="761720" y="287963"/>
                  </a:lnTo>
                  <a:lnTo>
                    <a:pt x="762044" y="287946"/>
                  </a:lnTo>
                  <a:lnTo>
                    <a:pt x="762029" y="288147"/>
                  </a:lnTo>
                  <a:lnTo>
                    <a:pt x="761655" y="288710"/>
                  </a:lnTo>
                  <a:lnTo>
                    <a:pt x="761652" y="289191"/>
                  </a:lnTo>
                  <a:lnTo>
                    <a:pt x="761599" y="289346"/>
                  </a:lnTo>
                  <a:lnTo>
                    <a:pt x="761677" y="290155"/>
                  </a:lnTo>
                  <a:lnTo>
                    <a:pt x="761853" y="290406"/>
                  </a:lnTo>
                  <a:lnTo>
                    <a:pt x="762202" y="291053"/>
                  </a:lnTo>
                  <a:lnTo>
                    <a:pt x="762332" y="291506"/>
                  </a:lnTo>
                  <a:lnTo>
                    <a:pt x="762294" y="291771"/>
                  </a:lnTo>
                  <a:lnTo>
                    <a:pt x="762189" y="292165"/>
                  </a:lnTo>
                  <a:lnTo>
                    <a:pt x="761989" y="292345"/>
                  </a:lnTo>
                  <a:lnTo>
                    <a:pt x="761856" y="292653"/>
                  </a:lnTo>
                  <a:lnTo>
                    <a:pt x="761686" y="292885"/>
                  </a:lnTo>
                  <a:lnTo>
                    <a:pt x="761530" y="293348"/>
                  </a:lnTo>
                  <a:lnTo>
                    <a:pt x="761047" y="294093"/>
                  </a:lnTo>
                  <a:lnTo>
                    <a:pt x="760883" y="294291"/>
                  </a:lnTo>
                  <a:lnTo>
                    <a:pt x="760646" y="294637"/>
                  </a:lnTo>
                  <a:lnTo>
                    <a:pt x="760551" y="294987"/>
                  </a:lnTo>
                  <a:lnTo>
                    <a:pt x="761226" y="295562"/>
                  </a:lnTo>
                  <a:lnTo>
                    <a:pt x="761554" y="295754"/>
                  </a:lnTo>
                  <a:lnTo>
                    <a:pt x="761289" y="296460"/>
                  </a:lnTo>
                  <a:lnTo>
                    <a:pt x="760937" y="296667"/>
                  </a:lnTo>
                  <a:lnTo>
                    <a:pt x="760781" y="297140"/>
                  </a:lnTo>
                  <a:lnTo>
                    <a:pt x="760871" y="297330"/>
                  </a:lnTo>
                  <a:lnTo>
                    <a:pt x="760743" y="297759"/>
                  </a:lnTo>
                  <a:lnTo>
                    <a:pt x="760159" y="297941"/>
                  </a:lnTo>
                  <a:lnTo>
                    <a:pt x="759845" y="298225"/>
                  </a:lnTo>
                  <a:lnTo>
                    <a:pt x="759625" y="298646"/>
                  </a:lnTo>
                  <a:lnTo>
                    <a:pt x="759042" y="299055"/>
                  </a:lnTo>
                  <a:lnTo>
                    <a:pt x="757829" y="299602"/>
                  </a:lnTo>
                  <a:lnTo>
                    <a:pt x="757659" y="299776"/>
                  </a:lnTo>
                  <a:lnTo>
                    <a:pt x="757690" y="299996"/>
                  </a:lnTo>
                  <a:lnTo>
                    <a:pt x="757811" y="300213"/>
                  </a:lnTo>
                  <a:lnTo>
                    <a:pt x="757774" y="300358"/>
                  </a:lnTo>
                  <a:lnTo>
                    <a:pt x="757493" y="300498"/>
                  </a:lnTo>
                  <a:lnTo>
                    <a:pt x="757313" y="300498"/>
                  </a:lnTo>
                  <a:lnTo>
                    <a:pt x="756087" y="300737"/>
                  </a:lnTo>
                  <a:lnTo>
                    <a:pt x="754470" y="301976"/>
                  </a:lnTo>
                  <a:lnTo>
                    <a:pt x="752851" y="302394"/>
                  </a:lnTo>
                  <a:lnTo>
                    <a:pt x="751853" y="303086"/>
                  </a:lnTo>
                  <a:lnTo>
                    <a:pt x="750878" y="303958"/>
                  </a:lnTo>
                  <a:lnTo>
                    <a:pt x="750681" y="303976"/>
                  </a:lnTo>
                  <a:lnTo>
                    <a:pt x="750480" y="303810"/>
                  </a:lnTo>
                  <a:lnTo>
                    <a:pt x="749787" y="303829"/>
                  </a:lnTo>
                  <a:lnTo>
                    <a:pt x="748695" y="304081"/>
                  </a:lnTo>
                  <a:lnTo>
                    <a:pt x="747624" y="304619"/>
                  </a:lnTo>
                  <a:lnTo>
                    <a:pt x="747103" y="305419"/>
                  </a:lnTo>
                  <a:lnTo>
                    <a:pt x="746922" y="306025"/>
                  </a:lnTo>
                  <a:lnTo>
                    <a:pt x="746570" y="306168"/>
                  </a:lnTo>
                  <a:lnTo>
                    <a:pt x="746178" y="306230"/>
                  </a:lnTo>
                  <a:lnTo>
                    <a:pt x="745033" y="306006"/>
                  </a:lnTo>
                  <a:lnTo>
                    <a:pt x="744704" y="305805"/>
                  </a:lnTo>
                  <a:lnTo>
                    <a:pt x="744327" y="305299"/>
                  </a:lnTo>
                  <a:lnTo>
                    <a:pt x="742568" y="305734"/>
                  </a:lnTo>
                  <a:lnTo>
                    <a:pt x="742355" y="305975"/>
                  </a:lnTo>
                  <a:lnTo>
                    <a:pt x="741997" y="306208"/>
                  </a:lnTo>
                  <a:lnTo>
                    <a:pt x="741421" y="306267"/>
                  </a:lnTo>
                  <a:lnTo>
                    <a:pt x="740448" y="306150"/>
                  </a:lnTo>
                  <a:lnTo>
                    <a:pt x="740087" y="306518"/>
                  </a:lnTo>
                  <a:lnTo>
                    <a:pt x="739826" y="306528"/>
                  </a:lnTo>
                  <a:lnTo>
                    <a:pt x="739427" y="306337"/>
                  </a:lnTo>
                  <a:lnTo>
                    <a:pt x="739020" y="306252"/>
                  </a:lnTo>
                  <a:lnTo>
                    <a:pt x="738759" y="306885"/>
                  </a:lnTo>
                  <a:lnTo>
                    <a:pt x="739097" y="307679"/>
                  </a:lnTo>
                  <a:lnTo>
                    <a:pt x="739023" y="308284"/>
                  </a:lnTo>
                  <a:lnTo>
                    <a:pt x="738505" y="308409"/>
                  </a:lnTo>
                  <a:lnTo>
                    <a:pt x="737707" y="308888"/>
                  </a:lnTo>
                  <a:lnTo>
                    <a:pt x="737523" y="309242"/>
                  </a:lnTo>
                  <a:lnTo>
                    <a:pt x="737290" y="309516"/>
                  </a:lnTo>
                  <a:lnTo>
                    <a:pt x="736462" y="310029"/>
                  </a:lnTo>
                  <a:lnTo>
                    <a:pt x="736184" y="310472"/>
                  </a:lnTo>
                  <a:lnTo>
                    <a:pt x="736169" y="310608"/>
                  </a:lnTo>
                  <a:lnTo>
                    <a:pt x="736249" y="310818"/>
                  </a:lnTo>
                  <a:lnTo>
                    <a:pt x="736511" y="311045"/>
                  </a:lnTo>
                  <a:lnTo>
                    <a:pt x="736658" y="311305"/>
                  </a:lnTo>
                  <a:lnTo>
                    <a:pt x="736899" y="312559"/>
                  </a:lnTo>
                  <a:lnTo>
                    <a:pt x="736532" y="313743"/>
                  </a:lnTo>
                  <a:lnTo>
                    <a:pt x="736056" y="314485"/>
                  </a:lnTo>
                  <a:lnTo>
                    <a:pt x="735774" y="314794"/>
                  </a:lnTo>
                  <a:lnTo>
                    <a:pt x="735414" y="315487"/>
                  </a:lnTo>
                  <a:lnTo>
                    <a:pt x="735041" y="316518"/>
                  </a:lnTo>
                  <a:lnTo>
                    <a:pt x="734615" y="317010"/>
                  </a:lnTo>
                  <a:lnTo>
                    <a:pt x="734007" y="317291"/>
                  </a:lnTo>
                  <a:lnTo>
                    <a:pt x="733755" y="317908"/>
                  </a:lnTo>
                  <a:lnTo>
                    <a:pt x="734260" y="318706"/>
                  </a:lnTo>
                  <a:lnTo>
                    <a:pt x="734340" y="319540"/>
                  </a:lnTo>
                  <a:lnTo>
                    <a:pt x="734127" y="319985"/>
                  </a:lnTo>
                  <a:lnTo>
                    <a:pt x="734039" y="320221"/>
                  </a:lnTo>
                  <a:lnTo>
                    <a:pt x="734044" y="320400"/>
                  </a:lnTo>
                  <a:lnTo>
                    <a:pt x="734791" y="320789"/>
                  </a:lnTo>
                  <a:lnTo>
                    <a:pt x="734617" y="321281"/>
                  </a:lnTo>
                  <a:lnTo>
                    <a:pt x="734713" y="321488"/>
                  </a:lnTo>
                  <a:lnTo>
                    <a:pt x="734888" y="322284"/>
                  </a:lnTo>
                  <a:lnTo>
                    <a:pt x="734542" y="322491"/>
                  </a:lnTo>
                  <a:lnTo>
                    <a:pt x="734228" y="323014"/>
                  </a:lnTo>
                  <a:lnTo>
                    <a:pt x="734060" y="323559"/>
                  </a:lnTo>
                  <a:lnTo>
                    <a:pt x="732956" y="323921"/>
                  </a:lnTo>
                  <a:lnTo>
                    <a:pt x="731709" y="324053"/>
                  </a:lnTo>
                  <a:lnTo>
                    <a:pt x="731200" y="324472"/>
                  </a:lnTo>
                  <a:lnTo>
                    <a:pt x="730526" y="324679"/>
                  </a:lnTo>
                  <a:lnTo>
                    <a:pt x="729548" y="324769"/>
                  </a:lnTo>
                  <a:lnTo>
                    <a:pt x="727343" y="325121"/>
                  </a:lnTo>
                  <a:lnTo>
                    <a:pt x="726792" y="325502"/>
                  </a:lnTo>
                  <a:lnTo>
                    <a:pt x="724557" y="326762"/>
                  </a:lnTo>
                  <a:lnTo>
                    <a:pt x="722739" y="327691"/>
                  </a:lnTo>
                  <a:lnTo>
                    <a:pt x="722489" y="327700"/>
                  </a:lnTo>
                  <a:lnTo>
                    <a:pt x="721617" y="328099"/>
                  </a:lnTo>
                  <a:lnTo>
                    <a:pt x="720620" y="328770"/>
                  </a:lnTo>
                  <a:lnTo>
                    <a:pt x="719691" y="329030"/>
                  </a:lnTo>
                  <a:lnTo>
                    <a:pt x="719080" y="329493"/>
                  </a:lnTo>
                  <a:lnTo>
                    <a:pt x="718721" y="329651"/>
                  </a:lnTo>
                  <a:lnTo>
                    <a:pt x="718367" y="329676"/>
                  </a:lnTo>
                  <a:lnTo>
                    <a:pt x="717236" y="330262"/>
                  </a:lnTo>
                  <a:lnTo>
                    <a:pt x="717022" y="330502"/>
                  </a:lnTo>
                  <a:lnTo>
                    <a:pt x="714819" y="331192"/>
                  </a:lnTo>
                  <a:lnTo>
                    <a:pt x="714340" y="331427"/>
                  </a:lnTo>
                  <a:lnTo>
                    <a:pt x="714180" y="331630"/>
                  </a:lnTo>
                  <a:lnTo>
                    <a:pt x="713884" y="331808"/>
                  </a:lnTo>
                  <a:lnTo>
                    <a:pt x="710868" y="333287"/>
                  </a:lnTo>
                  <a:lnTo>
                    <a:pt x="710124" y="333829"/>
                  </a:lnTo>
                  <a:lnTo>
                    <a:pt x="710018" y="333993"/>
                  </a:lnTo>
                  <a:lnTo>
                    <a:pt x="709600" y="334239"/>
                  </a:lnTo>
                  <a:lnTo>
                    <a:pt x="709422" y="334483"/>
                  </a:lnTo>
                  <a:lnTo>
                    <a:pt x="709002" y="334710"/>
                  </a:lnTo>
                  <a:lnTo>
                    <a:pt x="708754" y="334569"/>
                  </a:lnTo>
                  <a:lnTo>
                    <a:pt x="708536" y="334632"/>
                  </a:lnTo>
                  <a:lnTo>
                    <a:pt x="708168" y="334969"/>
                  </a:lnTo>
                  <a:lnTo>
                    <a:pt x="706127" y="336180"/>
                  </a:lnTo>
                  <a:lnTo>
                    <a:pt x="705787" y="336469"/>
                  </a:lnTo>
                  <a:lnTo>
                    <a:pt x="705181" y="337450"/>
                  </a:lnTo>
                  <a:lnTo>
                    <a:pt x="705294" y="337640"/>
                  </a:lnTo>
                  <a:lnTo>
                    <a:pt x="705206" y="337772"/>
                  </a:lnTo>
                  <a:lnTo>
                    <a:pt x="703465" y="338923"/>
                  </a:lnTo>
                  <a:lnTo>
                    <a:pt x="702615" y="339392"/>
                  </a:lnTo>
                  <a:lnTo>
                    <a:pt x="702148" y="339625"/>
                  </a:lnTo>
                  <a:lnTo>
                    <a:pt x="701231" y="339896"/>
                  </a:lnTo>
                  <a:lnTo>
                    <a:pt x="700677" y="340023"/>
                  </a:lnTo>
                  <a:lnTo>
                    <a:pt x="700158" y="339997"/>
                  </a:lnTo>
                  <a:lnTo>
                    <a:pt x="699339" y="340357"/>
                  </a:lnTo>
                  <a:lnTo>
                    <a:pt x="698578" y="340545"/>
                  </a:lnTo>
                  <a:lnTo>
                    <a:pt x="698170" y="340458"/>
                  </a:lnTo>
                  <a:lnTo>
                    <a:pt x="697838" y="340642"/>
                  </a:lnTo>
                  <a:lnTo>
                    <a:pt x="697203" y="340763"/>
                  </a:lnTo>
                  <a:lnTo>
                    <a:pt x="695284" y="340829"/>
                  </a:lnTo>
                  <a:lnTo>
                    <a:pt x="694515" y="340722"/>
                  </a:lnTo>
                  <a:lnTo>
                    <a:pt x="693878" y="340461"/>
                  </a:lnTo>
                  <a:lnTo>
                    <a:pt x="693390" y="340474"/>
                  </a:lnTo>
                  <a:lnTo>
                    <a:pt x="693174" y="340551"/>
                  </a:lnTo>
                  <a:lnTo>
                    <a:pt x="693022" y="340737"/>
                  </a:lnTo>
                  <a:lnTo>
                    <a:pt x="692388" y="340890"/>
                  </a:lnTo>
                  <a:lnTo>
                    <a:pt x="691817" y="340916"/>
                  </a:lnTo>
                  <a:lnTo>
                    <a:pt x="691347" y="341208"/>
                  </a:lnTo>
                  <a:lnTo>
                    <a:pt x="690083" y="341634"/>
                  </a:lnTo>
                  <a:lnTo>
                    <a:pt x="689786" y="341648"/>
                  </a:lnTo>
                  <a:lnTo>
                    <a:pt x="689543" y="341862"/>
                  </a:lnTo>
                  <a:lnTo>
                    <a:pt x="689451" y="342128"/>
                  </a:lnTo>
                  <a:lnTo>
                    <a:pt x="689469" y="342333"/>
                  </a:lnTo>
                  <a:lnTo>
                    <a:pt x="688566" y="343253"/>
                  </a:lnTo>
                  <a:lnTo>
                    <a:pt x="687967" y="343653"/>
                  </a:lnTo>
                  <a:lnTo>
                    <a:pt x="687187" y="343872"/>
                  </a:lnTo>
                  <a:lnTo>
                    <a:pt x="686246" y="344382"/>
                  </a:lnTo>
                  <a:lnTo>
                    <a:pt x="685946" y="344857"/>
                  </a:lnTo>
                  <a:lnTo>
                    <a:pt x="685524" y="345319"/>
                  </a:lnTo>
                  <a:lnTo>
                    <a:pt x="684730" y="346015"/>
                  </a:lnTo>
                  <a:lnTo>
                    <a:pt x="683896" y="346198"/>
                  </a:lnTo>
                  <a:lnTo>
                    <a:pt x="682092" y="347102"/>
                  </a:lnTo>
                  <a:lnTo>
                    <a:pt x="681827" y="347171"/>
                  </a:lnTo>
                  <a:lnTo>
                    <a:pt x="681658" y="347077"/>
                  </a:lnTo>
                  <a:lnTo>
                    <a:pt x="681503" y="347085"/>
                  </a:lnTo>
                  <a:lnTo>
                    <a:pt x="681249" y="347227"/>
                  </a:lnTo>
                  <a:lnTo>
                    <a:pt x="680543" y="347790"/>
                  </a:lnTo>
                  <a:lnTo>
                    <a:pt x="680376" y="348200"/>
                  </a:lnTo>
                  <a:lnTo>
                    <a:pt x="680039" y="348754"/>
                  </a:lnTo>
                  <a:lnTo>
                    <a:pt x="679502" y="349248"/>
                  </a:lnTo>
                  <a:lnTo>
                    <a:pt x="679069" y="349475"/>
                  </a:lnTo>
                  <a:lnTo>
                    <a:pt x="678381" y="349754"/>
                  </a:lnTo>
                  <a:lnTo>
                    <a:pt x="677778" y="349562"/>
                  </a:lnTo>
                  <a:lnTo>
                    <a:pt x="677159" y="349742"/>
                  </a:lnTo>
                  <a:lnTo>
                    <a:pt x="676828" y="350013"/>
                  </a:lnTo>
                  <a:lnTo>
                    <a:pt x="676815" y="350904"/>
                  </a:lnTo>
                  <a:lnTo>
                    <a:pt x="675960" y="351756"/>
                  </a:lnTo>
                  <a:lnTo>
                    <a:pt x="675376" y="352583"/>
                  </a:lnTo>
                  <a:lnTo>
                    <a:pt x="675163" y="352763"/>
                  </a:lnTo>
                  <a:lnTo>
                    <a:pt x="674308" y="353051"/>
                  </a:lnTo>
                  <a:lnTo>
                    <a:pt x="674166" y="353309"/>
                  </a:lnTo>
                  <a:lnTo>
                    <a:pt x="674121" y="353652"/>
                  </a:lnTo>
                  <a:lnTo>
                    <a:pt x="674145" y="353979"/>
                  </a:lnTo>
                  <a:lnTo>
                    <a:pt x="674012" y="354295"/>
                  </a:lnTo>
                  <a:lnTo>
                    <a:pt x="673784" y="354699"/>
                  </a:lnTo>
                  <a:lnTo>
                    <a:pt x="673415" y="355035"/>
                  </a:lnTo>
                  <a:lnTo>
                    <a:pt x="672994" y="355837"/>
                  </a:lnTo>
                  <a:lnTo>
                    <a:pt x="672901" y="356266"/>
                  </a:lnTo>
                  <a:lnTo>
                    <a:pt x="672717" y="356560"/>
                  </a:lnTo>
                  <a:lnTo>
                    <a:pt x="661172" y="358054"/>
                  </a:lnTo>
                  <a:lnTo>
                    <a:pt x="648766" y="359467"/>
                  </a:lnTo>
                  <a:lnTo>
                    <a:pt x="644482" y="359904"/>
                  </a:lnTo>
                  <a:lnTo>
                    <a:pt x="637752" y="360588"/>
                  </a:lnTo>
                  <a:lnTo>
                    <a:pt x="621345" y="362655"/>
                  </a:lnTo>
                  <a:lnTo>
                    <a:pt x="609626" y="364192"/>
                  </a:lnTo>
                  <a:lnTo>
                    <a:pt x="605642" y="364780"/>
                  </a:lnTo>
                  <a:lnTo>
                    <a:pt x="604491" y="364956"/>
                  </a:lnTo>
                  <a:lnTo>
                    <a:pt x="584276" y="367140"/>
                  </a:lnTo>
                  <a:lnTo>
                    <a:pt x="577568" y="367973"/>
                  </a:lnTo>
                  <a:lnTo>
                    <a:pt x="572509" y="368724"/>
                  </a:lnTo>
                  <a:lnTo>
                    <a:pt x="562848" y="369551"/>
                  </a:lnTo>
                  <a:lnTo>
                    <a:pt x="544767" y="371449"/>
                  </a:lnTo>
                  <a:lnTo>
                    <a:pt x="543949" y="371533"/>
                  </a:lnTo>
                  <a:lnTo>
                    <a:pt x="541779" y="371692"/>
                  </a:lnTo>
                  <a:lnTo>
                    <a:pt x="537146" y="372181"/>
                  </a:lnTo>
                  <a:lnTo>
                    <a:pt x="535166" y="372242"/>
                  </a:lnTo>
                  <a:lnTo>
                    <a:pt x="525168" y="372667"/>
                  </a:lnTo>
                  <a:lnTo>
                    <a:pt x="521482" y="372711"/>
                  </a:lnTo>
                  <a:lnTo>
                    <a:pt x="520102" y="372727"/>
                  </a:lnTo>
                  <a:lnTo>
                    <a:pt x="515571" y="372924"/>
                  </a:lnTo>
                  <a:lnTo>
                    <a:pt x="508272" y="373498"/>
                  </a:lnTo>
                  <a:lnTo>
                    <a:pt x="507121" y="373563"/>
                  </a:lnTo>
                  <a:lnTo>
                    <a:pt x="495417" y="374632"/>
                  </a:lnTo>
                  <a:lnTo>
                    <a:pt x="485901" y="375703"/>
                  </a:lnTo>
                  <a:lnTo>
                    <a:pt x="484219" y="375927"/>
                  </a:lnTo>
                  <a:lnTo>
                    <a:pt x="483592" y="376100"/>
                  </a:lnTo>
                  <a:lnTo>
                    <a:pt x="483109" y="376367"/>
                  </a:lnTo>
                  <a:lnTo>
                    <a:pt x="480260" y="376713"/>
                  </a:lnTo>
                  <a:lnTo>
                    <a:pt x="479178" y="377087"/>
                  </a:lnTo>
                  <a:lnTo>
                    <a:pt x="467981" y="379096"/>
                  </a:lnTo>
                  <a:lnTo>
                    <a:pt x="467248" y="379251"/>
                  </a:lnTo>
                  <a:lnTo>
                    <a:pt x="461215" y="380531"/>
                  </a:lnTo>
                  <a:lnTo>
                    <a:pt x="453725" y="381351"/>
                  </a:lnTo>
                  <a:lnTo>
                    <a:pt x="438909" y="382835"/>
                  </a:lnTo>
                  <a:lnTo>
                    <a:pt x="432517" y="383284"/>
                  </a:lnTo>
                  <a:lnTo>
                    <a:pt x="425822" y="383892"/>
                  </a:lnTo>
                  <a:lnTo>
                    <a:pt x="424303" y="383993"/>
                  </a:lnTo>
                  <a:lnTo>
                    <a:pt x="420705" y="384485"/>
                  </a:lnTo>
                  <a:lnTo>
                    <a:pt x="415779" y="384845"/>
                  </a:lnTo>
                  <a:lnTo>
                    <a:pt x="405582" y="385410"/>
                  </a:lnTo>
                  <a:lnTo>
                    <a:pt x="403710" y="385562"/>
                  </a:lnTo>
                  <a:lnTo>
                    <a:pt x="396947" y="386102"/>
                  </a:lnTo>
                  <a:lnTo>
                    <a:pt x="396326" y="386118"/>
                  </a:lnTo>
                  <a:lnTo>
                    <a:pt x="391302" y="386251"/>
                  </a:lnTo>
                  <a:lnTo>
                    <a:pt x="391153" y="386282"/>
                  </a:lnTo>
                  <a:lnTo>
                    <a:pt x="377471" y="387078"/>
                  </a:lnTo>
                  <a:lnTo>
                    <a:pt x="376536" y="387125"/>
                  </a:lnTo>
                  <a:lnTo>
                    <a:pt x="375237" y="387157"/>
                  </a:lnTo>
                  <a:lnTo>
                    <a:pt x="374919" y="387160"/>
                  </a:lnTo>
                  <a:lnTo>
                    <a:pt x="374557" y="387192"/>
                  </a:lnTo>
                  <a:lnTo>
                    <a:pt x="366114" y="387515"/>
                  </a:lnTo>
                  <a:lnTo>
                    <a:pt x="361392" y="387556"/>
                  </a:lnTo>
                  <a:lnTo>
                    <a:pt x="358316" y="387752"/>
                  </a:lnTo>
                  <a:lnTo>
                    <a:pt x="356582" y="387910"/>
                  </a:lnTo>
                  <a:lnTo>
                    <a:pt x="356446" y="387974"/>
                  </a:lnTo>
                  <a:lnTo>
                    <a:pt x="352155" y="388348"/>
                  </a:lnTo>
                  <a:lnTo>
                    <a:pt x="345422" y="388933"/>
                  </a:lnTo>
                  <a:lnTo>
                    <a:pt x="344990" y="388994"/>
                  </a:lnTo>
                  <a:lnTo>
                    <a:pt x="344838" y="389024"/>
                  </a:lnTo>
                  <a:lnTo>
                    <a:pt x="340796" y="389369"/>
                  </a:lnTo>
                  <a:lnTo>
                    <a:pt x="336760" y="391583"/>
                  </a:lnTo>
                  <a:lnTo>
                    <a:pt x="336751" y="391089"/>
                  </a:lnTo>
                  <a:lnTo>
                    <a:pt x="335952" y="391042"/>
                  </a:lnTo>
                  <a:lnTo>
                    <a:pt x="335918" y="392054"/>
                  </a:lnTo>
                  <a:lnTo>
                    <a:pt x="334482" y="392882"/>
                  </a:lnTo>
                  <a:lnTo>
                    <a:pt x="331141" y="390452"/>
                  </a:lnTo>
                  <a:lnTo>
                    <a:pt x="329368" y="390704"/>
                  </a:lnTo>
                  <a:lnTo>
                    <a:pt x="329209" y="390725"/>
                  </a:lnTo>
                  <a:lnTo>
                    <a:pt x="316629" y="392535"/>
                  </a:lnTo>
                  <a:lnTo>
                    <a:pt x="311327" y="393169"/>
                  </a:lnTo>
                  <a:lnTo>
                    <a:pt x="310815" y="393242"/>
                  </a:lnTo>
                  <a:lnTo>
                    <a:pt x="304986" y="394069"/>
                  </a:lnTo>
                  <a:lnTo>
                    <a:pt x="304614" y="394099"/>
                  </a:lnTo>
                  <a:lnTo>
                    <a:pt x="304355" y="394140"/>
                  </a:lnTo>
                  <a:lnTo>
                    <a:pt x="302627" y="394392"/>
                  </a:lnTo>
                  <a:lnTo>
                    <a:pt x="300149" y="394711"/>
                  </a:lnTo>
                  <a:lnTo>
                    <a:pt x="294007" y="395473"/>
                  </a:lnTo>
                  <a:lnTo>
                    <a:pt x="281700" y="397142"/>
                  </a:lnTo>
                  <a:lnTo>
                    <a:pt x="275910" y="397869"/>
                  </a:lnTo>
                  <a:lnTo>
                    <a:pt x="269553" y="398664"/>
                  </a:lnTo>
                  <a:lnTo>
                    <a:pt x="255907" y="400181"/>
                  </a:lnTo>
                  <a:lnTo>
                    <a:pt x="253953" y="400392"/>
                  </a:lnTo>
                  <a:lnTo>
                    <a:pt x="250337" y="400788"/>
                  </a:lnTo>
                  <a:lnTo>
                    <a:pt x="249971" y="400820"/>
                  </a:lnTo>
                  <a:lnTo>
                    <a:pt x="243564" y="401517"/>
                  </a:lnTo>
                  <a:lnTo>
                    <a:pt x="242605" y="401621"/>
                  </a:lnTo>
                  <a:lnTo>
                    <a:pt x="242175" y="401676"/>
                  </a:lnTo>
                  <a:lnTo>
                    <a:pt x="234353" y="402540"/>
                  </a:lnTo>
                  <a:lnTo>
                    <a:pt x="233094" y="402669"/>
                  </a:lnTo>
                  <a:lnTo>
                    <a:pt x="231745" y="402851"/>
                  </a:lnTo>
                  <a:lnTo>
                    <a:pt x="216874" y="404603"/>
                  </a:lnTo>
                  <a:lnTo>
                    <a:pt x="216653" y="404625"/>
                  </a:lnTo>
                  <a:lnTo>
                    <a:pt x="207696" y="405683"/>
                  </a:lnTo>
                  <a:lnTo>
                    <a:pt x="201466" y="406445"/>
                  </a:lnTo>
                  <a:lnTo>
                    <a:pt x="195524" y="407169"/>
                  </a:lnTo>
                  <a:lnTo>
                    <a:pt x="182797" y="408845"/>
                  </a:lnTo>
                  <a:lnTo>
                    <a:pt x="182792" y="404359"/>
                  </a:lnTo>
                  <a:lnTo>
                    <a:pt x="180124" y="404414"/>
                  </a:lnTo>
                  <a:lnTo>
                    <a:pt x="163508" y="404257"/>
                  </a:lnTo>
                  <a:lnTo>
                    <a:pt x="159613" y="404488"/>
                  </a:lnTo>
                  <a:lnTo>
                    <a:pt x="156579" y="404756"/>
                  </a:lnTo>
                  <a:lnTo>
                    <a:pt x="157107" y="407412"/>
                  </a:lnTo>
                  <a:lnTo>
                    <a:pt x="157678" y="408668"/>
                  </a:lnTo>
                  <a:lnTo>
                    <a:pt x="158468" y="409703"/>
                  </a:lnTo>
                  <a:lnTo>
                    <a:pt x="158688" y="410091"/>
                  </a:lnTo>
                  <a:lnTo>
                    <a:pt x="158924" y="410780"/>
                  </a:lnTo>
                  <a:lnTo>
                    <a:pt x="158981" y="411545"/>
                  </a:lnTo>
                  <a:lnTo>
                    <a:pt x="160613" y="415446"/>
                  </a:lnTo>
                  <a:lnTo>
                    <a:pt x="161338" y="418148"/>
                  </a:lnTo>
                  <a:lnTo>
                    <a:pt x="161681" y="419785"/>
                  </a:lnTo>
                  <a:lnTo>
                    <a:pt x="162306" y="421353"/>
                  </a:lnTo>
                  <a:lnTo>
                    <a:pt x="162660" y="422792"/>
                  </a:lnTo>
                  <a:lnTo>
                    <a:pt x="162969" y="424393"/>
                  </a:lnTo>
                  <a:lnTo>
                    <a:pt x="162908" y="425804"/>
                  </a:lnTo>
                  <a:lnTo>
                    <a:pt x="162777" y="426584"/>
                  </a:lnTo>
                  <a:lnTo>
                    <a:pt x="162640" y="426910"/>
                  </a:lnTo>
                  <a:lnTo>
                    <a:pt x="162612" y="427321"/>
                  </a:lnTo>
                  <a:lnTo>
                    <a:pt x="162716" y="427780"/>
                  </a:lnTo>
                  <a:lnTo>
                    <a:pt x="162713" y="428366"/>
                  </a:lnTo>
                  <a:lnTo>
                    <a:pt x="162565" y="428887"/>
                  </a:lnTo>
                  <a:lnTo>
                    <a:pt x="161966" y="429876"/>
                  </a:lnTo>
                  <a:lnTo>
                    <a:pt x="161412" y="430522"/>
                  </a:lnTo>
                  <a:lnTo>
                    <a:pt x="161119" y="430980"/>
                  </a:lnTo>
                  <a:lnTo>
                    <a:pt x="152356" y="431602"/>
                  </a:lnTo>
                  <a:lnTo>
                    <a:pt x="129499" y="433450"/>
                  </a:lnTo>
                  <a:lnTo>
                    <a:pt x="128896" y="433498"/>
                  </a:lnTo>
                  <a:lnTo>
                    <a:pt x="128317" y="433544"/>
                  </a:lnTo>
                  <a:lnTo>
                    <a:pt x="118213" y="434434"/>
                  </a:lnTo>
                  <a:lnTo>
                    <a:pt x="114217" y="434745"/>
                  </a:lnTo>
                  <a:lnTo>
                    <a:pt x="113939" y="434804"/>
                  </a:lnTo>
                  <a:lnTo>
                    <a:pt x="111573" y="434995"/>
                  </a:lnTo>
                  <a:lnTo>
                    <a:pt x="109607" y="435166"/>
                  </a:lnTo>
                  <a:lnTo>
                    <a:pt x="106879" y="435346"/>
                  </a:lnTo>
                  <a:lnTo>
                    <a:pt x="106389" y="435401"/>
                  </a:lnTo>
                  <a:lnTo>
                    <a:pt x="102988" y="435649"/>
                  </a:lnTo>
                  <a:lnTo>
                    <a:pt x="99197" y="435968"/>
                  </a:lnTo>
                  <a:lnTo>
                    <a:pt x="89291" y="436800"/>
                  </a:lnTo>
                  <a:lnTo>
                    <a:pt x="82894" y="437298"/>
                  </a:lnTo>
                  <a:lnTo>
                    <a:pt x="79081" y="437605"/>
                  </a:lnTo>
                  <a:lnTo>
                    <a:pt x="72933" y="438149"/>
                  </a:lnTo>
                  <a:lnTo>
                    <a:pt x="70904" y="438315"/>
                  </a:lnTo>
                  <a:lnTo>
                    <a:pt x="69659" y="438417"/>
                  </a:lnTo>
                  <a:lnTo>
                    <a:pt x="68765" y="438485"/>
                  </a:lnTo>
                  <a:lnTo>
                    <a:pt x="64063" y="438956"/>
                  </a:lnTo>
                  <a:lnTo>
                    <a:pt x="62911" y="439164"/>
                  </a:lnTo>
                  <a:lnTo>
                    <a:pt x="61138" y="439239"/>
                  </a:lnTo>
                  <a:lnTo>
                    <a:pt x="53465" y="439893"/>
                  </a:lnTo>
                  <a:lnTo>
                    <a:pt x="49255" y="440183"/>
                  </a:lnTo>
                  <a:lnTo>
                    <a:pt x="48456" y="440242"/>
                  </a:lnTo>
                  <a:lnTo>
                    <a:pt x="48028" y="440274"/>
                  </a:lnTo>
                  <a:lnTo>
                    <a:pt x="45165" y="440476"/>
                  </a:lnTo>
                  <a:lnTo>
                    <a:pt x="42302" y="440687"/>
                  </a:lnTo>
                  <a:lnTo>
                    <a:pt x="40736" y="440803"/>
                  </a:lnTo>
                  <a:lnTo>
                    <a:pt x="38604" y="440959"/>
                  </a:lnTo>
                  <a:lnTo>
                    <a:pt x="35365" y="441196"/>
                  </a:lnTo>
                  <a:lnTo>
                    <a:pt x="35097" y="441212"/>
                  </a:lnTo>
                  <a:lnTo>
                    <a:pt x="29933" y="441508"/>
                  </a:lnTo>
                  <a:lnTo>
                    <a:pt x="24251" y="441810"/>
                  </a:lnTo>
                  <a:lnTo>
                    <a:pt x="16243" y="442329"/>
                  </a:lnTo>
                  <a:lnTo>
                    <a:pt x="15861" y="442320"/>
                  </a:lnTo>
                  <a:lnTo>
                    <a:pt x="13732" y="442438"/>
                  </a:lnTo>
                  <a:lnTo>
                    <a:pt x="8370" y="443447"/>
                  </a:lnTo>
                  <a:lnTo>
                    <a:pt x="7136" y="443694"/>
                  </a:lnTo>
                  <a:lnTo>
                    <a:pt x="4381" y="444175"/>
                  </a:lnTo>
                  <a:lnTo>
                    <a:pt x="4183" y="444243"/>
                  </a:lnTo>
                  <a:lnTo>
                    <a:pt x="3101" y="444474"/>
                  </a:lnTo>
                  <a:lnTo>
                    <a:pt x="1580" y="444585"/>
                  </a:lnTo>
                  <a:lnTo>
                    <a:pt x="0" y="444726"/>
                  </a:lnTo>
                  <a:close/>
                </a:path>
              </a:pathLst>
            </a:custGeom>
            <a:solidFill>
              <a:srgbClr val="FFD7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811359" y="5402305"/>
              <a:ext cx="12733" cy="12269"/>
            </a:xfrm>
            <a:custGeom>
              <a:avLst/>
              <a:pathLst>
                <a:path w="12733" h="12269">
                  <a:moveTo>
                    <a:pt x="0" y="4579"/>
                  </a:moveTo>
                  <a:lnTo>
                    <a:pt x="138" y="3752"/>
                  </a:lnTo>
                  <a:lnTo>
                    <a:pt x="422" y="2833"/>
                  </a:lnTo>
                  <a:lnTo>
                    <a:pt x="800" y="2138"/>
                  </a:lnTo>
                  <a:lnTo>
                    <a:pt x="1348" y="1395"/>
                  </a:lnTo>
                  <a:lnTo>
                    <a:pt x="1949" y="809"/>
                  </a:lnTo>
                  <a:lnTo>
                    <a:pt x="2688" y="339"/>
                  </a:lnTo>
                  <a:lnTo>
                    <a:pt x="3113" y="221"/>
                  </a:lnTo>
                  <a:lnTo>
                    <a:pt x="4863" y="0"/>
                  </a:lnTo>
                  <a:lnTo>
                    <a:pt x="5493" y="93"/>
                  </a:lnTo>
                  <a:lnTo>
                    <a:pt x="5939" y="276"/>
                  </a:lnTo>
                  <a:lnTo>
                    <a:pt x="6449" y="368"/>
                  </a:lnTo>
                  <a:lnTo>
                    <a:pt x="8165" y="454"/>
                  </a:lnTo>
                  <a:lnTo>
                    <a:pt x="10016" y="969"/>
                  </a:lnTo>
                  <a:lnTo>
                    <a:pt x="10505" y="1232"/>
                  </a:lnTo>
                  <a:lnTo>
                    <a:pt x="10735" y="1444"/>
                  </a:lnTo>
                  <a:lnTo>
                    <a:pt x="11509" y="2603"/>
                  </a:lnTo>
                  <a:lnTo>
                    <a:pt x="12318" y="4461"/>
                  </a:lnTo>
                  <a:lnTo>
                    <a:pt x="12714" y="6001"/>
                  </a:lnTo>
                  <a:lnTo>
                    <a:pt x="12733" y="6914"/>
                  </a:lnTo>
                  <a:lnTo>
                    <a:pt x="12504" y="8205"/>
                  </a:lnTo>
                  <a:lnTo>
                    <a:pt x="12142" y="9343"/>
                  </a:lnTo>
                  <a:lnTo>
                    <a:pt x="11660" y="10362"/>
                  </a:lnTo>
                  <a:lnTo>
                    <a:pt x="11092" y="11133"/>
                  </a:lnTo>
                  <a:lnTo>
                    <a:pt x="10796" y="11838"/>
                  </a:lnTo>
                  <a:lnTo>
                    <a:pt x="9952" y="11863"/>
                  </a:lnTo>
                  <a:lnTo>
                    <a:pt x="9301" y="11897"/>
                  </a:lnTo>
                  <a:lnTo>
                    <a:pt x="4431" y="12269"/>
                  </a:lnTo>
                  <a:lnTo>
                    <a:pt x="3912" y="11277"/>
                  </a:lnTo>
                  <a:lnTo>
                    <a:pt x="2432" y="9618"/>
                  </a:lnTo>
                  <a:lnTo>
                    <a:pt x="1898" y="8912"/>
                  </a:lnTo>
                  <a:lnTo>
                    <a:pt x="1625" y="8443"/>
                  </a:lnTo>
                  <a:lnTo>
                    <a:pt x="849" y="6804"/>
                  </a:lnTo>
                  <a:lnTo>
                    <a:pt x="262" y="5762"/>
                  </a:lnTo>
                  <a:lnTo>
                    <a:pt x="90" y="5340"/>
                  </a:lnTo>
                  <a:close/>
                </a:path>
              </a:pathLst>
            </a:custGeom>
            <a:solidFill>
              <a:srgbClr val="FFD7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295293" y="5937396"/>
              <a:ext cx="672777" cy="573446"/>
            </a:xfrm>
            <a:custGeom>
              <a:avLst/>
              <a:pathLst>
                <a:path w="672777" h="573446">
                  <a:moveTo>
                    <a:pt x="1160" y="60203"/>
                  </a:moveTo>
                  <a:lnTo>
                    <a:pt x="913" y="49297"/>
                  </a:lnTo>
                  <a:lnTo>
                    <a:pt x="871" y="48007"/>
                  </a:lnTo>
                  <a:lnTo>
                    <a:pt x="869" y="47469"/>
                  </a:lnTo>
                  <a:lnTo>
                    <a:pt x="865" y="46782"/>
                  </a:lnTo>
                  <a:lnTo>
                    <a:pt x="870" y="46535"/>
                  </a:lnTo>
                  <a:lnTo>
                    <a:pt x="797" y="45007"/>
                  </a:lnTo>
                  <a:lnTo>
                    <a:pt x="558" y="34237"/>
                  </a:lnTo>
                  <a:lnTo>
                    <a:pt x="511" y="32840"/>
                  </a:lnTo>
                  <a:lnTo>
                    <a:pt x="472" y="31139"/>
                  </a:lnTo>
                  <a:lnTo>
                    <a:pt x="446" y="30246"/>
                  </a:lnTo>
                  <a:lnTo>
                    <a:pt x="380" y="28630"/>
                  </a:lnTo>
                  <a:lnTo>
                    <a:pt x="282" y="24571"/>
                  </a:lnTo>
                  <a:lnTo>
                    <a:pt x="215" y="21997"/>
                  </a:lnTo>
                  <a:lnTo>
                    <a:pt x="0" y="12734"/>
                  </a:lnTo>
                  <a:lnTo>
                    <a:pt x="189" y="12734"/>
                  </a:lnTo>
                  <a:lnTo>
                    <a:pt x="886" y="12723"/>
                  </a:lnTo>
                  <a:lnTo>
                    <a:pt x="1864" y="12699"/>
                  </a:lnTo>
                  <a:lnTo>
                    <a:pt x="2300" y="12678"/>
                  </a:lnTo>
                  <a:lnTo>
                    <a:pt x="28422" y="11965"/>
                  </a:lnTo>
                  <a:lnTo>
                    <a:pt x="29621" y="11931"/>
                  </a:lnTo>
                  <a:lnTo>
                    <a:pt x="39780" y="11633"/>
                  </a:lnTo>
                  <a:lnTo>
                    <a:pt x="63646" y="11041"/>
                  </a:lnTo>
                  <a:lnTo>
                    <a:pt x="64465" y="11016"/>
                  </a:lnTo>
                  <a:lnTo>
                    <a:pt x="64956" y="11004"/>
                  </a:lnTo>
                  <a:lnTo>
                    <a:pt x="68872" y="10907"/>
                  </a:lnTo>
                  <a:lnTo>
                    <a:pt x="71666" y="10795"/>
                  </a:lnTo>
                  <a:lnTo>
                    <a:pt x="82854" y="10490"/>
                  </a:lnTo>
                  <a:lnTo>
                    <a:pt x="87430" y="10324"/>
                  </a:lnTo>
                  <a:lnTo>
                    <a:pt x="91433" y="10217"/>
                  </a:lnTo>
                  <a:lnTo>
                    <a:pt x="100090" y="9947"/>
                  </a:lnTo>
                  <a:lnTo>
                    <a:pt x="102944" y="9790"/>
                  </a:lnTo>
                  <a:lnTo>
                    <a:pt x="105216" y="9776"/>
                  </a:lnTo>
                  <a:lnTo>
                    <a:pt x="110573" y="9602"/>
                  </a:lnTo>
                  <a:lnTo>
                    <a:pt x="117213" y="9376"/>
                  </a:lnTo>
                  <a:lnTo>
                    <a:pt x="119644" y="9267"/>
                  </a:lnTo>
                  <a:lnTo>
                    <a:pt x="120672" y="9234"/>
                  </a:lnTo>
                  <a:lnTo>
                    <a:pt x="120981" y="9239"/>
                  </a:lnTo>
                  <a:lnTo>
                    <a:pt x="131182" y="8936"/>
                  </a:lnTo>
                  <a:lnTo>
                    <a:pt x="133369" y="8869"/>
                  </a:lnTo>
                  <a:lnTo>
                    <a:pt x="136429" y="8810"/>
                  </a:lnTo>
                  <a:lnTo>
                    <a:pt x="146266" y="8543"/>
                  </a:lnTo>
                  <a:lnTo>
                    <a:pt x="147925" y="8469"/>
                  </a:lnTo>
                  <a:lnTo>
                    <a:pt x="149181" y="8434"/>
                  </a:lnTo>
                  <a:lnTo>
                    <a:pt x="150835" y="8424"/>
                  </a:lnTo>
                  <a:lnTo>
                    <a:pt x="155102" y="8377"/>
                  </a:lnTo>
                  <a:lnTo>
                    <a:pt x="162983" y="8134"/>
                  </a:lnTo>
                  <a:lnTo>
                    <a:pt x="164035" y="8091"/>
                  </a:lnTo>
                  <a:lnTo>
                    <a:pt x="164183" y="8088"/>
                  </a:lnTo>
                  <a:lnTo>
                    <a:pt x="165136" y="8039"/>
                  </a:lnTo>
                  <a:lnTo>
                    <a:pt x="165709" y="8030"/>
                  </a:lnTo>
                  <a:lnTo>
                    <a:pt x="191533" y="7266"/>
                  </a:lnTo>
                  <a:lnTo>
                    <a:pt x="191831" y="7253"/>
                  </a:lnTo>
                  <a:lnTo>
                    <a:pt x="195765" y="7105"/>
                  </a:lnTo>
                  <a:lnTo>
                    <a:pt x="208145" y="6750"/>
                  </a:lnTo>
                  <a:lnTo>
                    <a:pt x="209069" y="6722"/>
                  </a:lnTo>
                  <a:lnTo>
                    <a:pt x="212425" y="6613"/>
                  </a:lnTo>
                  <a:lnTo>
                    <a:pt x="217803" y="6406"/>
                  </a:lnTo>
                  <a:lnTo>
                    <a:pt x="226496" y="6157"/>
                  </a:lnTo>
                  <a:lnTo>
                    <a:pt x="245619" y="5390"/>
                  </a:lnTo>
                  <a:lnTo>
                    <a:pt x="260192" y="4788"/>
                  </a:lnTo>
                  <a:lnTo>
                    <a:pt x="260435" y="4763"/>
                  </a:lnTo>
                  <a:lnTo>
                    <a:pt x="269744" y="4269"/>
                  </a:lnTo>
                  <a:lnTo>
                    <a:pt x="284677" y="3612"/>
                  </a:lnTo>
                  <a:lnTo>
                    <a:pt x="287102" y="3405"/>
                  </a:lnTo>
                  <a:lnTo>
                    <a:pt x="300644" y="2829"/>
                  </a:lnTo>
                  <a:lnTo>
                    <a:pt x="301770" y="2758"/>
                  </a:lnTo>
                  <a:lnTo>
                    <a:pt x="302842" y="2724"/>
                  </a:lnTo>
                  <a:lnTo>
                    <a:pt x="306493" y="2541"/>
                  </a:lnTo>
                  <a:lnTo>
                    <a:pt x="307399" y="2429"/>
                  </a:lnTo>
                  <a:lnTo>
                    <a:pt x="308995" y="2353"/>
                  </a:lnTo>
                  <a:lnTo>
                    <a:pt x="316377" y="1960"/>
                  </a:lnTo>
                  <a:lnTo>
                    <a:pt x="317742" y="1973"/>
                  </a:lnTo>
                  <a:lnTo>
                    <a:pt x="321321" y="1816"/>
                  </a:lnTo>
                  <a:lnTo>
                    <a:pt x="322196" y="1778"/>
                  </a:lnTo>
                  <a:lnTo>
                    <a:pt x="324380" y="1620"/>
                  </a:lnTo>
                  <a:lnTo>
                    <a:pt x="325663" y="1561"/>
                  </a:lnTo>
                  <a:lnTo>
                    <a:pt x="331812" y="1250"/>
                  </a:lnTo>
                  <a:lnTo>
                    <a:pt x="337160" y="987"/>
                  </a:lnTo>
                  <a:lnTo>
                    <a:pt x="337564" y="980"/>
                  </a:lnTo>
                  <a:lnTo>
                    <a:pt x="337984" y="963"/>
                  </a:lnTo>
                  <a:lnTo>
                    <a:pt x="338153" y="955"/>
                  </a:lnTo>
                  <a:lnTo>
                    <a:pt x="338468" y="941"/>
                  </a:lnTo>
                  <a:lnTo>
                    <a:pt x="339772" y="878"/>
                  </a:lnTo>
                  <a:lnTo>
                    <a:pt x="343208" y="719"/>
                  </a:lnTo>
                  <a:lnTo>
                    <a:pt x="345616" y="570"/>
                  </a:lnTo>
                  <a:lnTo>
                    <a:pt x="357923" y="0"/>
                  </a:lnTo>
                  <a:lnTo>
                    <a:pt x="357924" y="272"/>
                  </a:lnTo>
                  <a:lnTo>
                    <a:pt x="357664" y="1761"/>
                  </a:lnTo>
                  <a:lnTo>
                    <a:pt x="357177" y="2671"/>
                  </a:lnTo>
                  <a:lnTo>
                    <a:pt x="356140" y="3818"/>
                  </a:lnTo>
                  <a:lnTo>
                    <a:pt x="355560" y="4209"/>
                  </a:lnTo>
                  <a:lnTo>
                    <a:pt x="354357" y="5938"/>
                  </a:lnTo>
                  <a:lnTo>
                    <a:pt x="354093" y="6137"/>
                  </a:lnTo>
                  <a:lnTo>
                    <a:pt x="353839" y="6494"/>
                  </a:lnTo>
                  <a:lnTo>
                    <a:pt x="353849" y="7060"/>
                  </a:lnTo>
                  <a:lnTo>
                    <a:pt x="353973" y="7395"/>
                  </a:lnTo>
                  <a:lnTo>
                    <a:pt x="354216" y="7770"/>
                  </a:lnTo>
                  <a:lnTo>
                    <a:pt x="353285" y="8980"/>
                  </a:lnTo>
                  <a:lnTo>
                    <a:pt x="352917" y="9664"/>
                  </a:lnTo>
                  <a:lnTo>
                    <a:pt x="352686" y="10227"/>
                  </a:lnTo>
                  <a:lnTo>
                    <a:pt x="352584" y="11073"/>
                  </a:lnTo>
                  <a:lnTo>
                    <a:pt x="352617" y="11526"/>
                  </a:lnTo>
                  <a:lnTo>
                    <a:pt x="352802" y="12258"/>
                  </a:lnTo>
                  <a:lnTo>
                    <a:pt x="352977" y="12610"/>
                  </a:lnTo>
                  <a:lnTo>
                    <a:pt x="353428" y="13206"/>
                  </a:lnTo>
                  <a:lnTo>
                    <a:pt x="354542" y="14139"/>
                  </a:lnTo>
                  <a:lnTo>
                    <a:pt x="354929" y="14369"/>
                  </a:lnTo>
                  <a:lnTo>
                    <a:pt x="356860" y="15035"/>
                  </a:lnTo>
                  <a:lnTo>
                    <a:pt x="357647" y="15200"/>
                  </a:lnTo>
                  <a:lnTo>
                    <a:pt x="358296" y="15251"/>
                  </a:lnTo>
                  <a:lnTo>
                    <a:pt x="359569" y="15105"/>
                  </a:lnTo>
                  <a:lnTo>
                    <a:pt x="360583" y="14746"/>
                  </a:lnTo>
                  <a:lnTo>
                    <a:pt x="361375" y="14180"/>
                  </a:lnTo>
                  <a:lnTo>
                    <a:pt x="362645" y="12329"/>
                  </a:lnTo>
                  <a:lnTo>
                    <a:pt x="362838" y="11523"/>
                  </a:lnTo>
                  <a:lnTo>
                    <a:pt x="362906" y="10965"/>
                  </a:lnTo>
                  <a:lnTo>
                    <a:pt x="362881" y="10510"/>
                  </a:lnTo>
                  <a:lnTo>
                    <a:pt x="362218" y="8199"/>
                  </a:lnTo>
                  <a:lnTo>
                    <a:pt x="361869" y="7258"/>
                  </a:lnTo>
                  <a:lnTo>
                    <a:pt x="361983" y="6581"/>
                  </a:lnTo>
                  <a:lnTo>
                    <a:pt x="362378" y="6309"/>
                  </a:lnTo>
                  <a:lnTo>
                    <a:pt x="362622" y="6022"/>
                  </a:lnTo>
                  <a:lnTo>
                    <a:pt x="362676" y="5825"/>
                  </a:lnTo>
                  <a:lnTo>
                    <a:pt x="362634" y="5600"/>
                  </a:lnTo>
                  <a:lnTo>
                    <a:pt x="362349" y="5219"/>
                  </a:lnTo>
                  <a:lnTo>
                    <a:pt x="361767" y="4814"/>
                  </a:lnTo>
                  <a:lnTo>
                    <a:pt x="361620" y="4560"/>
                  </a:lnTo>
                  <a:lnTo>
                    <a:pt x="361930" y="3330"/>
                  </a:lnTo>
                  <a:lnTo>
                    <a:pt x="362060" y="3195"/>
                  </a:lnTo>
                  <a:lnTo>
                    <a:pt x="363181" y="2526"/>
                  </a:lnTo>
                  <a:lnTo>
                    <a:pt x="364809" y="1891"/>
                  </a:lnTo>
                  <a:lnTo>
                    <a:pt x="365448" y="1769"/>
                  </a:lnTo>
                  <a:lnTo>
                    <a:pt x="366669" y="2065"/>
                  </a:lnTo>
                  <a:lnTo>
                    <a:pt x="367018" y="2342"/>
                  </a:lnTo>
                  <a:lnTo>
                    <a:pt x="367466" y="2782"/>
                  </a:lnTo>
                  <a:lnTo>
                    <a:pt x="368016" y="3465"/>
                  </a:lnTo>
                  <a:lnTo>
                    <a:pt x="368934" y="5375"/>
                  </a:lnTo>
                  <a:lnTo>
                    <a:pt x="369210" y="6960"/>
                  </a:lnTo>
                  <a:lnTo>
                    <a:pt x="369025" y="7218"/>
                  </a:lnTo>
                  <a:lnTo>
                    <a:pt x="368859" y="7328"/>
                  </a:lnTo>
                  <a:lnTo>
                    <a:pt x="368724" y="7559"/>
                  </a:lnTo>
                  <a:lnTo>
                    <a:pt x="368897" y="8007"/>
                  </a:lnTo>
                  <a:lnTo>
                    <a:pt x="369095" y="8223"/>
                  </a:lnTo>
                  <a:lnTo>
                    <a:pt x="370181" y="8942"/>
                  </a:lnTo>
                  <a:lnTo>
                    <a:pt x="370386" y="9192"/>
                  </a:lnTo>
                  <a:lnTo>
                    <a:pt x="371184" y="10540"/>
                  </a:lnTo>
                  <a:lnTo>
                    <a:pt x="371332" y="11082"/>
                  </a:lnTo>
                  <a:lnTo>
                    <a:pt x="371264" y="11986"/>
                  </a:lnTo>
                  <a:lnTo>
                    <a:pt x="371498" y="13453"/>
                  </a:lnTo>
                  <a:lnTo>
                    <a:pt x="371505" y="13840"/>
                  </a:lnTo>
                  <a:lnTo>
                    <a:pt x="371448" y="14229"/>
                  </a:lnTo>
                  <a:lnTo>
                    <a:pt x="371063" y="15584"/>
                  </a:lnTo>
                  <a:lnTo>
                    <a:pt x="370790" y="16077"/>
                  </a:lnTo>
                  <a:lnTo>
                    <a:pt x="368920" y="18415"/>
                  </a:lnTo>
                  <a:lnTo>
                    <a:pt x="366690" y="20735"/>
                  </a:lnTo>
                  <a:lnTo>
                    <a:pt x="365411" y="21212"/>
                  </a:lnTo>
                  <a:lnTo>
                    <a:pt x="364343" y="21389"/>
                  </a:lnTo>
                  <a:lnTo>
                    <a:pt x="363947" y="21383"/>
                  </a:lnTo>
                  <a:lnTo>
                    <a:pt x="362753" y="22341"/>
                  </a:lnTo>
                  <a:lnTo>
                    <a:pt x="362084" y="22998"/>
                  </a:lnTo>
                  <a:lnTo>
                    <a:pt x="361920" y="23280"/>
                  </a:lnTo>
                  <a:lnTo>
                    <a:pt x="361433" y="25008"/>
                  </a:lnTo>
                  <a:lnTo>
                    <a:pt x="361165" y="25686"/>
                  </a:lnTo>
                  <a:lnTo>
                    <a:pt x="360568" y="26137"/>
                  </a:lnTo>
                  <a:lnTo>
                    <a:pt x="360434" y="26366"/>
                  </a:lnTo>
                  <a:lnTo>
                    <a:pt x="360102" y="27820"/>
                  </a:lnTo>
                  <a:lnTo>
                    <a:pt x="360241" y="29629"/>
                  </a:lnTo>
                  <a:lnTo>
                    <a:pt x="359989" y="31712"/>
                  </a:lnTo>
                  <a:lnTo>
                    <a:pt x="360754" y="32356"/>
                  </a:lnTo>
                  <a:lnTo>
                    <a:pt x="360968" y="32453"/>
                  </a:lnTo>
                  <a:lnTo>
                    <a:pt x="360918" y="33084"/>
                  </a:lnTo>
                  <a:lnTo>
                    <a:pt x="360121" y="35179"/>
                  </a:lnTo>
                  <a:lnTo>
                    <a:pt x="360051" y="35787"/>
                  </a:lnTo>
                  <a:lnTo>
                    <a:pt x="360167" y="36734"/>
                  </a:lnTo>
                  <a:lnTo>
                    <a:pt x="360445" y="37343"/>
                  </a:lnTo>
                  <a:lnTo>
                    <a:pt x="361072" y="37826"/>
                  </a:lnTo>
                  <a:lnTo>
                    <a:pt x="361599" y="37956"/>
                  </a:lnTo>
                  <a:lnTo>
                    <a:pt x="362129" y="38006"/>
                  </a:lnTo>
                  <a:lnTo>
                    <a:pt x="364432" y="37678"/>
                  </a:lnTo>
                  <a:lnTo>
                    <a:pt x="365500" y="37660"/>
                  </a:lnTo>
                  <a:lnTo>
                    <a:pt x="366709" y="38001"/>
                  </a:lnTo>
                  <a:lnTo>
                    <a:pt x="369622" y="38392"/>
                  </a:lnTo>
                  <a:lnTo>
                    <a:pt x="371324" y="38811"/>
                  </a:lnTo>
                  <a:lnTo>
                    <a:pt x="373415" y="39421"/>
                  </a:lnTo>
                  <a:lnTo>
                    <a:pt x="373901" y="39671"/>
                  </a:lnTo>
                  <a:lnTo>
                    <a:pt x="374244" y="40134"/>
                  </a:lnTo>
                  <a:lnTo>
                    <a:pt x="374237" y="40576"/>
                  </a:lnTo>
                  <a:lnTo>
                    <a:pt x="374009" y="41560"/>
                  </a:lnTo>
                  <a:lnTo>
                    <a:pt x="373231" y="43013"/>
                  </a:lnTo>
                  <a:lnTo>
                    <a:pt x="371799" y="44436"/>
                  </a:lnTo>
                  <a:lnTo>
                    <a:pt x="371187" y="44855"/>
                  </a:lnTo>
                  <a:lnTo>
                    <a:pt x="369038" y="45834"/>
                  </a:lnTo>
                  <a:lnTo>
                    <a:pt x="368354" y="46291"/>
                  </a:lnTo>
                  <a:lnTo>
                    <a:pt x="366701" y="47607"/>
                  </a:lnTo>
                  <a:lnTo>
                    <a:pt x="365594" y="48945"/>
                  </a:lnTo>
                  <a:lnTo>
                    <a:pt x="365249" y="49909"/>
                  </a:lnTo>
                  <a:lnTo>
                    <a:pt x="364482" y="51156"/>
                  </a:lnTo>
                  <a:lnTo>
                    <a:pt x="364355" y="51287"/>
                  </a:lnTo>
                  <a:lnTo>
                    <a:pt x="363944" y="51386"/>
                  </a:lnTo>
                  <a:lnTo>
                    <a:pt x="363666" y="51582"/>
                  </a:lnTo>
                  <a:lnTo>
                    <a:pt x="363025" y="52201"/>
                  </a:lnTo>
                  <a:lnTo>
                    <a:pt x="362685" y="52700"/>
                  </a:lnTo>
                  <a:lnTo>
                    <a:pt x="362601" y="53511"/>
                  </a:lnTo>
                  <a:lnTo>
                    <a:pt x="362625" y="54084"/>
                  </a:lnTo>
                  <a:lnTo>
                    <a:pt x="362702" y="54823"/>
                  </a:lnTo>
                  <a:lnTo>
                    <a:pt x="363069" y="56297"/>
                  </a:lnTo>
                  <a:lnTo>
                    <a:pt x="363809" y="57970"/>
                  </a:lnTo>
                  <a:lnTo>
                    <a:pt x="364105" y="58467"/>
                  </a:lnTo>
                  <a:lnTo>
                    <a:pt x="364500" y="58940"/>
                  </a:lnTo>
                  <a:lnTo>
                    <a:pt x="365281" y="59704"/>
                  </a:lnTo>
                  <a:lnTo>
                    <a:pt x="366246" y="60399"/>
                  </a:lnTo>
                  <a:lnTo>
                    <a:pt x="366608" y="60568"/>
                  </a:lnTo>
                  <a:lnTo>
                    <a:pt x="367268" y="60586"/>
                  </a:lnTo>
                  <a:lnTo>
                    <a:pt x="367416" y="60527"/>
                  </a:lnTo>
                  <a:lnTo>
                    <a:pt x="368108" y="59750"/>
                  </a:lnTo>
                  <a:lnTo>
                    <a:pt x="368984" y="59598"/>
                  </a:lnTo>
                  <a:lnTo>
                    <a:pt x="371170" y="58565"/>
                  </a:lnTo>
                  <a:lnTo>
                    <a:pt x="372174" y="57980"/>
                  </a:lnTo>
                  <a:lnTo>
                    <a:pt x="374402" y="57163"/>
                  </a:lnTo>
                  <a:lnTo>
                    <a:pt x="375830" y="56813"/>
                  </a:lnTo>
                  <a:lnTo>
                    <a:pt x="375887" y="55881"/>
                  </a:lnTo>
                  <a:lnTo>
                    <a:pt x="376528" y="54790"/>
                  </a:lnTo>
                  <a:lnTo>
                    <a:pt x="376717" y="54144"/>
                  </a:lnTo>
                  <a:lnTo>
                    <a:pt x="376783" y="53063"/>
                  </a:lnTo>
                  <a:lnTo>
                    <a:pt x="376997" y="52479"/>
                  </a:lnTo>
                  <a:lnTo>
                    <a:pt x="377959" y="51312"/>
                  </a:lnTo>
                  <a:lnTo>
                    <a:pt x="378488" y="50913"/>
                  </a:lnTo>
                  <a:lnTo>
                    <a:pt x="379343" y="51259"/>
                  </a:lnTo>
                  <a:lnTo>
                    <a:pt x="379976" y="51711"/>
                  </a:lnTo>
                  <a:lnTo>
                    <a:pt x="380989" y="52994"/>
                  </a:lnTo>
                  <a:lnTo>
                    <a:pt x="381460" y="53900"/>
                  </a:lnTo>
                  <a:lnTo>
                    <a:pt x="381547" y="54229"/>
                  </a:lnTo>
                  <a:lnTo>
                    <a:pt x="381612" y="55373"/>
                  </a:lnTo>
                  <a:lnTo>
                    <a:pt x="381455" y="56096"/>
                  </a:lnTo>
                  <a:lnTo>
                    <a:pt x="380820" y="57279"/>
                  </a:lnTo>
                  <a:lnTo>
                    <a:pt x="380414" y="57815"/>
                  </a:lnTo>
                  <a:lnTo>
                    <a:pt x="380114" y="58047"/>
                  </a:lnTo>
                  <a:lnTo>
                    <a:pt x="379320" y="58839"/>
                  </a:lnTo>
                  <a:lnTo>
                    <a:pt x="378388" y="60134"/>
                  </a:lnTo>
                  <a:lnTo>
                    <a:pt x="377774" y="60723"/>
                  </a:lnTo>
                  <a:lnTo>
                    <a:pt x="376892" y="61255"/>
                  </a:lnTo>
                  <a:lnTo>
                    <a:pt x="376183" y="61683"/>
                  </a:lnTo>
                  <a:lnTo>
                    <a:pt x="373717" y="63409"/>
                  </a:lnTo>
                  <a:lnTo>
                    <a:pt x="372445" y="64410"/>
                  </a:lnTo>
                  <a:lnTo>
                    <a:pt x="373157" y="65785"/>
                  </a:lnTo>
                  <a:lnTo>
                    <a:pt x="374958" y="67174"/>
                  </a:lnTo>
                  <a:lnTo>
                    <a:pt x="376322" y="67902"/>
                  </a:lnTo>
                  <a:lnTo>
                    <a:pt x="381438" y="69678"/>
                  </a:lnTo>
                  <a:lnTo>
                    <a:pt x="382188" y="70034"/>
                  </a:lnTo>
                  <a:lnTo>
                    <a:pt x="383629" y="71041"/>
                  </a:lnTo>
                  <a:lnTo>
                    <a:pt x="384266" y="71905"/>
                  </a:lnTo>
                  <a:lnTo>
                    <a:pt x="384502" y="72377"/>
                  </a:lnTo>
                  <a:lnTo>
                    <a:pt x="384568" y="72753"/>
                  </a:lnTo>
                  <a:lnTo>
                    <a:pt x="384538" y="73192"/>
                  </a:lnTo>
                  <a:lnTo>
                    <a:pt x="384265" y="73710"/>
                  </a:lnTo>
                  <a:lnTo>
                    <a:pt x="383587" y="74308"/>
                  </a:lnTo>
                  <a:lnTo>
                    <a:pt x="383244" y="74520"/>
                  </a:lnTo>
                  <a:lnTo>
                    <a:pt x="382624" y="74627"/>
                  </a:lnTo>
                  <a:lnTo>
                    <a:pt x="380996" y="74492"/>
                  </a:lnTo>
                  <a:lnTo>
                    <a:pt x="380106" y="74327"/>
                  </a:lnTo>
                  <a:lnTo>
                    <a:pt x="378851" y="73922"/>
                  </a:lnTo>
                  <a:lnTo>
                    <a:pt x="378309" y="73677"/>
                  </a:lnTo>
                  <a:lnTo>
                    <a:pt x="377301" y="72995"/>
                  </a:lnTo>
                  <a:lnTo>
                    <a:pt x="376622" y="72365"/>
                  </a:lnTo>
                  <a:lnTo>
                    <a:pt x="375314" y="70663"/>
                  </a:lnTo>
                  <a:lnTo>
                    <a:pt x="372274" y="68729"/>
                  </a:lnTo>
                  <a:lnTo>
                    <a:pt x="370096" y="69044"/>
                  </a:lnTo>
                  <a:lnTo>
                    <a:pt x="369477" y="70635"/>
                  </a:lnTo>
                  <a:lnTo>
                    <a:pt x="368388" y="72855"/>
                  </a:lnTo>
                  <a:lnTo>
                    <a:pt x="368356" y="73600"/>
                  </a:lnTo>
                  <a:lnTo>
                    <a:pt x="368621" y="75318"/>
                  </a:lnTo>
                  <a:lnTo>
                    <a:pt x="369170" y="76306"/>
                  </a:lnTo>
                  <a:lnTo>
                    <a:pt x="369618" y="76876"/>
                  </a:lnTo>
                  <a:lnTo>
                    <a:pt x="371423" y="78707"/>
                  </a:lnTo>
                  <a:lnTo>
                    <a:pt x="373185" y="79811"/>
                  </a:lnTo>
                  <a:lnTo>
                    <a:pt x="374684" y="80494"/>
                  </a:lnTo>
                  <a:lnTo>
                    <a:pt x="376908" y="81337"/>
                  </a:lnTo>
                  <a:lnTo>
                    <a:pt x="379869" y="81873"/>
                  </a:lnTo>
                  <a:lnTo>
                    <a:pt x="380275" y="81718"/>
                  </a:lnTo>
                  <a:lnTo>
                    <a:pt x="381451" y="80787"/>
                  </a:lnTo>
                  <a:lnTo>
                    <a:pt x="382869" y="79915"/>
                  </a:lnTo>
                  <a:lnTo>
                    <a:pt x="383560" y="79229"/>
                  </a:lnTo>
                  <a:lnTo>
                    <a:pt x="384194" y="79091"/>
                  </a:lnTo>
                  <a:lnTo>
                    <a:pt x="385517" y="79269"/>
                  </a:lnTo>
                  <a:lnTo>
                    <a:pt x="386145" y="79529"/>
                  </a:lnTo>
                  <a:lnTo>
                    <a:pt x="387334" y="80555"/>
                  </a:lnTo>
                  <a:lnTo>
                    <a:pt x="387475" y="80751"/>
                  </a:lnTo>
                  <a:lnTo>
                    <a:pt x="387710" y="81114"/>
                  </a:lnTo>
                  <a:lnTo>
                    <a:pt x="387776" y="81347"/>
                  </a:lnTo>
                  <a:lnTo>
                    <a:pt x="387915" y="82659"/>
                  </a:lnTo>
                  <a:lnTo>
                    <a:pt x="387915" y="83210"/>
                  </a:lnTo>
                  <a:lnTo>
                    <a:pt x="387749" y="83620"/>
                  </a:lnTo>
                  <a:lnTo>
                    <a:pt x="387359" y="84175"/>
                  </a:lnTo>
                  <a:lnTo>
                    <a:pt x="386966" y="84582"/>
                  </a:lnTo>
                  <a:lnTo>
                    <a:pt x="386215" y="85176"/>
                  </a:lnTo>
                  <a:lnTo>
                    <a:pt x="384580" y="85913"/>
                  </a:lnTo>
                  <a:lnTo>
                    <a:pt x="384680" y="86939"/>
                  </a:lnTo>
                  <a:lnTo>
                    <a:pt x="384606" y="87599"/>
                  </a:lnTo>
                  <a:lnTo>
                    <a:pt x="384448" y="88223"/>
                  </a:lnTo>
                  <a:lnTo>
                    <a:pt x="383957" y="89187"/>
                  </a:lnTo>
                  <a:lnTo>
                    <a:pt x="383587" y="91176"/>
                  </a:lnTo>
                  <a:lnTo>
                    <a:pt x="383617" y="91670"/>
                  </a:lnTo>
                  <a:lnTo>
                    <a:pt x="383765" y="92039"/>
                  </a:lnTo>
                  <a:lnTo>
                    <a:pt x="384230" y="92659"/>
                  </a:lnTo>
                  <a:lnTo>
                    <a:pt x="385075" y="93140"/>
                  </a:lnTo>
                  <a:lnTo>
                    <a:pt x="385967" y="93419"/>
                  </a:lnTo>
                  <a:lnTo>
                    <a:pt x="390042" y="94030"/>
                  </a:lnTo>
                  <a:lnTo>
                    <a:pt x="391496" y="93927"/>
                  </a:lnTo>
                  <a:lnTo>
                    <a:pt x="392519" y="94009"/>
                  </a:lnTo>
                  <a:lnTo>
                    <a:pt x="394266" y="94323"/>
                  </a:lnTo>
                  <a:lnTo>
                    <a:pt x="395394" y="94635"/>
                  </a:lnTo>
                  <a:lnTo>
                    <a:pt x="395934" y="93996"/>
                  </a:lnTo>
                  <a:lnTo>
                    <a:pt x="397091" y="92359"/>
                  </a:lnTo>
                  <a:lnTo>
                    <a:pt x="397661" y="89962"/>
                  </a:lnTo>
                  <a:lnTo>
                    <a:pt x="398027" y="89550"/>
                  </a:lnTo>
                  <a:lnTo>
                    <a:pt x="399351" y="89279"/>
                  </a:lnTo>
                  <a:lnTo>
                    <a:pt x="399703" y="89565"/>
                  </a:lnTo>
                  <a:lnTo>
                    <a:pt x="399776" y="91699"/>
                  </a:lnTo>
                  <a:lnTo>
                    <a:pt x="397842" y="96139"/>
                  </a:lnTo>
                  <a:lnTo>
                    <a:pt x="396801" y="97443"/>
                  </a:lnTo>
                  <a:lnTo>
                    <a:pt x="396509" y="98056"/>
                  </a:lnTo>
                  <a:lnTo>
                    <a:pt x="395238" y="99870"/>
                  </a:lnTo>
                  <a:lnTo>
                    <a:pt x="394520" y="100634"/>
                  </a:lnTo>
                  <a:lnTo>
                    <a:pt x="393118" y="101928"/>
                  </a:lnTo>
                  <a:lnTo>
                    <a:pt x="391442" y="103030"/>
                  </a:lnTo>
                  <a:lnTo>
                    <a:pt x="391003" y="103098"/>
                  </a:lnTo>
                  <a:lnTo>
                    <a:pt x="390787" y="102988"/>
                  </a:lnTo>
                  <a:lnTo>
                    <a:pt x="390467" y="102688"/>
                  </a:lnTo>
                  <a:lnTo>
                    <a:pt x="389681" y="101709"/>
                  </a:lnTo>
                  <a:lnTo>
                    <a:pt x="389415" y="101289"/>
                  </a:lnTo>
                  <a:lnTo>
                    <a:pt x="389276" y="101212"/>
                  </a:lnTo>
                  <a:lnTo>
                    <a:pt x="388330" y="101179"/>
                  </a:lnTo>
                  <a:lnTo>
                    <a:pt x="387962" y="101256"/>
                  </a:lnTo>
                  <a:lnTo>
                    <a:pt x="387768" y="101365"/>
                  </a:lnTo>
                  <a:lnTo>
                    <a:pt x="387381" y="101789"/>
                  </a:lnTo>
                  <a:lnTo>
                    <a:pt x="387241" y="102131"/>
                  </a:lnTo>
                  <a:lnTo>
                    <a:pt x="386924" y="103819"/>
                  </a:lnTo>
                  <a:lnTo>
                    <a:pt x="387147" y="105212"/>
                  </a:lnTo>
                  <a:lnTo>
                    <a:pt x="387424" y="105714"/>
                  </a:lnTo>
                  <a:lnTo>
                    <a:pt x="387608" y="105919"/>
                  </a:lnTo>
                  <a:lnTo>
                    <a:pt x="388719" y="106945"/>
                  </a:lnTo>
                  <a:lnTo>
                    <a:pt x="388939" y="107814"/>
                  </a:lnTo>
                  <a:lnTo>
                    <a:pt x="388202" y="108382"/>
                  </a:lnTo>
                  <a:lnTo>
                    <a:pt x="387720" y="109065"/>
                  </a:lnTo>
                  <a:lnTo>
                    <a:pt x="387470" y="110861"/>
                  </a:lnTo>
                  <a:lnTo>
                    <a:pt x="387500" y="111612"/>
                  </a:lnTo>
                  <a:lnTo>
                    <a:pt x="387522" y="112324"/>
                  </a:lnTo>
                  <a:lnTo>
                    <a:pt x="387231" y="112843"/>
                  </a:lnTo>
                  <a:lnTo>
                    <a:pt x="386912" y="113160"/>
                  </a:lnTo>
                  <a:lnTo>
                    <a:pt x="386601" y="113347"/>
                  </a:lnTo>
                  <a:lnTo>
                    <a:pt x="386224" y="113500"/>
                  </a:lnTo>
                  <a:lnTo>
                    <a:pt x="385838" y="113505"/>
                  </a:lnTo>
                  <a:lnTo>
                    <a:pt x="385558" y="113410"/>
                  </a:lnTo>
                  <a:lnTo>
                    <a:pt x="385345" y="113348"/>
                  </a:lnTo>
                  <a:lnTo>
                    <a:pt x="385179" y="113265"/>
                  </a:lnTo>
                  <a:lnTo>
                    <a:pt x="384844" y="112523"/>
                  </a:lnTo>
                  <a:lnTo>
                    <a:pt x="384650" y="112098"/>
                  </a:lnTo>
                  <a:lnTo>
                    <a:pt x="384192" y="111820"/>
                  </a:lnTo>
                  <a:lnTo>
                    <a:pt x="382610" y="110459"/>
                  </a:lnTo>
                  <a:lnTo>
                    <a:pt x="381946" y="110120"/>
                  </a:lnTo>
                  <a:lnTo>
                    <a:pt x="380955" y="109772"/>
                  </a:lnTo>
                  <a:lnTo>
                    <a:pt x="380358" y="109692"/>
                  </a:lnTo>
                  <a:lnTo>
                    <a:pt x="379426" y="109922"/>
                  </a:lnTo>
                  <a:lnTo>
                    <a:pt x="378977" y="110415"/>
                  </a:lnTo>
                  <a:lnTo>
                    <a:pt x="378819" y="110934"/>
                  </a:lnTo>
                  <a:lnTo>
                    <a:pt x="378712" y="111887"/>
                  </a:lnTo>
                  <a:lnTo>
                    <a:pt x="378489" y="112366"/>
                  </a:lnTo>
                  <a:lnTo>
                    <a:pt x="377750" y="113299"/>
                  </a:lnTo>
                  <a:lnTo>
                    <a:pt x="376468" y="112298"/>
                  </a:lnTo>
                  <a:lnTo>
                    <a:pt x="375957" y="112183"/>
                  </a:lnTo>
                  <a:lnTo>
                    <a:pt x="374882" y="112334"/>
                  </a:lnTo>
                  <a:lnTo>
                    <a:pt x="373849" y="112774"/>
                  </a:lnTo>
                  <a:lnTo>
                    <a:pt x="372858" y="113707"/>
                  </a:lnTo>
                  <a:lnTo>
                    <a:pt x="371924" y="115174"/>
                  </a:lnTo>
                  <a:lnTo>
                    <a:pt x="371372" y="115440"/>
                  </a:lnTo>
                  <a:lnTo>
                    <a:pt x="371236" y="115427"/>
                  </a:lnTo>
                  <a:lnTo>
                    <a:pt x="370836" y="115454"/>
                  </a:lnTo>
                  <a:lnTo>
                    <a:pt x="369947" y="114861"/>
                  </a:lnTo>
                  <a:lnTo>
                    <a:pt x="369370" y="114594"/>
                  </a:lnTo>
                  <a:lnTo>
                    <a:pt x="369152" y="114535"/>
                  </a:lnTo>
                  <a:lnTo>
                    <a:pt x="368728" y="114594"/>
                  </a:lnTo>
                  <a:lnTo>
                    <a:pt x="365755" y="116440"/>
                  </a:lnTo>
                  <a:lnTo>
                    <a:pt x="365273" y="116893"/>
                  </a:lnTo>
                  <a:lnTo>
                    <a:pt x="365026" y="117220"/>
                  </a:lnTo>
                  <a:lnTo>
                    <a:pt x="364623" y="118737"/>
                  </a:lnTo>
                  <a:lnTo>
                    <a:pt x="364335" y="120225"/>
                  </a:lnTo>
                  <a:lnTo>
                    <a:pt x="364110" y="122028"/>
                  </a:lnTo>
                  <a:lnTo>
                    <a:pt x="364077" y="123377"/>
                  </a:lnTo>
                  <a:lnTo>
                    <a:pt x="364260" y="124235"/>
                  </a:lnTo>
                  <a:lnTo>
                    <a:pt x="364526" y="124912"/>
                  </a:lnTo>
                  <a:lnTo>
                    <a:pt x="365397" y="126311"/>
                  </a:lnTo>
                  <a:lnTo>
                    <a:pt x="365741" y="126524"/>
                  </a:lnTo>
                  <a:lnTo>
                    <a:pt x="366723" y="126532"/>
                  </a:lnTo>
                  <a:lnTo>
                    <a:pt x="368078" y="126722"/>
                  </a:lnTo>
                  <a:lnTo>
                    <a:pt x="369089" y="127102"/>
                  </a:lnTo>
                  <a:lnTo>
                    <a:pt x="369748" y="127231"/>
                  </a:lnTo>
                  <a:lnTo>
                    <a:pt x="371958" y="127171"/>
                  </a:lnTo>
                  <a:lnTo>
                    <a:pt x="372288" y="127253"/>
                  </a:lnTo>
                  <a:lnTo>
                    <a:pt x="373201" y="126475"/>
                  </a:lnTo>
                  <a:lnTo>
                    <a:pt x="373507" y="126293"/>
                  </a:lnTo>
                  <a:lnTo>
                    <a:pt x="374684" y="125863"/>
                  </a:lnTo>
                  <a:lnTo>
                    <a:pt x="375941" y="125732"/>
                  </a:lnTo>
                  <a:lnTo>
                    <a:pt x="376523" y="125770"/>
                  </a:lnTo>
                  <a:lnTo>
                    <a:pt x="377541" y="126003"/>
                  </a:lnTo>
                  <a:lnTo>
                    <a:pt x="378527" y="126609"/>
                  </a:lnTo>
                  <a:lnTo>
                    <a:pt x="379605" y="126933"/>
                  </a:lnTo>
                  <a:lnTo>
                    <a:pt x="379679" y="124030"/>
                  </a:lnTo>
                  <a:lnTo>
                    <a:pt x="379795" y="123863"/>
                  </a:lnTo>
                  <a:lnTo>
                    <a:pt x="379966" y="123139"/>
                  </a:lnTo>
                  <a:lnTo>
                    <a:pt x="379753" y="122104"/>
                  </a:lnTo>
                  <a:lnTo>
                    <a:pt x="378943" y="121220"/>
                  </a:lnTo>
                  <a:lnTo>
                    <a:pt x="378476" y="120157"/>
                  </a:lnTo>
                  <a:lnTo>
                    <a:pt x="378581" y="119262"/>
                  </a:lnTo>
                  <a:lnTo>
                    <a:pt x="379507" y="119047"/>
                  </a:lnTo>
                  <a:lnTo>
                    <a:pt x="380596" y="119549"/>
                  </a:lnTo>
                  <a:lnTo>
                    <a:pt x="381899" y="120446"/>
                  </a:lnTo>
                  <a:lnTo>
                    <a:pt x="382813" y="121163"/>
                  </a:lnTo>
                  <a:lnTo>
                    <a:pt x="383884" y="121346"/>
                  </a:lnTo>
                  <a:lnTo>
                    <a:pt x="385227" y="121832"/>
                  </a:lnTo>
                  <a:lnTo>
                    <a:pt x="385584" y="123383"/>
                  </a:lnTo>
                  <a:lnTo>
                    <a:pt x="385500" y="123869"/>
                  </a:lnTo>
                  <a:lnTo>
                    <a:pt x="385349" y="124300"/>
                  </a:lnTo>
                  <a:lnTo>
                    <a:pt x="384747" y="125618"/>
                  </a:lnTo>
                  <a:lnTo>
                    <a:pt x="384070" y="126532"/>
                  </a:lnTo>
                  <a:lnTo>
                    <a:pt x="383782" y="126782"/>
                  </a:lnTo>
                  <a:lnTo>
                    <a:pt x="382924" y="127198"/>
                  </a:lnTo>
                  <a:lnTo>
                    <a:pt x="382437" y="127300"/>
                  </a:lnTo>
                  <a:lnTo>
                    <a:pt x="382517" y="128200"/>
                  </a:lnTo>
                  <a:lnTo>
                    <a:pt x="382596" y="129095"/>
                  </a:lnTo>
                  <a:lnTo>
                    <a:pt x="382129" y="130157"/>
                  </a:lnTo>
                  <a:lnTo>
                    <a:pt x="381663" y="130592"/>
                  </a:lnTo>
                  <a:lnTo>
                    <a:pt x="378243" y="132678"/>
                  </a:lnTo>
                  <a:lnTo>
                    <a:pt x="376619" y="133674"/>
                  </a:lnTo>
                  <a:lnTo>
                    <a:pt x="376442" y="133889"/>
                  </a:lnTo>
                  <a:lnTo>
                    <a:pt x="376434" y="134180"/>
                  </a:lnTo>
                  <a:lnTo>
                    <a:pt x="376982" y="137859"/>
                  </a:lnTo>
                  <a:lnTo>
                    <a:pt x="376860" y="138143"/>
                  </a:lnTo>
                  <a:lnTo>
                    <a:pt x="376602" y="138274"/>
                  </a:lnTo>
                  <a:lnTo>
                    <a:pt x="374531" y="138281"/>
                  </a:lnTo>
                  <a:lnTo>
                    <a:pt x="373885" y="138043"/>
                  </a:lnTo>
                  <a:lnTo>
                    <a:pt x="372481" y="136962"/>
                  </a:lnTo>
                  <a:lnTo>
                    <a:pt x="371131" y="135062"/>
                  </a:lnTo>
                  <a:lnTo>
                    <a:pt x="370525" y="134414"/>
                  </a:lnTo>
                  <a:lnTo>
                    <a:pt x="369699" y="133909"/>
                  </a:lnTo>
                  <a:lnTo>
                    <a:pt x="369133" y="133739"/>
                  </a:lnTo>
                  <a:lnTo>
                    <a:pt x="368407" y="133840"/>
                  </a:lnTo>
                  <a:lnTo>
                    <a:pt x="367951" y="134041"/>
                  </a:lnTo>
                  <a:lnTo>
                    <a:pt x="367109" y="134760"/>
                  </a:lnTo>
                  <a:lnTo>
                    <a:pt x="366587" y="135548"/>
                  </a:lnTo>
                  <a:lnTo>
                    <a:pt x="366446" y="135935"/>
                  </a:lnTo>
                  <a:lnTo>
                    <a:pt x="366416" y="136286"/>
                  </a:lnTo>
                  <a:lnTo>
                    <a:pt x="366441" y="136721"/>
                  </a:lnTo>
                  <a:lnTo>
                    <a:pt x="366551" y="137092"/>
                  </a:lnTo>
                  <a:lnTo>
                    <a:pt x="366873" y="137627"/>
                  </a:lnTo>
                  <a:lnTo>
                    <a:pt x="367241" y="138085"/>
                  </a:lnTo>
                  <a:lnTo>
                    <a:pt x="367887" y="138542"/>
                  </a:lnTo>
                  <a:lnTo>
                    <a:pt x="368703" y="138887"/>
                  </a:lnTo>
                  <a:lnTo>
                    <a:pt x="371254" y="139276"/>
                  </a:lnTo>
                  <a:lnTo>
                    <a:pt x="375027" y="139838"/>
                  </a:lnTo>
                  <a:lnTo>
                    <a:pt x="375985" y="140218"/>
                  </a:lnTo>
                  <a:lnTo>
                    <a:pt x="376477" y="140625"/>
                  </a:lnTo>
                  <a:lnTo>
                    <a:pt x="376728" y="141017"/>
                  </a:lnTo>
                  <a:lnTo>
                    <a:pt x="376999" y="141758"/>
                  </a:lnTo>
                  <a:lnTo>
                    <a:pt x="377155" y="142497"/>
                  </a:lnTo>
                  <a:lnTo>
                    <a:pt x="377674" y="142683"/>
                  </a:lnTo>
                  <a:lnTo>
                    <a:pt x="376029" y="145207"/>
                  </a:lnTo>
                  <a:lnTo>
                    <a:pt x="375319" y="146020"/>
                  </a:lnTo>
                  <a:lnTo>
                    <a:pt x="374349" y="146732"/>
                  </a:lnTo>
                  <a:lnTo>
                    <a:pt x="372702" y="147310"/>
                  </a:lnTo>
                  <a:lnTo>
                    <a:pt x="366817" y="148311"/>
                  </a:lnTo>
                  <a:lnTo>
                    <a:pt x="366116" y="148862"/>
                  </a:lnTo>
                  <a:lnTo>
                    <a:pt x="365257" y="149756"/>
                  </a:lnTo>
                  <a:lnTo>
                    <a:pt x="364390" y="150927"/>
                  </a:lnTo>
                  <a:lnTo>
                    <a:pt x="363987" y="151619"/>
                  </a:lnTo>
                  <a:lnTo>
                    <a:pt x="363916" y="152133"/>
                  </a:lnTo>
                  <a:lnTo>
                    <a:pt x="363990" y="152754"/>
                  </a:lnTo>
                  <a:lnTo>
                    <a:pt x="363960" y="153745"/>
                  </a:lnTo>
                  <a:lnTo>
                    <a:pt x="363627" y="155423"/>
                  </a:lnTo>
                  <a:lnTo>
                    <a:pt x="363861" y="155526"/>
                  </a:lnTo>
                  <a:lnTo>
                    <a:pt x="364660" y="155348"/>
                  </a:lnTo>
                  <a:lnTo>
                    <a:pt x="364803" y="155617"/>
                  </a:lnTo>
                  <a:lnTo>
                    <a:pt x="364731" y="156988"/>
                  </a:lnTo>
                  <a:lnTo>
                    <a:pt x="365241" y="157497"/>
                  </a:lnTo>
                  <a:lnTo>
                    <a:pt x="365322" y="157797"/>
                  </a:lnTo>
                  <a:lnTo>
                    <a:pt x="365009" y="158078"/>
                  </a:lnTo>
                  <a:lnTo>
                    <a:pt x="364269" y="158397"/>
                  </a:lnTo>
                  <a:lnTo>
                    <a:pt x="364078" y="158597"/>
                  </a:lnTo>
                  <a:lnTo>
                    <a:pt x="363874" y="159017"/>
                  </a:lnTo>
                  <a:lnTo>
                    <a:pt x="363728" y="159112"/>
                  </a:lnTo>
                  <a:lnTo>
                    <a:pt x="363269" y="159270"/>
                  </a:lnTo>
                  <a:lnTo>
                    <a:pt x="362823" y="159223"/>
                  </a:lnTo>
                  <a:lnTo>
                    <a:pt x="362606" y="159411"/>
                  </a:lnTo>
                  <a:lnTo>
                    <a:pt x="362348" y="159978"/>
                  </a:lnTo>
                  <a:lnTo>
                    <a:pt x="361912" y="160542"/>
                  </a:lnTo>
                  <a:lnTo>
                    <a:pt x="359752" y="162901"/>
                  </a:lnTo>
                  <a:lnTo>
                    <a:pt x="358818" y="164154"/>
                  </a:lnTo>
                  <a:lnTo>
                    <a:pt x="357205" y="165267"/>
                  </a:lnTo>
                  <a:lnTo>
                    <a:pt x="355188" y="166021"/>
                  </a:lnTo>
                  <a:lnTo>
                    <a:pt x="354933" y="166210"/>
                  </a:lnTo>
                  <a:lnTo>
                    <a:pt x="354795" y="166451"/>
                  </a:lnTo>
                  <a:lnTo>
                    <a:pt x="354664" y="167040"/>
                  </a:lnTo>
                  <a:lnTo>
                    <a:pt x="354719" y="167546"/>
                  </a:lnTo>
                  <a:lnTo>
                    <a:pt x="354824" y="167846"/>
                  </a:lnTo>
                  <a:lnTo>
                    <a:pt x="355030" y="168110"/>
                  </a:lnTo>
                  <a:lnTo>
                    <a:pt x="355762" y="168802"/>
                  </a:lnTo>
                  <a:lnTo>
                    <a:pt x="357830" y="170567"/>
                  </a:lnTo>
                  <a:lnTo>
                    <a:pt x="357917" y="170812"/>
                  </a:lnTo>
                  <a:lnTo>
                    <a:pt x="357700" y="172151"/>
                  </a:lnTo>
                  <a:lnTo>
                    <a:pt x="357392" y="172832"/>
                  </a:lnTo>
                  <a:lnTo>
                    <a:pt x="356739" y="173612"/>
                  </a:lnTo>
                  <a:lnTo>
                    <a:pt x="355958" y="174136"/>
                  </a:lnTo>
                  <a:lnTo>
                    <a:pt x="355050" y="174218"/>
                  </a:lnTo>
                  <a:lnTo>
                    <a:pt x="354085" y="173953"/>
                  </a:lnTo>
                  <a:lnTo>
                    <a:pt x="353628" y="173717"/>
                  </a:lnTo>
                  <a:lnTo>
                    <a:pt x="353362" y="173500"/>
                  </a:lnTo>
                  <a:lnTo>
                    <a:pt x="352991" y="172997"/>
                  </a:lnTo>
                  <a:lnTo>
                    <a:pt x="352577" y="172178"/>
                  </a:lnTo>
                  <a:lnTo>
                    <a:pt x="352337" y="171537"/>
                  </a:lnTo>
                  <a:lnTo>
                    <a:pt x="352205" y="170818"/>
                  </a:lnTo>
                  <a:lnTo>
                    <a:pt x="352199" y="168898"/>
                  </a:lnTo>
                  <a:lnTo>
                    <a:pt x="351571" y="166999"/>
                  </a:lnTo>
                  <a:lnTo>
                    <a:pt x="351405" y="166965"/>
                  </a:lnTo>
                  <a:lnTo>
                    <a:pt x="347385" y="167993"/>
                  </a:lnTo>
                  <a:lnTo>
                    <a:pt x="346528" y="168289"/>
                  </a:lnTo>
                  <a:lnTo>
                    <a:pt x="345963" y="168612"/>
                  </a:lnTo>
                  <a:lnTo>
                    <a:pt x="345418" y="169283"/>
                  </a:lnTo>
                  <a:lnTo>
                    <a:pt x="345110" y="169882"/>
                  </a:lnTo>
                  <a:lnTo>
                    <a:pt x="343722" y="176286"/>
                  </a:lnTo>
                  <a:lnTo>
                    <a:pt x="343347" y="179070"/>
                  </a:lnTo>
                  <a:lnTo>
                    <a:pt x="343306" y="180529"/>
                  </a:lnTo>
                  <a:lnTo>
                    <a:pt x="345380" y="181068"/>
                  </a:lnTo>
                  <a:lnTo>
                    <a:pt x="348693" y="180610"/>
                  </a:lnTo>
                  <a:lnTo>
                    <a:pt x="351345" y="180597"/>
                  </a:lnTo>
                  <a:lnTo>
                    <a:pt x="353231" y="179717"/>
                  </a:lnTo>
                  <a:lnTo>
                    <a:pt x="354777" y="179757"/>
                  </a:lnTo>
                  <a:lnTo>
                    <a:pt x="356181" y="180285"/>
                  </a:lnTo>
                  <a:lnTo>
                    <a:pt x="356662" y="181087"/>
                  </a:lnTo>
                  <a:lnTo>
                    <a:pt x="356239" y="182103"/>
                  </a:lnTo>
                  <a:lnTo>
                    <a:pt x="354779" y="183489"/>
                  </a:lnTo>
                  <a:lnTo>
                    <a:pt x="352735" y="183643"/>
                  </a:lnTo>
                  <a:lnTo>
                    <a:pt x="349592" y="183814"/>
                  </a:lnTo>
                  <a:lnTo>
                    <a:pt x="349340" y="183828"/>
                  </a:lnTo>
                  <a:lnTo>
                    <a:pt x="347315" y="184124"/>
                  </a:lnTo>
                  <a:lnTo>
                    <a:pt x="344746" y="184631"/>
                  </a:lnTo>
                  <a:lnTo>
                    <a:pt x="341562" y="186135"/>
                  </a:lnTo>
                  <a:lnTo>
                    <a:pt x="339684" y="189308"/>
                  </a:lnTo>
                  <a:lnTo>
                    <a:pt x="339599" y="189604"/>
                  </a:lnTo>
                  <a:lnTo>
                    <a:pt x="339426" y="191285"/>
                  </a:lnTo>
                  <a:lnTo>
                    <a:pt x="339492" y="192692"/>
                  </a:lnTo>
                  <a:lnTo>
                    <a:pt x="339964" y="196372"/>
                  </a:lnTo>
                  <a:lnTo>
                    <a:pt x="340405" y="199037"/>
                  </a:lnTo>
                  <a:lnTo>
                    <a:pt x="340394" y="199750"/>
                  </a:lnTo>
                  <a:lnTo>
                    <a:pt x="340221" y="201649"/>
                  </a:lnTo>
                  <a:lnTo>
                    <a:pt x="339926" y="202523"/>
                  </a:lnTo>
                  <a:lnTo>
                    <a:pt x="338024" y="203680"/>
                  </a:lnTo>
                  <a:lnTo>
                    <a:pt x="337451" y="203940"/>
                  </a:lnTo>
                  <a:lnTo>
                    <a:pt x="336376" y="204029"/>
                  </a:lnTo>
                  <a:lnTo>
                    <a:pt x="335466" y="203890"/>
                  </a:lnTo>
                  <a:lnTo>
                    <a:pt x="331972" y="202964"/>
                  </a:lnTo>
                  <a:lnTo>
                    <a:pt x="330602" y="202313"/>
                  </a:lnTo>
                  <a:lnTo>
                    <a:pt x="329877" y="201829"/>
                  </a:lnTo>
                  <a:lnTo>
                    <a:pt x="329501" y="201472"/>
                  </a:lnTo>
                  <a:lnTo>
                    <a:pt x="328837" y="200709"/>
                  </a:lnTo>
                  <a:lnTo>
                    <a:pt x="328488" y="200156"/>
                  </a:lnTo>
                  <a:lnTo>
                    <a:pt x="328118" y="199700"/>
                  </a:lnTo>
                  <a:lnTo>
                    <a:pt x="327893" y="199606"/>
                  </a:lnTo>
                  <a:lnTo>
                    <a:pt x="327486" y="199576"/>
                  </a:lnTo>
                  <a:lnTo>
                    <a:pt x="327288" y="199690"/>
                  </a:lnTo>
                  <a:lnTo>
                    <a:pt x="326315" y="200556"/>
                  </a:lnTo>
                  <a:lnTo>
                    <a:pt x="325713" y="201220"/>
                  </a:lnTo>
                  <a:lnTo>
                    <a:pt x="325351" y="201872"/>
                  </a:lnTo>
                  <a:lnTo>
                    <a:pt x="325224" y="202321"/>
                  </a:lnTo>
                  <a:lnTo>
                    <a:pt x="325132" y="203589"/>
                  </a:lnTo>
                  <a:lnTo>
                    <a:pt x="325260" y="204335"/>
                  </a:lnTo>
                  <a:lnTo>
                    <a:pt x="325358" y="204569"/>
                  </a:lnTo>
                  <a:lnTo>
                    <a:pt x="325847" y="205259"/>
                  </a:lnTo>
                  <a:lnTo>
                    <a:pt x="327231" y="206805"/>
                  </a:lnTo>
                  <a:lnTo>
                    <a:pt x="328373" y="207551"/>
                  </a:lnTo>
                  <a:lnTo>
                    <a:pt x="329092" y="207904"/>
                  </a:lnTo>
                  <a:lnTo>
                    <a:pt x="329533" y="208069"/>
                  </a:lnTo>
                  <a:lnTo>
                    <a:pt x="330273" y="208130"/>
                  </a:lnTo>
                  <a:lnTo>
                    <a:pt x="331929" y="207952"/>
                  </a:lnTo>
                  <a:lnTo>
                    <a:pt x="333032" y="207673"/>
                  </a:lnTo>
                  <a:lnTo>
                    <a:pt x="335659" y="206452"/>
                  </a:lnTo>
                  <a:lnTo>
                    <a:pt x="336357" y="206196"/>
                  </a:lnTo>
                  <a:lnTo>
                    <a:pt x="337365" y="206052"/>
                  </a:lnTo>
                  <a:lnTo>
                    <a:pt x="338081" y="206129"/>
                  </a:lnTo>
                  <a:lnTo>
                    <a:pt x="338608" y="206230"/>
                  </a:lnTo>
                  <a:lnTo>
                    <a:pt x="339806" y="206977"/>
                  </a:lnTo>
                  <a:lnTo>
                    <a:pt x="339724" y="208915"/>
                  </a:lnTo>
                  <a:lnTo>
                    <a:pt x="339608" y="209576"/>
                  </a:lnTo>
                  <a:lnTo>
                    <a:pt x="339464" y="209961"/>
                  </a:lnTo>
                  <a:lnTo>
                    <a:pt x="338635" y="211054"/>
                  </a:lnTo>
                  <a:lnTo>
                    <a:pt x="337238" y="212236"/>
                  </a:lnTo>
                  <a:lnTo>
                    <a:pt x="335886" y="213532"/>
                  </a:lnTo>
                  <a:lnTo>
                    <a:pt x="335117" y="214112"/>
                  </a:lnTo>
                  <a:lnTo>
                    <a:pt x="334366" y="214560"/>
                  </a:lnTo>
                  <a:lnTo>
                    <a:pt x="330673" y="216115"/>
                  </a:lnTo>
                  <a:lnTo>
                    <a:pt x="330468" y="216083"/>
                  </a:lnTo>
                  <a:lnTo>
                    <a:pt x="330123" y="215826"/>
                  </a:lnTo>
                  <a:lnTo>
                    <a:pt x="329387" y="215619"/>
                  </a:lnTo>
                  <a:lnTo>
                    <a:pt x="328069" y="215931"/>
                  </a:lnTo>
                  <a:lnTo>
                    <a:pt x="327229" y="215926"/>
                  </a:lnTo>
                  <a:lnTo>
                    <a:pt x="326661" y="216008"/>
                  </a:lnTo>
                  <a:lnTo>
                    <a:pt x="326317" y="216104"/>
                  </a:lnTo>
                  <a:lnTo>
                    <a:pt x="326092" y="216289"/>
                  </a:lnTo>
                  <a:lnTo>
                    <a:pt x="325433" y="217339"/>
                  </a:lnTo>
                  <a:lnTo>
                    <a:pt x="325309" y="217613"/>
                  </a:lnTo>
                  <a:lnTo>
                    <a:pt x="325278" y="217939"/>
                  </a:lnTo>
                  <a:lnTo>
                    <a:pt x="325303" y="218279"/>
                  </a:lnTo>
                  <a:lnTo>
                    <a:pt x="325627" y="218884"/>
                  </a:lnTo>
                  <a:lnTo>
                    <a:pt x="326123" y="219066"/>
                  </a:lnTo>
                  <a:lnTo>
                    <a:pt x="326369" y="219293"/>
                  </a:lnTo>
                  <a:lnTo>
                    <a:pt x="326392" y="220270"/>
                  </a:lnTo>
                  <a:lnTo>
                    <a:pt x="326180" y="221006"/>
                  </a:lnTo>
                  <a:lnTo>
                    <a:pt x="326170" y="223173"/>
                  </a:lnTo>
                  <a:lnTo>
                    <a:pt x="326496" y="226484"/>
                  </a:lnTo>
                  <a:lnTo>
                    <a:pt x="326823" y="228118"/>
                  </a:lnTo>
                  <a:lnTo>
                    <a:pt x="327085" y="228802"/>
                  </a:lnTo>
                  <a:lnTo>
                    <a:pt x="327510" y="229573"/>
                  </a:lnTo>
                  <a:lnTo>
                    <a:pt x="328069" y="230628"/>
                  </a:lnTo>
                  <a:lnTo>
                    <a:pt x="328965" y="232168"/>
                  </a:lnTo>
                  <a:lnTo>
                    <a:pt x="330298" y="233229"/>
                  </a:lnTo>
                  <a:lnTo>
                    <a:pt x="331610" y="234366"/>
                  </a:lnTo>
                  <a:lnTo>
                    <a:pt x="332082" y="235298"/>
                  </a:lnTo>
                  <a:lnTo>
                    <a:pt x="332714" y="235535"/>
                  </a:lnTo>
                  <a:lnTo>
                    <a:pt x="332740" y="236186"/>
                  </a:lnTo>
                  <a:lnTo>
                    <a:pt x="332833" y="237531"/>
                  </a:lnTo>
                  <a:lnTo>
                    <a:pt x="332989" y="238281"/>
                  </a:lnTo>
                  <a:lnTo>
                    <a:pt x="332859" y="239101"/>
                  </a:lnTo>
                  <a:lnTo>
                    <a:pt x="332096" y="240068"/>
                  </a:lnTo>
                  <a:lnTo>
                    <a:pt x="328882" y="240245"/>
                  </a:lnTo>
                  <a:lnTo>
                    <a:pt x="328374" y="240080"/>
                  </a:lnTo>
                  <a:lnTo>
                    <a:pt x="327338" y="239554"/>
                  </a:lnTo>
                  <a:lnTo>
                    <a:pt x="326555" y="238887"/>
                  </a:lnTo>
                  <a:lnTo>
                    <a:pt x="325860" y="238099"/>
                  </a:lnTo>
                  <a:lnTo>
                    <a:pt x="325102" y="236772"/>
                  </a:lnTo>
                  <a:lnTo>
                    <a:pt x="324011" y="233382"/>
                  </a:lnTo>
                  <a:lnTo>
                    <a:pt x="323974" y="232819"/>
                  </a:lnTo>
                  <a:lnTo>
                    <a:pt x="324251" y="232038"/>
                  </a:lnTo>
                  <a:lnTo>
                    <a:pt x="324226" y="231897"/>
                  </a:lnTo>
                  <a:lnTo>
                    <a:pt x="323728" y="230966"/>
                  </a:lnTo>
                  <a:lnTo>
                    <a:pt x="323596" y="230835"/>
                  </a:lnTo>
                  <a:lnTo>
                    <a:pt x="323156" y="230667"/>
                  </a:lnTo>
                  <a:lnTo>
                    <a:pt x="322720" y="230743"/>
                  </a:lnTo>
                  <a:lnTo>
                    <a:pt x="322192" y="231059"/>
                  </a:lnTo>
                  <a:lnTo>
                    <a:pt x="321947" y="231380"/>
                  </a:lnTo>
                  <a:lnTo>
                    <a:pt x="320670" y="232193"/>
                  </a:lnTo>
                  <a:lnTo>
                    <a:pt x="320077" y="232800"/>
                  </a:lnTo>
                  <a:lnTo>
                    <a:pt x="319363" y="234144"/>
                  </a:lnTo>
                  <a:lnTo>
                    <a:pt x="319163" y="235120"/>
                  </a:lnTo>
                  <a:lnTo>
                    <a:pt x="319189" y="235814"/>
                  </a:lnTo>
                  <a:lnTo>
                    <a:pt x="319812" y="236969"/>
                  </a:lnTo>
                  <a:lnTo>
                    <a:pt x="320203" y="237852"/>
                  </a:lnTo>
                  <a:lnTo>
                    <a:pt x="320548" y="238855"/>
                  </a:lnTo>
                  <a:lnTo>
                    <a:pt x="321317" y="238002"/>
                  </a:lnTo>
                  <a:lnTo>
                    <a:pt x="321565" y="237794"/>
                  </a:lnTo>
                  <a:lnTo>
                    <a:pt x="322166" y="237492"/>
                  </a:lnTo>
                  <a:lnTo>
                    <a:pt x="322585" y="237579"/>
                  </a:lnTo>
                  <a:lnTo>
                    <a:pt x="323400" y="237996"/>
                  </a:lnTo>
                  <a:lnTo>
                    <a:pt x="323360" y="238185"/>
                  </a:lnTo>
                  <a:lnTo>
                    <a:pt x="322978" y="238915"/>
                  </a:lnTo>
                  <a:lnTo>
                    <a:pt x="322939" y="240757"/>
                  </a:lnTo>
                  <a:lnTo>
                    <a:pt x="322979" y="241201"/>
                  </a:lnTo>
                  <a:lnTo>
                    <a:pt x="323282" y="242140"/>
                  </a:lnTo>
                  <a:lnTo>
                    <a:pt x="323326" y="243117"/>
                  </a:lnTo>
                  <a:lnTo>
                    <a:pt x="323779" y="243599"/>
                  </a:lnTo>
                  <a:lnTo>
                    <a:pt x="325036" y="244317"/>
                  </a:lnTo>
                  <a:lnTo>
                    <a:pt x="325439" y="245040"/>
                  </a:lnTo>
                  <a:lnTo>
                    <a:pt x="325648" y="245235"/>
                  </a:lnTo>
                  <a:lnTo>
                    <a:pt x="327386" y="246371"/>
                  </a:lnTo>
                  <a:lnTo>
                    <a:pt x="328513" y="247255"/>
                  </a:lnTo>
                  <a:lnTo>
                    <a:pt x="328703" y="247490"/>
                  </a:lnTo>
                  <a:lnTo>
                    <a:pt x="328808" y="247802"/>
                  </a:lnTo>
                  <a:lnTo>
                    <a:pt x="328902" y="250282"/>
                  </a:lnTo>
                  <a:lnTo>
                    <a:pt x="328864" y="250892"/>
                  </a:lnTo>
                  <a:lnTo>
                    <a:pt x="328512" y="251996"/>
                  </a:lnTo>
                  <a:lnTo>
                    <a:pt x="328110" y="252884"/>
                  </a:lnTo>
                  <a:lnTo>
                    <a:pt x="327756" y="253328"/>
                  </a:lnTo>
                  <a:lnTo>
                    <a:pt x="325381" y="254606"/>
                  </a:lnTo>
                  <a:lnTo>
                    <a:pt x="323356" y="255343"/>
                  </a:lnTo>
                  <a:lnTo>
                    <a:pt x="322058" y="255619"/>
                  </a:lnTo>
                  <a:lnTo>
                    <a:pt x="320750" y="255739"/>
                  </a:lnTo>
                  <a:lnTo>
                    <a:pt x="319053" y="255645"/>
                  </a:lnTo>
                  <a:lnTo>
                    <a:pt x="316618" y="255291"/>
                  </a:lnTo>
                  <a:lnTo>
                    <a:pt x="314734" y="255114"/>
                  </a:lnTo>
                  <a:lnTo>
                    <a:pt x="312659" y="255243"/>
                  </a:lnTo>
                  <a:lnTo>
                    <a:pt x="312209" y="255378"/>
                  </a:lnTo>
                  <a:lnTo>
                    <a:pt x="311301" y="256105"/>
                  </a:lnTo>
                  <a:lnTo>
                    <a:pt x="310978" y="256516"/>
                  </a:lnTo>
                  <a:lnTo>
                    <a:pt x="310669" y="257080"/>
                  </a:lnTo>
                  <a:lnTo>
                    <a:pt x="310574" y="257657"/>
                  </a:lnTo>
                  <a:lnTo>
                    <a:pt x="310600" y="257894"/>
                  </a:lnTo>
                  <a:lnTo>
                    <a:pt x="311024" y="258958"/>
                  </a:lnTo>
                  <a:lnTo>
                    <a:pt x="312064" y="260105"/>
                  </a:lnTo>
                  <a:lnTo>
                    <a:pt x="314577" y="261183"/>
                  </a:lnTo>
                  <a:lnTo>
                    <a:pt x="317705" y="263556"/>
                  </a:lnTo>
                  <a:lnTo>
                    <a:pt x="318596" y="264467"/>
                  </a:lnTo>
                  <a:lnTo>
                    <a:pt x="319294" y="265631"/>
                  </a:lnTo>
                  <a:lnTo>
                    <a:pt x="319390" y="265997"/>
                  </a:lnTo>
                  <a:lnTo>
                    <a:pt x="319472" y="266309"/>
                  </a:lnTo>
                  <a:lnTo>
                    <a:pt x="319565" y="267456"/>
                  </a:lnTo>
                  <a:lnTo>
                    <a:pt x="319539" y="267811"/>
                  </a:lnTo>
                  <a:lnTo>
                    <a:pt x="319269" y="268620"/>
                  </a:lnTo>
                  <a:lnTo>
                    <a:pt x="318635" y="270051"/>
                  </a:lnTo>
                  <a:lnTo>
                    <a:pt x="318325" y="270634"/>
                  </a:lnTo>
                  <a:lnTo>
                    <a:pt x="317795" y="271394"/>
                  </a:lnTo>
                  <a:lnTo>
                    <a:pt x="315703" y="274072"/>
                  </a:lnTo>
                  <a:lnTo>
                    <a:pt x="315403" y="274543"/>
                  </a:lnTo>
                  <a:lnTo>
                    <a:pt x="315302" y="274817"/>
                  </a:lnTo>
                  <a:lnTo>
                    <a:pt x="315251" y="275272"/>
                  </a:lnTo>
                  <a:lnTo>
                    <a:pt x="315227" y="276672"/>
                  </a:lnTo>
                  <a:lnTo>
                    <a:pt x="315306" y="276992"/>
                  </a:lnTo>
                  <a:lnTo>
                    <a:pt x="315926" y="277922"/>
                  </a:lnTo>
                  <a:lnTo>
                    <a:pt x="316327" y="278326"/>
                  </a:lnTo>
                  <a:lnTo>
                    <a:pt x="316835" y="278730"/>
                  </a:lnTo>
                  <a:lnTo>
                    <a:pt x="317525" y="279100"/>
                  </a:lnTo>
                  <a:lnTo>
                    <a:pt x="319495" y="280462"/>
                  </a:lnTo>
                  <a:lnTo>
                    <a:pt x="323111" y="283353"/>
                  </a:lnTo>
                  <a:lnTo>
                    <a:pt x="323583" y="283815"/>
                  </a:lnTo>
                  <a:lnTo>
                    <a:pt x="323995" y="284652"/>
                  </a:lnTo>
                  <a:lnTo>
                    <a:pt x="324224" y="285625"/>
                  </a:lnTo>
                  <a:lnTo>
                    <a:pt x="324201" y="286295"/>
                  </a:lnTo>
                  <a:lnTo>
                    <a:pt x="324116" y="286776"/>
                  </a:lnTo>
                  <a:lnTo>
                    <a:pt x="323769" y="287849"/>
                  </a:lnTo>
                  <a:lnTo>
                    <a:pt x="322909" y="289227"/>
                  </a:lnTo>
                  <a:lnTo>
                    <a:pt x="322096" y="290106"/>
                  </a:lnTo>
                  <a:lnTo>
                    <a:pt x="320610" y="291166"/>
                  </a:lnTo>
                  <a:lnTo>
                    <a:pt x="318610" y="292152"/>
                  </a:lnTo>
                  <a:lnTo>
                    <a:pt x="316276" y="293124"/>
                  </a:lnTo>
                  <a:lnTo>
                    <a:pt x="314812" y="294066"/>
                  </a:lnTo>
                  <a:lnTo>
                    <a:pt x="316324" y="294022"/>
                  </a:lnTo>
                  <a:lnTo>
                    <a:pt x="327356" y="293398"/>
                  </a:lnTo>
                  <a:lnTo>
                    <a:pt x="332293" y="293230"/>
                  </a:lnTo>
                  <a:lnTo>
                    <a:pt x="332638" y="293166"/>
                  </a:lnTo>
                  <a:lnTo>
                    <a:pt x="341788" y="292661"/>
                  </a:lnTo>
                  <a:lnTo>
                    <a:pt x="342060" y="292650"/>
                  </a:lnTo>
                  <a:lnTo>
                    <a:pt x="364675" y="291299"/>
                  </a:lnTo>
                  <a:lnTo>
                    <a:pt x="367541" y="291176"/>
                  </a:lnTo>
                  <a:lnTo>
                    <a:pt x="373661" y="290826"/>
                  </a:lnTo>
                  <a:lnTo>
                    <a:pt x="382349" y="290356"/>
                  </a:lnTo>
                  <a:lnTo>
                    <a:pt x="385835" y="290141"/>
                  </a:lnTo>
                  <a:lnTo>
                    <a:pt x="387436" y="290044"/>
                  </a:lnTo>
                  <a:lnTo>
                    <a:pt x="388465" y="289978"/>
                  </a:lnTo>
                  <a:lnTo>
                    <a:pt x="409586" y="288597"/>
                  </a:lnTo>
                  <a:lnTo>
                    <a:pt x="418384" y="288089"/>
                  </a:lnTo>
                  <a:lnTo>
                    <a:pt x="423755" y="287739"/>
                  </a:lnTo>
                  <a:lnTo>
                    <a:pt x="424251" y="287707"/>
                  </a:lnTo>
                  <a:lnTo>
                    <a:pt x="424746" y="287670"/>
                  </a:lnTo>
                  <a:lnTo>
                    <a:pt x="425596" y="287634"/>
                  </a:lnTo>
                  <a:lnTo>
                    <a:pt x="426942" y="287518"/>
                  </a:lnTo>
                  <a:lnTo>
                    <a:pt x="430047" y="287375"/>
                  </a:lnTo>
                  <a:lnTo>
                    <a:pt x="440674" y="286651"/>
                  </a:lnTo>
                  <a:lnTo>
                    <a:pt x="440990" y="286634"/>
                  </a:lnTo>
                  <a:lnTo>
                    <a:pt x="448652" y="286112"/>
                  </a:lnTo>
                  <a:lnTo>
                    <a:pt x="448819" y="286108"/>
                  </a:lnTo>
                  <a:lnTo>
                    <a:pt x="449310" y="286062"/>
                  </a:lnTo>
                  <a:lnTo>
                    <a:pt x="451393" y="285921"/>
                  </a:lnTo>
                  <a:lnTo>
                    <a:pt x="453892" y="285758"/>
                  </a:lnTo>
                  <a:lnTo>
                    <a:pt x="461772" y="285234"/>
                  </a:lnTo>
                  <a:lnTo>
                    <a:pt x="462868" y="285165"/>
                  </a:lnTo>
                  <a:lnTo>
                    <a:pt x="463041" y="285150"/>
                  </a:lnTo>
                  <a:lnTo>
                    <a:pt x="463275" y="285126"/>
                  </a:lnTo>
                  <a:lnTo>
                    <a:pt x="467406" y="284860"/>
                  </a:lnTo>
                  <a:lnTo>
                    <a:pt x="467964" y="284822"/>
                  </a:lnTo>
                  <a:lnTo>
                    <a:pt x="469304" y="284726"/>
                  </a:lnTo>
                  <a:lnTo>
                    <a:pt x="469908" y="284680"/>
                  </a:lnTo>
                  <a:lnTo>
                    <a:pt x="475213" y="284313"/>
                  </a:lnTo>
                  <a:lnTo>
                    <a:pt x="476634" y="284149"/>
                  </a:lnTo>
                  <a:lnTo>
                    <a:pt x="479459" y="283954"/>
                  </a:lnTo>
                  <a:lnTo>
                    <a:pt x="479615" y="283943"/>
                  </a:lnTo>
                  <a:lnTo>
                    <a:pt x="490643" y="283143"/>
                  </a:lnTo>
                  <a:lnTo>
                    <a:pt x="502796" y="282242"/>
                  </a:lnTo>
                  <a:lnTo>
                    <a:pt x="506993" y="281961"/>
                  </a:lnTo>
                  <a:lnTo>
                    <a:pt x="507373" y="281916"/>
                  </a:lnTo>
                  <a:lnTo>
                    <a:pt x="517284" y="281186"/>
                  </a:lnTo>
                  <a:lnTo>
                    <a:pt x="519980" y="280997"/>
                  </a:lnTo>
                  <a:lnTo>
                    <a:pt x="520922" y="280913"/>
                  </a:lnTo>
                  <a:lnTo>
                    <a:pt x="523071" y="280749"/>
                  </a:lnTo>
                  <a:lnTo>
                    <a:pt x="526882" y="280425"/>
                  </a:lnTo>
                  <a:lnTo>
                    <a:pt x="527220" y="280444"/>
                  </a:lnTo>
                  <a:lnTo>
                    <a:pt x="533042" y="280014"/>
                  </a:lnTo>
                  <a:lnTo>
                    <a:pt x="533558" y="279975"/>
                  </a:lnTo>
                  <a:lnTo>
                    <a:pt x="536818" y="279668"/>
                  </a:lnTo>
                  <a:lnTo>
                    <a:pt x="537433" y="279646"/>
                  </a:lnTo>
                  <a:lnTo>
                    <a:pt x="542002" y="279263"/>
                  </a:lnTo>
                  <a:lnTo>
                    <a:pt x="544722" y="279064"/>
                  </a:lnTo>
                  <a:lnTo>
                    <a:pt x="546115" y="278961"/>
                  </a:lnTo>
                  <a:lnTo>
                    <a:pt x="547160" y="278880"/>
                  </a:lnTo>
                  <a:lnTo>
                    <a:pt x="555298" y="278305"/>
                  </a:lnTo>
                  <a:lnTo>
                    <a:pt x="555469" y="278606"/>
                  </a:lnTo>
                  <a:lnTo>
                    <a:pt x="555763" y="278604"/>
                  </a:lnTo>
                  <a:lnTo>
                    <a:pt x="556006" y="278494"/>
                  </a:lnTo>
                  <a:lnTo>
                    <a:pt x="556241" y="278176"/>
                  </a:lnTo>
                  <a:lnTo>
                    <a:pt x="556661" y="277972"/>
                  </a:lnTo>
                  <a:lnTo>
                    <a:pt x="557834" y="277681"/>
                  </a:lnTo>
                  <a:lnTo>
                    <a:pt x="558212" y="277784"/>
                  </a:lnTo>
                  <a:lnTo>
                    <a:pt x="558417" y="278005"/>
                  </a:lnTo>
                  <a:lnTo>
                    <a:pt x="558434" y="278199"/>
                  </a:lnTo>
                  <a:lnTo>
                    <a:pt x="558208" y="278392"/>
                  </a:lnTo>
                  <a:lnTo>
                    <a:pt x="557502" y="278450"/>
                  </a:lnTo>
                  <a:lnTo>
                    <a:pt x="557714" y="279031"/>
                  </a:lnTo>
                  <a:lnTo>
                    <a:pt x="558007" y="279183"/>
                  </a:lnTo>
                  <a:lnTo>
                    <a:pt x="558450" y="279151"/>
                  </a:lnTo>
                  <a:lnTo>
                    <a:pt x="558572" y="279297"/>
                  </a:lnTo>
                  <a:lnTo>
                    <a:pt x="558410" y="280942"/>
                  </a:lnTo>
                  <a:lnTo>
                    <a:pt x="558363" y="281292"/>
                  </a:lnTo>
                  <a:lnTo>
                    <a:pt x="558168" y="281542"/>
                  </a:lnTo>
                  <a:lnTo>
                    <a:pt x="557577" y="281727"/>
                  </a:lnTo>
                  <a:lnTo>
                    <a:pt x="557554" y="281880"/>
                  </a:lnTo>
                  <a:lnTo>
                    <a:pt x="557707" y="282106"/>
                  </a:lnTo>
                  <a:lnTo>
                    <a:pt x="558726" y="282509"/>
                  </a:lnTo>
                  <a:lnTo>
                    <a:pt x="558907" y="282704"/>
                  </a:lnTo>
                  <a:lnTo>
                    <a:pt x="558934" y="283038"/>
                  </a:lnTo>
                  <a:lnTo>
                    <a:pt x="558820" y="283174"/>
                  </a:lnTo>
                  <a:lnTo>
                    <a:pt x="558659" y="283226"/>
                  </a:lnTo>
                  <a:lnTo>
                    <a:pt x="558397" y="283262"/>
                  </a:lnTo>
                  <a:lnTo>
                    <a:pt x="558064" y="283172"/>
                  </a:lnTo>
                  <a:lnTo>
                    <a:pt x="557844" y="283239"/>
                  </a:lnTo>
                  <a:lnTo>
                    <a:pt x="556965" y="284261"/>
                  </a:lnTo>
                  <a:lnTo>
                    <a:pt x="556923" y="284484"/>
                  </a:lnTo>
                  <a:lnTo>
                    <a:pt x="556029" y="285574"/>
                  </a:lnTo>
                  <a:lnTo>
                    <a:pt x="555460" y="286771"/>
                  </a:lnTo>
                  <a:lnTo>
                    <a:pt x="555448" y="286997"/>
                  </a:lnTo>
                  <a:lnTo>
                    <a:pt x="555566" y="287337"/>
                  </a:lnTo>
                  <a:lnTo>
                    <a:pt x="556343" y="287828"/>
                  </a:lnTo>
                  <a:lnTo>
                    <a:pt x="556513" y="288088"/>
                  </a:lnTo>
                  <a:lnTo>
                    <a:pt x="556531" y="288242"/>
                  </a:lnTo>
                  <a:lnTo>
                    <a:pt x="556407" y="288687"/>
                  </a:lnTo>
                  <a:lnTo>
                    <a:pt x="556715" y="289601"/>
                  </a:lnTo>
                  <a:lnTo>
                    <a:pt x="557115" y="289709"/>
                  </a:lnTo>
                  <a:lnTo>
                    <a:pt x="557226" y="289968"/>
                  </a:lnTo>
                  <a:lnTo>
                    <a:pt x="557200" y="290209"/>
                  </a:lnTo>
                  <a:lnTo>
                    <a:pt x="556988" y="290679"/>
                  </a:lnTo>
                  <a:lnTo>
                    <a:pt x="556591" y="291126"/>
                  </a:lnTo>
                  <a:lnTo>
                    <a:pt x="556080" y="291184"/>
                  </a:lnTo>
                  <a:lnTo>
                    <a:pt x="555630" y="290899"/>
                  </a:lnTo>
                  <a:lnTo>
                    <a:pt x="555375" y="290898"/>
                  </a:lnTo>
                  <a:lnTo>
                    <a:pt x="554982" y="291130"/>
                  </a:lnTo>
                  <a:lnTo>
                    <a:pt x="554798" y="291410"/>
                  </a:lnTo>
                  <a:lnTo>
                    <a:pt x="554783" y="291648"/>
                  </a:lnTo>
                  <a:lnTo>
                    <a:pt x="554917" y="292007"/>
                  </a:lnTo>
                  <a:lnTo>
                    <a:pt x="555188" y="292153"/>
                  </a:lnTo>
                  <a:lnTo>
                    <a:pt x="555421" y="292190"/>
                  </a:lnTo>
                  <a:lnTo>
                    <a:pt x="555877" y="292903"/>
                  </a:lnTo>
                  <a:lnTo>
                    <a:pt x="555855" y="293213"/>
                  </a:lnTo>
                  <a:lnTo>
                    <a:pt x="555656" y="293464"/>
                  </a:lnTo>
                  <a:lnTo>
                    <a:pt x="555414" y="293630"/>
                  </a:lnTo>
                  <a:lnTo>
                    <a:pt x="554845" y="293583"/>
                  </a:lnTo>
                  <a:lnTo>
                    <a:pt x="554158" y="293276"/>
                  </a:lnTo>
                  <a:lnTo>
                    <a:pt x="553942" y="293330"/>
                  </a:lnTo>
                  <a:lnTo>
                    <a:pt x="553808" y="293455"/>
                  </a:lnTo>
                  <a:lnTo>
                    <a:pt x="553766" y="293672"/>
                  </a:lnTo>
                  <a:lnTo>
                    <a:pt x="554035" y="294614"/>
                  </a:lnTo>
                  <a:lnTo>
                    <a:pt x="554375" y="295749"/>
                  </a:lnTo>
                  <a:lnTo>
                    <a:pt x="553689" y="295910"/>
                  </a:lnTo>
                  <a:lnTo>
                    <a:pt x="553482" y="295985"/>
                  </a:lnTo>
                  <a:lnTo>
                    <a:pt x="553318" y="296314"/>
                  </a:lnTo>
                  <a:lnTo>
                    <a:pt x="553280" y="296857"/>
                  </a:lnTo>
                  <a:lnTo>
                    <a:pt x="553451" y="297102"/>
                  </a:lnTo>
                  <a:lnTo>
                    <a:pt x="554841" y="298136"/>
                  </a:lnTo>
                  <a:lnTo>
                    <a:pt x="554838" y="298386"/>
                  </a:lnTo>
                  <a:lnTo>
                    <a:pt x="554456" y="299748"/>
                  </a:lnTo>
                  <a:lnTo>
                    <a:pt x="554357" y="299903"/>
                  </a:lnTo>
                  <a:lnTo>
                    <a:pt x="554086" y="299982"/>
                  </a:lnTo>
                  <a:lnTo>
                    <a:pt x="553545" y="299653"/>
                  </a:lnTo>
                  <a:lnTo>
                    <a:pt x="553168" y="299563"/>
                  </a:lnTo>
                  <a:lnTo>
                    <a:pt x="552872" y="299780"/>
                  </a:lnTo>
                  <a:lnTo>
                    <a:pt x="552844" y="300004"/>
                  </a:lnTo>
                  <a:lnTo>
                    <a:pt x="552941" y="300231"/>
                  </a:lnTo>
                  <a:lnTo>
                    <a:pt x="553344" y="300722"/>
                  </a:lnTo>
                  <a:lnTo>
                    <a:pt x="553421" y="301157"/>
                  </a:lnTo>
                  <a:lnTo>
                    <a:pt x="553162" y="301212"/>
                  </a:lnTo>
                  <a:lnTo>
                    <a:pt x="552554" y="301424"/>
                  </a:lnTo>
                  <a:lnTo>
                    <a:pt x="552285" y="302335"/>
                  </a:lnTo>
                  <a:lnTo>
                    <a:pt x="552261" y="303186"/>
                  </a:lnTo>
                  <a:lnTo>
                    <a:pt x="552321" y="303348"/>
                  </a:lnTo>
                  <a:lnTo>
                    <a:pt x="552455" y="303413"/>
                  </a:lnTo>
                  <a:lnTo>
                    <a:pt x="552784" y="303363"/>
                  </a:lnTo>
                  <a:lnTo>
                    <a:pt x="553184" y="303807"/>
                  </a:lnTo>
                  <a:lnTo>
                    <a:pt x="553622" y="304828"/>
                  </a:lnTo>
                  <a:lnTo>
                    <a:pt x="553487" y="305150"/>
                  </a:lnTo>
                  <a:lnTo>
                    <a:pt x="553063" y="305474"/>
                  </a:lnTo>
                  <a:lnTo>
                    <a:pt x="552267" y="304891"/>
                  </a:lnTo>
                  <a:lnTo>
                    <a:pt x="551521" y="304789"/>
                  </a:lnTo>
                  <a:lnTo>
                    <a:pt x="551379" y="304890"/>
                  </a:lnTo>
                  <a:lnTo>
                    <a:pt x="551220" y="305160"/>
                  </a:lnTo>
                  <a:lnTo>
                    <a:pt x="551310" y="305720"/>
                  </a:lnTo>
                  <a:lnTo>
                    <a:pt x="551265" y="306413"/>
                  </a:lnTo>
                  <a:lnTo>
                    <a:pt x="550812" y="307596"/>
                  </a:lnTo>
                  <a:lnTo>
                    <a:pt x="550380" y="307911"/>
                  </a:lnTo>
                  <a:lnTo>
                    <a:pt x="550136" y="308033"/>
                  </a:lnTo>
                  <a:lnTo>
                    <a:pt x="550014" y="308176"/>
                  </a:lnTo>
                  <a:lnTo>
                    <a:pt x="550070" y="308396"/>
                  </a:lnTo>
                  <a:lnTo>
                    <a:pt x="550386" y="308731"/>
                  </a:lnTo>
                  <a:lnTo>
                    <a:pt x="550705" y="308931"/>
                  </a:lnTo>
                  <a:lnTo>
                    <a:pt x="550885" y="309037"/>
                  </a:lnTo>
                  <a:lnTo>
                    <a:pt x="550921" y="309168"/>
                  </a:lnTo>
                  <a:lnTo>
                    <a:pt x="550879" y="309321"/>
                  </a:lnTo>
                  <a:lnTo>
                    <a:pt x="550684" y="309557"/>
                  </a:lnTo>
                  <a:lnTo>
                    <a:pt x="550197" y="309745"/>
                  </a:lnTo>
                  <a:lnTo>
                    <a:pt x="550009" y="309699"/>
                  </a:lnTo>
                  <a:lnTo>
                    <a:pt x="549927" y="309496"/>
                  </a:lnTo>
                  <a:lnTo>
                    <a:pt x="549786" y="309193"/>
                  </a:lnTo>
                  <a:lnTo>
                    <a:pt x="549715" y="308945"/>
                  </a:lnTo>
                  <a:lnTo>
                    <a:pt x="549374" y="308640"/>
                  </a:lnTo>
                  <a:lnTo>
                    <a:pt x="549228" y="308651"/>
                  </a:lnTo>
                  <a:lnTo>
                    <a:pt x="549032" y="308786"/>
                  </a:lnTo>
                  <a:lnTo>
                    <a:pt x="548816" y="309195"/>
                  </a:lnTo>
                  <a:lnTo>
                    <a:pt x="548778" y="309392"/>
                  </a:lnTo>
                  <a:lnTo>
                    <a:pt x="548851" y="309760"/>
                  </a:lnTo>
                  <a:lnTo>
                    <a:pt x="548530" y="311088"/>
                  </a:lnTo>
                  <a:lnTo>
                    <a:pt x="547745" y="312891"/>
                  </a:lnTo>
                  <a:lnTo>
                    <a:pt x="548311" y="314184"/>
                  </a:lnTo>
                  <a:lnTo>
                    <a:pt x="548700" y="315769"/>
                  </a:lnTo>
                  <a:lnTo>
                    <a:pt x="548718" y="316491"/>
                  </a:lnTo>
                  <a:lnTo>
                    <a:pt x="549060" y="316659"/>
                  </a:lnTo>
                  <a:lnTo>
                    <a:pt x="549568" y="316667"/>
                  </a:lnTo>
                  <a:lnTo>
                    <a:pt x="550027" y="316823"/>
                  </a:lnTo>
                  <a:lnTo>
                    <a:pt x="549869" y="317134"/>
                  </a:lnTo>
                  <a:lnTo>
                    <a:pt x="549357" y="317271"/>
                  </a:lnTo>
                  <a:lnTo>
                    <a:pt x="548764" y="317319"/>
                  </a:lnTo>
                  <a:lnTo>
                    <a:pt x="547781" y="317337"/>
                  </a:lnTo>
                  <a:lnTo>
                    <a:pt x="547582" y="317455"/>
                  </a:lnTo>
                  <a:lnTo>
                    <a:pt x="547415" y="317700"/>
                  </a:lnTo>
                  <a:lnTo>
                    <a:pt x="547475" y="318633"/>
                  </a:lnTo>
                  <a:lnTo>
                    <a:pt x="547564" y="318772"/>
                  </a:lnTo>
                  <a:lnTo>
                    <a:pt x="547987" y="318804"/>
                  </a:lnTo>
                  <a:lnTo>
                    <a:pt x="548646" y="319008"/>
                  </a:lnTo>
                  <a:lnTo>
                    <a:pt x="548484" y="320284"/>
                  </a:lnTo>
                  <a:lnTo>
                    <a:pt x="548250" y="320436"/>
                  </a:lnTo>
                  <a:lnTo>
                    <a:pt x="547692" y="320361"/>
                  </a:lnTo>
                  <a:lnTo>
                    <a:pt x="546564" y="321733"/>
                  </a:lnTo>
                  <a:lnTo>
                    <a:pt x="546477" y="321900"/>
                  </a:lnTo>
                  <a:lnTo>
                    <a:pt x="546582" y="322190"/>
                  </a:lnTo>
                  <a:lnTo>
                    <a:pt x="546897" y="322405"/>
                  </a:lnTo>
                  <a:lnTo>
                    <a:pt x="547135" y="322358"/>
                  </a:lnTo>
                  <a:lnTo>
                    <a:pt x="547429" y="322129"/>
                  </a:lnTo>
                  <a:lnTo>
                    <a:pt x="547590" y="322133"/>
                  </a:lnTo>
                  <a:lnTo>
                    <a:pt x="547922" y="322758"/>
                  </a:lnTo>
                  <a:lnTo>
                    <a:pt x="548059" y="323966"/>
                  </a:lnTo>
                  <a:lnTo>
                    <a:pt x="547896" y="324064"/>
                  </a:lnTo>
                  <a:lnTo>
                    <a:pt x="547020" y="326434"/>
                  </a:lnTo>
                  <a:lnTo>
                    <a:pt x="546783" y="327127"/>
                  </a:lnTo>
                  <a:lnTo>
                    <a:pt x="546620" y="327841"/>
                  </a:lnTo>
                  <a:lnTo>
                    <a:pt x="546410" y="327918"/>
                  </a:lnTo>
                  <a:lnTo>
                    <a:pt x="546211" y="328201"/>
                  </a:lnTo>
                  <a:lnTo>
                    <a:pt x="546277" y="328448"/>
                  </a:lnTo>
                  <a:lnTo>
                    <a:pt x="547703" y="328732"/>
                  </a:lnTo>
                  <a:lnTo>
                    <a:pt x="548349" y="328861"/>
                  </a:lnTo>
                  <a:lnTo>
                    <a:pt x="548703" y="328803"/>
                  </a:lnTo>
                  <a:lnTo>
                    <a:pt x="549850" y="329892"/>
                  </a:lnTo>
                  <a:lnTo>
                    <a:pt x="550308" y="330642"/>
                  </a:lnTo>
                  <a:lnTo>
                    <a:pt x="550900" y="332050"/>
                  </a:lnTo>
                  <a:lnTo>
                    <a:pt x="550357" y="333718"/>
                  </a:lnTo>
                  <a:lnTo>
                    <a:pt x="550624" y="334132"/>
                  </a:lnTo>
                  <a:lnTo>
                    <a:pt x="550712" y="334352"/>
                  </a:lnTo>
                  <a:lnTo>
                    <a:pt x="550558" y="334914"/>
                  </a:lnTo>
                  <a:lnTo>
                    <a:pt x="550511" y="335822"/>
                  </a:lnTo>
                  <a:lnTo>
                    <a:pt x="550778" y="335962"/>
                  </a:lnTo>
                  <a:lnTo>
                    <a:pt x="551324" y="335705"/>
                  </a:lnTo>
                  <a:lnTo>
                    <a:pt x="551520" y="335698"/>
                  </a:lnTo>
                  <a:lnTo>
                    <a:pt x="551716" y="335806"/>
                  </a:lnTo>
                  <a:lnTo>
                    <a:pt x="551651" y="336039"/>
                  </a:lnTo>
                  <a:lnTo>
                    <a:pt x="551369" y="336823"/>
                  </a:lnTo>
                  <a:lnTo>
                    <a:pt x="551093" y="337440"/>
                  </a:lnTo>
                  <a:lnTo>
                    <a:pt x="551090" y="337650"/>
                  </a:lnTo>
                  <a:lnTo>
                    <a:pt x="551287" y="338020"/>
                  </a:lnTo>
                  <a:lnTo>
                    <a:pt x="551571" y="338150"/>
                  </a:lnTo>
                  <a:lnTo>
                    <a:pt x="552123" y="338134"/>
                  </a:lnTo>
                  <a:lnTo>
                    <a:pt x="552807" y="338683"/>
                  </a:lnTo>
                  <a:lnTo>
                    <a:pt x="552741" y="338908"/>
                  </a:lnTo>
                  <a:lnTo>
                    <a:pt x="552499" y="339087"/>
                  </a:lnTo>
                  <a:lnTo>
                    <a:pt x="553007" y="340888"/>
                  </a:lnTo>
                  <a:lnTo>
                    <a:pt x="552899" y="341483"/>
                  </a:lnTo>
                  <a:lnTo>
                    <a:pt x="553140" y="341531"/>
                  </a:lnTo>
                  <a:lnTo>
                    <a:pt x="553445" y="341420"/>
                  </a:lnTo>
                  <a:lnTo>
                    <a:pt x="553920" y="341210"/>
                  </a:lnTo>
                  <a:lnTo>
                    <a:pt x="554617" y="341115"/>
                  </a:lnTo>
                  <a:lnTo>
                    <a:pt x="555175" y="341382"/>
                  </a:lnTo>
                  <a:lnTo>
                    <a:pt x="555265" y="341512"/>
                  </a:lnTo>
                  <a:lnTo>
                    <a:pt x="555230" y="341696"/>
                  </a:lnTo>
                  <a:lnTo>
                    <a:pt x="554952" y="342042"/>
                  </a:lnTo>
                  <a:lnTo>
                    <a:pt x="554420" y="342281"/>
                  </a:lnTo>
                  <a:lnTo>
                    <a:pt x="553939" y="342030"/>
                  </a:lnTo>
                  <a:lnTo>
                    <a:pt x="553783" y="342040"/>
                  </a:lnTo>
                  <a:lnTo>
                    <a:pt x="553620" y="342172"/>
                  </a:lnTo>
                  <a:lnTo>
                    <a:pt x="553509" y="342514"/>
                  </a:lnTo>
                  <a:lnTo>
                    <a:pt x="553535" y="342758"/>
                  </a:lnTo>
                  <a:lnTo>
                    <a:pt x="553679" y="342890"/>
                  </a:lnTo>
                  <a:lnTo>
                    <a:pt x="554753" y="343005"/>
                  </a:lnTo>
                  <a:lnTo>
                    <a:pt x="555175" y="343704"/>
                  </a:lnTo>
                  <a:lnTo>
                    <a:pt x="555166" y="344101"/>
                  </a:lnTo>
                  <a:lnTo>
                    <a:pt x="554912" y="344194"/>
                  </a:lnTo>
                  <a:lnTo>
                    <a:pt x="554741" y="344327"/>
                  </a:lnTo>
                  <a:lnTo>
                    <a:pt x="554757" y="344455"/>
                  </a:lnTo>
                  <a:lnTo>
                    <a:pt x="554959" y="344531"/>
                  </a:lnTo>
                  <a:lnTo>
                    <a:pt x="555324" y="344633"/>
                  </a:lnTo>
                  <a:lnTo>
                    <a:pt x="555652" y="344693"/>
                  </a:lnTo>
                  <a:lnTo>
                    <a:pt x="556239" y="344705"/>
                  </a:lnTo>
                  <a:lnTo>
                    <a:pt x="556805" y="344624"/>
                  </a:lnTo>
                  <a:lnTo>
                    <a:pt x="557404" y="345377"/>
                  </a:lnTo>
                  <a:lnTo>
                    <a:pt x="557974" y="346582"/>
                  </a:lnTo>
                  <a:lnTo>
                    <a:pt x="558115" y="346924"/>
                  </a:lnTo>
                  <a:lnTo>
                    <a:pt x="558275" y="347771"/>
                  </a:lnTo>
                  <a:lnTo>
                    <a:pt x="558589" y="348745"/>
                  </a:lnTo>
                  <a:lnTo>
                    <a:pt x="559552" y="348566"/>
                  </a:lnTo>
                  <a:lnTo>
                    <a:pt x="559800" y="348939"/>
                  </a:lnTo>
                  <a:lnTo>
                    <a:pt x="559977" y="350037"/>
                  </a:lnTo>
                  <a:lnTo>
                    <a:pt x="560676" y="350406"/>
                  </a:lnTo>
                  <a:lnTo>
                    <a:pt x="561508" y="350326"/>
                  </a:lnTo>
                  <a:lnTo>
                    <a:pt x="562016" y="350856"/>
                  </a:lnTo>
                  <a:lnTo>
                    <a:pt x="562085" y="351052"/>
                  </a:lnTo>
                  <a:lnTo>
                    <a:pt x="563112" y="351351"/>
                  </a:lnTo>
                  <a:lnTo>
                    <a:pt x="564222" y="351581"/>
                  </a:lnTo>
                  <a:lnTo>
                    <a:pt x="564426" y="351661"/>
                  </a:lnTo>
                  <a:lnTo>
                    <a:pt x="564903" y="352103"/>
                  </a:lnTo>
                  <a:lnTo>
                    <a:pt x="565159" y="352873"/>
                  </a:lnTo>
                  <a:lnTo>
                    <a:pt x="565701" y="353611"/>
                  </a:lnTo>
                  <a:lnTo>
                    <a:pt x="566140" y="353620"/>
                  </a:lnTo>
                  <a:lnTo>
                    <a:pt x="566514" y="353542"/>
                  </a:lnTo>
                  <a:lnTo>
                    <a:pt x="567089" y="354297"/>
                  </a:lnTo>
                  <a:lnTo>
                    <a:pt x="567648" y="355304"/>
                  </a:lnTo>
                  <a:lnTo>
                    <a:pt x="568431" y="355512"/>
                  </a:lnTo>
                  <a:lnTo>
                    <a:pt x="569256" y="356029"/>
                  </a:lnTo>
                  <a:lnTo>
                    <a:pt x="570156" y="357047"/>
                  </a:lnTo>
                  <a:lnTo>
                    <a:pt x="570296" y="357904"/>
                  </a:lnTo>
                  <a:lnTo>
                    <a:pt x="570110" y="358832"/>
                  </a:lnTo>
                  <a:lnTo>
                    <a:pt x="570326" y="359476"/>
                  </a:lnTo>
                  <a:lnTo>
                    <a:pt x="570538" y="359588"/>
                  </a:lnTo>
                  <a:lnTo>
                    <a:pt x="570779" y="360317"/>
                  </a:lnTo>
                  <a:lnTo>
                    <a:pt x="571199" y="362449"/>
                  </a:lnTo>
                  <a:lnTo>
                    <a:pt x="571020" y="362841"/>
                  </a:lnTo>
                  <a:lnTo>
                    <a:pt x="570886" y="362838"/>
                  </a:lnTo>
                  <a:lnTo>
                    <a:pt x="570721" y="362633"/>
                  </a:lnTo>
                  <a:lnTo>
                    <a:pt x="570494" y="362700"/>
                  </a:lnTo>
                  <a:lnTo>
                    <a:pt x="570624" y="363673"/>
                  </a:lnTo>
                  <a:lnTo>
                    <a:pt x="571271" y="364477"/>
                  </a:lnTo>
                  <a:lnTo>
                    <a:pt x="572210" y="365960"/>
                  </a:lnTo>
                  <a:lnTo>
                    <a:pt x="572623" y="366922"/>
                  </a:lnTo>
                  <a:lnTo>
                    <a:pt x="573765" y="368454"/>
                  </a:lnTo>
                  <a:lnTo>
                    <a:pt x="574099" y="369557"/>
                  </a:lnTo>
                  <a:lnTo>
                    <a:pt x="574572" y="370532"/>
                  </a:lnTo>
                  <a:lnTo>
                    <a:pt x="575161" y="370629"/>
                  </a:lnTo>
                  <a:lnTo>
                    <a:pt x="575965" y="371008"/>
                  </a:lnTo>
                  <a:lnTo>
                    <a:pt x="576118" y="371169"/>
                  </a:lnTo>
                  <a:lnTo>
                    <a:pt x="576206" y="371624"/>
                  </a:lnTo>
                  <a:lnTo>
                    <a:pt x="577397" y="372136"/>
                  </a:lnTo>
                  <a:lnTo>
                    <a:pt x="578294" y="372747"/>
                  </a:lnTo>
                  <a:lnTo>
                    <a:pt x="578278" y="373670"/>
                  </a:lnTo>
                  <a:lnTo>
                    <a:pt x="578477" y="375383"/>
                  </a:lnTo>
                  <a:lnTo>
                    <a:pt x="578959" y="376152"/>
                  </a:lnTo>
                  <a:lnTo>
                    <a:pt x="579022" y="376322"/>
                  </a:lnTo>
                  <a:lnTo>
                    <a:pt x="578378" y="377085"/>
                  </a:lnTo>
                  <a:lnTo>
                    <a:pt x="578060" y="377265"/>
                  </a:lnTo>
                  <a:lnTo>
                    <a:pt x="577280" y="377543"/>
                  </a:lnTo>
                  <a:lnTo>
                    <a:pt x="577144" y="377982"/>
                  </a:lnTo>
                  <a:lnTo>
                    <a:pt x="577099" y="380323"/>
                  </a:lnTo>
                  <a:lnTo>
                    <a:pt x="577873" y="380648"/>
                  </a:lnTo>
                  <a:lnTo>
                    <a:pt x="578735" y="381361"/>
                  </a:lnTo>
                  <a:lnTo>
                    <a:pt x="578884" y="381799"/>
                  </a:lnTo>
                  <a:lnTo>
                    <a:pt x="579086" y="383142"/>
                  </a:lnTo>
                  <a:lnTo>
                    <a:pt x="578959" y="383948"/>
                  </a:lnTo>
                  <a:lnTo>
                    <a:pt x="578846" y="384183"/>
                  </a:lnTo>
                  <a:lnTo>
                    <a:pt x="578938" y="384642"/>
                  </a:lnTo>
                  <a:lnTo>
                    <a:pt x="579622" y="385341"/>
                  </a:lnTo>
                  <a:lnTo>
                    <a:pt x="580037" y="385577"/>
                  </a:lnTo>
                  <a:lnTo>
                    <a:pt x="581056" y="385862"/>
                  </a:lnTo>
                  <a:lnTo>
                    <a:pt x="581345" y="386246"/>
                  </a:lnTo>
                  <a:lnTo>
                    <a:pt x="581392" y="386692"/>
                  </a:lnTo>
                  <a:lnTo>
                    <a:pt x="581229" y="387603"/>
                  </a:lnTo>
                  <a:lnTo>
                    <a:pt x="581160" y="388739"/>
                  </a:lnTo>
                  <a:lnTo>
                    <a:pt x="581194" y="389012"/>
                  </a:lnTo>
                  <a:lnTo>
                    <a:pt x="581363" y="389347"/>
                  </a:lnTo>
                  <a:lnTo>
                    <a:pt x="581829" y="389848"/>
                  </a:lnTo>
                  <a:lnTo>
                    <a:pt x="582089" y="390031"/>
                  </a:lnTo>
                  <a:lnTo>
                    <a:pt x="582487" y="390145"/>
                  </a:lnTo>
                  <a:lnTo>
                    <a:pt x="583322" y="390226"/>
                  </a:lnTo>
                  <a:lnTo>
                    <a:pt x="583963" y="390800"/>
                  </a:lnTo>
                  <a:lnTo>
                    <a:pt x="585096" y="392381"/>
                  </a:lnTo>
                  <a:lnTo>
                    <a:pt x="585346" y="393101"/>
                  </a:lnTo>
                  <a:lnTo>
                    <a:pt x="585586" y="393532"/>
                  </a:lnTo>
                  <a:lnTo>
                    <a:pt x="586296" y="394332"/>
                  </a:lnTo>
                  <a:lnTo>
                    <a:pt x="587158" y="394918"/>
                  </a:lnTo>
                  <a:lnTo>
                    <a:pt x="587728" y="395077"/>
                  </a:lnTo>
                  <a:lnTo>
                    <a:pt x="588723" y="394696"/>
                  </a:lnTo>
                  <a:lnTo>
                    <a:pt x="589665" y="394130"/>
                  </a:lnTo>
                  <a:lnTo>
                    <a:pt x="590117" y="393602"/>
                  </a:lnTo>
                  <a:lnTo>
                    <a:pt x="590322" y="393238"/>
                  </a:lnTo>
                  <a:lnTo>
                    <a:pt x="590576" y="393001"/>
                  </a:lnTo>
                  <a:lnTo>
                    <a:pt x="591259" y="392615"/>
                  </a:lnTo>
                  <a:lnTo>
                    <a:pt x="591615" y="392529"/>
                  </a:lnTo>
                  <a:lnTo>
                    <a:pt x="592310" y="392620"/>
                  </a:lnTo>
                  <a:lnTo>
                    <a:pt x="592712" y="392966"/>
                  </a:lnTo>
                  <a:lnTo>
                    <a:pt x="593074" y="393445"/>
                  </a:lnTo>
                  <a:lnTo>
                    <a:pt x="593607" y="394555"/>
                  </a:lnTo>
                  <a:lnTo>
                    <a:pt x="592783" y="395149"/>
                  </a:lnTo>
                  <a:lnTo>
                    <a:pt x="592034" y="395984"/>
                  </a:lnTo>
                  <a:lnTo>
                    <a:pt x="589786" y="396295"/>
                  </a:lnTo>
                  <a:lnTo>
                    <a:pt x="588802" y="396680"/>
                  </a:lnTo>
                  <a:lnTo>
                    <a:pt x="588153" y="397417"/>
                  </a:lnTo>
                  <a:lnTo>
                    <a:pt x="587700" y="397970"/>
                  </a:lnTo>
                  <a:lnTo>
                    <a:pt x="585878" y="399518"/>
                  </a:lnTo>
                  <a:lnTo>
                    <a:pt x="584860" y="399707"/>
                  </a:lnTo>
                  <a:lnTo>
                    <a:pt x="584444" y="399374"/>
                  </a:lnTo>
                  <a:lnTo>
                    <a:pt x="581883" y="398988"/>
                  </a:lnTo>
                  <a:lnTo>
                    <a:pt x="581240" y="399626"/>
                  </a:lnTo>
                  <a:lnTo>
                    <a:pt x="580780" y="400081"/>
                  </a:lnTo>
                  <a:lnTo>
                    <a:pt x="579056" y="401787"/>
                  </a:lnTo>
                  <a:lnTo>
                    <a:pt x="577215" y="404860"/>
                  </a:lnTo>
                  <a:lnTo>
                    <a:pt x="575726" y="406091"/>
                  </a:lnTo>
                  <a:lnTo>
                    <a:pt x="575026" y="406182"/>
                  </a:lnTo>
                  <a:lnTo>
                    <a:pt x="574593" y="406523"/>
                  </a:lnTo>
                  <a:lnTo>
                    <a:pt x="574258" y="408976"/>
                  </a:lnTo>
                  <a:lnTo>
                    <a:pt x="574230" y="411227"/>
                  </a:lnTo>
                  <a:lnTo>
                    <a:pt x="572382" y="412168"/>
                  </a:lnTo>
                  <a:lnTo>
                    <a:pt x="570532" y="412511"/>
                  </a:lnTo>
                  <a:lnTo>
                    <a:pt x="568729" y="413579"/>
                  </a:lnTo>
                  <a:lnTo>
                    <a:pt x="568326" y="414345"/>
                  </a:lnTo>
                  <a:lnTo>
                    <a:pt x="568341" y="415488"/>
                  </a:lnTo>
                  <a:lnTo>
                    <a:pt x="570545" y="418449"/>
                  </a:lnTo>
                  <a:lnTo>
                    <a:pt x="570555" y="418721"/>
                  </a:lnTo>
                  <a:lnTo>
                    <a:pt x="569528" y="419345"/>
                  </a:lnTo>
                  <a:lnTo>
                    <a:pt x="568412" y="419487"/>
                  </a:lnTo>
                  <a:lnTo>
                    <a:pt x="566594" y="418096"/>
                  </a:lnTo>
                  <a:lnTo>
                    <a:pt x="564333" y="416888"/>
                  </a:lnTo>
                  <a:lnTo>
                    <a:pt x="561803" y="416604"/>
                  </a:lnTo>
                  <a:lnTo>
                    <a:pt x="557172" y="417246"/>
                  </a:lnTo>
                  <a:lnTo>
                    <a:pt x="554616" y="420215"/>
                  </a:lnTo>
                  <a:lnTo>
                    <a:pt x="552904" y="422706"/>
                  </a:lnTo>
                  <a:lnTo>
                    <a:pt x="552549" y="423223"/>
                  </a:lnTo>
                  <a:lnTo>
                    <a:pt x="553512" y="427032"/>
                  </a:lnTo>
                  <a:lnTo>
                    <a:pt x="554795" y="430125"/>
                  </a:lnTo>
                  <a:lnTo>
                    <a:pt x="555637" y="431486"/>
                  </a:lnTo>
                  <a:lnTo>
                    <a:pt x="556933" y="432345"/>
                  </a:lnTo>
                  <a:lnTo>
                    <a:pt x="558410" y="432971"/>
                  </a:lnTo>
                  <a:lnTo>
                    <a:pt x="560181" y="433065"/>
                  </a:lnTo>
                  <a:lnTo>
                    <a:pt x="563881" y="432089"/>
                  </a:lnTo>
                  <a:lnTo>
                    <a:pt x="567277" y="430616"/>
                  </a:lnTo>
                  <a:lnTo>
                    <a:pt x="569795" y="428550"/>
                  </a:lnTo>
                  <a:lnTo>
                    <a:pt x="570997" y="429196"/>
                  </a:lnTo>
                  <a:lnTo>
                    <a:pt x="571873" y="430194"/>
                  </a:lnTo>
                  <a:lnTo>
                    <a:pt x="568956" y="431875"/>
                  </a:lnTo>
                  <a:lnTo>
                    <a:pt x="568131" y="431991"/>
                  </a:lnTo>
                  <a:lnTo>
                    <a:pt x="567755" y="433131"/>
                  </a:lnTo>
                  <a:lnTo>
                    <a:pt x="568463" y="435982"/>
                  </a:lnTo>
                  <a:lnTo>
                    <a:pt x="572830" y="439836"/>
                  </a:lnTo>
                  <a:lnTo>
                    <a:pt x="575424" y="441170"/>
                  </a:lnTo>
                  <a:lnTo>
                    <a:pt x="578084" y="441140"/>
                  </a:lnTo>
                  <a:lnTo>
                    <a:pt x="579557" y="441698"/>
                  </a:lnTo>
                  <a:lnTo>
                    <a:pt x="582463" y="441308"/>
                  </a:lnTo>
                  <a:lnTo>
                    <a:pt x="585591" y="439896"/>
                  </a:lnTo>
                  <a:lnTo>
                    <a:pt x="587434" y="438415"/>
                  </a:lnTo>
                  <a:lnTo>
                    <a:pt x="588159" y="436098"/>
                  </a:lnTo>
                  <a:lnTo>
                    <a:pt x="587785" y="433195"/>
                  </a:lnTo>
                  <a:lnTo>
                    <a:pt x="588821" y="431022"/>
                  </a:lnTo>
                  <a:lnTo>
                    <a:pt x="588667" y="429023"/>
                  </a:lnTo>
                  <a:lnTo>
                    <a:pt x="589560" y="426944"/>
                  </a:lnTo>
                  <a:lnTo>
                    <a:pt x="589364" y="423441"/>
                  </a:lnTo>
                  <a:lnTo>
                    <a:pt x="588346" y="421928"/>
                  </a:lnTo>
                  <a:lnTo>
                    <a:pt x="589558" y="421080"/>
                  </a:lnTo>
                  <a:lnTo>
                    <a:pt x="592108" y="420045"/>
                  </a:lnTo>
                  <a:lnTo>
                    <a:pt x="598211" y="415465"/>
                  </a:lnTo>
                  <a:lnTo>
                    <a:pt x="599105" y="414390"/>
                  </a:lnTo>
                  <a:lnTo>
                    <a:pt x="598920" y="412980"/>
                  </a:lnTo>
                  <a:lnTo>
                    <a:pt x="598230" y="411861"/>
                  </a:lnTo>
                  <a:lnTo>
                    <a:pt x="598828" y="409887"/>
                  </a:lnTo>
                  <a:lnTo>
                    <a:pt x="600242" y="408771"/>
                  </a:lnTo>
                  <a:lnTo>
                    <a:pt x="603385" y="410797"/>
                  </a:lnTo>
                  <a:lnTo>
                    <a:pt x="605263" y="411010"/>
                  </a:lnTo>
                  <a:lnTo>
                    <a:pt x="607372" y="412108"/>
                  </a:lnTo>
                  <a:lnTo>
                    <a:pt x="608766" y="412359"/>
                  </a:lnTo>
                  <a:lnTo>
                    <a:pt x="614660" y="411169"/>
                  </a:lnTo>
                  <a:lnTo>
                    <a:pt x="615228" y="412207"/>
                  </a:lnTo>
                  <a:lnTo>
                    <a:pt x="614867" y="413771"/>
                  </a:lnTo>
                  <a:lnTo>
                    <a:pt x="613812" y="414757"/>
                  </a:lnTo>
                  <a:lnTo>
                    <a:pt x="612210" y="414975"/>
                  </a:lnTo>
                  <a:lnTo>
                    <a:pt x="609422" y="416550"/>
                  </a:lnTo>
                  <a:lnTo>
                    <a:pt x="608595" y="417337"/>
                  </a:lnTo>
                  <a:lnTo>
                    <a:pt x="607392" y="418515"/>
                  </a:lnTo>
                  <a:lnTo>
                    <a:pt x="607502" y="420944"/>
                  </a:lnTo>
                  <a:lnTo>
                    <a:pt x="607724" y="422731"/>
                  </a:lnTo>
                  <a:lnTo>
                    <a:pt x="611415" y="424335"/>
                  </a:lnTo>
                  <a:lnTo>
                    <a:pt x="612936" y="424124"/>
                  </a:lnTo>
                  <a:lnTo>
                    <a:pt x="614816" y="424336"/>
                  </a:lnTo>
                  <a:lnTo>
                    <a:pt x="615403" y="430696"/>
                  </a:lnTo>
                  <a:lnTo>
                    <a:pt x="616864" y="431753"/>
                  </a:lnTo>
                  <a:lnTo>
                    <a:pt x="621486" y="430753"/>
                  </a:lnTo>
                  <a:lnTo>
                    <a:pt x="623527" y="429523"/>
                  </a:lnTo>
                  <a:lnTo>
                    <a:pt x="627069" y="421976"/>
                  </a:lnTo>
                  <a:lnTo>
                    <a:pt x="628155" y="418917"/>
                  </a:lnTo>
                  <a:lnTo>
                    <a:pt x="630998" y="417449"/>
                  </a:lnTo>
                  <a:lnTo>
                    <a:pt x="631940" y="418115"/>
                  </a:lnTo>
                  <a:lnTo>
                    <a:pt x="631383" y="421297"/>
                  </a:lnTo>
                  <a:lnTo>
                    <a:pt x="635538" y="421372"/>
                  </a:lnTo>
                  <a:lnTo>
                    <a:pt x="634929" y="422990"/>
                  </a:lnTo>
                  <a:lnTo>
                    <a:pt x="634397" y="428315"/>
                  </a:lnTo>
                  <a:lnTo>
                    <a:pt x="632578" y="427803"/>
                  </a:lnTo>
                  <a:lnTo>
                    <a:pt x="630229" y="428075"/>
                  </a:lnTo>
                  <a:lnTo>
                    <a:pt x="628073" y="428910"/>
                  </a:lnTo>
                  <a:lnTo>
                    <a:pt x="623448" y="433160"/>
                  </a:lnTo>
                  <a:lnTo>
                    <a:pt x="623057" y="434759"/>
                  </a:lnTo>
                  <a:lnTo>
                    <a:pt x="624524" y="435467"/>
                  </a:lnTo>
                  <a:lnTo>
                    <a:pt x="627410" y="435399"/>
                  </a:lnTo>
                  <a:lnTo>
                    <a:pt x="629546" y="434319"/>
                  </a:lnTo>
                  <a:lnTo>
                    <a:pt x="633491" y="433588"/>
                  </a:lnTo>
                  <a:lnTo>
                    <a:pt x="634188" y="433944"/>
                  </a:lnTo>
                  <a:lnTo>
                    <a:pt x="634301" y="435337"/>
                  </a:lnTo>
                  <a:lnTo>
                    <a:pt x="632090" y="437332"/>
                  </a:lnTo>
                  <a:lnTo>
                    <a:pt x="630153" y="438149"/>
                  </a:lnTo>
                  <a:lnTo>
                    <a:pt x="626944" y="438820"/>
                  </a:lnTo>
                  <a:lnTo>
                    <a:pt x="624069" y="439959"/>
                  </a:lnTo>
                  <a:lnTo>
                    <a:pt x="618230" y="441168"/>
                  </a:lnTo>
                  <a:lnTo>
                    <a:pt x="615655" y="442363"/>
                  </a:lnTo>
                  <a:lnTo>
                    <a:pt x="615827" y="443586"/>
                  </a:lnTo>
                  <a:lnTo>
                    <a:pt x="617212" y="444219"/>
                  </a:lnTo>
                  <a:lnTo>
                    <a:pt x="620810" y="444674"/>
                  </a:lnTo>
                  <a:lnTo>
                    <a:pt x="621428" y="447759"/>
                  </a:lnTo>
                  <a:lnTo>
                    <a:pt x="622921" y="448795"/>
                  </a:lnTo>
                  <a:lnTo>
                    <a:pt x="624710" y="448899"/>
                  </a:lnTo>
                  <a:lnTo>
                    <a:pt x="627791" y="446589"/>
                  </a:lnTo>
                  <a:lnTo>
                    <a:pt x="629804" y="445767"/>
                  </a:lnTo>
                  <a:lnTo>
                    <a:pt x="629896" y="446915"/>
                  </a:lnTo>
                  <a:lnTo>
                    <a:pt x="629057" y="447560"/>
                  </a:lnTo>
                  <a:lnTo>
                    <a:pt x="629280" y="451254"/>
                  </a:lnTo>
                  <a:lnTo>
                    <a:pt x="631379" y="452404"/>
                  </a:lnTo>
                  <a:lnTo>
                    <a:pt x="631210" y="453078"/>
                  </a:lnTo>
                  <a:lnTo>
                    <a:pt x="626777" y="453352"/>
                  </a:lnTo>
                  <a:lnTo>
                    <a:pt x="625328" y="452891"/>
                  </a:lnTo>
                  <a:lnTo>
                    <a:pt x="624016" y="451347"/>
                  </a:lnTo>
                  <a:lnTo>
                    <a:pt x="622314" y="450493"/>
                  </a:lnTo>
                  <a:lnTo>
                    <a:pt x="620148" y="450336"/>
                  </a:lnTo>
                  <a:lnTo>
                    <a:pt x="618524" y="451373"/>
                  </a:lnTo>
                  <a:lnTo>
                    <a:pt x="615933" y="449600"/>
                  </a:lnTo>
                  <a:lnTo>
                    <a:pt x="614872" y="450261"/>
                  </a:lnTo>
                  <a:lnTo>
                    <a:pt x="614444" y="452357"/>
                  </a:lnTo>
                  <a:lnTo>
                    <a:pt x="612660" y="455137"/>
                  </a:lnTo>
                  <a:lnTo>
                    <a:pt x="611011" y="456835"/>
                  </a:lnTo>
                  <a:lnTo>
                    <a:pt x="611075" y="461021"/>
                  </a:lnTo>
                  <a:lnTo>
                    <a:pt x="615697" y="463101"/>
                  </a:lnTo>
                  <a:lnTo>
                    <a:pt x="616952" y="465279"/>
                  </a:lnTo>
                  <a:lnTo>
                    <a:pt x="614835" y="465183"/>
                  </a:lnTo>
                  <a:lnTo>
                    <a:pt x="612028" y="463113"/>
                  </a:lnTo>
                  <a:lnTo>
                    <a:pt x="611925" y="465874"/>
                  </a:lnTo>
                  <a:lnTo>
                    <a:pt x="611251" y="469150"/>
                  </a:lnTo>
                  <a:lnTo>
                    <a:pt x="607183" y="470140"/>
                  </a:lnTo>
                  <a:lnTo>
                    <a:pt x="606212" y="467115"/>
                  </a:lnTo>
                  <a:lnTo>
                    <a:pt x="606385" y="463357"/>
                  </a:lnTo>
                  <a:lnTo>
                    <a:pt x="603571" y="459683"/>
                  </a:lnTo>
                  <a:lnTo>
                    <a:pt x="598646" y="459973"/>
                  </a:lnTo>
                  <a:lnTo>
                    <a:pt x="599721" y="464863"/>
                  </a:lnTo>
                  <a:lnTo>
                    <a:pt x="598126" y="468174"/>
                  </a:lnTo>
                  <a:lnTo>
                    <a:pt x="601256" y="469774"/>
                  </a:lnTo>
                  <a:lnTo>
                    <a:pt x="604522" y="473437"/>
                  </a:lnTo>
                  <a:lnTo>
                    <a:pt x="604921" y="474281"/>
                  </a:lnTo>
                  <a:lnTo>
                    <a:pt x="604762" y="474860"/>
                  </a:lnTo>
                  <a:lnTo>
                    <a:pt x="602326" y="473449"/>
                  </a:lnTo>
                  <a:lnTo>
                    <a:pt x="599864" y="472494"/>
                  </a:lnTo>
                  <a:lnTo>
                    <a:pt x="598180" y="471302"/>
                  </a:lnTo>
                  <a:lnTo>
                    <a:pt x="591885" y="471172"/>
                  </a:lnTo>
                  <a:lnTo>
                    <a:pt x="588475" y="473500"/>
                  </a:lnTo>
                  <a:lnTo>
                    <a:pt x="584425" y="472450"/>
                  </a:lnTo>
                  <a:lnTo>
                    <a:pt x="581302" y="473385"/>
                  </a:lnTo>
                  <a:lnTo>
                    <a:pt x="589919" y="477480"/>
                  </a:lnTo>
                  <a:lnTo>
                    <a:pt x="590168" y="481529"/>
                  </a:lnTo>
                  <a:lnTo>
                    <a:pt x="585439" y="479798"/>
                  </a:lnTo>
                  <a:lnTo>
                    <a:pt x="583786" y="477556"/>
                  </a:lnTo>
                  <a:lnTo>
                    <a:pt x="580309" y="475850"/>
                  </a:lnTo>
                  <a:lnTo>
                    <a:pt x="579063" y="476210"/>
                  </a:lnTo>
                  <a:lnTo>
                    <a:pt x="578694" y="477649"/>
                  </a:lnTo>
                  <a:lnTo>
                    <a:pt x="579302" y="479367"/>
                  </a:lnTo>
                  <a:lnTo>
                    <a:pt x="581203" y="481338"/>
                  </a:lnTo>
                  <a:lnTo>
                    <a:pt x="583910" y="481321"/>
                  </a:lnTo>
                  <a:lnTo>
                    <a:pt x="585146" y="482871"/>
                  </a:lnTo>
                  <a:lnTo>
                    <a:pt x="582428" y="484694"/>
                  </a:lnTo>
                  <a:lnTo>
                    <a:pt x="579735" y="485065"/>
                  </a:lnTo>
                  <a:lnTo>
                    <a:pt x="579868" y="486819"/>
                  </a:lnTo>
                  <a:lnTo>
                    <a:pt x="580490" y="489172"/>
                  </a:lnTo>
                  <a:lnTo>
                    <a:pt x="583621" y="489248"/>
                  </a:lnTo>
                  <a:lnTo>
                    <a:pt x="586146" y="493215"/>
                  </a:lnTo>
                  <a:lnTo>
                    <a:pt x="590419" y="494787"/>
                  </a:lnTo>
                  <a:lnTo>
                    <a:pt x="595432" y="493879"/>
                  </a:lnTo>
                  <a:lnTo>
                    <a:pt x="595317" y="496612"/>
                  </a:lnTo>
                  <a:lnTo>
                    <a:pt x="598182" y="498093"/>
                  </a:lnTo>
                  <a:lnTo>
                    <a:pt x="601227" y="499122"/>
                  </a:lnTo>
                  <a:lnTo>
                    <a:pt x="600968" y="502055"/>
                  </a:lnTo>
                  <a:lnTo>
                    <a:pt x="601094" y="503331"/>
                  </a:lnTo>
                  <a:lnTo>
                    <a:pt x="603146" y="506853"/>
                  </a:lnTo>
                  <a:lnTo>
                    <a:pt x="604582" y="508775"/>
                  </a:lnTo>
                  <a:lnTo>
                    <a:pt x="605041" y="508758"/>
                  </a:lnTo>
                  <a:lnTo>
                    <a:pt x="607268" y="507527"/>
                  </a:lnTo>
                  <a:lnTo>
                    <a:pt x="607606" y="506904"/>
                  </a:lnTo>
                  <a:lnTo>
                    <a:pt x="607773" y="505625"/>
                  </a:lnTo>
                  <a:lnTo>
                    <a:pt x="608390" y="504851"/>
                  </a:lnTo>
                  <a:lnTo>
                    <a:pt x="609411" y="506184"/>
                  </a:lnTo>
                  <a:lnTo>
                    <a:pt x="611177" y="507249"/>
                  </a:lnTo>
                  <a:lnTo>
                    <a:pt x="615753" y="507253"/>
                  </a:lnTo>
                  <a:lnTo>
                    <a:pt x="621258" y="506650"/>
                  </a:lnTo>
                  <a:lnTo>
                    <a:pt x="622208" y="507241"/>
                  </a:lnTo>
                  <a:lnTo>
                    <a:pt x="624561" y="507865"/>
                  </a:lnTo>
                  <a:lnTo>
                    <a:pt x="626546" y="507729"/>
                  </a:lnTo>
                  <a:lnTo>
                    <a:pt x="627066" y="508148"/>
                  </a:lnTo>
                  <a:lnTo>
                    <a:pt x="625782" y="510164"/>
                  </a:lnTo>
                  <a:lnTo>
                    <a:pt x="627068" y="511444"/>
                  </a:lnTo>
                  <a:lnTo>
                    <a:pt x="629416" y="510209"/>
                  </a:lnTo>
                  <a:lnTo>
                    <a:pt x="630144" y="506482"/>
                  </a:lnTo>
                  <a:lnTo>
                    <a:pt x="635720" y="511364"/>
                  </a:lnTo>
                  <a:lnTo>
                    <a:pt x="636731" y="512127"/>
                  </a:lnTo>
                  <a:lnTo>
                    <a:pt x="637800" y="513267"/>
                  </a:lnTo>
                  <a:lnTo>
                    <a:pt x="638525" y="515244"/>
                  </a:lnTo>
                  <a:lnTo>
                    <a:pt x="640325" y="516938"/>
                  </a:lnTo>
                  <a:lnTo>
                    <a:pt x="642455" y="516229"/>
                  </a:lnTo>
                  <a:lnTo>
                    <a:pt x="642502" y="515606"/>
                  </a:lnTo>
                  <a:lnTo>
                    <a:pt x="642912" y="514655"/>
                  </a:lnTo>
                  <a:lnTo>
                    <a:pt x="644703" y="512446"/>
                  </a:lnTo>
                  <a:lnTo>
                    <a:pt x="645198" y="511575"/>
                  </a:lnTo>
                  <a:lnTo>
                    <a:pt x="645132" y="511109"/>
                  </a:lnTo>
                  <a:lnTo>
                    <a:pt x="646628" y="511365"/>
                  </a:lnTo>
                  <a:lnTo>
                    <a:pt x="647969" y="512044"/>
                  </a:lnTo>
                  <a:lnTo>
                    <a:pt x="648307" y="512653"/>
                  </a:lnTo>
                  <a:lnTo>
                    <a:pt x="648290" y="513846"/>
                  </a:lnTo>
                  <a:lnTo>
                    <a:pt x="650293" y="517144"/>
                  </a:lnTo>
                  <a:lnTo>
                    <a:pt x="651335" y="517977"/>
                  </a:lnTo>
                  <a:lnTo>
                    <a:pt x="653659" y="518597"/>
                  </a:lnTo>
                  <a:lnTo>
                    <a:pt x="654572" y="520221"/>
                  </a:lnTo>
                  <a:lnTo>
                    <a:pt x="654276" y="520838"/>
                  </a:lnTo>
                  <a:lnTo>
                    <a:pt x="655340" y="522140"/>
                  </a:lnTo>
                  <a:lnTo>
                    <a:pt x="657393" y="523813"/>
                  </a:lnTo>
                  <a:lnTo>
                    <a:pt x="657586" y="528623"/>
                  </a:lnTo>
                  <a:lnTo>
                    <a:pt x="658303" y="531057"/>
                  </a:lnTo>
                  <a:lnTo>
                    <a:pt x="661228" y="532436"/>
                  </a:lnTo>
                  <a:lnTo>
                    <a:pt x="664408" y="531242"/>
                  </a:lnTo>
                  <a:lnTo>
                    <a:pt x="665460" y="529272"/>
                  </a:lnTo>
                  <a:lnTo>
                    <a:pt x="669469" y="528269"/>
                  </a:lnTo>
                  <a:lnTo>
                    <a:pt x="672777" y="533093"/>
                  </a:lnTo>
                  <a:lnTo>
                    <a:pt x="671575" y="535070"/>
                  </a:lnTo>
                  <a:lnTo>
                    <a:pt x="669029" y="533284"/>
                  </a:lnTo>
                  <a:lnTo>
                    <a:pt x="666716" y="534959"/>
                  </a:lnTo>
                  <a:lnTo>
                    <a:pt x="661770" y="535962"/>
                  </a:lnTo>
                  <a:lnTo>
                    <a:pt x="659202" y="538156"/>
                  </a:lnTo>
                  <a:lnTo>
                    <a:pt x="661105" y="540009"/>
                  </a:lnTo>
                  <a:lnTo>
                    <a:pt x="668657" y="539862"/>
                  </a:lnTo>
                  <a:lnTo>
                    <a:pt x="665652" y="546582"/>
                  </a:lnTo>
                  <a:lnTo>
                    <a:pt x="662887" y="543779"/>
                  </a:lnTo>
                  <a:lnTo>
                    <a:pt x="661139" y="543054"/>
                  </a:lnTo>
                  <a:lnTo>
                    <a:pt x="660219" y="544030"/>
                  </a:lnTo>
                  <a:lnTo>
                    <a:pt x="659989" y="548433"/>
                  </a:lnTo>
                  <a:lnTo>
                    <a:pt x="659327" y="549509"/>
                  </a:lnTo>
                  <a:lnTo>
                    <a:pt x="657503" y="550140"/>
                  </a:lnTo>
                  <a:lnTo>
                    <a:pt x="655616" y="553058"/>
                  </a:lnTo>
                  <a:lnTo>
                    <a:pt x="655635" y="556235"/>
                  </a:lnTo>
                  <a:lnTo>
                    <a:pt x="657207" y="557666"/>
                  </a:lnTo>
                  <a:lnTo>
                    <a:pt x="656859" y="561634"/>
                  </a:lnTo>
                  <a:lnTo>
                    <a:pt x="646579" y="558010"/>
                  </a:lnTo>
                  <a:lnTo>
                    <a:pt x="646343" y="553236"/>
                  </a:lnTo>
                  <a:lnTo>
                    <a:pt x="645079" y="551355"/>
                  </a:lnTo>
                  <a:lnTo>
                    <a:pt x="641550" y="549651"/>
                  </a:lnTo>
                  <a:lnTo>
                    <a:pt x="640841" y="553295"/>
                  </a:lnTo>
                  <a:lnTo>
                    <a:pt x="636630" y="556097"/>
                  </a:lnTo>
                  <a:lnTo>
                    <a:pt x="628181" y="567843"/>
                  </a:lnTo>
                  <a:lnTo>
                    <a:pt x="623741" y="572661"/>
                  </a:lnTo>
                  <a:lnTo>
                    <a:pt x="621313" y="573446"/>
                  </a:lnTo>
                  <a:lnTo>
                    <a:pt x="624177" y="564932"/>
                  </a:lnTo>
                  <a:lnTo>
                    <a:pt x="627934" y="561013"/>
                  </a:lnTo>
                  <a:lnTo>
                    <a:pt x="629868" y="554965"/>
                  </a:lnTo>
                  <a:lnTo>
                    <a:pt x="631666" y="554371"/>
                  </a:lnTo>
                  <a:lnTo>
                    <a:pt x="634073" y="552016"/>
                  </a:lnTo>
                  <a:lnTo>
                    <a:pt x="633511" y="549689"/>
                  </a:lnTo>
                  <a:lnTo>
                    <a:pt x="634727" y="548091"/>
                  </a:lnTo>
                  <a:lnTo>
                    <a:pt x="633226" y="545359"/>
                  </a:lnTo>
                  <a:lnTo>
                    <a:pt x="635235" y="543907"/>
                  </a:lnTo>
                  <a:lnTo>
                    <a:pt x="635213" y="542858"/>
                  </a:lnTo>
                  <a:lnTo>
                    <a:pt x="637403" y="542112"/>
                  </a:lnTo>
                  <a:lnTo>
                    <a:pt x="636773" y="538951"/>
                  </a:lnTo>
                  <a:lnTo>
                    <a:pt x="636421" y="535859"/>
                  </a:lnTo>
                  <a:lnTo>
                    <a:pt x="634553" y="533489"/>
                  </a:lnTo>
                  <a:lnTo>
                    <a:pt x="631450" y="533349"/>
                  </a:lnTo>
                  <a:lnTo>
                    <a:pt x="630274" y="535033"/>
                  </a:lnTo>
                  <a:lnTo>
                    <a:pt x="630802" y="536941"/>
                  </a:lnTo>
                  <a:lnTo>
                    <a:pt x="630322" y="541090"/>
                  </a:lnTo>
                  <a:lnTo>
                    <a:pt x="628096" y="544022"/>
                  </a:lnTo>
                  <a:lnTo>
                    <a:pt x="622948" y="545302"/>
                  </a:lnTo>
                  <a:lnTo>
                    <a:pt x="620435" y="544882"/>
                  </a:lnTo>
                  <a:lnTo>
                    <a:pt x="619222" y="543412"/>
                  </a:lnTo>
                  <a:lnTo>
                    <a:pt x="617687" y="542692"/>
                  </a:lnTo>
                  <a:lnTo>
                    <a:pt x="617117" y="542085"/>
                  </a:lnTo>
                  <a:lnTo>
                    <a:pt x="614884" y="537988"/>
                  </a:lnTo>
                  <a:lnTo>
                    <a:pt x="613653" y="536290"/>
                  </a:lnTo>
                  <a:lnTo>
                    <a:pt x="611314" y="534080"/>
                  </a:lnTo>
                  <a:lnTo>
                    <a:pt x="609855" y="533109"/>
                  </a:lnTo>
                  <a:lnTo>
                    <a:pt x="602603" y="530616"/>
                  </a:lnTo>
                  <a:lnTo>
                    <a:pt x="593288" y="529049"/>
                  </a:lnTo>
                  <a:lnTo>
                    <a:pt x="592939" y="527315"/>
                  </a:lnTo>
                  <a:lnTo>
                    <a:pt x="590838" y="526757"/>
                  </a:lnTo>
                  <a:lnTo>
                    <a:pt x="588557" y="523844"/>
                  </a:lnTo>
                  <a:lnTo>
                    <a:pt x="584386" y="524379"/>
                  </a:lnTo>
                  <a:lnTo>
                    <a:pt x="580980" y="523531"/>
                  </a:lnTo>
                  <a:lnTo>
                    <a:pt x="577131" y="522760"/>
                  </a:lnTo>
                  <a:lnTo>
                    <a:pt x="569754" y="522287"/>
                  </a:lnTo>
                  <a:lnTo>
                    <a:pt x="566287" y="522153"/>
                  </a:lnTo>
                  <a:lnTo>
                    <a:pt x="561785" y="521768"/>
                  </a:lnTo>
                  <a:lnTo>
                    <a:pt x="556586" y="523846"/>
                  </a:lnTo>
                  <a:lnTo>
                    <a:pt x="553988" y="525797"/>
                  </a:lnTo>
                  <a:lnTo>
                    <a:pt x="549033" y="529514"/>
                  </a:lnTo>
                  <a:lnTo>
                    <a:pt x="548295" y="531146"/>
                  </a:lnTo>
                  <a:lnTo>
                    <a:pt x="547625" y="532214"/>
                  </a:lnTo>
                  <a:lnTo>
                    <a:pt x="539457" y="538251"/>
                  </a:lnTo>
                  <a:lnTo>
                    <a:pt x="535026" y="543247"/>
                  </a:lnTo>
                  <a:lnTo>
                    <a:pt x="532454" y="545413"/>
                  </a:lnTo>
                  <a:lnTo>
                    <a:pt x="531156" y="546395"/>
                  </a:lnTo>
                  <a:lnTo>
                    <a:pt x="527035" y="549509"/>
                  </a:lnTo>
                  <a:lnTo>
                    <a:pt x="521077" y="554129"/>
                  </a:lnTo>
                  <a:lnTo>
                    <a:pt x="514447" y="558945"/>
                  </a:lnTo>
                  <a:lnTo>
                    <a:pt x="513322" y="558640"/>
                  </a:lnTo>
                  <a:lnTo>
                    <a:pt x="511442" y="557951"/>
                  </a:lnTo>
                  <a:lnTo>
                    <a:pt x="510758" y="555880"/>
                  </a:lnTo>
                  <a:lnTo>
                    <a:pt x="512917" y="555357"/>
                  </a:lnTo>
                  <a:lnTo>
                    <a:pt x="512595" y="552755"/>
                  </a:lnTo>
                  <a:lnTo>
                    <a:pt x="510641" y="551511"/>
                  </a:lnTo>
                  <a:lnTo>
                    <a:pt x="506787" y="551135"/>
                  </a:lnTo>
                  <a:lnTo>
                    <a:pt x="505460" y="546144"/>
                  </a:lnTo>
                  <a:lnTo>
                    <a:pt x="508275" y="545575"/>
                  </a:lnTo>
                  <a:lnTo>
                    <a:pt x="508646" y="542806"/>
                  </a:lnTo>
                  <a:lnTo>
                    <a:pt x="506875" y="543008"/>
                  </a:lnTo>
                  <a:lnTo>
                    <a:pt x="502105" y="533637"/>
                  </a:lnTo>
                  <a:lnTo>
                    <a:pt x="499711" y="532813"/>
                  </a:lnTo>
                  <a:lnTo>
                    <a:pt x="496651" y="530670"/>
                  </a:lnTo>
                  <a:lnTo>
                    <a:pt x="495866" y="528522"/>
                  </a:lnTo>
                  <a:lnTo>
                    <a:pt x="492408" y="531048"/>
                  </a:lnTo>
                  <a:lnTo>
                    <a:pt x="493199" y="534440"/>
                  </a:lnTo>
                  <a:lnTo>
                    <a:pt x="489498" y="539170"/>
                  </a:lnTo>
                  <a:lnTo>
                    <a:pt x="489688" y="535170"/>
                  </a:lnTo>
                  <a:lnTo>
                    <a:pt x="489826" y="532257"/>
                  </a:lnTo>
                  <a:lnTo>
                    <a:pt x="490074" y="529709"/>
                  </a:lnTo>
                  <a:lnTo>
                    <a:pt x="488830" y="527891"/>
                  </a:lnTo>
                  <a:lnTo>
                    <a:pt x="486481" y="526312"/>
                  </a:lnTo>
                  <a:lnTo>
                    <a:pt x="484619" y="523158"/>
                  </a:lnTo>
                  <a:lnTo>
                    <a:pt x="482644" y="523186"/>
                  </a:lnTo>
                  <a:lnTo>
                    <a:pt x="481347" y="524980"/>
                  </a:lnTo>
                  <a:lnTo>
                    <a:pt x="482337" y="526980"/>
                  </a:lnTo>
                  <a:lnTo>
                    <a:pt x="480236" y="530489"/>
                  </a:lnTo>
                  <a:lnTo>
                    <a:pt x="479037" y="531438"/>
                  </a:lnTo>
                  <a:lnTo>
                    <a:pt x="476748" y="531105"/>
                  </a:lnTo>
                  <a:lnTo>
                    <a:pt x="474477" y="530318"/>
                  </a:lnTo>
                  <a:lnTo>
                    <a:pt x="472639" y="530146"/>
                  </a:lnTo>
                  <a:lnTo>
                    <a:pt x="469286" y="533086"/>
                  </a:lnTo>
                  <a:lnTo>
                    <a:pt x="467559" y="530504"/>
                  </a:lnTo>
                  <a:lnTo>
                    <a:pt x="465734" y="529501"/>
                  </a:lnTo>
                  <a:lnTo>
                    <a:pt x="463472" y="530861"/>
                  </a:lnTo>
                  <a:lnTo>
                    <a:pt x="463284" y="533000"/>
                  </a:lnTo>
                  <a:lnTo>
                    <a:pt x="465028" y="535372"/>
                  </a:lnTo>
                  <a:lnTo>
                    <a:pt x="464964" y="537982"/>
                  </a:lnTo>
                  <a:lnTo>
                    <a:pt x="468784" y="540383"/>
                  </a:lnTo>
                  <a:lnTo>
                    <a:pt x="467148" y="541579"/>
                  </a:lnTo>
                  <a:lnTo>
                    <a:pt x="463074" y="540277"/>
                  </a:lnTo>
                  <a:lnTo>
                    <a:pt x="462192" y="541155"/>
                  </a:lnTo>
                  <a:lnTo>
                    <a:pt x="463094" y="542283"/>
                  </a:lnTo>
                  <a:lnTo>
                    <a:pt x="462438" y="543704"/>
                  </a:lnTo>
                  <a:lnTo>
                    <a:pt x="459741" y="543939"/>
                  </a:lnTo>
                  <a:lnTo>
                    <a:pt x="458545" y="547148"/>
                  </a:lnTo>
                  <a:lnTo>
                    <a:pt x="458303" y="550640"/>
                  </a:lnTo>
                  <a:lnTo>
                    <a:pt x="454447" y="550110"/>
                  </a:lnTo>
                  <a:lnTo>
                    <a:pt x="453329" y="551410"/>
                  </a:lnTo>
                  <a:lnTo>
                    <a:pt x="453899" y="552753"/>
                  </a:lnTo>
                  <a:lnTo>
                    <a:pt x="452491" y="557310"/>
                  </a:lnTo>
                  <a:lnTo>
                    <a:pt x="450332" y="558707"/>
                  </a:lnTo>
                  <a:lnTo>
                    <a:pt x="448614" y="555983"/>
                  </a:lnTo>
                  <a:lnTo>
                    <a:pt x="446979" y="556282"/>
                  </a:lnTo>
                  <a:lnTo>
                    <a:pt x="445953" y="558806"/>
                  </a:lnTo>
                  <a:lnTo>
                    <a:pt x="443129" y="559569"/>
                  </a:lnTo>
                  <a:lnTo>
                    <a:pt x="442462" y="561111"/>
                  </a:lnTo>
                  <a:lnTo>
                    <a:pt x="440400" y="560596"/>
                  </a:lnTo>
                  <a:lnTo>
                    <a:pt x="439137" y="562355"/>
                  </a:lnTo>
                  <a:lnTo>
                    <a:pt x="438437" y="566952"/>
                  </a:lnTo>
                  <a:lnTo>
                    <a:pt x="437772" y="570216"/>
                  </a:lnTo>
                  <a:lnTo>
                    <a:pt x="434064" y="569851"/>
                  </a:lnTo>
                  <a:lnTo>
                    <a:pt x="430406" y="568665"/>
                  </a:lnTo>
                  <a:lnTo>
                    <a:pt x="432380" y="565910"/>
                  </a:lnTo>
                  <a:lnTo>
                    <a:pt x="431090" y="563007"/>
                  </a:lnTo>
                  <a:lnTo>
                    <a:pt x="428697" y="561722"/>
                  </a:lnTo>
                  <a:lnTo>
                    <a:pt x="427573" y="560041"/>
                  </a:lnTo>
                  <a:lnTo>
                    <a:pt x="425763" y="558085"/>
                  </a:lnTo>
                  <a:lnTo>
                    <a:pt x="421963" y="555175"/>
                  </a:lnTo>
                  <a:lnTo>
                    <a:pt x="419779" y="553972"/>
                  </a:lnTo>
                  <a:lnTo>
                    <a:pt x="418863" y="552334"/>
                  </a:lnTo>
                  <a:lnTo>
                    <a:pt x="417080" y="551474"/>
                  </a:lnTo>
                  <a:lnTo>
                    <a:pt x="414526" y="553016"/>
                  </a:lnTo>
                  <a:lnTo>
                    <a:pt x="412104" y="553413"/>
                  </a:lnTo>
                  <a:lnTo>
                    <a:pt x="408939" y="552838"/>
                  </a:lnTo>
                  <a:lnTo>
                    <a:pt x="407851" y="551835"/>
                  </a:lnTo>
                  <a:lnTo>
                    <a:pt x="404345" y="552110"/>
                  </a:lnTo>
                  <a:lnTo>
                    <a:pt x="399668" y="551526"/>
                  </a:lnTo>
                  <a:lnTo>
                    <a:pt x="396784" y="548780"/>
                  </a:lnTo>
                  <a:lnTo>
                    <a:pt x="394837" y="547747"/>
                  </a:lnTo>
                  <a:lnTo>
                    <a:pt x="385577" y="547507"/>
                  </a:lnTo>
                  <a:lnTo>
                    <a:pt x="383005" y="546968"/>
                  </a:lnTo>
                  <a:lnTo>
                    <a:pt x="375016" y="544291"/>
                  </a:lnTo>
                  <a:lnTo>
                    <a:pt x="371747" y="541853"/>
                  </a:lnTo>
                  <a:lnTo>
                    <a:pt x="367273" y="537368"/>
                  </a:lnTo>
                  <a:lnTo>
                    <a:pt x="367494" y="536338"/>
                  </a:lnTo>
                  <a:lnTo>
                    <a:pt x="370555" y="536182"/>
                  </a:lnTo>
                  <a:lnTo>
                    <a:pt x="372792" y="535237"/>
                  </a:lnTo>
                  <a:lnTo>
                    <a:pt x="374620" y="532465"/>
                  </a:lnTo>
                  <a:lnTo>
                    <a:pt x="374801" y="530281"/>
                  </a:lnTo>
                  <a:lnTo>
                    <a:pt x="375824" y="527897"/>
                  </a:lnTo>
                  <a:lnTo>
                    <a:pt x="379451" y="526191"/>
                  </a:lnTo>
                  <a:lnTo>
                    <a:pt x="379460" y="529184"/>
                  </a:lnTo>
                  <a:lnTo>
                    <a:pt x="381759" y="532612"/>
                  </a:lnTo>
                  <a:lnTo>
                    <a:pt x="385373" y="535351"/>
                  </a:lnTo>
                  <a:lnTo>
                    <a:pt x="388357" y="532348"/>
                  </a:lnTo>
                  <a:lnTo>
                    <a:pt x="389672" y="533274"/>
                  </a:lnTo>
                  <a:lnTo>
                    <a:pt x="388831" y="535388"/>
                  </a:lnTo>
                  <a:lnTo>
                    <a:pt x="389149" y="537630"/>
                  </a:lnTo>
                  <a:lnTo>
                    <a:pt x="388757" y="540782"/>
                  </a:lnTo>
                  <a:lnTo>
                    <a:pt x="391199" y="542315"/>
                  </a:lnTo>
                  <a:lnTo>
                    <a:pt x="393599" y="542863"/>
                  </a:lnTo>
                  <a:lnTo>
                    <a:pt x="395513" y="542570"/>
                  </a:lnTo>
                  <a:lnTo>
                    <a:pt x="395680" y="540390"/>
                  </a:lnTo>
                  <a:lnTo>
                    <a:pt x="394486" y="539443"/>
                  </a:lnTo>
                  <a:lnTo>
                    <a:pt x="393856" y="537713"/>
                  </a:lnTo>
                  <a:lnTo>
                    <a:pt x="395282" y="535503"/>
                  </a:lnTo>
                  <a:lnTo>
                    <a:pt x="394667" y="532726"/>
                  </a:lnTo>
                  <a:lnTo>
                    <a:pt x="393262" y="529756"/>
                  </a:lnTo>
                  <a:lnTo>
                    <a:pt x="390951" y="529338"/>
                  </a:lnTo>
                  <a:lnTo>
                    <a:pt x="390986" y="528094"/>
                  </a:lnTo>
                  <a:lnTo>
                    <a:pt x="385211" y="525888"/>
                  </a:lnTo>
                  <a:lnTo>
                    <a:pt x="384112" y="523291"/>
                  </a:lnTo>
                  <a:lnTo>
                    <a:pt x="381741" y="522434"/>
                  </a:lnTo>
                  <a:lnTo>
                    <a:pt x="381364" y="521264"/>
                  </a:lnTo>
                  <a:lnTo>
                    <a:pt x="382002" y="519622"/>
                  </a:lnTo>
                  <a:lnTo>
                    <a:pt x="382296" y="518863"/>
                  </a:lnTo>
                  <a:lnTo>
                    <a:pt x="381489" y="517231"/>
                  </a:lnTo>
                  <a:lnTo>
                    <a:pt x="378915" y="516612"/>
                  </a:lnTo>
                  <a:lnTo>
                    <a:pt x="378731" y="516622"/>
                  </a:lnTo>
                  <a:lnTo>
                    <a:pt x="376261" y="516745"/>
                  </a:lnTo>
                  <a:lnTo>
                    <a:pt x="374037" y="521014"/>
                  </a:lnTo>
                  <a:lnTo>
                    <a:pt x="372611" y="521995"/>
                  </a:lnTo>
                  <a:lnTo>
                    <a:pt x="370645" y="520661"/>
                  </a:lnTo>
                  <a:lnTo>
                    <a:pt x="369699" y="522533"/>
                  </a:lnTo>
                  <a:lnTo>
                    <a:pt x="366626" y="524009"/>
                  </a:lnTo>
                  <a:lnTo>
                    <a:pt x="366917" y="518923"/>
                  </a:lnTo>
                  <a:lnTo>
                    <a:pt x="362489" y="520033"/>
                  </a:lnTo>
                  <a:lnTo>
                    <a:pt x="362331" y="517909"/>
                  </a:lnTo>
                  <a:lnTo>
                    <a:pt x="364440" y="516488"/>
                  </a:lnTo>
                  <a:lnTo>
                    <a:pt x="363629" y="515047"/>
                  </a:lnTo>
                  <a:lnTo>
                    <a:pt x="366172" y="513706"/>
                  </a:lnTo>
                  <a:lnTo>
                    <a:pt x="367694" y="511410"/>
                  </a:lnTo>
                  <a:lnTo>
                    <a:pt x="365002" y="510096"/>
                  </a:lnTo>
                  <a:lnTo>
                    <a:pt x="362568" y="506689"/>
                  </a:lnTo>
                  <a:lnTo>
                    <a:pt x="359742" y="506938"/>
                  </a:lnTo>
                  <a:lnTo>
                    <a:pt x="357918" y="509244"/>
                  </a:lnTo>
                  <a:lnTo>
                    <a:pt x="355021" y="511140"/>
                  </a:lnTo>
                  <a:lnTo>
                    <a:pt x="352754" y="511658"/>
                  </a:lnTo>
                  <a:lnTo>
                    <a:pt x="349453" y="513637"/>
                  </a:lnTo>
                  <a:lnTo>
                    <a:pt x="346014" y="509614"/>
                  </a:lnTo>
                  <a:lnTo>
                    <a:pt x="345729" y="506368"/>
                  </a:lnTo>
                  <a:lnTo>
                    <a:pt x="344327" y="503953"/>
                  </a:lnTo>
                  <a:lnTo>
                    <a:pt x="341647" y="505427"/>
                  </a:lnTo>
                  <a:lnTo>
                    <a:pt x="339843" y="505265"/>
                  </a:lnTo>
                  <a:lnTo>
                    <a:pt x="339755" y="504716"/>
                  </a:lnTo>
                  <a:lnTo>
                    <a:pt x="340405" y="503153"/>
                  </a:lnTo>
                  <a:lnTo>
                    <a:pt x="340400" y="502293"/>
                  </a:lnTo>
                  <a:lnTo>
                    <a:pt x="339867" y="501354"/>
                  </a:lnTo>
                  <a:lnTo>
                    <a:pt x="338739" y="500362"/>
                  </a:lnTo>
                  <a:lnTo>
                    <a:pt x="337927" y="496293"/>
                  </a:lnTo>
                  <a:lnTo>
                    <a:pt x="336124" y="490839"/>
                  </a:lnTo>
                  <a:lnTo>
                    <a:pt x="335130" y="490230"/>
                  </a:lnTo>
                  <a:lnTo>
                    <a:pt x="333864" y="490159"/>
                  </a:lnTo>
                  <a:lnTo>
                    <a:pt x="332410" y="490403"/>
                  </a:lnTo>
                  <a:lnTo>
                    <a:pt x="330072" y="491396"/>
                  </a:lnTo>
                  <a:lnTo>
                    <a:pt x="326868" y="492284"/>
                  </a:lnTo>
                  <a:lnTo>
                    <a:pt x="324400" y="491775"/>
                  </a:lnTo>
                  <a:lnTo>
                    <a:pt x="323713" y="491376"/>
                  </a:lnTo>
                  <a:lnTo>
                    <a:pt x="323726" y="490931"/>
                  </a:lnTo>
                  <a:lnTo>
                    <a:pt x="323989" y="490525"/>
                  </a:lnTo>
                  <a:lnTo>
                    <a:pt x="324409" y="490380"/>
                  </a:lnTo>
                  <a:lnTo>
                    <a:pt x="325117" y="489339"/>
                  </a:lnTo>
                  <a:lnTo>
                    <a:pt x="326310" y="487120"/>
                  </a:lnTo>
                  <a:lnTo>
                    <a:pt x="326519" y="485729"/>
                  </a:lnTo>
                  <a:lnTo>
                    <a:pt x="326197" y="483856"/>
                  </a:lnTo>
                  <a:lnTo>
                    <a:pt x="326475" y="481747"/>
                  </a:lnTo>
                  <a:lnTo>
                    <a:pt x="327081" y="480042"/>
                  </a:lnTo>
                  <a:lnTo>
                    <a:pt x="327056" y="478615"/>
                  </a:lnTo>
                  <a:lnTo>
                    <a:pt x="326498" y="476515"/>
                  </a:lnTo>
                  <a:lnTo>
                    <a:pt x="324974" y="475562"/>
                  </a:lnTo>
                  <a:lnTo>
                    <a:pt x="320496" y="475330"/>
                  </a:lnTo>
                  <a:lnTo>
                    <a:pt x="314859" y="476613"/>
                  </a:lnTo>
                  <a:lnTo>
                    <a:pt x="311364" y="475294"/>
                  </a:lnTo>
                  <a:lnTo>
                    <a:pt x="309424" y="475555"/>
                  </a:lnTo>
                  <a:lnTo>
                    <a:pt x="305401" y="476857"/>
                  </a:lnTo>
                  <a:lnTo>
                    <a:pt x="299480" y="480306"/>
                  </a:lnTo>
                  <a:lnTo>
                    <a:pt x="296511" y="482090"/>
                  </a:lnTo>
                  <a:lnTo>
                    <a:pt x="292960" y="481442"/>
                  </a:lnTo>
                  <a:lnTo>
                    <a:pt x="295693" y="479219"/>
                  </a:lnTo>
                  <a:lnTo>
                    <a:pt x="295711" y="478018"/>
                  </a:lnTo>
                  <a:lnTo>
                    <a:pt x="295729" y="476860"/>
                  </a:lnTo>
                  <a:lnTo>
                    <a:pt x="293766" y="476409"/>
                  </a:lnTo>
                  <a:lnTo>
                    <a:pt x="292876" y="475199"/>
                  </a:lnTo>
                  <a:lnTo>
                    <a:pt x="295095" y="472682"/>
                  </a:lnTo>
                  <a:lnTo>
                    <a:pt x="296199" y="469932"/>
                  </a:lnTo>
                  <a:lnTo>
                    <a:pt x="297401" y="471690"/>
                  </a:lnTo>
                  <a:lnTo>
                    <a:pt x="299268" y="471787"/>
                  </a:lnTo>
                  <a:lnTo>
                    <a:pt x="299706" y="470121"/>
                  </a:lnTo>
                  <a:lnTo>
                    <a:pt x="299548" y="467347"/>
                  </a:lnTo>
                  <a:lnTo>
                    <a:pt x="298632" y="464396"/>
                  </a:lnTo>
                  <a:lnTo>
                    <a:pt x="294932" y="465046"/>
                  </a:lnTo>
                  <a:lnTo>
                    <a:pt x="291019" y="463803"/>
                  </a:lnTo>
                  <a:lnTo>
                    <a:pt x="289491" y="464252"/>
                  </a:lnTo>
                  <a:lnTo>
                    <a:pt x="287750" y="466375"/>
                  </a:lnTo>
                  <a:lnTo>
                    <a:pt x="284881" y="466894"/>
                  </a:lnTo>
                  <a:lnTo>
                    <a:pt x="280413" y="464576"/>
                  </a:lnTo>
                  <a:lnTo>
                    <a:pt x="280273" y="464707"/>
                  </a:lnTo>
                  <a:lnTo>
                    <a:pt x="278949" y="465939"/>
                  </a:lnTo>
                  <a:lnTo>
                    <a:pt x="279144" y="467868"/>
                  </a:lnTo>
                  <a:lnTo>
                    <a:pt x="279716" y="469580"/>
                  </a:lnTo>
                  <a:lnTo>
                    <a:pt x="276247" y="471056"/>
                  </a:lnTo>
                  <a:lnTo>
                    <a:pt x="268940" y="474553"/>
                  </a:lnTo>
                  <a:lnTo>
                    <a:pt x="262269" y="479154"/>
                  </a:lnTo>
                  <a:lnTo>
                    <a:pt x="261171" y="477193"/>
                  </a:lnTo>
                  <a:lnTo>
                    <a:pt x="259395" y="475272"/>
                  </a:lnTo>
                  <a:lnTo>
                    <a:pt x="257704" y="475971"/>
                  </a:lnTo>
                  <a:lnTo>
                    <a:pt x="254460" y="476640"/>
                  </a:lnTo>
                  <a:lnTo>
                    <a:pt x="255091" y="479456"/>
                  </a:lnTo>
                  <a:lnTo>
                    <a:pt x="251265" y="477693"/>
                  </a:lnTo>
                  <a:lnTo>
                    <a:pt x="250248" y="479046"/>
                  </a:lnTo>
                  <a:lnTo>
                    <a:pt x="251422" y="481661"/>
                  </a:lnTo>
                  <a:lnTo>
                    <a:pt x="255620" y="485151"/>
                  </a:lnTo>
                  <a:lnTo>
                    <a:pt x="258310" y="485755"/>
                  </a:lnTo>
                  <a:lnTo>
                    <a:pt x="262287" y="485083"/>
                  </a:lnTo>
                  <a:lnTo>
                    <a:pt x="264234" y="485767"/>
                  </a:lnTo>
                  <a:lnTo>
                    <a:pt x="260059" y="489671"/>
                  </a:lnTo>
                  <a:lnTo>
                    <a:pt x="261553" y="493122"/>
                  </a:lnTo>
                  <a:lnTo>
                    <a:pt x="264120" y="497254"/>
                  </a:lnTo>
                  <a:lnTo>
                    <a:pt x="266262" y="496266"/>
                  </a:lnTo>
                  <a:lnTo>
                    <a:pt x="270483" y="495696"/>
                  </a:lnTo>
                  <a:lnTo>
                    <a:pt x="273580" y="494218"/>
                  </a:lnTo>
                  <a:lnTo>
                    <a:pt x="275993" y="496370"/>
                  </a:lnTo>
                  <a:lnTo>
                    <a:pt x="271844" y="496765"/>
                  </a:lnTo>
                  <a:lnTo>
                    <a:pt x="269769" y="498402"/>
                  </a:lnTo>
                  <a:lnTo>
                    <a:pt x="272059" y="499934"/>
                  </a:lnTo>
                  <a:lnTo>
                    <a:pt x="272943" y="500718"/>
                  </a:lnTo>
                  <a:lnTo>
                    <a:pt x="270003" y="501019"/>
                  </a:lnTo>
                  <a:lnTo>
                    <a:pt x="264609" y="501180"/>
                  </a:lnTo>
                  <a:lnTo>
                    <a:pt x="257783" y="502184"/>
                  </a:lnTo>
                  <a:lnTo>
                    <a:pt x="250887" y="505270"/>
                  </a:lnTo>
                  <a:lnTo>
                    <a:pt x="245927" y="508839"/>
                  </a:lnTo>
                  <a:lnTo>
                    <a:pt x="242250" y="509862"/>
                  </a:lnTo>
                  <a:lnTo>
                    <a:pt x="236653" y="510395"/>
                  </a:lnTo>
                  <a:lnTo>
                    <a:pt x="231230" y="509488"/>
                  </a:lnTo>
                  <a:lnTo>
                    <a:pt x="225298" y="508592"/>
                  </a:lnTo>
                  <a:lnTo>
                    <a:pt x="216915" y="506993"/>
                  </a:lnTo>
                  <a:lnTo>
                    <a:pt x="208592" y="505516"/>
                  </a:lnTo>
                  <a:lnTo>
                    <a:pt x="204516" y="505167"/>
                  </a:lnTo>
                  <a:lnTo>
                    <a:pt x="198341" y="504246"/>
                  </a:lnTo>
                  <a:lnTo>
                    <a:pt x="198045" y="504173"/>
                  </a:lnTo>
                  <a:lnTo>
                    <a:pt x="193080" y="502941"/>
                  </a:lnTo>
                  <a:lnTo>
                    <a:pt x="181699" y="499643"/>
                  </a:lnTo>
                  <a:lnTo>
                    <a:pt x="175715" y="497137"/>
                  </a:lnTo>
                  <a:lnTo>
                    <a:pt x="163330" y="491967"/>
                  </a:lnTo>
                  <a:lnTo>
                    <a:pt x="154397" y="488192"/>
                  </a:lnTo>
                  <a:lnTo>
                    <a:pt x="148384" y="486240"/>
                  </a:lnTo>
                  <a:lnTo>
                    <a:pt x="143375" y="484621"/>
                  </a:lnTo>
                  <a:lnTo>
                    <a:pt x="135899" y="483046"/>
                  </a:lnTo>
                  <a:lnTo>
                    <a:pt x="124259" y="480373"/>
                  </a:lnTo>
                  <a:lnTo>
                    <a:pt x="117729" y="479584"/>
                  </a:lnTo>
                  <a:lnTo>
                    <a:pt x="112463" y="479679"/>
                  </a:lnTo>
                  <a:lnTo>
                    <a:pt x="108825" y="480241"/>
                  </a:lnTo>
                  <a:lnTo>
                    <a:pt x="102277" y="482255"/>
                  </a:lnTo>
                  <a:lnTo>
                    <a:pt x="97830" y="481973"/>
                  </a:lnTo>
                  <a:lnTo>
                    <a:pt x="90226" y="481736"/>
                  </a:lnTo>
                  <a:lnTo>
                    <a:pt x="85511" y="481844"/>
                  </a:lnTo>
                  <a:lnTo>
                    <a:pt x="77326" y="482958"/>
                  </a:lnTo>
                  <a:lnTo>
                    <a:pt x="70561" y="484269"/>
                  </a:lnTo>
                  <a:lnTo>
                    <a:pt x="64788" y="484853"/>
                  </a:lnTo>
                  <a:lnTo>
                    <a:pt x="58530" y="485853"/>
                  </a:lnTo>
                  <a:lnTo>
                    <a:pt x="50997" y="487631"/>
                  </a:lnTo>
                  <a:lnTo>
                    <a:pt x="47892" y="488708"/>
                  </a:lnTo>
                  <a:lnTo>
                    <a:pt x="43633" y="490883"/>
                  </a:lnTo>
                  <a:lnTo>
                    <a:pt x="41110" y="492568"/>
                  </a:lnTo>
                  <a:lnTo>
                    <a:pt x="38696" y="494578"/>
                  </a:lnTo>
                  <a:lnTo>
                    <a:pt x="35283" y="489841"/>
                  </a:lnTo>
                  <a:lnTo>
                    <a:pt x="34353" y="488217"/>
                  </a:lnTo>
                  <a:lnTo>
                    <a:pt x="33834" y="487900"/>
                  </a:lnTo>
                  <a:lnTo>
                    <a:pt x="31883" y="487308"/>
                  </a:lnTo>
                  <a:lnTo>
                    <a:pt x="31508" y="486974"/>
                  </a:lnTo>
                  <a:lnTo>
                    <a:pt x="31190" y="485767"/>
                  </a:lnTo>
                  <a:lnTo>
                    <a:pt x="31548" y="484509"/>
                  </a:lnTo>
                  <a:lnTo>
                    <a:pt x="31131" y="483709"/>
                  </a:lnTo>
                  <a:lnTo>
                    <a:pt x="30516" y="483107"/>
                  </a:lnTo>
                  <a:lnTo>
                    <a:pt x="27355" y="481245"/>
                  </a:lnTo>
                  <a:lnTo>
                    <a:pt x="26805" y="480607"/>
                  </a:lnTo>
                  <a:lnTo>
                    <a:pt x="26477" y="479530"/>
                  </a:lnTo>
                  <a:lnTo>
                    <a:pt x="26403" y="478684"/>
                  </a:lnTo>
                  <a:lnTo>
                    <a:pt x="26536" y="477714"/>
                  </a:lnTo>
                  <a:lnTo>
                    <a:pt x="27182" y="476373"/>
                  </a:lnTo>
                  <a:lnTo>
                    <a:pt x="27988" y="475462"/>
                  </a:lnTo>
                  <a:lnTo>
                    <a:pt x="29972" y="473676"/>
                  </a:lnTo>
                  <a:lnTo>
                    <a:pt x="31252" y="472747"/>
                  </a:lnTo>
                  <a:lnTo>
                    <a:pt x="33586" y="471458"/>
                  </a:lnTo>
                  <a:lnTo>
                    <a:pt x="34716" y="470629"/>
                  </a:lnTo>
                  <a:lnTo>
                    <a:pt x="35783" y="469600"/>
                  </a:lnTo>
                  <a:lnTo>
                    <a:pt x="35883" y="469468"/>
                  </a:lnTo>
                  <a:lnTo>
                    <a:pt x="37885" y="466833"/>
                  </a:lnTo>
                  <a:lnTo>
                    <a:pt x="38878" y="465143"/>
                  </a:lnTo>
                  <a:lnTo>
                    <a:pt x="40272" y="462148"/>
                  </a:lnTo>
                  <a:lnTo>
                    <a:pt x="40566" y="461287"/>
                  </a:lnTo>
                  <a:lnTo>
                    <a:pt x="40873" y="459198"/>
                  </a:lnTo>
                  <a:lnTo>
                    <a:pt x="41563" y="456372"/>
                  </a:lnTo>
                  <a:lnTo>
                    <a:pt x="43812" y="451502"/>
                  </a:lnTo>
                  <a:lnTo>
                    <a:pt x="44124" y="451093"/>
                  </a:lnTo>
                  <a:lnTo>
                    <a:pt x="49938" y="446450"/>
                  </a:lnTo>
                  <a:lnTo>
                    <a:pt x="50102" y="446096"/>
                  </a:lnTo>
                  <a:lnTo>
                    <a:pt x="50141" y="444846"/>
                  </a:lnTo>
                  <a:lnTo>
                    <a:pt x="50344" y="444167"/>
                  </a:lnTo>
                  <a:lnTo>
                    <a:pt x="52184" y="442108"/>
                  </a:lnTo>
                  <a:lnTo>
                    <a:pt x="52433" y="441829"/>
                  </a:lnTo>
                  <a:lnTo>
                    <a:pt x="54611" y="441586"/>
                  </a:lnTo>
                  <a:lnTo>
                    <a:pt x="55007" y="441288"/>
                  </a:lnTo>
                  <a:lnTo>
                    <a:pt x="55178" y="440853"/>
                  </a:lnTo>
                  <a:lnTo>
                    <a:pt x="55007" y="440219"/>
                  </a:lnTo>
                  <a:lnTo>
                    <a:pt x="54792" y="439964"/>
                  </a:lnTo>
                  <a:lnTo>
                    <a:pt x="52936" y="439490"/>
                  </a:lnTo>
                  <a:lnTo>
                    <a:pt x="50918" y="437790"/>
                  </a:lnTo>
                  <a:lnTo>
                    <a:pt x="50578" y="437099"/>
                  </a:lnTo>
                  <a:lnTo>
                    <a:pt x="50773" y="436691"/>
                  </a:lnTo>
                  <a:lnTo>
                    <a:pt x="51880" y="435905"/>
                  </a:lnTo>
                  <a:lnTo>
                    <a:pt x="54562" y="433140"/>
                  </a:lnTo>
                  <a:lnTo>
                    <a:pt x="54612" y="429574"/>
                  </a:lnTo>
                  <a:lnTo>
                    <a:pt x="54991" y="429385"/>
                  </a:lnTo>
                  <a:lnTo>
                    <a:pt x="55432" y="429867"/>
                  </a:lnTo>
                  <a:lnTo>
                    <a:pt x="55705" y="429854"/>
                  </a:lnTo>
                  <a:lnTo>
                    <a:pt x="56281" y="428947"/>
                  </a:lnTo>
                  <a:lnTo>
                    <a:pt x="55000" y="427311"/>
                  </a:lnTo>
                  <a:lnTo>
                    <a:pt x="54134" y="424301"/>
                  </a:lnTo>
                  <a:lnTo>
                    <a:pt x="53240" y="423353"/>
                  </a:lnTo>
                  <a:lnTo>
                    <a:pt x="52291" y="421533"/>
                  </a:lnTo>
                  <a:lnTo>
                    <a:pt x="51765" y="419175"/>
                  </a:lnTo>
                  <a:lnTo>
                    <a:pt x="51952" y="417913"/>
                  </a:lnTo>
                  <a:lnTo>
                    <a:pt x="52681" y="416920"/>
                  </a:lnTo>
                  <a:lnTo>
                    <a:pt x="53677" y="414361"/>
                  </a:lnTo>
                  <a:lnTo>
                    <a:pt x="53614" y="414156"/>
                  </a:lnTo>
                  <a:lnTo>
                    <a:pt x="53364" y="413331"/>
                  </a:lnTo>
                  <a:lnTo>
                    <a:pt x="53033" y="410174"/>
                  </a:lnTo>
                  <a:lnTo>
                    <a:pt x="53268" y="409634"/>
                  </a:lnTo>
                  <a:lnTo>
                    <a:pt x="53319" y="408812"/>
                  </a:lnTo>
                  <a:lnTo>
                    <a:pt x="53027" y="407789"/>
                  </a:lnTo>
                  <a:lnTo>
                    <a:pt x="52695" y="407357"/>
                  </a:lnTo>
                  <a:lnTo>
                    <a:pt x="52270" y="406948"/>
                  </a:lnTo>
                  <a:lnTo>
                    <a:pt x="51703" y="406859"/>
                  </a:lnTo>
                  <a:lnTo>
                    <a:pt x="50989" y="406861"/>
                  </a:lnTo>
                  <a:lnTo>
                    <a:pt x="49084" y="405663"/>
                  </a:lnTo>
                  <a:lnTo>
                    <a:pt x="46187" y="401965"/>
                  </a:lnTo>
                  <a:lnTo>
                    <a:pt x="45678" y="401936"/>
                  </a:lnTo>
                  <a:lnTo>
                    <a:pt x="45465" y="401494"/>
                  </a:lnTo>
                  <a:lnTo>
                    <a:pt x="46593" y="398157"/>
                  </a:lnTo>
                  <a:lnTo>
                    <a:pt x="46592" y="396053"/>
                  </a:lnTo>
                  <a:lnTo>
                    <a:pt x="46182" y="393696"/>
                  </a:lnTo>
                  <a:lnTo>
                    <a:pt x="46285" y="393209"/>
                  </a:lnTo>
                  <a:lnTo>
                    <a:pt x="47062" y="392338"/>
                  </a:lnTo>
                  <a:lnTo>
                    <a:pt x="47846" y="392210"/>
                  </a:lnTo>
                  <a:lnTo>
                    <a:pt x="48480" y="391433"/>
                  </a:lnTo>
                  <a:lnTo>
                    <a:pt x="50714" y="388697"/>
                  </a:lnTo>
                  <a:lnTo>
                    <a:pt x="53207" y="387291"/>
                  </a:lnTo>
                  <a:lnTo>
                    <a:pt x="53789" y="385735"/>
                  </a:lnTo>
                  <a:lnTo>
                    <a:pt x="53771" y="385265"/>
                  </a:lnTo>
                  <a:lnTo>
                    <a:pt x="52681" y="383283"/>
                  </a:lnTo>
                  <a:lnTo>
                    <a:pt x="51135" y="378080"/>
                  </a:lnTo>
                  <a:lnTo>
                    <a:pt x="51928" y="376263"/>
                  </a:lnTo>
                  <a:lnTo>
                    <a:pt x="51336" y="374520"/>
                  </a:lnTo>
                  <a:lnTo>
                    <a:pt x="49583" y="373541"/>
                  </a:lnTo>
                  <a:lnTo>
                    <a:pt x="48913" y="372939"/>
                  </a:lnTo>
                  <a:lnTo>
                    <a:pt x="47913" y="371577"/>
                  </a:lnTo>
                  <a:lnTo>
                    <a:pt x="49314" y="370773"/>
                  </a:lnTo>
                  <a:lnTo>
                    <a:pt x="49694" y="369006"/>
                  </a:lnTo>
                  <a:lnTo>
                    <a:pt x="49411" y="367637"/>
                  </a:lnTo>
                  <a:lnTo>
                    <a:pt x="49367" y="366540"/>
                  </a:lnTo>
                  <a:lnTo>
                    <a:pt x="51285" y="364399"/>
                  </a:lnTo>
                  <a:lnTo>
                    <a:pt x="53778" y="363472"/>
                  </a:lnTo>
                  <a:lnTo>
                    <a:pt x="54214" y="363695"/>
                  </a:lnTo>
                  <a:lnTo>
                    <a:pt x="54508" y="363854"/>
                  </a:lnTo>
                  <a:lnTo>
                    <a:pt x="54883" y="363700"/>
                  </a:lnTo>
                  <a:lnTo>
                    <a:pt x="55266" y="363180"/>
                  </a:lnTo>
                  <a:lnTo>
                    <a:pt x="55432" y="362646"/>
                  </a:lnTo>
                  <a:lnTo>
                    <a:pt x="55291" y="362182"/>
                  </a:lnTo>
                  <a:lnTo>
                    <a:pt x="54938" y="361461"/>
                  </a:lnTo>
                  <a:lnTo>
                    <a:pt x="54644" y="358985"/>
                  </a:lnTo>
                  <a:lnTo>
                    <a:pt x="54838" y="356726"/>
                  </a:lnTo>
                  <a:lnTo>
                    <a:pt x="56402" y="354179"/>
                  </a:lnTo>
                  <a:lnTo>
                    <a:pt x="58326" y="352363"/>
                  </a:lnTo>
                  <a:lnTo>
                    <a:pt x="60466" y="351884"/>
                  </a:lnTo>
                  <a:lnTo>
                    <a:pt x="61503" y="350856"/>
                  </a:lnTo>
                  <a:lnTo>
                    <a:pt x="62568" y="348620"/>
                  </a:lnTo>
                  <a:lnTo>
                    <a:pt x="62571" y="347322"/>
                  </a:lnTo>
                  <a:lnTo>
                    <a:pt x="63117" y="345878"/>
                  </a:lnTo>
                  <a:lnTo>
                    <a:pt x="63740" y="345269"/>
                  </a:lnTo>
                  <a:lnTo>
                    <a:pt x="63929" y="344527"/>
                  </a:lnTo>
                  <a:lnTo>
                    <a:pt x="63881" y="343653"/>
                  </a:lnTo>
                  <a:lnTo>
                    <a:pt x="62818" y="342338"/>
                  </a:lnTo>
                  <a:lnTo>
                    <a:pt x="62618" y="341834"/>
                  </a:lnTo>
                  <a:lnTo>
                    <a:pt x="64009" y="339525"/>
                  </a:lnTo>
                  <a:lnTo>
                    <a:pt x="65896" y="338551"/>
                  </a:lnTo>
                  <a:lnTo>
                    <a:pt x="66211" y="336546"/>
                  </a:lnTo>
                  <a:lnTo>
                    <a:pt x="66238" y="335253"/>
                  </a:lnTo>
                  <a:lnTo>
                    <a:pt x="66851" y="333788"/>
                  </a:lnTo>
                  <a:lnTo>
                    <a:pt x="67579" y="332986"/>
                  </a:lnTo>
                  <a:lnTo>
                    <a:pt x="68741" y="332817"/>
                  </a:lnTo>
                  <a:lnTo>
                    <a:pt x="69503" y="332323"/>
                  </a:lnTo>
                  <a:lnTo>
                    <a:pt x="69699" y="332097"/>
                  </a:lnTo>
                  <a:lnTo>
                    <a:pt x="70597" y="329577"/>
                  </a:lnTo>
                  <a:lnTo>
                    <a:pt x="70607" y="328099"/>
                  </a:lnTo>
                  <a:lnTo>
                    <a:pt x="70004" y="327417"/>
                  </a:lnTo>
                  <a:lnTo>
                    <a:pt x="69816" y="323156"/>
                  </a:lnTo>
                  <a:lnTo>
                    <a:pt x="68922" y="322475"/>
                  </a:lnTo>
                  <a:lnTo>
                    <a:pt x="68645" y="321873"/>
                  </a:lnTo>
                  <a:lnTo>
                    <a:pt x="68558" y="320459"/>
                  </a:lnTo>
                  <a:lnTo>
                    <a:pt x="68982" y="319469"/>
                  </a:lnTo>
                  <a:lnTo>
                    <a:pt x="69946" y="318511"/>
                  </a:lnTo>
                  <a:lnTo>
                    <a:pt x="70011" y="317092"/>
                  </a:lnTo>
                  <a:lnTo>
                    <a:pt x="70452" y="316003"/>
                  </a:lnTo>
                  <a:lnTo>
                    <a:pt x="70787" y="315651"/>
                  </a:lnTo>
                  <a:lnTo>
                    <a:pt x="71087" y="315569"/>
                  </a:lnTo>
                  <a:lnTo>
                    <a:pt x="71327" y="315659"/>
                  </a:lnTo>
                  <a:lnTo>
                    <a:pt x="71656" y="315761"/>
                  </a:lnTo>
                  <a:lnTo>
                    <a:pt x="73114" y="315068"/>
                  </a:lnTo>
                  <a:lnTo>
                    <a:pt x="73703" y="314253"/>
                  </a:lnTo>
                  <a:lnTo>
                    <a:pt x="73648" y="312896"/>
                  </a:lnTo>
                  <a:lnTo>
                    <a:pt x="72791" y="311286"/>
                  </a:lnTo>
                  <a:lnTo>
                    <a:pt x="70506" y="308977"/>
                  </a:lnTo>
                  <a:lnTo>
                    <a:pt x="69120" y="308415"/>
                  </a:lnTo>
                  <a:lnTo>
                    <a:pt x="68139" y="307474"/>
                  </a:lnTo>
                  <a:lnTo>
                    <a:pt x="67593" y="306095"/>
                  </a:lnTo>
                  <a:lnTo>
                    <a:pt x="67827" y="304768"/>
                  </a:lnTo>
                  <a:lnTo>
                    <a:pt x="68034" y="304064"/>
                  </a:lnTo>
                  <a:lnTo>
                    <a:pt x="68272" y="303617"/>
                  </a:lnTo>
                  <a:lnTo>
                    <a:pt x="68699" y="303397"/>
                  </a:lnTo>
                  <a:lnTo>
                    <a:pt x="69609" y="303670"/>
                  </a:lnTo>
                  <a:lnTo>
                    <a:pt x="71641" y="302944"/>
                  </a:lnTo>
                  <a:lnTo>
                    <a:pt x="74459" y="300658"/>
                  </a:lnTo>
                  <a:lnTo>
                    <a:pt x="74501" y="299803"/>
                  </a:lnTo>
                  <a:lnTo>
                    <a:pt x="74419" y="299366"/>
                  </a:lnTo>
                  <a:lnTo>
                    <a:pt x="73590" y="298629"/>
                  </a:lnTo>
                  <a:lnTo>
                    <a:pt x="72509" y="296657"/>
                  </a:lnTo>
                  <a:lnTo>
                    <a:pt x="72384" y="296141"/>
                  </a:lnTo>
                  <a:lnTo>
                    <a:pt x="72733" y="295796"/>
                  </a:lnTo>
                  <a:lnTo>
                    <a:pt x="73221" y="295341"/>
                  </a:lnTo>
                  <a:lnTo>
                    <a:pt x="73497" y="294660"/>
                  </a:lnTo>
                  <a:lnTo>
                    <a:pt x="73085" y="293871"/>
                  </a:lnTo>
                  <a:lnTo>
                    <a:pt x="72429" y="293322"/>
                  </a:lnTo>
                  <a:lnTo>
                    <a:pt x="71253" y="292879"/>
                  </a:lnTo>
                  <a:lnTo>
                    <a:pt x="70399" y="292182"/>
                  </a:lnTo>
                  <a:lnTo>
                    <a:pt x="69802" y="291023"/>
                  </a:lnTo>
                  <a:lnTo>
                    <a:pt x="69691" y="290135"/>
                  </a:lnTo>
                  <a:lnTo>
                    <a:pt x="69908" y="288983"/>
                  </a:lnTo>
                  <a:lnTo>
                    <a:pt x="70936" y="287742"/>
                  </a:lnTo>
                  <a:lnTo>
                    <a:pt x="71123" y="286526"/>
                  </a:lnTo>
                  <a:lnTo>
                    <a:pt x="71007" y="285511"/>
                  </a:lnTo>
                  <a:lnTo>
                    <a:pt x="70411" y="284512"/>
                  </a:lnTo>
                  <a:lnTo>
                    <a:pt x="70355" y="283462"/>
                  </a:lnTo>
                  <a:lnTo>
                    <a:pt x="70330" y="282635"/>
                  </a:lnTo>
                  <a:lnTo>
                    <a:pt x="70423" y="282028"/>
                  </a:lnTo>
                  <a:lnTo>
                    <a:pt x="70887" y="281497"/>
                  </a:lnTo>
                  <a:lnTo>
                    <a:pt x="71314" y="281187"/>
                  </a:lnTo>
                  <a:lnTo>
                    <a:pt x="71864" y="277951"/>
                  </a:lnTo>
                  <a:lnTo>
                    <a:pt x="71648" y="277429"/>
                  </a:lnTo>
                  <a:lnTo>
                    <a:pt x="71415" y="277270"/>
                  </a:lnTo>
                  <a:lnTo>
                    <a:pt x="69646" y="277181"/>
                  </a:lnTo>
                  <a:lnTo>
                    <a:pt x="69177" y="277344"/>
                  </a:lnTo>
                  <a:lnTo>
                    <a:pt x="68133" y="277825"/>
                  </a:lnTo>
                  <a:lnTo>
                    <a:pt x="67055" y="278569"/>
                  </a:lnTo>
                  <a:lnTo>
                    <a:pt x="65868" y="280078"/>
                  </a:lnTo>
                  <a:lnTo>
                    <a:pt x="64692" y="280380"/>
                  </a:lnTo>
                  <a:lnTo>
                    <a:pt x="63335" y="279102"/>
                  </a:lnTo>
                  <a:lnTo>
                    <a:pt x="63140" y="278893"/>
                  </a:lnTo>
                  <a:lnTo>
                    <a:pt x="62840" y="277977"/>
                  </a:lnTo>
                  <a:lnTo>
                    <a:pt x="62122" y="274682"/>
                  </a:lnTo>
                  <a:lnTo>
                    <a:pt x="62458" y="273239"/>
                  </a:lnTo>
                  <a:lnTo>
                    <a:pt x="62434" y="272441"/>
                  </a:lnTo>
                  <a:lnTo>
                    <a:pt x="62299" y="271958"/>
                  </a:lnTo>
                  <a:lnTo>
                    <a:pt x="62012" y="271518"/>
                  </a:lnTo>
                  <a:lnTo>
                    <a:pt x="61693" y="271177"/>
                  </a:lnTo>
                  <a:lnTo>
                    <a:pt x="60887" y="270578"/>
                  </a:lnTo>
                  <a:lnTo>
                    <a:pt x="60802" y="269038"/>
                  </a:lnTo>
                  <a:lnTo>
                    <a:pt x="61029" y="268010"/>
                  </a:lnTo>
                  <a:lnTo>
                    <a:pt x="61040" y="266887"/>
                  </a:lnTo>
                  <a:lnTo>
                    <a:pt x="60174" y="265223"/>
                  </a:lnTo>
                  <a:lnTo>
                    <a:pt x="57355" y="265526"/>
                  </a:lnTo>
                  <a:lnTo>
                    <a:pt x="55458" y="263809"/>
                  </a:lnTo>
                  <a:lnTo>
                    <a:pt x="53870" y="261500"/>
                  </a:lnTo>
                  <a:lnTo>
                    <a:pt x="53028" y="261080"/>
                  </a:lnTo>
                  <a:lnTo>
                    <a:pt x="51930" y="261006"/>
                  </a:lnTo>
                  <a:lnTo>
                    <a:pt x="51553" y="260524"/>
                  </a:lnTo>
                  <a:lnTo>
                    <a:pt x="51410" y="259851"/>
                  </a:lnTo>
                  <a:lnTo>
                    <a:pt x="52669" y="256819"/>
                  </a:lnTo>
                  <a:lnTo>
                    <a:pt x="53698" y="253520"/>
                  </a:lnTo>
                  <a:lnTo>
                    <a:pt x="54022" y="253195"/>
                  </a:lnTo>
                  <a:lnTo>
                    <a:pt x="54159" y="252827"/>
                  </a:lnTo>
                  <a:lnTo>
                    <a:pt x="54272" y="252487"/>
                  </a:lnTo>
                  <a:lnTo>
                    <a:pt x="54239" y="252207"/>
                  </a:lnTo>
                  <a:lnTo>
                    <a:pt x="54083" y="251931"/>
                  </a:lnTo>
                  <a:lnTo>
                    <a:pt x="53580" y="251581"/>
                  </a:lnTo>
                  <a:lnTo>
                    <a:pt x="53459" y="250799"/>
                  </a:lnTo>
                  <a:lnTo>
                    <a:pt x="53642" y="250316"/>
                  </a:lnTo>
                  <a:lnTo>
                    <a:pt x="53574" y="249701"/>
                  </a:lnTo>
                  <a:lnTo>
                    <a:pt x="53331" y="248573"/>
                  </a:lnTo>
                  <a:lnTo>
                    <a:pt x="53119" y="247684"/>
                  </a:lnTo>
                  <a:lnTo>
                    <a:pt x="52786" y="247065"/>
                  </a:lnTo>
                  <a:lnTo>
                    <a:pt x="49971" y="245448"/>
                  </a:lnTo>
                  <a:lnTo>
                    <a:pt x="49241" y="245478"/>
                  </a:lnTo>
                  <a:lnTo>
                    <a:pt x="48819" y="245265"/>
                  </a:lnTo>
                  <a:lnTo>
                    <a:pt x="48811" y="244102"/>
                  </a:lnTo>
                  <a:lnTo>
                    <a:pt x="49670" y="242697"/>
                  </a:lnTo>
                  <a:lnTo>
                    <a:pt x="49208" y="241350"/>
                  </a:lnTo>
                  <a:lnTo>
                    <a:pt x="48108" y="240626"/>
                  </a:lnTo>
                  <a:lnTo>
                    <a:pt x="42910" y="237045"/>
                  </a:lnTo>
                  <a:lnTo>
                    <a:pt x="42833" y="236092"/>
                  </a:lnTo>
                  <a:lnTo>
                    <a:pt x="42818" y="235562"/>
                  </a:lnTo>
                  <a:lnTo>
                    <a:pt x="43068" y="235260"/>
                  </a:lnTo>
                  <a:lnTo>
                    <a:pt x="43347" y="235105"/>
                  </a:lnTo>
                  <a:lnTo>
                    <a:pt x="43814" y="234865"/>
                  </a:lnTo>
                  <a:lnTo>
                    <a:pt x="44408" y="234691"/>
                  </a:lnTo>
                  <a:lnTo>
                    <a:pt x="45161" y="233581"/>
                  </a:lnTo>
                  <a:lnTo>
                    <a:pt x="45425" y="232896"/>
                  </a:lnTo>
                  <a:lnTo>
                    <a:pt x="45756" y="231826"/>
                  </a:lnTo>
                  <a:lnTo>
                    <a:pt x="45622" y="230740"/>
                  </a:lnTo>
                  <a:lnTo>
                    <a:pt x="44764" y="230529"/>
                  </a:lnTo>
                  <a:lnTo>
                    <a:pt x="44010" y="230286"/>
                  </a:lnTo>
                  <a:lnTo>
                    <a:pt x="43872" y="229995"/>
                  </a:lnTo>
                  <a:lnTo>
                    <a:pt x="43761" y="229559"/>
                  </a:lnTo>
                  <a:lnTo>
                    <a:pt x="43695" y="229205"/>
                  </a:lnTo>
                  <a:lnTo>
                    <a:pt x="43452" y="228829"/>
                  </a:lnTo>
                  <a:lnTo>
                    <a:pt x="43011" y="228723"/>
                  </a:lnTo>
                  <a:lnTo>
                    <a:pt x="42624" y="228705"/>
                  </a:lnTo>
                  <a:lnTo>
                    <a:pt x="42369" y="228801"/>
                  </a:lnTo>
                  <a:lnTo>
                    <a:pt x="42121" y="228847"/>
                  </a:lnTo>
                  <a:lnTo>
                    <a:pt x="41339" y="229072"/>
                  </a:lnTo>
                  <a:lnTo>
                    <a:pt x="38696" y="228936"/>
                  </a:lnTo>
                  <a:lnTo>
                    <a:pt x="37818" y="228676"/>
                  </a:lnTo>
                  <a:lnTo>
                    <a:pt x="36470" y="227741"/>
                  </a:lnTo>
                  <a:lnTo>
                    <a:pt x="33785" y="224798"/>
                  </a:lnTo>
                  <a:lnTo>
                    <a:pt x="33495" y="224314"/>
                  </a:lnTo>
                  <a:lnTo>
                    <a:pt x="33177" y="222884"/>
                  </a:lnTo>
                  <a:lnTo>
                    <a:pt x="31587" y="220303"/>
                  </a:lnTo>
                  <a:lnTo>
                    <a:pt x="30970" y="218452"/>
                  </a:lnTo>
                  <a:lnTo>
                    <a:pt x="31108" y="217328"/>
                  </a:lnTo>
                  <a:lnTo>
                    <a:pt x="32363" y="215877"/>
                  </a:lnTo>
                  <a:lnTo>
                    <a:pt x="32864" y="216200"/>
                  </a:lnTo>
                  <a:lnTo>
                    <a:pt x="33530" y="216135"/>
                  </a:lnTo>
                  <a:lnTo>
                    <a:pt x="33736" y="214974"/>
                  </a:lnTo>
                  <a:lnTo>
                    <a:pt x="33482" y="211296"/>
                  </a:lnTo>
                  <a:lnTo>
                    <a:pt x="32464" y="209418"/>
                  </a:lnTo>
                  <a:lnTo>
                    <a:pt x="32339" y="208565"/>
                  </a:lnTo>
                  <a:lnTo>
                    <a:pt x="32870" y="207527"/>
                  </a:lnTo>
                  <a:lnTo>
                    <a:pt x="33463" y="207775"/>
                  </a:lnTo>
                  <a:lnTo>
                    <a:pt x="35049" y="205768"/>
                  </a:lnTo>
                  <a:lnTo>
                    <a:pt x="35276" y="204670"/>
                  </a:lnTo>
                  <a:lnTo>
                    <a:pt x="35227" y="204003"/>
                  </a:lnTo>
                  <a:lnTo>
                    <a:pt x="35123" y="203585"/>
                  </a:lnTo>
                  <a:lnTo>
                    <a:pt x="34621" y="203084"/>
                  </a:lnTo>
                  <a:lnTo>
                    <a:pt x="34232" y="202913"/>
                  </a:lnTo>
                  <a:lnTo>
                    <a:pt x="33681" y="202643"/>
                  </a:lnTo>
                  <a:lnTo>
                    <a:pt x="33505" y="202000"/>
                  </a:lnTo>
                  <a:lnTo>
                    <a:pt x="33499" y="200964"/>
                  </a:lnTo>
                  <a:lnTo>
                    <a:pt x="33031" y="199551"/>
                  </a:lnTo>
                  <a:lnTo>
                    <a:pt x="32308" y="198767"/>
                  </a:lnTo>
                  <a:lnTo>
                    <a:pt x="31495" y="197132"/>
                  </a:lnTo>
                  <a:lnTo>
                    <a:pt x="31527" y="195861"/>
                  </a:lnTo>
                  <a:lnTo>
                    <a:pt x="31859" y="195152"/>
                  </a:lnTo>
                  <a:lnTo>
                    <a:pt x="32403" y="193077"/>
                  </a:lnTo>
                  <a:lnTo>
                    <a:pt x="32290" y="192856"/>
                  </a:lnTo>
                  <a:lnTo>
                    <a:pt x="31772" y="192487"/>
                  </a:lnTo>
                  <a:lnTo>
                    <a:pt x="31288" y="192139"/>
                  </a:lnTo>
                  <a:lnTo>
                    <a:pt x="30839" y="191704"/>
                  </a:lnTo>
                  <a:lnTo>
                    <a:pt x="30537" y="190924"/>
                  </a:lnTo>
                  <a:lnTo>
                    <a:pt x="30515" y="190136"/>
                  </a:lnTo>
                  <a:lnTo>
                    <a:pt x="30107" y="189503"/>
                  </a:lnTo>
                  <a:lnTo>
                    <a:pt x="29305" y="189028"/>
                  </a:lnTo>
                  <a:lnTo>
                    <a:pt x="28380" y="188552"/>
                  </a:lnTo>
                  <a:lnTo>
                    <a:pt x="26119" y="186962"/>
                  </a:lnTo>
                  <a:lnTo>
                    <a:pt x="25614" y="186275"/>
                  </a:lnTo>
                  <a:lnTo>
                    <a:pt x="25532" y="183524"/>
                  </a:lnTo>
                  <a:lnTo>
                    <a:pt x="24953" y="183051"/>
                  </a:lnTo>
                  <a:lnTo>
                    <a:pt x="24330" y="182540"/>
                  </a:lnTo>
                  <a:lnTo>
                    <a:pt x="23784" y="181203"/>
                  </a:lnTo>
                  <a:lnTo>
                    <a:pt x="23609" y="179642"/>
                  </a:lnTo>
                  <a:lnTo>
                    <a:pt x="22604" y="178842"/>
                  </a:lnTo>
                  <a:lnTo>
                    <a:pt x="21958" y="177889"/>
                  </a:lnTo>
                  <a:lnTo>
                    <a:pt x="22025" y="177031"/>
                  </a:lnTo>
                  <a:lnTo>
                    <a:pt x="21553" y="176369"/>
                  </a:lnTo>
                  <a:lnTo>
                    <a:pt x="20938" y="176015"/>
                  </a:lnTo>
                  <a:lnTo>
                    <a:pt x="20132" y="176078"/>
                  </a:lnTo>
                  <a:lnTo>
                    <a:pt x="19680" y="176397"/>
                  </a:lnTo>
                  <a:lnTo>
                    <a:pt x="19135" y="176542"/>
                  </a:lnTo>
                  <a:lnTo>
                    <a:pt x="18656" y="176315"/>
                  </a:lnTo>
                  <a:lnTo>
                    <a:pt x="18035" y="175744"/>
                  </a:lnTo>
                  <a:lnTo>
                    <a:pt x="17682" y="174557"/>
                  </a:lnTo>
                  <a:lnTo>
                    <a:pt x="17292" y="174110"/>
                  </a:lnTo>
                  <a:lnTo>
                    <a:pt x="16586" y="173890"/>
                  </a:lnTo>
                  <a:lnTo>
                    <a:pt x="15315" y="173632"/>
                  </a:lnTo>
                  <a:lnTo>
                    <a:pt x="12983" y="172266"/>
                  </a:lnTo>
                  <a:lnTo>
                    <a:pt x="12234" y="171408"/>
                  </a:lnTo>
                  <a:lnTo>
                    <a:pt x="7569" y="163499"/>
                  </a:lnTo>
                  <a:lnTo>
                    <a:pt x="6795" y="162186"/>
                  </a:lnTo>
                  <a:lnTo>
                    <a:pt x="5436" y="161490"/>
                  </a:lnTo>
                  <a:lnTo>
                    <a:pt x="4297" y="162017"/>
                  </a:lnTo>
                  <a:lnTo>
                    <a:pt x="3865" y="162033"/>
                  </a:lnTo>
                  <a:lnTo>
                    <a:pt x="3729" y="161039"/>
                  </a:lnTo>
                  <a:lnTo>
                    <a:pt x="3526" y="152797"/>
                  </a:lnTo>
                  <a:lnTo>
                    <a:pt x="3340" y="143514"/>
                  </a:lnTo>
                  <a:lnTo>
                    <a:pt x="3269" y="142753"/>
                  </a:lnTo>
                  <a:lnTo>
                    <a:pt x="3231" y="140894"/>
                  </a:lnTo>
                  <a:lnTo>
                    <a:pt x="3170" y="137968"/>
                  </a:lnTo>
                  <a:lnTo>
                    <a:pt x="3141" y="136690"/>
                  </a:lnTo>
                  <a:lnTo>
                    <a:pt x="3028" y="132460"/>
                  </a:lnTo>
                  <a:lnTo>
                    <a:pt x="2943" y="129244"/>
                  </a:lnTo>
                  <a:lnTo>
                    <a:pt x="2747" y="121753"/>
                  </a:lnTo>
                  <a:lnTo>
                    <a:pt x="2406" y="108111"/>
                  </a:lnTo>
                  <a:lnTo>
                    <a:pt x="2368" y="106691"/>
                  </a:lnTo>
                  <a:lnTo>
                    <a:pt x="2282" y="103936"/>
                  </a:lnTo>
                  <a:lnTo>
                    <a:pt x="2252" y="102719"/>
                  </a:lnTo>
                  <a:lnTo>
                    <a:pt x="2114" y="97653"/>
                  </a:lnTo>
                  <a:lnTo>
                    <a:pt x="2108" y="97015"/>
                  </a:lnTo>
                  <a:lnTo>
                    <a:pt x="1998" y="92582"/>
                  </a:lnTo>
                  <a:lnTo>
                    <a:pt x="1998" y="92442"/>
                  </a:lnTo>
                  <a:lnTo>
                    <a:pt x="1989" y="92216"/>
                  </a:lnTo>
                  <a:lnTo>
                    <a:pt x="1959" y="91475"/>
                  </a:lnTo>
                  <a:lnTo>
                    <a:pt x="1956" y="91146"/>
                  </a:lnTo>
                  <a:lnTo>
                    <a:pt x="1927" y="90559"/>
                  </a:lnTo>
                  <a:lnTo>
                    <a:pt x="1916" y="90231"/>
                  </a:lnTo>
                  <a:lnTo>
                    <a:pt x="1916" y="89315"/>
                  </a:lnTo>
                  <a:lnTo>
                    <a:pt x="1875" y="87528"/>
                  </a:lnTo>
                  <a:lnTo>
                    <a:pt x="1819" y="86297"/>
                  </a:lnTo>
                  <a:lnTo>
                    <a:pt x="1645" y="79625"/>
                  </a:lnTo>
                  <a:lnTo>
                    <a:pt x="1635" y="78932"/>
                  </a:lnTo>
                  <a:lnTo>
                    <a:pt x="1490" y="72259"/>
                  </a:lnTo>
                  <a:lnTo>
                    <a:pt x="1459" y="71078"/>
                  </a:lnTo>
                  <a:lnTo>
                    <a:pt x="1446" y="70532"/>
                  </a:lnTo>
                  <a:lnTo>
                    <a:pt x="1392" y="67872"/>
                  </a:lnTo>
                  <a:lnTo>
                    <a:pt x="1386" y="67412"/>
                  </a:lnTo>
                  <a:lnTo>
                    <a:pt x="1327" y="6571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69855" y="6430337"/>
              <a:ext cx="41555" cy="22615"/>
            </a:xfrm>
            <a:custGeom>
              <a:avLst/>
              <a:pathLst>
                <a:path w="41555" h="22615">
                  <a:moveTo>
                    <a:pt x="1480" y="7021"/>
                  </a:moveTo>
                  <a:lnTo>
                    <a:pt x="2536" y="5771"/>
                  </a:lnTo>
                  <a:lnTo>
                    <a:pt x="3019" y="5199"/>
                  </a:lnTo>
                  <a:lnTo>
                    <a:pt x="5893" y="3447"/>
                  </a:lnTo>
                  <a:lnTo>
                    <a:pt x="8762" y="4068"/>
                  </a:lnTo>
                  <a:lnTo>
                    <a:pt x="11482" y="3738"/>
                  </a:lnTo>
                  <a:lnTo>
                    <a:pt x="12889" y="459"/>
                  </a:lnTo>
                  <a:lnTo>
                    <a:pt x="16429" y="0"/>
                  </a:lnTo>
                  <a:lnTo>
                    <a:pt x="18327" y="770"/>
                  </a:lnTo>
                  <a:lnTo>
                    <a:pt x="20899" y="462"/>
                  </a:lnTo>
                  <a:lnTo>
                    <a:pt x="23283" y="715"/>
                  </a:lnTo>
                  <a:lnTo>
                    <a:pt x="25646" y="2836"/>
                  </a:lnTo>
                  <a:lnTo>
                    <a:pt x="28893" y="4321"/>
                  </a:lnTo>
                  <a:lnTo>
                    <a:pt x="29485" y="5953"/>
                  </a:lnTo>
                  <a:lnTo>
                    <a:pt x="31796" y="5059"/>
                  </a:lnTo>
                  <a:lnTo>
                    <a:pt x="32923" y="6479"/>
                  </a:lnTo>
                  <a:lnTo>
                    <a:pt x="34473" y="7669"/>
                  </a:lnTo>
                  <a:lnTo>
                    <a:pt x="36931" y="7644"/>
                  </a:lnTo>
                  <a:lnTo>
                    <a:pt x="38574" y="6620"/>
                  </a:lnTo>
                  <a:lnTo>
                    <a:pt x="38943" y="9244"/>
                  </a:lnTo>
                  <a:lnTo>
                    <a:pt x="41555" y="8127"/>
                  </a:lnTo>
                  <a:lnTo>
                    <a:pt x="41378" y="10133"/>
                  </a:lnTo>
                  <a:lnTo>
                    <a:pt x="38616" y="12503"/>
                  </a:lnTo>
                  <a:lnTo>
                    <a:pt x="34815" y="14910"/>
                  </a:lnTo>
                  <a:lnTo>
                    <a:pt x="33817" y="17830"/>
                  </a:lnTo>
                  <a:lnTo>
                    <a:pt x="34699" y="19891"/>
                  </a:lnTo>
                  <a:lnTo>
                    <a:pt x="32416" y="21056"/>
                  </a:lnTo>
                  <a:lnTo>
                    <a:pt x="30119" y="20485"/>
                  </a:lnTo>
                  <a:lnTo>
                    <a:pt x="28723" y="21396"/>
                  </a:lnTo>
                  <a:lnTo>
                    <a:pt x="27874" y="22615"/>
                  </a:lnTo>
                  <a:lnTo>
                    <a:pt x="24592" y="22004"/>
                  </a:lnTo>
                  <a:lnTo>
                    <a:pt x="23032" y="19082"/>
                  </a:lnTo>
                  <a:lnTo>
                    <a:pt x="21287" y="18632"/>
                  </a:lnTo>
                  <a:lnTo>
                    <a:pt x="19541" y="19024"/>
                  </a:lnTo>
                  <a:lnTo>
                    <a:pt x="17255" y="17369"/>
                  </a:lnTo>
                  <a:lnTo>
                    <a:pt x="15338" y="16805"/>
                  </a:lnTo>
                  <a:lnTo>
                    <a:pt x="10792" y="14464"/>
                  </a:lnTo>
                  <a:lnTo>
                    <a:pt x="8927" y="14606"/>
                  </a:lnTo>
                  <a:lnTo>
                    <a:pt x="7786" y="13582"/>
                  </a:lnTo>
                  <a:lnTo>
                    <a:pt x="2037" y="11275"/>
                  </a:lnTo>
                  <a:lnTo>
                    <a:pt x="0" y="973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913802" y="6331255"/>
              <a:ext cx="21968" cy="24496"/>
            </a:xfrm>
            <a:custGeom>
              <a:avLst/>
              <a:pathLst>
                <a:path w="21968" h="24496">
                  <a:moveTo>
                    <a:pt x="0" y="16359"/>
                  </a:moveTo>
                  <a:lnTo>
                    <a:pt x="3205" y="14647"/>
                  </a:lnTo>
                  <a:lnTo>
                    <a:pt x="4676" y="11287"/>
                  </a:lnTo>
                  <a:lnTo>
                    <a:pt x="13181" y="4309"/>
                  </a:lnTo>
                  <a:lnTo>
                    <a:pt x="18371" y="0"/>
                  </a:lnTo>
                  <a:lnTo>
                    <a:pt x="19447" y="1712"/>
                  </a:lnTo>
                  <a:lnTo>
                    <a:pt x="16015" y="6911"/>
                  </a:lnTo>
                  <a:lnTo>
                    <a:pt x="14432" y="9983"/>
                  </a:lnTo>
                  <a:lnTo>
                    <a:pt x="15520" y="13328"/>
                  </a:lnTo>
                  <a:lnTo>
                    <a:pt x="20125" y="14042"/>
                  </a:lnTo>
                  <a:lnTo>
                    <a:pt x="21968" y="16874"/>
                  </a:lnTo>
                  <a:lnTo>
                    <a:pt x="20730" y="18511"/>
                  </a:lnTo>
                  <a:lnTo>
                    <a:pt x="18253" y="18445"/>
                  </a:lnTo>
                  <a:lnTo>
                    <a:pt x="17221" y="20709"/>
                  </a:lnTo>
                  <a:lnTo>
                    <a:pt x="18823" y="23210"/>
                  </a:lnTo>
                  <a:lnTo>
                    <a:pt x="17095" y="24496"/>
                  </a:lnTo>
                  <a:lnTo>
                    <a:pt x="15229" y="23647"/>
                  </a:lnTo>
                  <a:lnTo>
                    <a:pt x="15280" y="20626"/>
                  </a:lnTo>
                  <a:lnTo>
                    <a:pt x="13492" y="17935"/>
                  </a:lnTo>
                  <a:lnTo>
                    <a:pt x="10747" y="16907"/>
                  </a:lnTo>
                  <a:lnTo>
                    <a:pt x="8835" y="19626"/>
                  </a:lnTo>
                  <a:lnTo>
                    <a:pt x="8166" y="19513"/>
                  </a:lnTo>
                  <a:lnTo>
                    <a:pt x="4569" y="18807"/>
                  </a:lnTo>
                  <a:lnTo>
                    <a:pt x="1977" y="19223"/>
                  </a:lnTo>
                  <a:lnTo>
                    <a:pt x="888" y="1906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973331" y="6343562"/>
              <a:ext cx="10201" cy="42415"/>
            </a:xfrm>
            <a:custGeom>
              <a:avLst/>
              <a:pathLst>
                <a:path w="10201" h="42415">
                  <a:moveTo>
                    <a:pt x="0" y="0"/>
                  </a:moveTo>
                  <a:lnTo>
                    <a:pt x="1465" y="453"/>
                  </a:lnTo>
                  <a:lnTo>
                    <a:pt x="3569" y="2419"/>
                  </a:lnTo>
                  <a:lnTo>
                    <a:pt x="5689" y="5373"/>
                  </a:lnTo>
                  <a:lnTo>
                    <a:pt x="6830" y="7301"/>
                  </a:lnTo>
                  <a:lnTo>
                    <a:pt x="8417" y="11277"/>
                  </a:lnTo>
                  <a:lnTo>
                    <a:pt x="9788" y="16409"/>
                  </a:lnTo>
                  <a:lnTo>
                    <a:pt x="10201" y="22918"/>
                  </a:lnTo>
                  <a:lnTo>
                    <a:pt x="9636" y="29057"/>
                  </a:lnTo>
                  <a:lnTo>
                    <a:pt x="9122" y="32440"/>
                  </a:lnTo>
                  <a:lnTo>
                    <a:pt x="8001" y="36644"/>
                  </a:lnTo>
                  <a:lnTo>
                    <a:pt x="6033" y="42415"/>
                  </a:lnTo>
                  <a:lnTo>
                    <a:pt x="4427" y="42152"/>
                  </a:lnTo>
                  <a:lnTo>
                    <a:pt x="4411" y="39892"/>
                  </a:lnTo>
                  <a:lnTo>
                    <a:pt x="4961" y="37540"/>
                  </a:lnTo>
                  <a:lnTo>
                    <a:pt x="5651" y="35380"/>
                  </a:lnTo>
                  <a:lnTo>
                    <a:pt x="6455" y="33063"/>
                  </a:lnTo>
                  <a:lnTo>
                    <a:pt x="7136" y="30788"/>
                  </a:lnTo>
                  <a:lnTo>
                    <a:pt x="7264" y="26838"/>
                  </a:lnTo>
                  <a:lnTo>
                    <a:pt x="7828" y="23550"/>
                  </a:lnTo>
                  <a:lnTo>
                    <a:pt x="7595" y="18293"/>
                  </a:lnTo>
                  <a:lnTo>
                    <a:pt x="7025" y="15106"/>
                  </a:lnTo>
                  <a:lnTo>
                    <a:pt x="6637" y="12609"/>
                  </a:lnTo>
                  <a:lnTo>
                    <a:pt x="4861" y="8084"/>
                  </a:lnTo>
                  <a:lnTo>
                    <a:pt x="3995" y="5627"/>
                  </a:lnTo>
                  <a:lnTo>
                    <a:pt x="2091" y="3786"/>
                  </a:lnTo>
                  <a:lnTo>
                    <a:pt x="602" y="169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789550" y="6490878"/>
              <a:ext cx="9778" cy="9525"/>
            </a:xfrm>
            <a:custGeom>
              <a:avLst/>
              <a:pathLst>
                <a:path w="9778" h="9525">
                  <a:moveTo>
                    <a:pt x="0" y="3443"/>
                  </a:moveTo>
                  <a:lnTo>
                    <a:pt x="1983" y="917"/>
                  </a:lnTo>
                  <a:lnTo>
                    <a:pt x="3013" y="0"/>
                  </a:lnTo>
                  <a:lnTo>
                    <a:pt x="4142" y="299"/>
                  </a:lnTo>
                  <a:lnTo>
                    <a:pt x="9778" y="7583"/>
                  </a:lnTo>
                  <a:lnTo>
                    <a:pt x="8069" y="8862"/>
                  </a:lnTo>
                  <a:lnTo>
                    <a:pt x="5833" y="9525"/>
                  </a:lnTo>
                  <a:lnTo>
                    <a:pt x="1949" y="411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765874" y="6498009"/>
              <a:ext cx="18471" cy="4470"/>
            </a:xfrm>
            <a:custGeom>
              <a:avLst/>
              <a:pathLst>
                <a:path w="18471" h="4470">
                  <a:moveTo>
                    <a:pt x="0" y="0"/>
                  </a:moveTo>
                  <a:lnTo>
                    <a:pt x="4538" y="150"/>
                  </a:lnTo>
                  <a:lnTo>
                    <a:pt x="10751" y="1988"/>
                  </a:lnTo>
                  <a:lnTo>
                    <a:pt x="15913" y="2093"/>
                  </a:lnTo>
                  <a:lnTo>
                    <a:pt x="18471" y="2971"/>
                  </a:lnTo>
                  <a:lnTo>
                    <a:pt x="15476" y="4463"/>
                  </a:lnTo>
                  <a:lnTo>
                    <a:pt x="9510" y="4470"/>
                  </a:lnTo>
                  <a:lnTo>
                    <a:pt x="2985" y="265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739262" y="6502025"/>
              <a:ext cx="14666" cy="5356"/>
            </a:xfrm>
            <a:custGeom>
              <a:avLst/>
              <a:pathLst>
                <a:path w="14666" h="5356">
                  <a:moveTo>
                    <a:pt x="1772" y="3135"/>
                  </a:moveTo>
                  <a:lnTo>
                    <a:pt x="4817" y="1892"/>
                  </a:lnTo>
                  <a:lnTo>
                    <a:pt x="8484" y="608"/>
                  </a:lnTo>
                  <a:lnTo>
                    <a:pt x="13286" y="0"/>
                  </a:lnTo>
                  <a:lnTo>
                    <a:pt x="14666" y="2010"/>
                  </a:lnTo>
                  <a:lnTo>
                    <a:pt x="10688" y="3316"/>
                  </a:lnTo>
                  <a:lnTo>
                    <a:pt x="2225" y="5356"/>
                  </a:lnTo>
                  <a:lnTo>
                    <a:pt x="0" y="474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82838" y="6423299"/>
              <a:ext cx="7983" cy="6328"/>
            </a:xfrm>
            <a:custGeom>
              <a:avLst/>
              <a:pathLst>
                <a:path w="7983" h="6328">
                  <a:moveTo>
                    <a:pt x="0" y="2627"/>
                  </a:moveTo>
                  <a:lnTo>
                    <a:pt x="2055" y="2275"/>
                  </a:lnTo>
                  <a:lnTo>
                    <a:pt x="4774" y="465"/>
                  </a:lnTo>
                  <a:lnTo>
                    <a:pt x="6541" y="0"/>
                  </a:lnTo>
                  <a:lnTo>
                    <a:pt x="7983" y="771"/>
                  </a:lnTo>
                  <a:lnTo>
                    <a:pt x="6319" y="2560"/>
                  </a:lnTo>
                  <a:lnTo>
                    <a:pt x="4908" y="4614"/>
                  </a:lnTo>
                  <a:lnTo>
                    <a:pt x="3827" y="6328"/>
                  </a:lnTo>
                  <a:lnTo>
                    <a:pt x="1336" y="464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98587" y="6334876"/>
              <a:ext cx="4503" cy="3883"/>
            </a:xfrm>
            <a:custGeom>
              <a:avLst/>
              <a:pathLst>
                <a:path w="4503" h="3883">
                  <a:moveTo>
                    <a:pt x="1349" y="1488"/>
                  </a:moveTo>
                  <a:lnTo>
                    <a:pt x="3514" y="0"/>
                  </a:lnTo>
                  <a:lnTo>
                    <a:pt x="4503" y="1338"/>
                  </a:lnTo>
                  <a:lnTo>
                    <a:pt x="3213" y="3633"/>
                  </a:lnTo>
                  <a:lnTo>
                    <a:pt x="1938" y="3883"/>
                  </a:lnTo>
                  <a:lnTo>
                    <a:pt x="0" y="236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588476" y="3397749"/>
              <a:ext cx="430396" cy="679222"/>
            </a:xfrm>
            <a:custGeom>
              <a:avLst/>
              <a:pathLst>
                <a:path w="430396" h="679222">
                  <a:moveTo>
                    <a:pt x="513" y="374467"/>
                  </a:moveTo>
                  <a:lnTo>
                    <a:pt x="912" y="374119"/>
                  </a:lnTo>
                  <a:lnTo>
                    <a:pt x="1505" y="373382"/>
                  </a:lnTo>
                  <a:lnTo>
                    <a:pt x="2089" y="372837"/>
                  </a:lnTo>
                  <a:lnTo>
                    <a:pt x="3781" y="372436"/>
                  </a:lnTo>
                  <a:lnTo>
                    <a:pt x="4252" y="372466"/>
                  </a:lnTo>
                  <a:lnTo>
                    <a:pt x="4978" y="372134"/>
                  </a:lnTo>
                  <a:lnTo>
                    <a:pt x="5776" y="371623"/>
                  </a:lnTo>
                  <a:lnTo>
                    <a:pt x="6417" y="371069"/>
                  </a:lnTo>
                  <a:lnTo>
                    <a:pt x="6837" y="370594"/>
                  </a:lnTo>
                  <a:lnTo>
                    <a:pt x="7093" y="369064"/>
                  </a:lnTo>
                  <a:lnTo>
                    <a:pt x="6697" y="368714"/>
                  </a:lnTo>
                  <a:lnTo>
                    <a:pt x="5964" y="368454"/>
                  </a:lnTo>
                  <a:lnTo>
                    <a:pt x="5422" y="367295"/>
                  </a:lnTo>
                  <a:lnTo>
                    <a:pt x="5376" y="367084"/>
                  </a:lnTo>
                  <a:lnTo>
                    <a:pt x="5463" y="366675"/>
                  </a:lnTo>
                  <a:lnTo>
                    <a:pt x="6130" y="366755"/>
                  </a:lnTo>
                  <a:lnTo>
                    <a:pt x="6510" y="366910"/>
                  </a:lnTo>
                  <a:lnTo>
                    <a:pt x="7638" y="367411"/>
                  </a:lnTo>
                  <a:lnTo>
                    <a:pt x="7966" y="367603"/>
                  </a:lnTo>
                  <a:lnTo>
                    <a:pt x="8125" y="367804"/>
                  </a:lnTo>
                  <a:lnTo>
                    <a:pt x="8599" y="368040"/>
                  </a:lnTo>
                  <a:lnTo>
                    <a:pt x="10411" y="367458"/>
                  </a:lnTo>
                  <a:lnTo>
                    <a:pt x="11940" y="366668"/>
                  </a:lnTo>
                  <a:lnTo>
                    <a:pt x="12212" y="367046"/>
                  </a:lnTo>
                  <a:lnTo>
                    <a:pt x="13061" y="367894"/>
                  </a:lnTo>
                  <a:lnTo>
                    <a:pt x="13703" y="368338"/>
                  </a:lnTo>
                  <a:lnTo>
                    <a:pt x="14694" y="368301"/>
                  </a:lnTo>
                  <a:lnTo>
                    <a:pt x="15730" y="368693"/>
                  </a:lnTo>
                  <a:lnTo>
                    <a:pt x="16162" y="368860"/>
                  </a:lnTo>
                  <a:lnTo>
                    <a:pt x="17407" y="370898"/>
                  </a:lnTo>
                  <a:lnTo>
                    <a:pt x="17394" y="371432"/>
                  </a:lnTo>
                  <a:lnTo>
                    <a:pt x="17141" y="372387"/>
                  </a:lnTo>
                  <a:lnTo>
                    <a:pt x="17111" y="372715"/>
                  </a:lnTo>
                  <a:lnTo>
                    <a:pt x="17219" y="373616"/>
                  </a:lnTo>
                  <a:lnTo>
                    <a:pt x="18018" y="374010"/>
                  </a:lnTo>
                  <a:lnTo>
                    <a:pt x="18964" y="374555"/>
                  </a:lnTo>
                  <a:lnTo>
                    <a:pt x="20358" y="375793"/>
                  </a:lnTo>
                  <a:lnTo>
                    <a:pt x="20781" y="376493"/>
                  </a:lnTo>
                  <a:lnTo>
                    <a:pt x="20982" y="377818"/>
                  </a:lnTo>
                  <a:lnTo>
                    <a:pt x="21227" y="378059"/>
                  </a:lnTo>
                  <a:lnTo>
                    <a:pt x="21753" y="378339"/>
                  </a:lnTo>
                  <a:lnTo>
                    <a:pt x="22709" y="378709"/>
                  </a:lnTo>
                  <a:lnTo>
                    <a:pt x="23425" y="378738"/>
                  </a:lnTo>
                  <a:lnTo>
                    <a:pt x="25727" y="378669"/>
                  </a:lnTo>
                  <a:lnTo>
                    <a:pt x="26747" y="377536"/>
                  </a:lnTo>
                  <a:lnTo>
                    <a:pt x="27178" y="376938"/>
                  </a:lnTo>
                  <a:lnTo>
                    <a:pt x="26888" y="376815"/>
                  </a:lnTo>
                  <a:lnTo>
                    <a:pt x="25926" y="376220"/>
                  </a:lnTo>
                  <a:lnTo>
                    <a:pt x="25332" y="374604"/>
                  </a:lnTo>
                  <a:lnTo>
                    <a:pt x="25105" y="373609"/>
                  </a:lnTo>
                  <a:lnTo>
                    <a:pt x="25528" y="373122"/>
                  </a:lnTo>
                  <a:lnTo>
                    <a:pt x="25682" y="372846"/>
                  </a:lnTo>
                  <a:lnTo>
                    <a:pt x="25799" y="372505"/>
                  </a:lnTo>
                  <a:lnTo>
                    <a:pt x="25970" y="371530"/>
                  </a:lnTo>
                  <a:lnTo>
                    <a:pt x="26096" y="370813"/>
                  </a:lnTo>
                  <a:lnTo>
                    <a:pt x="25952" y="369722"/>
                  </a:lnTo>
                  <a:lnTo>
                    <a:pt x="25818" y="369236"/>
                  </a:lnTo>
                  <a:lnTo>
                    <a:pt x="26816" y="367741"/>
                  </a:lnTo>
                  <a:lnTo>
                    <a:pt x="27034" y="367077"/>
                  </a:lnTo>
                  <a:lnTo>
                    <a:pt x="26991" y="365615"/>
                  </a:lnTo>
                  <a:lnTo>
                    <a:pt x="26680" y="364042"/>
                  </a:lnTo>
                  <a:lnTo>
                    <a:pt x="26411" y="363607"/>
                  </a:lnTo>
                  <a:lnTo>
                    <a:pt x="26136" y="363396"/>
                  </a:lnTo>
                  <a:lnTo>
                    <a:pt x="25852" y="363441"/>
                  </a:lnTo>
                  <a:lnTo>
                    <a:pt x="25391" y="363192"/>
                  </a:lnTo>
                  <a:lnTo>
                    <a:pt x="25149" y="362952"/>
                  </a:lnTo>
                  <a:lnTo>
                    <a:pt x="24954" y="362633"/>
                  </a:lnTo>
                  <a:lnTo>
                    <a:pt x="24660" y="361946"/>
                  </a:lnTo>
                  <a:lnTo>
                    <a:pt x="24639" y="361749"/>
                  </a:lnTo>
                  <a:lnTo>
                    <a:pt x="24488" y="359473"/>
                  </a:lnTo>
                  <a:lnTo>
                    <a:pt x="24794" y="358442"/>
                  </a:lnTo>
                  <a:lnTo>
                    <a:pt x="24873" y="358298"/>
                  </a:lnTo>
                  <a:lnTo>
                    <a:pt x="25206" y="358070"/>
                  </a:lnTo>
                  <a:lnTo>
                    <a:pt x="25295" y="357938"/>
                  </a:lnTo>
                  <a:lnTo>
                    <a:pt x="25216" y="357713"/>
                  </a:lnTo>
                  <a:lnTo>
                    <a:pt x="24441" y="356412"/>
                  </a:lnTo>
                  <a:lnTo>
                    <a:pt x="24234" y="356235"/>
                  </a:lnTo>
                  <a:lnTo>
                    <a:pt x="23542" y="355643"/>
                  </a:lnTo>
                  <a:lnTo>
                    <a:pt x="22259" y="354931"/>
                  </a:lnTo>
                  <a:lnTo>
                    <a:pt x="22059" y="354905"/>
                  </a:lnTo>
                  <a:lnTo>
                    <a:pt x="21857" y="354633"/>
                  </a:lnTo>
                  <a:lnTo>
                    <a:pt x="21550" y="353936"/>
                  </a:lnTo>
                  <a:lnTo>
                    <a:pt x="21510" y="353656"/>
                  </a:lnTo>
                  <a:lnTo>
                    <a:pt x="22302" y="351715"/>
                  </a:lnTo>
                  <a:lnTo>
                    <a:pt x="23064" y="350468"/>
                  </a:lnTo>
                  <a:lnTo>
                    <a:pt x="23149" y="349494"/>
                  </a:lnTo>
                  <a:lnTo>
                    <a:pt x="23103" y="349114"/>
                  </a:lnTo>
                  <a:lnTo>
                    <a:pt x="23340" y="348821"/>
                  </a:lnTo>
                  <a:lnTo>
                    <a:pt x="24547" y="347990"/>
                  </a:lnTo>
                  <a:lnTo>
                    <a:pt x="27225" y="347602"/>
                  </a:lnTo>
                  <a:lnTo>
                    <a:pt x="27406" y="347634"/>
                  </a:lnTo>
                  <a:lnTo>
                    <a:pt x="28672" y="348277"/>
                  </a:lnTo>
                  <a:lnTo>
                    <a:pt x="28769" y="348848"/>
                  </a:lnTo>
                  <a:lnTo>
                    <a:pt x="29095" y="349556"/>
                  </a:lnTo>
                  <a:lnTo>
                    <a:pt x="30998" y="350906"/>
                  </a:lnTo>
                  <a:lnTo>
                    <a:pt x="31889" y="351262"/>
                  </a:lnTo>
                  <a:lnTo>
                    <a:pt x="33122" y="351601"/>
                  </a:lnTo>
                  <a:lnTo>
                    <a:pt x="34991" y="350725"/>
                  </a:lnTo>
                  <a:lnTo>
                    <a:pt x="35475" y="350475"/>
                  </a:lnTo>
                  <a:lnTo>
                    <a:pt x="35763" y="350085"/>
                  </a:lnTo>
                  <a:lnTo>
                    <a:pt x="36347" y="350036"/>
                  </a:lnTo>
                  <a:lnTo>
                    <a:pt x="38368" y="350696"/>
                  </a:lnTo>
                  <a:lnTo>
                    <a:pt x="38831" y="351805"/>
                  </a:lnTo>
                  <a:lnTo>
                    <a:pt x="39739" y="351646"/>
                  </a:lnTo>
                  <a:lnTo>
                    <a:pt x="40188" y="351270"/>
                  </a:lnTo>
                  <a:lnTo>
                    <a:pt x="41090" y="350234"/>
                  </a:lnTo>
                  <a:lnTo>
                    <a:pt x="40004" y="345535"/>
                  </a:lnTo>
                  <a:lnTo>
                    <a:pt x="39100" y="344048"/>
                  </a:lnTo>
                  <a:lnTo>
                    <a:pt x="37050" y="342378"/>
                  </a:lnTo>
                  <a:lnTo>
                    <a:pt x="35583" y="342248"/>
                  </a:lnTo>
                  <a:lnTo>
                    <a:pt x="34152" y="341787"/>
                  </a:lnTo>
                  <a:lnTo>
                    <a:pt x="33285" y="341129"/>
                  </a:lnTo>
                  <a:lnTo>
                    <a:pt x="31678" y="339650"/>
                  </a:lnTo>
                  <a:lnTo>
                    <a:pt x="30050" y="338867"/>
                  </a:lnTo>
                  <a:lnTo>
                    <a:pt x="29667" y="338784"/>
                  </a:lnTo>
                  <a:lnTo>
                    <a:pt x="28474" y="338095"/>
                  </a:lnTo>
                  <a:lnTo>
                    <a:pt x="27016" y="335487"/>
                  </a:lnTo>
                  <a:lnTo>
                    <a:pt x="26874" y="335102"/>
                  </a:lnTo>
                  <a:lnTo>
                    <a:pt x="26826" y="334752"/>
                  </a:lnTo>
                  <a:lnTo>
                    <a:pt x="26849" y="334393"/>
                  </a:lnTo>
                  <a:lnTo>
                    <a:pt x="27195" y="333760"/>
                  </a:lnTo>
                  <a:lnTo>
                    <a:pt x="28116" y="331778"/>
                  </a:lnTo>
                  <a:lnTo>
                    <a:pt x="28210" y="331443"/>
                  </a:lnTo>
                  <a:lnTo>
                    <a:pt x="28736" y="328584"/>
                  </a:lnTo>
                  <a:lnTo>
                    <a:pt x="28035" y="326511"/>
                  </a:lnTo>
                  <a:lnTo>
                    <a:pt x="28222" y="326233"/>
                  </a:lnTo>
                  <a:lnTo>
                    <a:pt x="28707" y="325276"/>
                  </a:lnTo>
                  <a:lnTo>
                    <a:pt x="29897" y="322421"/>
                  </a:lnTo>
                  <a:lnTo>
                    <a:pt x="30367" y="320545"/>
                  </a:lnTo>
                  <a:lnTo>
                    <a:pt x="30236" y="320413"/>
                  </a:lnTo>
                  <a:lnTo>
                    <a:pt x="30463" y="319142"/>
                  </a:lnTo>
                  <a:lnTo>
                    <a:pt x="31251" y="318419"/>
                  </a:lnTo>
                  <a:lnTo>
                    <a:pt x="32767" y="317006"/>
                  </a:lnTo>
                  <a:lnTo>
                    <a:pt x="33417" y="315267"/>
                  </a:lnTo>
                  <a:lnTo>
                    <a:pt x="33867" y="315009"/>
                  </a:lnTo>
                  <a:lnTo>
                    <a:pt x="34704" y="314231"/>
                  </a:lnTo>
                  <a:lnTo>
                    <a:pt x="36245" y="309975"/>
                  </a:lnTo>
                  <a:lnTo>
                    <a:pt x="36282" y="309127"/>
                  </a:lnTo>
                  <a:lnTo>
                    <a:pt x="36018" y="308885"/>
                  </a:lnTo>
                  <a:lnTo>
                    <a:pt x="36375" y="308164"/>
                  </a:lnTo>
                  <a:lnTo>
                    <a:pt x="36875" y="307831"/>
                  </a:lnTo>
                  <a:lnTo>
                    <a:pt x="38042" y="307643"/>
                  </a:lnTo>
                  <a:lnTo>
                    <a:pt x="39580" y="307194"/>
                  </a:lnTo>
                  <a:lnTo>
                    <a:pt x="40049" y="306519"/>
                  </a:lnTo>
                  <a:lnTo>
                    <a:pt x="40008" y="306180"/>
                  </a:lnTo>
                  <a:lnTo>
                    <a:pt x="40566" y="304926"/>
                  </a:lnTo>
                  <a:lnTo>
                    <a:pt x="41565" y="303434"/>
                  </a:lnTo>
                  <a:lnTo>
                    <a:pt x="43556" y="300571"/>
                  </a:lnTo>
                  <a:lnTo>
                    <a:pt x="45238" y="299621"/>
                  </a:lnTo>
                  <a:lnTo>
                    <a:pt x="45706" y="299536"/>
                  </a:lnTo>
                  <a:lnTo>
                    <a:pt x="46479" y="299244"/>
                  </a:lnTo>
                  <a:lnTo>
                    <a:pt x="47150" y="298600"/>
                  </a:lnTo>
                  <a:lnTo>
                    <a:pt x="49583" y="295906"/>
                  </a:lnTo>
                  <a:lnTo>
                    <a:pt x="50188" y="294380"/>
                  </a:lnTo>
                  <a:lnTo>
                    <a:pt x="50582" y="293284"/>
                  </a:lnTo>
                  <a:lnTo>
                    <a:pt x="49451" y="291351"/>
                  </a:lnTo>
                  <a:lnTo>
                    <a:pt x="48418" y="290665"/>
                  </a:lnTo>
                  <a:lnTo>
                    <a:pt x="47796" y="290608"/>
                  </a:lnTo>
                  <a:lnTo>
                    <a:pt x="47154" y="290202"/>
                  </a:lnTo>
                  <a:lnTo>
                    <a:pt x="45200" y="287064"/>
                  </a:lnTo>
                  <a:lnTo>
                    <a:pt x="44682" y="285821"/>
                  </a:lnTo>
                  <a:lnTo>
                    <a:pt x="45456" y="285226"/>
                  </a:lnTo>
                  <a:lnTo>
                    <a:pt x="45623" y="285189"/>
                  </a:lnTo>
                  <a:lnTo>
                    <a:pt x="45879" y="285300"/>
                  </a:lnTo>
                  <a:lnTo>
                    <a:pt x="46131" y="285274"/>
                  </a:lnTo>
                  <a:lnTo>
                    <a:pt x="46335" y="285162"/>
                  </a:lnTo>
                  <a:lnTo>
                    <a:pt x="46585" y="284677"/>
                  </a:lnTo>
                  <a:lnTo>
                    <a:pt x="46374" y="284155"/>
                  </a:lnTo>
                  <a:lnTo>
                    <a:pt x="46136" y="284011"/>
                  </a:lnTo>
                  <a:lnTo>
                    <a:pt x="46097" y="283351"/>
                  </a:lnTo>
                  <a:lnTo>
                    <a:pt x="46490" y="281606"/>
                  </a:lnTo>
                  <a:lnTo>
                    <a:pt x="46948" y="280603"/>
                  </a:lnTo>
                  <a:lnTo>
                    <a:pt x="47842" y="278733"/>
                  </a:lnTo>
                  <a:lnTo>
                    <a:pt x="49500" y="275572"/>
                  </a:lnTo>
                  <a:lnTo>
                    <a:pt x="50672" y="274961"/>
                  </a:lnTo>
                  <a:lnTo>
                    <a:pt x="51789" y="274206"/>
                  </a:lnTo>
                  <a:lnTo>
                    <a:pt x="52721" y="273409"/>
                  </a:lnTo>
                  <a:lnTo>
                    <a:pt x="54333" y="271016"/>
                  </a:lnTo>
                  <a:lnTo>
                    <a:pt x="55749" y="268140"/>
                  </a:lnTo>
                  <a:lnTo>
                    <a:pt x="55968" y="267625"/>
                  </a:lnTo>
                  <a:lnTo>
                    <a:pt x="55963" y="265746"/>
                  </a:lnTo>
                  <a:lnTo>
                    <a:pt x="55789" y="265255"/>
                  </a:lnTo>
                  <a:lnTo>
                    <a:pt x="54892" y="263748"/>
                  </a:lnTo>
                  <a:lnTo>
                    <a:pt x="54486" y="263540"/>
                  </a:lnTo>
                  <a:lnTo>
                    <a:pt x="54272" y="263631"/>
                  </a:lnTo>
                  <a:lnTo>
                    <a:pt x="54112" y="263115"/>
                  </a:lnTo>
                  <a:lnTo>
                    <a:pt x="54161" y="262889"/>
                  </a:lnTo>
                  <a:lnTo>
                    <a:pt x="54757" y="261476"/>
                  </a:lnTo>
                  <a:lnTo>
                    <a:pt x="55632" y="260292"/>
                  </a:lnTo>
                  <a:lnTo>
                    <a:pt x="55626" y="260010"/>
                  </a:lnTo>
                  <a:lnTo>
                    <a:pt x="55502" y="259620"/>
                  </a:lnTo>
                  <a:lnTo>
                    <a:pt x="53750" y="258396"/>
                  </a:lnTo>
                  <a:lnTo>
                    <a:pt x="52208" y="257730"/>
                  </a:lnTo>
                  <a:lnTo>
                    <a:pt x="51267" y="257777"/>
                  </a:lnTo>
                  <a:lnTo>
                    <a:pt x="50593" y="257846"/>
                  </a:lnTo>
                  <a:lnTo>
                    <a:pt x="49819" y="258396"/>
                  </a:lnTo>
                  <a:lnTo>
                    <a:pt x="47598" y="259294"/>
                  </a:lnTo>
                  <a:lnTo>
                    <a:pt x="47128" y="259128"/>
                  </a:lnTo>
                  <a:lnTo>
                    <a:pt x="47265" y="257908"/>
                  </a:lnTo>
                  <a:lnTo>
                    <a:pt x="47114" y="256622"/>
                  </a:lnTo>
                  <a:lnTo>
                    <a:pt x="47233" y="256226"/>
                  </a:lnTo>
                  <a:lnTo>
                    <a:pt x="47712" y="255644"/>
                  </a:lnTo>
                  <a:lnTo>
                    <a:pt x="48204" y="255396"/>
                  </a:lnTo>
                  <a:lnTo>
                    <a:pt x="48753" y="254326"/>
                  </a:lnTo>
                  <a:lnTo>
                    <a:pt x="48862" y="253708"/>
                  </a:lnTo>
                  <a:lnTo>
                    <a:pt x="48010" y="253699"/>
                  </a:lnTo>
                  <a:lnTo>
                    <a:pt x="46869" y="253734"/>
                  </a:lnTo>
                  <a:lnTo>
                    <a:pt x="44631" y="251352"/>
                  </a:lnTo>
                  <a:lnTo>
                    <a:pt x="45993" y="247490"/>
                  </a:lnTo>
                  <a:lnTo>
                    <a:pt x="46906" y="245613"/>
                  </a:lnTo>
                  <a:lnTo>
                    <a:pt x="46824" y="244897"/>
                  </a:lnTo>
                  <a:lnTo>
                    <a:pt x="46611" y="244405"/>
                  </a:lnTo>
                  <a:lnTo>
                    <a:pt x="46003" y="244270"/>
                  </a:lnTo>
                  <a:lnTo>
                    <a:pt x="45707" y="244390"/>
                  </a:lnTo>
                  <a:lnTo>
                    <a:pt x="45248" y="244825"/>
                  </a:lnTo>
                  <a:lnTo>
                    <a:pt x="43865" y="245154"/>
                  </a:lnTo>
                  <a:lnTo>
                    <a:pt x="43598" y="245064"/>
                  </a:lnTo>
                  <a:lnTo>
                    <a:pt x="43347" y="244822"/>
                  </a:lnTo>
                  <a:lnTo>
                    <a:pt x="44078" y="240014"/>
                  </a:lnTo>
                  <a:lnTo>
                    <a:pt x="44396" y="239241"/>
                  </a:lnTo>
                  <a:lnTo>
                    <a:pt x="45395" y="238378"/>
                  </a:lnTo>
                  <a:lnTo>
                    <a:pt x="46070" y="238368"/>
                  </a:lnTo>
                  <a:lnTo>
                    <a:pt x="47333" y="238188"/>
                  </a:lnTo>
                  <a:lnTo>
                    <a:pt x="47445" y="237996"/>
                  </a:lnTo>
                  <a:lnTo>
                    <a:pt x="47200" y="237211"/>
                  </a:lnTo>
                  <a:lnTo>
                    <a:pt x="46851" y="236993"/>
                  </a:lnTo>
                  <a:lnTo>
                    <a:pt x="46767" y="236734"/>
                  </a:lnTo>
                  <a:lnTo>
                    <a:pt x="46797" y="235533"/>
                  </a:lnTo>
                  <a:lnTo>
                    <a:pt x="47068" y="233780"/>
                  </a:lnTo>
                  <a:lnTo>
                    <a:pt x="46853" y="231699"/>
                  </a:lnTo>
                  <a:lnTo>
                    <a:pt x="46809" y="231002"/>
                  </a:lnTo>
                  <a:lnTo>
                    <a:pt x="46465" y="230695"/>
                  </a:lnTo>
                  <a:lnTo>
                    <a:pt x="43091" y="228782"/>
                  </a:lnTo>
                  <a:lnTo>
                    <a:pt x="42492" y="228551"/>
                  </a:lnTo>
                  <a:lnTo>
                    <a:pt x="42240" y="228566"/>
                  </a:lnTo>
                  <a:lnTo>
                    <a:pt x="41698" y="228348"/>
                  </a:lnTo>
                  <a:lnTo>
                    <a:pt x="39973" y="227218"/>
                  </a:lnTo>
                  <a:lnTo>
                    <a:pt x="39543" y="226466"/>
                  </a:lnTo>
                  <a:lnTo>
                    <a:pt x="40009" y="225492"/>
                  </a:lnTo>
                  <a:lnTo>
                    <a:pt x="40758" y="223283"/>
                  </a:lnTo>
                  <a:lnTo>
                    <a:pt x="40923" y="219907"/>
                  </a:lnTo>
                  <a:lnTo>
                    <a:pt x="40941" y="219265"/>
                  </a:lnTo>
                  <a:lnTo>
                    <a:pt x="40769" y="217650"/>
                  </a:lnTo>
                  <a:lnTo>
                    <a:pt x="40516" y="216531"/>
                  </a:lnTo>
                  <a:lnTo>
                    <a:pt x="40468" y="215801"/>
                  </a:lnTo>
                  <a:lnTo>
                    <a:pt x="40554" y="214544"/>
                  </a:lnTo>
                  <a:lnTo>
                    <a:pt x="41324" y="211634"/>
                  </a:lnTo>
                  <a:lnTo>
                    <a:pt x="42621" y="209555"/>
                  </a:lnTo>
                  <a:lnTo>
                    <a:pt x="43267" y="208653"/>
                  </a:lnTo>
                  <a:lnTo>
                    <a:pt x="42884" y="206540"/>
                  </a:lnTo>
                  <a:lnTo>
                    <a:pt x="42669" y="206281"/>
                  </a:lnTo>
                  <a:lnTo>
                    <a:pt x="42290" y="205977"/>
                  </a:lnTo>
                  <a:lnTo>
                    <a:pt x="41701" y="204668"/>
                  </a:lnTo>
                  <a:lnTo>
                    <a:pt x="41725" y="204298"/>
                  </a:lnTo>
                  <a:lnTo>
                    <a:pt x="42544" y="201464"/>
                  </a:lnTo>
                  <a:lnTo>
                    <a:pt x="42720" y="201114"/>
                  </a:lnTo>
                  <a:lnTo>
                    <a:pt x="43709" y="199500"/>
                  </a:lnTo>
                  <a:lnTo>
                    <a:pt x="43939" y="199302"/>
                  </a:lnTo>
                  <a:lnTo>
                    <a:pt x="44896" y="198742"/>
                  </a:lnTo>
                  <a:lnTo>
                    <a:pt x="46229" y="198642"/>
                  </a:lnTo>
                  <a:lnTo>
                    <a:pt x="46779" y="197893"/>
                  </a:lnTo>
                  <a:lnTo>
                    <a:pt x="47261" y="196783"/>
                  </a:lnTo>
                  <a:lnTo>
                    <a:pt x="47592" y="196605"/>
                  </a:lnTo>
                  <a:lnTo>
                    <a:pt x="47691" y="196181"/>
                  </a:lnTo>
                  <a:lnTo>
                    <a:pt x="47394" y="195227"/>
                  </a:lnTo>
                  <a:lnTo>
                    <a:pt x="47481" y="194799"/>
                  </a:lnTo>
                  <a:lnTo>
                    <a:pt x="48020" y="194187"/>
                  </a:lnTo>
                  <a:lnTo>
                    <a:pt x="48728" y="193676"/>
                  </a:lnTo>
                  <a:lnTo>
                    <a:pt x="49101" y="191529"/>
                  </a:lnTo>
                  <a:lnTo>
                    <a:pt x="48869" y="190723"/>
                  </a:lnTo>
                  <a:lnTo>
                    <a:pt x="49075" y="189979"/>
                  </a:lnTo>
                  <a:lnTo>
                    <a:pt x="49702" y="189592"/>
                  </a:lnTo>
                  <a:lnTo>
                    <a:pt x="50576" y="189339"/>
                  </a:lnTo>
                  <a:lnTo>
                    <a:pt x="51030" y="189372"/>
                  </a:lnTo>
                  <a:lnTo>
                    <a:pt x="52666" y="187908"/>
                  </a:lnTo>
                  <a:lnTo>
                    <a:pt x="52621" y="187764"/>
                  </a:lnTo>
                  <a:lnTo>
                    <a:pt x="49319" y="167165"/>
                  </a:lnTo>
                  <a:lnTo>
                    <a:pt x="48906" y="164788"/>
                  </a:lnTo>
                  <a:lnTo>
                    <a:pt x="48433" y="162067"/>
                  </a:lnTo>
                  <a:lnTo>
                    <a:pt x="46075" y="146955"/>
                  </a:lnTo>
                  <a:lnTo>
                    <a:pt x="46201" y="146402"/>
                  </a:lnTo>
                  <a:lnTo>
                    <a:pt x="48524" y="138906"/>
                  </a:lnTo>
                  <a:lnTo>
                    <a:pt x="48854" y="137646"/>
                  </a:lnTo>
                  <a:lnTo>
                    <a:pt x="52447" y="126048"/>
                  </a:lnTo>
                  <a:lnTo>
                    <a:pt x="55296" y="116372"/>
                  </a:lnTo>
                  <a:lnTo>
                    <a:pt x="68304" y="73737"/>
                  </a:lnTo>
                  <a:lnTo>
                    <a:pt x="74829" y="52390"/>
                  </a:lnTo>
                  <a:lnTo>
                    <a:pt x="85785" y="16547"/>
                  </a:lnTo>
                  <a:lnTo>
                    <a:pt x="86319" y="16762"/>
                  </a:lnTo>
                  <a:lnTo>
                    <a:pt x="88072" y="16956"/>
                  </a:lnTo>
                  <a:lnTo>
                    <a:pt x="89999" y="15803"/>
                  </a:lnTo>
                  <a:lnTo>
                    <a:pt x="90289" y="15554"/>
                  </a:lnTo>
                  <a:lnTo>
                    <a:pt x="91875" y="15897"/>
                  </a:lnTo>
                  <a:lnTo>
                    <a:pt x="92661" y="15641"/>
                  </a:lnTo>
                  <a:lnTo>
                    <a:pt x="93674" y="15646"/>
                  </a:lnTo>
                  <a:lnTo>
                    <a:pt x="96271" y="15874"/>
                  </a:lnTo>
                  <a:lnTo>
                    <a:pt x="97892" y="16277"/>
                  </a:lnTo>
                  <a:lnTo>
                    <a:pt x="99023" y="16619"/>
                  </a:lnTo>
                  <a:lnTo>
                    <a:pt x="99172" y="16707"/>
                  </a:lnTo>
                  <a:lnTo>
                    <a:pt x="99381" y="17150"/>
                  </a:lnTo>
                  <a:lnTo>
                    <a:pt x="100871" y="17131"/>
                  </a:lnTo>
                  <a:lnTo>
                    <a:pt x="101042" y="17061"/>
                  </a:lnTo>
                  <a:lnTo>
                    <a:pt x="102084" y="15769"/>
                  </a:lnTo>
                  <a:lnTo>
                    <a:pt x="102480" y="15206"/>
                  </a:lnTo>
                  <a:lnTo>
                    <a:pt x="103058" y="15136"/>
                  </a:lnTo>
                  <a:lnTo>
                    <a:pt x="104362" y="15425"/>
                  </a:lnTo>
                  <a:lnTo>
                    <a:pt x="104525" y="15523"/>
                  </a:lnTo>
                  <a:lnTo>
                    <a:pt x="105052" y="16041"/>
                  </a:lnTo>
                  <a:lnTo>
                    <a:pt x="105929" y="17942"/>
                  </a:lnTo>
                  <a:lnTo>
                    <a:pt x="105893" y="18557"/>
                  </a:lnTo>
                  <a:lnTo>
                    <a:pt x="105720" y="19065"/>
                  </a:lnTo>
                  <a:lnTo>
                    <a:pt x="105841" y="19314"/>
                  </a:lnTo>
                  <a:lnTo>
                    <a:pt x="106010" y="19442"/>
                  </a:lnTo>
                  <a:lnTo>
                    <a:pt x="105955" y="19577"/>
                  </a:lnTo>
                  <a:lnTo>
                    <a:pt x="105817" y="19643"/>
                  </a:lnTo>
                  <a:lnTo>
                    <a:pt x="105853" y="20445"/>
                  </a:lnTo>
                  <a:lnTo>
                    <a:pt x="106083" y="20778"/>
                  </a:lnTo>
                  <a:lnTo>
                    <a:pt x="106278" y="20933"/>
                  </a:lnTo>
                  <a:lnTo>
                    <a:pt x="106639" y="21051"/>
                  </a:lnTo>
                  <a:lnTo>
                    <a:pt x="106747" y="21210"/>
                  </a:lnTo>
                  <a:lnTo>
                    <a:pt x="106366" y="21546"/>
                  </a:lnTo>
                  <a:lnTo>
                    <a:pt x="106118" y="21588"/>
                  </a:lnTo>
                  <a:lnTo>
                    <a:pt x="105688" y="22663"/>
                  </a:lnTo>
                  <a:lnTo>
                    <a:pt x="108039" y="29651"/>
                  </a:lnTo>
                  <a:lnTo>
                    <a:pt x="108443" y="31317"/>
                  </a:lnTo>
                  <a:lnTo>
                    <a:pt x="109397" y="32460"/>
                  </a:lnTo>
                  <a:lnTo>
                    <a:pt x="109492" y="33462"/>
                  </a:lnTo>
                  <a:lnTo>
                    <a:pt x="109438" y="33709"/>
                  </a:lnTo>
                  <a:lnTo>
                    <a:pt x="109602" y="34254"/>
                  </a:lnTo>
                  <a:lnTo>
                    <a:pt x="109707" y="34424"/>
                  </a:lnTo>
                  <a:lnTo>
                    <a:pt x="109882" y="34448"/>
                  </a:lnTo>
                  <a:lnTo>
                    <a:pt x="109987" y="34576"/>
                  </a:lnTo>
                  <a:lnTo>
                    <a:pt x="110365" y="35503"/>
                  </a:lnTo>
                  <a:lnTo>
                    <a:pt x="110450" y="36109"/>
                  </a:lnTo>
                  <a:lnTo>
                    <a:pt x="110705" y="36608"/>
                  </a:lnTo>
                  <a:lnTo>
                    <a:pt x="110988" y="36910"/>
                  </a:lnTo>
                  <a:lnTo>
                    <a:pt x="111388" y="37882"/>
                  </a:lnTo>
                  <a:lnTo>
                    <a:pt x="111476" y="38477"/>
                  </a:lnTo>
                  <a:lnTo>
                    <a:pt x="111401" y="38646"/>
                  </a:lnTo>
                  <a:lnTo>
                    <a:pt x="111406" y="38997"/>
                  </a:lnTo>
                  <a:lnTo>
                    <a:pt x="111555" y="39442"/>
                  </a:lnTo>
                  <a:lnTo>
                    <a:pt x="113045" y="40731"/>
                  </a:lnTo>
                  <a:lnTo>
                    <a:pt x="113874" y="41094"/>
                  </a:lnTo>
                  <a:lnTo>
                    <a:pt x="114217" y="41049"/>
                  </a:lnTo>
                  <a:lnTo>
                    <a:pt x="114911" y="41161"/>
                  </a:lnTo>
                  <a:lnTo>
                    <a:pt x="117162" y="41686"/>
                  </a:lnTo>
                  <a:lnTo>
                    <a:pt x="118508" y="42108"/>
                  </a:lnTo>
                  <a:lnTo>
                    <a:pt x="119821" y="42399"/>
                  </a:lnTo>
                  <a:lnTo>
                    <a:pt x="120539" y="42657"/>
                  </a:lnTo>
                  <a:lnTo>
                    <a:pt x="120926" y="42897"/>
                  </a:lnTo>
                  <a:lnTo>
                    <a:pt x="121545" y="42940"/>
                  </a:lnTo>
                  <a:lnTo>
                    <a:pt x="122376" y="43767"/>
                  </a:lnTo>
                  <a:lnTo>
                    <a:pt x="122638" y="43695"/>
                  </a:lnTo>
                  <a:lnTo>
                    <a:pt x="123173" y="43427"/>
                  </a:lnTo>
                  <a:lnTo>
                    <a:pt x="123388" y="43845"/>
                  </a:lnTo>
                  <a:lnTo>
                    <a:pt x="123664" y="43770"/>
                  </a:lnTo>
                  <a:lnTo>
                    <a:pt x="124114" y="43072"/>
                  </a:lnTo>
                  <a:lnTo>
                    <a:pt x="124948" y="43436"/>
                  </a:lnTo>
                  <a:lnTo>
                    <a:pt x="125738" y="43945"/>
                  </a:lnTo>
                  <a:lnTo>
                    <a:pt x="125930" y="43927"/>
                  </a:lnTo>
                  <a:lnTo>
                    <a:pt x="126033" y="43756"/>
                  </a:lnTo>
                  <a:lnTo>
                    <a:pt x="126205" y="43710"/>
                  </a:lnTo>
                  <a:lnTo>
                    <a:pt x="126749" y="43954"/>
                  </a:lnTo>
                  <a:lnTo>
                    <a:pt x="127034" y="44661"/>
                  </a:lnTo>
                  <a:lnTo>
                    <a:pt x="127333" y="44644"/>
                  </a:lnTo>
                  <a:lnTo>
                    <a:pt x="128152" y="44844"/>
                  </a:lnTo>
                  <a:lnTo>
                    <a:pt x="128826" y="45451"/>
                  </a:lnTo>
                  <a:lnTo>
                    <a:pt x="129189" y="45653"/>
                  </a:lnTo>
                  <a:lnTo>
                    <a:pt x="129341" y="45652"/>
                  </a:lnTo>
                  <a:lnTo>
                    <a:pt x="129422" y="45188"/>
                  </a:lnTo>
                  <a:lnTo>
                    <a:pt x="129645" y="44878"/>
                  </a:lnTo>
                  <a:lnTo>
                    <a:pt x="129877" y="44788"/>
                  </a:lnTo>
                  <a:lnTo>
                    <a:pt x="130201" y="44794"/>
                  </a:lnTo>
                  <a:lnTo>
                    <a:pt x="130887" y="44396"/>
                  </a:lnTo>
                  <a:lnTo>
                    <a:pt x="131167" y="43803"/>
                  </a:lnTo>
                  <a:lnTo>
                    <a:pt x="131410" y="43445"/>
                  </a:lnTo>
                  <a:lnTo>
                    <a:pt x="131694" y="43220"/>
                  </a:lnTo>
                  <a:lnTo>
                    <a:pt x="132466" y="42923"/>
                  </a:lnTo>
                  <a:lnTo>
                    <a:pt x="132908" y="42558"/>
                  </a:lnTo>
                  <a:lnTo>
                    <a:pt x="133183" y="42082"/>
                  </a:lnTo>
                  <a:lnTo>
                    <a:pt x="133462" y="41355"/>
                  </a:lnTo>
                  <a:lnTo>
                    <a:pt x="134791" y="39775"/>
                  </a:lnTo>
                  <a:lnTo>
                    <a:pt x="136097" y="37720"/>
                  </a:lnTo>
                  <a:lnTo>
                    <a:pt x="136891" y="37370"/>
                  </a:lnTo>
                  <a:lnTo>
                    <a:pt x="138820" y="35872"/>
                  </a:lnTo>
                  <a:lnTo>
                    <a:pt x="139862" y="35566"/>
                  </a:lnTo>
                  <a:lnTo>
                    <a:pt x="140315" y="35265"/>
                  </a:lnTo>
                  <a:lnTo>
                    <a:pt x="141293" y="34274"/>
                  </a:lnTo>
                  <a:lnTo>
                    <a:pt x="141741" y="33441"/>
                  </a:lnTo>
                  <a:lnTo>
                    <a:pt x="142461" y="32475"/>
                  </a:lnTo>
                  <a:lnTo>
                    <a:pt x="143889" y="31210"/>
                  </a:lnTo>
                  <a:lnTo>
                    <a:pt x="144288" y="31066"/>
                  </a:lnTo>
                  <a:lnTo>
                    <a:pt x="144577" y="31073"/>
                  </a:lnTo>
                  <a:lnTo>
                    <a:pt x="144875" y="31224"/>
                  </a:lnTo>
                  <a:lnTo>
                    <a:pt x="145214" y="31211"/>
                  </a:lnTo>
                  <a:lnTo>
                    <a:pt x="146112" y="30139"/>
                  </a:lnTo>
                  <a:lnTo>
                    <a:pt x="146357" y="29917"/>
                  </a:lnTo>
                  <a:lnTo>
                    <a:pt x="146608" y="29798"/>
                  </a:lnTo>
                  <a:lnTo>
                    <a:pt x="147797" y="29648"/>
                  </a:lnTo>
                  <a:lnTo>
                    <a:pt x="149194" y="30090"/>
                  </a:lnTo>
                  <a:lnTo>
                    <a:pt x="149415" y="30084"/>
                  </a:lnTo>
                  <a:lnTo>
                    <a:pt x="149708" y="29859"/>
                  </a:lnTo>
                  <a:lnTo>
                    <a:pt x="150034" y="29391"/>
                  </a:lnTo>
                  <a:lnTo>
                    <a:pt x="150582" y="29174"/>
                  </a:lnTo>
                  <a:lnTo>
                    <a:pt x="151362" y="28654"/>
                  </a:lnTo>
                  <a:lnTo>
                    <a:pt x="152649" y="28071"/>
                  </a:lnTo>
                  <a:lnTo>
                    <a:pt x="153106" y="27791"/>
                  </a:lnTo>
                  <a:lnTo>
                    <a:pt x="154033" y="26821"/>
                  </a:lnTo>
                  <a:lnTo>
                    <a:pt x="154237" y="26457"/>
                  </a:lnTo>
                  <a:lnTo>
                    <a:pt x="154746" y="25008"/>
                  </a:lnTo>
                  <a:lnTo>
                    <a:pt x="154800" y="24746"/>
                  </a:lnTo>
                  <a:lnTo>
                    <a:pt x="154713" y="24475"/>
                  </a:lnTo>
                  <a:lnTo>
                    <a:pt x="154530" y="24236"/>
                  </a:lnTo>
                  <a:lnTo>
                    <a:pt x="153968" y="23696"/>
                  </a:lnTo>
                  <a:lnTo>
                    <a:pt x="153868" y="23418"/>
                  </a:lnTo>
                  <a:lnTo>
                    <a:pt x="153957" y="23102"/>
                  </a:lnTo>
                  <a:lnTo>
                    <a:pt x="154233" y="22548"/>
                  </a:lnTo>
                  <a:lnTo>
                    <a:pt x="154167" y="21747"/>
                  </a:lnTo>
                  <a:lnTo>
                    <a:pt x="154269" y="21455"/>
                  </a:lnTo>
                  <a:lnTo>
                    <a:pt x="154639" y="20749"/>
                  </a:lnTo>
                  <a:lnTo>
                    <a:pt x="154964" y="20323"/>
                  </a:lnTo>
                  <a:lnTo>
                    <a:pt x="155695" y="20156"/>
                  </a:lnTo>
                  <a:lnTo>
                    <a:pt x="156868" y="20284"/>
                  </a:lnTo>
                  <a:lnTo>
                    <a:pt x="157550" y="20279"/>
                  </a:lnTo>
                  <a:lnTo>
                    <a:pt x="157755" y="20214"/>
                  </a:lnTo>
                  <a:lnTo>
                    <a:pt x="158205" y="19947"/>
                  </a:lnTo>
                  <a:lnTo>
                    <a:pt x="158772" y="19419"/>
                  </a:lnTo>
                  <a:lnTo>
                    <a:pt x="159423" y="18047"/>
                  </a:lnTo>
                  <a:lnTo>
                    <a:pt x="159854" y="17575"/>
                  </a:lnTo>
                  <a:lnTo>
                    <a:pt x="160315" y="17216"/>
                  </a:lnTo>
                  <a:lnTo>
                    <a:pt x="161291" y="16806"/>
                  </a:lnTo>
                  <a:lnTo>
                    <a:pt x="161630" y="16738"/>
                  </a:lnTo>
                  <a:lnTo>
                    <a:pt x="162408" y="16768"/>
                  </a:lnTo>
                  <a:lnTo>
                    <a:pt x="162961" y="16639"/>
                  </a:lnTo>
                  <a:lnTo>
                    <a:pt x="163346" y="16425"/>
                  </a:lnTo>
                  <a:lnTo>
                    <a:pt x="163978" y="15867"/>
                  </a:lnTo>
                  <a:lnTo>
                    <a:pt x="164340" y="15646"/>
                  </a:lnTo>
                  <a:lnTo>
                    <a:pt x="164807" y="15603"/>
                  </a:lnTo>
                  <a:lnTo>
                    <a:pt x="165277" y="15744"/>
                  </a:lnTo>
                  <a:lnTo>
                    <a:pt x="165617" y="16031"/>
                  </a:lnTo>
                  <a:lnTo>
                    <a:pt x="166277" y="16771"/>
                  </a:lnTo>
                  <a:lnTo>
                    <a:pt x="166516" y="16913"/>
                  </a:lnTo>
                  <a:lnTo>
                    <a:pt x="167505" y="16903"/>
                  </a:lnTo>
                  <a:lnTo>
                    <a:pt x="167993" y="16594"/>
                  </a:lnTo>
                  <a:lnTo>
                    <a:pt x="169079" y="16470"/>
                  </a:lnTo>
                  <a:lnTo>
                    <a:pt x="169428" y="16350"/>
                  </a:lnTo>
                  <a:lnTo>
                    <a:pt x="169715" y="16063"/>
                  </a:lnTo>
                  <a:lnTo>
                    <a:pt x="170389" y="15123"/>
                  </a:lnTo>
                  <a:lnTo>
                    <a:pt x="170615" y="14941"/>
                  </a:lnTo>
                  <a:lnTo>
                    <a:pt x="172908" y="14455"/>
                  </a:lnTo>
                  <a:lnTo>
                    <a:pt x="173545" y="14238"/>
                  </a:lnTo>
                  <a:lnTo>
                    <a:pt x="173927" y="13972"/>
                  </a:lnTo>
                  <a:lnTo>
                    <a:pt x="174057" y="13780"/>
                  </a:lnTo>
                  <a:lnTo>
                    <a:pt x="174078" y="13534"/>
                  </a:lnTo>
                  <a:lnTo>
                    <a:pt x="173997" y="13221"/>
                  </a:lnTo>
                  <a:lnTo>
                    <a:pt x="173838" y="12967"/>
                  </a:lnTo>
                  <a:lnTo>
                    <a:pt x="173713" y="12796"/>
                  </a:lnTo>
                  <a:lnTo>
                    <a:pt x="173468" y="12603"/>
                  </a:lnTo>
                  <a:lnTo>
                    <a:pt x="172761" y="12208"/>
                  </a:lnTo>
                  <a:lnTo>
                    <a:pt x="172615" y="12037"/>
                  </a:lnTo>
                  <a:lnTo>
                    <a:pt x="172537" y="11728"/>
                  </a:lnTo>
                  <a:lnTo>
                    <a:pt x="172690" y="11256"/>
                  </a:lnTo>
                  <a:lnTo>
                    <a:pt x="172669" y="11055"/>
                  </a:lnTo>
                  <a:lnTo>
                    <a:pt x="171741" y="9335"/>
                  </a:lnTo>
                  <a:lnTo>
                    <a:pt x="171557" y="8679"/>
                  </a:lnTo>
                  <a:lnTo>
                    <a:pt x="171310" y="6706"/>
                  </a:lnTo>
                  <a:lnTo>
                    <a:pt x="171337" y="6248"/>
                  </a:lnTo>
                  <a:lnTo>
                    <a:pt x="171525" y="5510"/>
                  </a:lnTo>
                  <a:lnTo>
                    <a:pt x="171759" y="4884"/>
                  </a:lnTo>
                  <a:lnTo>
                    <a:pt x="172061" y="4358"/>
                  </a:lnTo>
                  <a:lnTo>
                    <a:pt x="172371" y="3974"/>
                  </a:lnTo>
                  <a:lnTo>
                    <a:pt x="172908" y="3567"/>
                  </a:lnTo>
                  <a:lnTo>
                    <a:pt x="174574" y="2585"/>
                  </a:lnTo>
                  <a:lnTo>
                    <a:pt x="175155" y="2322"/>
                  </a:lnTo>
                  <a:lnTo>
                    <a:pt x="175805" y="2156"/>
                  </a:lnTo>
                  <a:lnTo>
                    <a:pt x="177231" y="2240"/>
                  </a:lnTo>
                  <a:lnTo>
                    <a:pt x="177848" y="2142"/>
                  </a:lnTo>
                  <a:lnTo>
                    <a:pt x="178111" y="1965"/>
                  </a:lnTo>
                  <a:lnTo>
                    <a:pt x="178714" y="1239"/>
                  </a:lnTo>
                  <a:lnTo>
                    <a:pt x="178998" y="1030"/>
                  </a:lnTo>
                  <a:lnTo>
                    <a:pt x="179483" y="838"/>
                  </a:lnTo>
                  <a:lnTo>
                    <a:pt x="180117" y="901"/>
                  </a:lnTo>
                  <a:lnTo>
                    <a:pt x="180837" y="1227"/>
                  </a:lnTo>
                  <a:lnTo>
                    <a:pt x="181158" y="1303"/>
                  </a:lnTo>
                  <a:lnTo>
                    <a:pt x="181646" y="1322"/>
                  </a:lnTo>
                  <a:lnTo>
                    <a:pt x="183272" y="778"/>
                  </a:lnTo>
                  <a:lnTo>
                    <a:pt x="183932" y="291"/>
                  </a:lnTo>
                  <a:lnTo>
                    <a:pt x="184420" y="0"/>
                  </a:lnTo>
                  <a:lnTo>
                    <a:pt x="185176" y="51"/>
                  </a:lnTo>
                  <a:lnTo>
                    <a:pt x="185652" y="389"/>
                  </a:lnTo>
                  <a:lnTo>
                    <a:pt x="185803" y="822"/>
                  </a:lnTo>
                  <a:lnTo>
                    <a:pt x="186023" y="1084"/>
                  </a:lnTo>
                  <a:lnTo>
                    <a:pt x="186686" y="1429"/>
                  </a:lnTo>
                  <a:lnTo>
                    <a:pt x="187042" y="1495"/>
                  </a:lnTo>
                  <a:lnTo>
                    <a:pt x="187382" y="1462"/>
                  </a:lnTo>
                  <a:lnTo>
                    <a:pt x="188012" y="1153"/>
                  </a:lnTo>
                  <a:lnTo>
                    <a:pt x="188208" y="1136"/>
                  </a:lnTo>
                  <a:lnTo>
                    <a:pt x="191176" y="1705"/>
                  </a:lnTo>
                  <a:lnTo>
                    <a:pt x="192640" y="1439"/>
                  </a:lnTo>
                  <a:lnTo>
                    <a:pt x="193335" y="1564"/>
                  </a:lnTo>
                  <a:lnTo>
                    <a:pt x="193544" y="1688"/>
                  </a:lnTo>
                  <a:lnTo>
                    <a:pt x="193773" y="2017"/>
                  </a:lnTo>
                  <a:lnTo>
                    <a:pt x="194026" y="3091"/>
                  </a:lnTo>
                  <a:lnTo>
                    <a:pt x="194157" y="3404"/>
                  </a:lnTo>
                  <a:lnTo>
                    <a:pt x="194336" y="3630"/>
                  </a:lnTo>
                  <a:lnTo>
                    <a:pt x="195257" y="4213"/>
                  </a:lnTo>
                  <a:lnTo>
                    <a:pt x="196430" y="5057"/>
                  </a:lnTo>
                  <a:lnTo>
                    <a:pt x="197356" y="5034"/>
                  </a:lnTo>
                  <a:lnTo>
                    <a:pt x="197719" y="5226"/>
                  </a:lnTo>
                  <a:lnTo>
                    <a:pt x="198275" y="5638"/>
                  </a:lnTo>
                  <a:lnTo>
                    <a:pt x="198490" y="5717"/>
                  </a:lnTo>
                  <a:lnTo>
                    <a:pt x="201565" y="6312"/>
                  </a:lnTo>
                  <a:lnTo>
                    <a:pt x="202700" y="6666"/>
                  </a:lnTo>
                  <a:lnTo>
                    <a:pt x="203053" y="6857"/>
                  </a:lnTo>
                  <a:lnTo>
                    <a:pt x="203457" y="7222"/>
                  </a:lnTo>
                  <a:lnTo>
                    <a:pt x="203816" y="7808"/>
                  </a:lnTo>
                  <a:lnTo>
                    <a:pt x="204111" y="8068"/>
                  </a:lnTo>
                  <a:lnTo>
                    <a:pt x="205425" y="8134"/>
                  </a:lnTo>
                  <a:lnTo>
                    <a:pt x="208257" y="8838"/>
                  </a:lnTo>
                  <a:lnTo>
                    <a:pt x="208677" y="9011"/>
                  </a:lnTo>
                  <a:lnTo>
                    <a:pt x="210287" y="9330"/>
                  </a:lnTo>
                  <a:lnTo>
                    <a:pt x="210800" y="9711"/>
                  </a:lnTo>
                  <a:lnTo>
                    <a:pt x="212107" y="10505"/>
                  </a:lnTo>
                  <a:lnTo>
                    <a:pt x="213286" y="11435"/>
                  </a:lnTo>
                  <a:lnTo>
                    <a:pt x="214158" y="12036"/>
                  </a:lnTo>
                  <a:lnTo>
                    <a:pt x="214366" y="12120"/>
                  </a:lnTo>
                  <a:lnTo>
                    <a:pt x="214835" y="12223"/>
                  </a:lnTo>
                  <a:lnTo>
                    <a:pt x="216333" y="12053"/>
                  </a:lnTo>
                  <a:lnTo>
                    <a:pt x="216589" y="12089"/>
                  </a:lnTo>
                  <a:lnTo>
                    <a:pt x="217286" y="12394"/>
                  </a:lnTo>
                  <a:lnTo>
                    <a:pt x="218182" y="12599"/>
                  </a:lnTo>
                  <a:lnTo>
                    <a:pt x="218666" y="12960"/>
                  </a:lnTo>
                  <a:lnTo>
                    <a:pt x="218936" y="13441"/>
                  </a:lnTo>
                  <a:lnTo>
                    <a:pt x="219348" y="14431"/>
                  </a:lnTo>
                  <a:lnTo>
                    <a:pt x="219585" y="14753"/>
                  </a:lnTo>
                  <a:lnTo>
                    <a:pt x="220292" y="15364"/>
                  </a:lnTo>
                  <a:lnTo>
                    <a:pt x="220486" y="15437"/>
                  </a:lnTo>
                  <a:lnTo>
                    <a:pt x="221079" y="15962"/>
                  </a:lnTo>
                  <a:lnTo>
                    <a:pt x="221705" y="16771"/>
                  </a:lnTo>
                  <a:lnTo>
                    <a:pt x="223166" y="17913"/>
                  </a:lnTo>
                  <a:lnTo>
                    <a:pt x="223878" y="18135"/>
                  </a:lnTo>
                  <a:lnTo>
                    <a:pt x="224917" y="18260"/>
                  </a:lnTo>
                  <a:lnTo>
                    <a:pt x="226080" y="19489"/>
                  </a:lnTo>
                  <a:lnTo>
                    <a:pt x="226407" y="19764"/>
                  </a:lnTo>
                  <a:lnTo>
                    <a:pt x="227404" y="20229"/>
                  </a:lnTo>
                  <a:lnTo>
                    <a:pt x="227570" y="20373"/>
                  </a:lnTo>
                  <a:lnTo>
                    <a:pt x="227962" y="20854"/>
                  </a:lnTo>
                  <a:lnTo>
                    <a:pt x="228325" y="21644"/>
                  </a:lnTo>
                  <a:lnTo>
                    <a:pt x="228577" y="22391"/>
                  </a:lnTo>
                  <a:lnTo>
                    <a:pt x="228710" y="22614"/>
                  </a:lnTo>
                  <a:lnTo>
                    <a:pt x="229202" y="23119"/>
                  </a:lnTo>
                  <a:lnTo>
                    <a:pt x="229444" y="23266"/>
                  </a:lnTo>
                  <a:lnTo>
                    <a:pt x="229777" y="23450"/>
                  </a:lnTo>
                  <a:lnTo>
                    <a:pt x="230149" y="23553"/>
                  </a:lnTo>
                  <a:lnTo>
                    <a:pt x="230958" y="23513"/>
                  </a:lnTo>
                  <a:lnTo>
                    <a:pt x="231589" y="23559"/>
                  </a:lnTo>
                  <a:lnTo>
                    <a:pt x="233340" y="23850"/>
                  </a:lnTo>
                  <a:lnTo>
                    <a:pt x="234796" y="24345"/>
                  </a:lnTo>
                  <a:lnTo>
                    <a:pt x="235296" y="24404"/>
                  </a:lnTo>
                  <a:lnTo>
                    <a:pt x="236216" y="24279"/>
                  </a:lnTo>
                  <a:lnTo>
                    <a:pt x="236489" y="24309"/>
                  </a:lnTo>
                  <a:lnTo>
                    <a:pt x="237026" y="24486"/>
                  </a:lnTo>
                  <a:lnTo>
                    <a:pt x="237803" y="25010"/>
                  </a:lnTo>
                  <a:lnTo>
                    <a:pt x="238521" y="25182"/>
                  </a:lnTo>
                  <a:lnTo>
                    <a:pt x="239645" y="25341"/>
                  </a:lnTo>
                  <a:lnTo>
                    <a:pt x="240111" y="25483"/>
                  </a:lnTo>
                  <a:lnTo>
                    <a:pt x="240286" y="25760"/>
                  </a:lnTo>
                  <a:lnTo>
                    <a:pt x="240467" y="26194"/>
                  </a:lnTo>
                  <a:lnTo>
                    <a:pt x="241497" y="29252"/>
                  </a:lnTo>
                  <a:lnTo>
                    <a:pt x="242264" y="31267"/>
                  </a:lnTo>
                  <a:lnTo>
                    <a:pt x="242703" y="32729"/>
                  </a:lnTo>
                  <a:lnTo>
                    <a:pt x="243294" y="34356"/>
                  </a:lnTo>
                  <a:lnTo>
                    <a:pt x="243418" y="34871"/>
                  </a:lnTo>
                  <a:lnTo>
                    <a:pt x="249145" y="51366"/>
                  </a:lnTo>
                  <a:lnTo>
                    <a:pt x="253198" y="63332"/>
                  </a:lnTo>
                  <a:lnTo>
                    <a:pt x="254637" y="67388"/>
                  </a:lnTo>
                  <a:lnTo>
                    <a:pt x="254995" y="68399"/>
                  </a:lnTo>
                  <a:lnTo>
                    <a:pt x="262540" y="90075"/>
                  </a:lnTo>
                  <a:lnTo>
                    <a:pt x="270750" y="112738"/>
                  </a:lnTo>
                  <a:lnTo>
                    <a:pt x="278531" y="134619"/>
                  </a:lnTo>
                  <a:lnTo>
                    <a:pt x="290197" y="168018"/>
                  </a:lnTo>
                  <a:lnTo>
                    <a:pt x="291819" y="172741"/>
                  </a:lnTo>
                  <a:lnTo>
                    <a:pt x="293664" y="178397"/>
                  </a:lnTo>
                  <a:lnTo>
                    <a:pt x="294691" y="181292"/>
                  </a:lnTo>
                  <a:lnTo>
                    <a:pt x="295031" y="181932"/>
                  </a:lnTo>
                  <a:lnTo>
                    <a:pt x="295528" y="182397"/>
                  </a:lnTo>
                  <a:lnTo>
                    <a:pt x="295673" y="182201"/>
                  </a:lnTo>
                  <a:lnTo>
                    <a:pt x="295812" y="182182"/>
                  </a:lnTo>
                  <a:lnTo>
                    <a:pt x="297790" y="182883"/>
                  </a:lnTo>
                  <a:lnTo>
                    <a:pt x="298861" y="183761"/>
                  </a:lnTo>
                  <a:lnTo>
                    <a:pt x="298861" y="184216"/>
                  </a:lnTo>
                  <a:lnTo>
                    <a:pt x="298647" y="184800"/>
                  </a:lnTo>
                  <a:lnTo>
                    <a:pt x="298347" y="185177"/>
                  </a:lnTo>
                  <a:lnTo>
                    <a:pt x="297930" y="185242"/>
                  </a:lnTo>
                  <a:lnTo>
                    <a:pt x="297837" y="185373"/>
                  </a:lnTo>
                  <a:lnTo>
                    <a:pt x="297851" y="186579"/>
                  </a:lnTo>
                  <a:lnTo>
                    <a:pt x="298040" y="187143"/>
                  </a:lnTo>
                  <a:lnTo>
                    <a:pt x="297167" y="187883"/>
                  </a:lnTo>
                  <a:lnTo>
                    <a:pt x="296762" y="188015"/>
                  </a:lnTo>
                  <a:lnTo>
                    <a:pt x="296543" y="188016"/>
                  </a:lnTo>
                  <a:lnTo>
                    <a:pt x="295371" y="190271"/>
                  </a:lnTo>
                  <a:lnTo>
                    <a:pt x="295353" y="190405"/>
                  </a:lnTo>
                  <a:lnTo>
                    <a:pt x="295696" y="191662"/>
                  </a:lnTo>
                  <a:lnTo>
                    <a:pt x="296020" y="192275"/>
                  </a:lnTo>
                  <a:lnTo>
                    <a:pt x="297164" y="193345"/>
                  </a:lnTo>
                  <a:lnTo>
                    <a:pt x="298219" y="194257"/>
                  </a:lnTo>
                  <a:lnTo>
                    <a:pt x="299106" y="194766"/>
                  </a:lnTo>
                  <a:lnTo>
                    <a:pt x="299738" y="194986"/>
                  </a:lnTo>
                  <a:lnTo>
                    <a:pt x="300424" y="195115"/>
                  </a:lnTo>
                  <a:lnTo>
                    <a:pt x="300799" y="195299"/>
                  </a:lnTo>
                  <a:lnTo>
                    <a:pt x="301455" y="195898"/>
                  </a:lnTo>
                  <a:lnTo>
                    <a:pt x="301753" y="196424"/>
                  </a:lnTo>
                  <a:lnTo>
                    <a:pt x="301934" y="196589"/>
                  </a:lnTo>
                  <a:lnTo>
                    <a:pt x="302917" y="197004"/>
                  </a:lnTo>
                  <a:lnTo>
                    <a:pt x="302233" y="197761"/>
                  </a:lnTo>
                  <a:lnTo>
                    <a:pt x="302020" y="198111"/>
                  </a:lnTo>
                  <a:lnTo>
                    <a:pt x="301406" y="198190"/>
                  </a:lnTo>
                  <a:lnTo>
                    <a:pt x="300941" y="198375"/>
                  </a:lnTo>
                  <a:lnTo>
                    <a:pt x="300738" y="198693"/>
                  </a:lnTo>
                  <a:lnTo>
                    <a:pt x="300812" y="198888"/>
                  </a:lnTo>
                  <a:lnTo>
                    <a:pt x="299327" y="201365"/>
                  </a:lnTo>
                  <a:lnTo>
                    <a:pt x="299301" y="202745"/>
                  </a:lnTo>
                  <a:lnTo>
                    <a:pt x="300214" y="204465"/>
                  </a:lnTo>
                  <a:lnTo>
                    <a:pt x="300603" y="206175"/>
                  </a:lnTo>
                  <a:lnTo>
                    <a:pt x="300359" y="206610"/>
                  </a:lnTo>
                  <a:lnTo>
                    <a:pt x="301205" y="208198"/>
                  </a:lnTo>
                  <a:lnTo>
                    <a:pt x="302721" y="208430"/>
                  </a:lnTo>
                  <a:lnTo>
                    <a:pt x="304733" y="210747"/>
                  </a:lnTo>
                  <a:lnTo>
                    <a:pt x="302110" y="211946"/>
                  </a:lnTo>
                  <a:lnTo>
                    <a:pt x="304342" y="216329"/>
                  </a:lnTo>
                  <a:lnTo>
                    <a:pt x="303025" y="217158"/>
                  </a:lnTo>
                  <a:lnTo>
                    <a:pt x="304874" y="218614"/>
                  </a:lnTo>
                  <a:lnTo>
                    <a:pt x="305197" y="218869"/>
                  </a:lnTo>
                  <a:lnTo>
                    <a:pt x="308582" y="217753"/>
                  </a:lnTo>
                  <a:lnTo>
                    <a:pt x="310450" y="218631"/>
                  </a:lnTo>
                  <a:lnTo>
                    <a:pt x="312991" y="218463"/>
                  </a:lnTo>
                  <a:lnTo>
                    <a:pt x="314052" y="218163"/>
                  </a:lnTo>
                  <a:lnTo>
                    <a:pt x="314097" y="217771"/>
                  </a:lnTo>
                  <a:lnTo>
                    <a:pt x="313959" y="217392"/>
                  </a:lnTo>
                  <a:lnTo>
                    <a:pt x="313306" y="217244"/>
                  </a:lnTo>
                  <a:lnTo>
                    <a:pt x="312226" y="216398"/>
                  </a:lnTo>
                  <a:lnTo>
                    <a:pt x="311659" y="215660"/>
                  </a:lnTo>
                  <a:lnTo>
                    <a:pt x="311345" y="215029"/>
                  </a:lnTo>
                  <a:lnTo>
                    <a:pt x="311801" y="214868"/>
                  </a:lnTo>
                  <a:lnTo>
                    <a:pt x="312046" y="214868"/>
                  </a:lnTo>
                  <a:lnTo>
                    <a:pt x="314152" y="215556"/>
                  </a:lnTo>
                  <a:lnTo>
                    <a:pt x="314852" y="216206"/>
                  </a:lnTo>
                  <a:lnTo>
                    <a:pt x="316307" y="217864"/>
                  </a:lnTo>
                  <a:lnTo>
                    <a:pt x="317276" y="218987"/>
                  </a:lnTo>
                  <a:lnTo>
                    <a:pt x="319879" y="221105"/>
                  </a:lnTo>
                  <a:lnTo>
                    <a:pt x="321063" y="221706"/>
                  </a:lnTo>
                  <a:lnTo>
                    <a:pt x="323592" y="222521"/>
                  </a:lnTo>
                  <a:lnTo>
                    <a:pt x="324010" y="221975"/>
                  </a:lnTo>
                  <a:lnTo>
                    <a:pt x="323286" y="221131"/>
                  </a:lnTo>
                  <a:lnTo>
                    <a:pt x="323646" y="220765"/>
                  </a:lnTo>
                  <a:lnTo>
                    <a:pt x="324583" y="220964"/>
                  </a:lnTo>
                  <a:lnTo>
                    <a:pt x="327787" y="222168"/>
                  </a:lnTo>
                  <a:lnTo>
                    <a:pt x="330202" y="221960"/>
                  </a:lnTo>
                  <a:lnTo>
                    <a:pt x="332705" y="222273"/>
                  </a:lnTo>
                  <a:lnTo>
                    <a:pt x="333128" y="222101"/>
                  </a:lnTo>
                  <a:lnTo>
                    <a:pt x="333080" y="221777"/>
                  </a:lnTo>
                  <a:lnTo>
                    <a:pt x="334036" y="221321"/>
                  </a:lnTo>
                  <a:lnTo>
                    <a:pt x="335252" y="221308"/>
                  </a:lnTo>
                  <a:lnTo>
                    <a:pt x="337203" y="221798"/>
                  </a:lnTo>
                  <a:lnTo>
                    <a:pt x="339108" y="221278"/>
                  </a:lnTo>
                  <a:lnTo>
                    <a:pt x="339720" y="220369"/>
                  </a:lnTo>
                  <a:lnTo>
                    <a:pt x="339808" y="219847"/>
                  </a:lnTo>
                  <a:lnTo>
                    <a:pt x="339642" y="219547"/>
                  </a:lnTo>
                  <a:lnTo>
                    <a:pt x="339349" y="219342"/>
                  </a:lnTo>
                  <a:lnTo>
                    <a:pt x="339363" y="218985"/>
                  </a:lnTo>
                  <a:lnTo>
                    <a:pt x="340492" y="218129"/>
                  </a:lnTo>
                  <a:lnTo>
                    <a:pt x="342538" y="217338"/>
                  </a:lnTo>
                  <a:lnTo>
                    <a:pt x="343182" y="217395"/>
                  </a:lnTo>
                  <a:lnTo>
                    <a:pt x="346045" y="219368"/>
                  </a:lnTo>
                  <a:lnTo>
                    <a:pt x="346686" y="219873"/>
                  </a:lnTo>
                  <a:lnTo>
                    <a:pt x="347197" y="220774"/>
                  </a:lnTo>
                  <a:lnTo>
                    <a:pt x="348527" y="223754"/>
                  </a:lnTo>
                  <a:lnTo>
                    <a:pt x="348543" y="225185"/>
                  </a:lnTo>
                  <a:lnTo>
                    <a:pt x="348167" y="225252"/>
                  </a:lnTo>
                  <a:lnTo>
                    <a:pt x="348002" y="225281"/>
                  </a:lnTo>
                  <a:lnTo>
                    <a:pt x="347867" y="225385"/>
                  </a:lnTo>
                  <a:lnTo>
                    <a:pt x="347888" y="226173"/>
                  </a:lnTo>
                  <a:lnTo>
                    <a:pt x="348066" y="226910"/>
                  </a:lnTo>
                  <a:lnTo>
                    <a:pt x="348185" y="227179"/>
                  </a:lnTo>
                  <a:lnTo>
                    <a:pt x="348886" y="228302"/>
                  </a:lnTo>
                  <a:lnTo>
                    <a:pt x="350451" y="229139"/>
                  </a:lnTo>
                  <a:lnTo>
                    <a:pt x="351221" y="230053"/>
                  </a:lnTo>
                  <a:lnTo>
                    <a:pt x="351197" y="230300"/>
                  </a:lnTo>
                  <a:lnTo>
                    <a:pt x="350703" y="229994"/>
                  </a:lnTo>
                  <a:lnTo>
                    <a:pt x="350500" y="229939"/>
                  </a:lnTo>
                  <a:lnTo>
                    <a:pt x="350343" y="229987"/>
                  </a:lnTo>
                  <a:lnTo>
                    <a:pt x="350348" y="230451"/>
                  </a:lnTo>
                  <a:lnTo>
                    <a:pt x="350226" y="230739"/>
                  </a:lnTo>
                  <a:lnTo>
                    <a:pt x="350022" y="230771"/>
                  </a:lnTo>
                  <a:lnTo>
                    <a:pt x="347885" y="230995"/>
                  </a:lnTo>
                  <a:lnTo>
                    <a:pt x="346446" y="230911"/>
                  </a:lnTo>
                  <a:lnTo>
                    <a:pt x="345876" y="231636"/>
                  </a:lnTo>
                  <a:lnTo>
                    <a:pt x="345878" y="231796"/>
                  </a:lnTo>
                  <a:lnTo>
                    <a:pt x="346099" y="232374"/>
                  </a:lnTo>
                  <a:lnTo>
                    <a:pt x="345639" y="232974"/>
                  </a:lnTo>
                  <a:lnTo>
                    <a:pt x="344721" y="233834"/>
                  </a:lnTo>
                  <a:lnTo>
                    <a:pt x="343739" y="234603"/>
                  </a:lnTo>
                  <a:lnTo>
                    <a:pt x="343448" y="234911"/>
                  </a:lnTo>
                  <a:lnTo>
                    <a:pt x="343438" y="235096"/>
                  </a:lnTo>
                  <a:lnTo>
                    <a:pt x="343650" y="235513"/>
                  </a:lnTo>
                  <a:lnTo>
                    <a:pt x="344333" y="236414"/>
                  </a:lnTo>
                  <a:lnTo>
                    <a:pt x="345102" y="236925"/>
                  </a:lnTo>
                  <a:lnTo>
                    <a:pt x="346070" y="237370"/>
                  </a:lnTo>
                  <a:lnTo>
                    <a:pt x="346861" y="238215"/>
                  </a:lnTo>
                  <a:lnTo>
                    <a:pt x="347025" y="238553"/>
                  </a:lnTo>
                  <a:lnTo>
                    <a:pt x="346851" y="238969"/>
                  </a:lnTo>
                  <a:lnTo>
                    <a:pt x="347097" y="239513"/>
                  </a:lnTo>
                  <a:lnTo>
                    <a:pt x="348775" y="242098"/>
                  </a:lnTo>
                  <a:lnTo>
                    <a:pt x="349451" y="242838"/>
                  </a:lnTo>
                  <a:lnTo>
                    <a:pt x="349746" y="243023"/>
                  </a:lnTo>
                  <a:lnTo>
                    <a:pt x="351354" y="243633"/>
                  </a:lnTo>
                  <a:lnTo>
                    <a:pt x="352760" y="244410"/>
                  </a:lnTo>
                  <a:lnTo>
                    <a:pt x="355244" y="245857"/>
                  </a:lnTo>
                  <a:lnTo>
                    <a:pt x="357102" y="247654"/>
                  </a:lnTo>
                  <a:lnTo>
                    <a:pt x="357136" y="247834"/>
                  </a:lnTo>
                  <a:lnTo>
                    <a:pt x="356987" y="248189"/>
                  </a:lnTo>
                  <a:lnTo>
                    <a:pt x="356795" y="248352"/>
                  </a:lnTo>
                  <a:lnTo>
                    <a:pt x="356446" y="248438"/>
                  </a:lnTo>
                  <a:lnTo>
                    <a:pt x="356256" y="248789"/>
                  </a:lnTo>
                  <a:lnTo>
                    <a:pt x="356197" y="248977"/>
                  </a:lnTo>
                  <a:lnTo>
                    <a:pt x="356158" y="249823"/>
                  </a:lnTo>
                  <a:lnTo>
                    <a:pt x="356430" y="250369"/>
                  </a:lnTo>
                  <a:lnTo>
                    <a:pt x="357273" y="250986"/>
                  </a:lnTo>
                  <a:lnTo>
                    <a:pt x="357335" y="252010"/>
                  </a:lnTo>
                  <a:lnTo>
                    <a:pt x="357312" y="253360"/>
                  </a:lnTo>
                  <a:lnTo>
                    <a:pt x="356893" y="254367"/>
                  </a:lnTo>
                  <a:lnTo>
                    <a:pt x="356083" y="255638"/>
                  </a:lnTo>
                  <a:lnTo>
                    <a:pt x="355896" y="256109"/>
                  </a:lnTo>
                  <a:lnTo>
                    <a:pt x="356007" y="256337"/>
                  </a:lnTo>
                  <a:lnTo>
                    <a:pt x="356617" y="256793"/>
                  </a:lnTo>
                  <a:lnTo>
                    <a:pt x="356752" y="257181"/>
                  </a:lnTo>
                  <a:lnTo>
                    <a:pt x="356772" y="257576"/>
                  </a:lnTo>
                  <a:lnTo>
                    <a:pt x="356738" y="259747"/>
                  </a:lnTo>
                  <a:lnTo>
                    <a:pt x="356374" y="260365"/>
                  </a:lnTo>
                  <a:lnTo>
                    <a:pt x="356476" y="260860"/>
                  </a:lnTo>
                  <a:lnTo>
                    <a:pt x="355380" y="261871"/>
                  </a:lnTo>
                  <a:lnTo>
                    <a:pt x="355044" y="261732"/>
                  </a:lnTo>
                  <a:lnTo>
                    <a:pt x="354714" y="261844"/>
                  </a:lnTo>
                  <a:lnTo>
                    <a:pt x="354670" y="261983"/>
                  </a:lnTo>
                  <a:lnTo>
                    <a:pt x="354768" y="263191"/>
                  </a:lnTo>
                  <a:lnTo>
                    <a:pt x="354847" y="263377"/>
                  </a:lnTo>
                  <a:lnTo>
                    <a:pt x="359162" y="267663"/>
                  </a:lnTo>
                  <a:lnTo>
                    <a:pt x="359373" y="267800"/>
                  </a:lnTo>
                  <a:lnTo>
                    <a:pt x="359593" y="267851"/>
                  </a:lnTo>
                  <a:lnTo>
                    <a:pt x="360293" y="267732"/>
                  </a:lnTo>
                  <a:lnTo>
                    <a:pt x="362294" y="269227"/>
                  </a:lnTo>
                  <a:lnTo>
                    <a:pt x="362787" y="269738"/>
                  </a:lnTo>
                  <a:lnTo>
                    <a:pt x="363955" y="271296"/>
                  </a:lnTo>
                  <a:lnTo>
                    <a:pt x="364713" y="272740"/>
                  </a:lnTo>
                  <a:lnTo>
                    <a:pt x="365015" y="273546"/>
                  </a:lnTo>
                  <a:lnTo>
                    <a:pt x="367811" y="274718"/>
                  </a:lnTo>
                  <a:lnTo>
                    <a:pt x="368658" y="276366"/>
                  </a:lnTo>
                  <a:lnTo>
                    <a:pt x="368689" y="276679"/>
                  </a:lnTo>
                  <a:lnTo>
                    <a:pt x="368787" y="276958"/>
                  </a:lnTo>
                  <a:lnTo>
                    <a:pt x="369001" y="277339"/>
                  </a:lnTo>
                  <a:lnTo>
                    <a:pt x="370658" y="277666"/>
                  </a:lnTo>
                  <a:lnTo>
                    <a:pt x="371428" y="277686"/>
                  </a:lnTo>
                  <a:lnTo>
                    <a:pt x="375017" y="279621"/>
                  </a:lnTo>
                  <a:lnTo>
                    <a:pt x="375490" y="279815"/>
                  </a:lnTo>
                  <a:lnTo>
                    <a:pt x="376408" y="279974"/>
                  </a:lnTo>
                  <a:lnTo>
                    <a:pt x="377007" y="279889"/>
                  </a:lnTo>
                  <a:lnTo>
                    <a:pt x="377696" y="278704"/>
                  </a:lnTo>
                  <a:lnTo>
                    <a:pt x="378433" y="277240"/>
                  </a:lnTo>
                  <a:lnTo>
                    <a:pt x="379441" y="276042"/>
                  </a:lnTo>
                  <a:lnTo>
                    <a:pt x="380062" y="275537"/>
                  </a:lnTo>
                  <a:lnTo>
                    <a:pt x="380199" y="275290"/>
                  </a:lnTo>
                  <a:lnTo>
                    <a:pt x="380243" y="275007"/>
                  </a:lnTo>
                  <a:lnTo>
                    <a:pt x="380107" y="274457"/>
                  </a:lnTo>
                  <a:lnTo>
                    <a:pt x="379765" y="274302"/>
                  </a:lnTo>
                  <a:lnTo>
                    <a:pt x="379210" y="274208"/>
                  </a:lnTo>
                  <a:lnTo>
                    <a:pt x="378923" y="273650"/>
                  </a:lnTo>
                  <a:lnTo>
                    <a:pt x="378880" y="272483"/>
                  </a:lnTo>
                  <a:lnTo>
                    <a:pt x="379134" y="272166"/>
                  </a:lnTo>
                  <a:lnTo>
                    <a:pt x="379523" y="271866"/>
                  </a:lnTo>
                  <a:lnTo>
                    <a:pt x="379347" y="271454"/>
                  </a:lnTo>
                  <a:lnTo>
                    <a:pt x="379094" y="271290"/>
                  </a:lnTo>
                  <a:lnTo>
                    <a:pt x="378979" y="271042"/>
                  </a:lnTo>
                  <a:lnTo>
                    <a:pt x="378818" y="269599"/>
                  </a:lnTo>
                  <a:lnTo>
                    <a:pt x="378845" y="269422"/>
                  </a:lnTo>
                  <a:lnTo>
                    <a:pt x="379286" y="268745"/>
                  </a:lnTo>
                  <a:lnTo>
                    <a:pt x="380559" y="268445"/>
                  </a:lnTo>
                  <a:lnTo>
                    <a:pt x="381651" y="268576"/>
                  </a:lnTo>
                  <a:lnTo>
                    <a:pt x="382147" y="268815"/>
                  </a:lnTo>
                  <a:lnTo>
                    <a:pt x="383445" y="269040"/>
                  </a:lnTo>
                  <a:lnTo>
                    <a:pt x="383829" y="269294"/>
                  </a:lnTo>
                  <a:lnTo>
                    <a:pt x="384291" y="270072"/>
                  </a:lnTo>
                  <a:lnTo>
                    <a:pt x="384504" y="270164"/>
                  </a:lnTo>
                  <a:lnTo>
                    <a:pt x="385373" y="270261"/>
                  </a:lnTo>
                  <a:lnTo>
                    <a:pt x="385799" y="270585"/>
                  </a:lnTo>
                  <a:lnTo>
                    <a:pt x="386173" y="270749"/>
                  </a:lnTo>
                  <a:lnTo>
                    <a:pt x="386579" y="270599"/>
                  </a:lnTo>
                  <a:lnTo>
                    <a:pt x="388084" y="268869"/>
                  </a:lnTo>
                  <a:lnTo>
                    <a:pt x="389602" y="269198"/>
                  </a:lnTo>
                  <a:lnTo>
                    <a:pt x="391943" y="268574"/>
                  </a:lnTo>
                  <a:lnTo>
                    <a:pt x="392675" y="268584"/>
                  </a:lnTo>
                  <a:lnTo>
                    <a:pt x="392888" y="268615"/>
                  </a:lnTo>
                  <a:lnTo>
                    <a:pt x="393092" y="268729"/>
                  </a:lnTo>
                  <a:lnTo>
                    <a:pt x="394992" y="270295"/>
                  </a:lnTo>
                  <a:lnTo>
                    <a:pt x="397336" y="271729"/>
                  </a:lnTo>
                  <a:lnTo>
                    <a:pt x="399922" y="273911"/>
                  </a:lnTo>
                  <a:lnTo>
                    <a:pt x="403456" y="278412"/>
                  </a:lnTo>
                  <a:lnTo>
                    <a:pt x="404172" y="279209"/>
                  </a:lnTo>
                  <a:lnTo>
                    <a:pt x="402836" y="280138"/>
                  </a:lnTo>
                  <a:lnTo>
                    <a:pt x="402124" y="281801"/>
                  </a:lnTo>
                  <a:lnTo>
                    <a:pt x="404454" y="282806"/>
                  </a:lnTo>
                  <a:lnTo>
                    <a:pt x="406940" y="284331"/>
                  </a:lnTo>
                  <a:lnTo>
                    <a:pt x="408148" y="285519"/>
                  </a:lnTo>
                  <a:lnTo>
                    <a:pt x="408895" y="286958"/>
                  </a:lnTo>
                  <a:lnTo>
                    <a:pt x="409692" y="287818"/>
                  </a:lnTo>
                  <a:lnTo>
                    <a:pt x="411730" y="289320"/>
                  </a:lnTo>
                  <a:lnTo>
                    <a:pt x="415355" y="294484"/>
                  </a:lnTo>
                  <a:lnTo>
                    <a:pt x="416099" y="295081"/>
                  </a:lnTo>
                  <a:lnTo>
                    <a:pt x="420210" y="296915"/>
                  </a:lnTo>
                  <a:lnTo>
                    <a:pt x="421357" y="296665"/>
                  </a:lnTo>
                  <a:lnTo>
                    <a:pt x="422251" y="297172"/>
                  </a:lnTo>
                  <a:lnTo>
                    <a:pt x="422796" y="298426"/>
                  </a:lnTo>
                  <a:lnTo>
                    <a:pt x="422866" y="299357"/>
                  </a:lnTo>
                  <a:lnTo>
                    <a:pt x="422572" y="299566"/>
                  </a:lnTo>
                  <a:lnTo>
                    <a:pt x="423146" y="301536"/>
                  </a:lnTo>
                  <a:lnTo>
                    <a:pt x="425033" y="303946"/>
                  </a:lnTo>
                  <a:lnTo>
                    <a:pt x="425602" y="304658"/>
                  </a:lnTo>
                  <a:lnTo>
                    <a:pt x="424529" y="306252"/>
                  </a:lnTo>
                  <a:lnTo>
                    <a:pt x="424401" y="307003"/>
                  </a:lnTo>
                  <a:lnTo>
                    <a:pt x="426582" y="309975"/>
                  </a:lnTo>
                  <a:lnTo>
                    <a:pt x="427418" y="311112"/>
                  </a:lnTo>
                  <a:lnTo>
                    <a:pt x="428068" y="310645"/>
                  </a:lnTo>
                  <a:lnTo>
                    <a:pt x="427947" y="310296"/>
                  </a:lnTo>
                  <a:lnTo>
                    <a:pt x="428611" y="309504"/>
                  </a:lnTo>
                  <a:lnTo>
                    <a:pt x="429973" y="308864"/>
                  </a:lnTo>
                  <a:lnTo>
                    <a:pt x="430321" y="309154"/>
                  </a:lnTo>
                  <a:lnTo>
                    <a:pt x="430396" y="309577"/>
                  </a:lnTo>
                  <a:lnTo>
                    <a:pt x="429722" y="310951"/>
                  </a:lnTo>
                  <a:lnTo>
                    <a:pt x="428918" y="311479"/>
                  </a:lnTo>
                  <a:lnTo>
                    <a:pt x="428621" y="311550"/>
                  </a:lnTo>
                  <a:lnTo>
                    <a:pt x="427951" y="312139"/>
                  </a:lnTo>
                  <a:lnTo>
                    <a:pt x="427521" y="312592"/>
                  </a:lnTo>
                  <a:lnTo>
                    <a:pt x="427358" y="313113"/>
                  </a:lnTo>
                  <a:lnTo>
                    <a:pt x="427166" y="314383"/>
                  </a:lnTo>
                  <a:lnTo>
                    <a:pt x="425691" y="317970"/>
                  </a:lnTo>
                  <a:lnTo>
                    <a:pt x="425239" y="318634"/>
                  </a:lnTo>
                  <a:lnTo>
                    <a:pt x="423700" y="319666"/>
                  </a:lnTo>
                  <a:lnTo>
                    <a:pt x="422226" y="319193"/>
                  </a:lnTo>
                  <a:lnTo>
                    <a:pt x="421622" y="319703"/>
                  </a:lnTo>
                  <a:lnTo>
                    <a:pt x="422071" y="321308"/>
                  </a:lnTo>
                  <a:lnTo>
                    <a:pt x="421871" y="323918"/>
                  </a:lnTo>
                  <a:lnTo>
                    <a:pt x="420984" y="324552"/>
                  </a:lnTo>
                  <a:lnTo>
                    <a:pt x="419954" y="324480"/>
                  </a:lnTo>
                  <a:lnTo>
                    <a:pt x="419393" y="324893"/>
                  </a:lnTo>
                  <a:lnTo>
                    <a:pt x="420066" y="328378"/>
                  </a:lnTo>
                  <a:lnTo>
                    <a:pt x="418696" y="332296"/>
                  </a:lnTo>
                  <a:lnTo>
                    <a:pt x="417746" y="332875"/>
                  </a:lnTo>
                  <a:lnTo>
                    <a:pt x="417349" y="334533"/>
                  </a:lnTo>
                  <a:lnTo>
                    <a:pt x="417370" y="336814"/>
                  </a:lnTo>
                  <a:lnTo>
                    <a:pt x="417498" y="336976"/>
                  </a:lnTo>
                  <a:lnTo>
                    <a:pt x="416275" y="338343"/>
                  </a:lnTo>
                  <a:lnTo>
                    <a:pt x="415020" y="338536"/>
                  </a:lnTo>
                  <a:lnTo>
                    <a:pt x="414596" y="338849"/>
                  </a:lnTo>
                  <a:lnTo>
                    <a:pt x="414406" y="340028"/>
                  </a:lnTo>
                  <a:lnTo>
                    <a:pt x="414847" y="341084"/>
                  </a:lnTo>
                  <a:lnTo>
                    <a:pt x="415153" y="341321"/>
                  </a:lnTo>
                  <a:lnTo>
                    <a:pt x="413133" y="343016"/>
                  </a:lnTo>
                  <a:lnTo>
                    <a:pt x="411134" y="344032"/>
                  </a:lnTo>
                  <a:lnTo>
                    <a:pt x="410467" y="345953"/>
                  </a:lnTo>
                  <a:lnTo>
                    <a:pt x="407770" y="347358"/>
                  </a:lnTo>
                  <a:lnTo>
                    <a:pt x="410017" y="349506"/>
                  </a:lnTo>
                  <a:lnTo>
                    <a:pt x="407142" y="351345"/>
                  </a:lnTo>
                  <a:lnTo>
                    <a:pt x="406346" y="351927"/>
                  </a:lnTo>
                  <a:lnTo>
                    <a:pt x="405066" y="352235"/>
                  </a:lnTo>
                  <a:lnTo>
                    <a:pt x="403730" y="350961"/>
                  </a:lnTo>
                  <a:lnTo>
                    <a:pt x="403628" y="350519"/>
                  </a:lnTo>
                  <a:lnTo>
                    <a:pt x="404752" y="350008"/>
                  </a:lnTo>
                  <a:lnTo>
                    <a:pt x="405412" y="346488"/>
                  </a:lnTo>
                  <a:lnTo>
                    <a:pt x="404844" y="344484"/>
                  </a:lnTo>
                  <a:lnTo>
                    <a:pt x="403965" y="343869"/>
                  </a:lnTo>
                  <a:lnTo>
                    <a:pt x="402622" y="343569"/>
                  </a:lnTo>
                  <a:lnTo>
                    <a:pt x="401237" y="339071"/>
                  </a:lnTo>
                  <a:lnTo>
                    <a:pt x="401738" y="338045"/>
                  </a:lnTo>
                  <a:lnTo>
                    <a:pt x="401398" y="336769"/>
                  </a:lnTo>
                  <a:lnTo>
                    <a:pt x="400390" y="336849"/>
                  </a:lnTo>
                  <a:lnTo>
                    <a:pt x="396907" y="339310"/>
                  </a:lnTo>
                  <a:lnTo>
                    <a:pt x="396120" y="339651"/>
                  </a:lnTo>
                  <a:lnTo>
                    <a:pt x="394833" y="341259"/>
                  </a:lnTo>
                  <a:lnTo>
                    <a:pt x="392406" y="341843"/>
                  </a:lnTo>
                  <a:lnTo>
                    <a:pt x="392126" y="343756"/>
                  </a:lnTo>
                  <a:lnTo>
                    <a:pt x="395070" y="344627"/>
                  </a:lnTo>
                  <a:lnTo>
                    <a:pt x="395471" y="345108"/>
                  </a:lnTo>
                  <a:lnTo>
                    <a:pt x="396090" y="345284"/>
                  </a:lnTo>
                  <a:lnTo>
                    <a:pt x="397262" y="346510"/>
                  </a:lnTo>
                  <a:lnTo>
                    <a:pt x="398672" y="349234"/>
                  </a:lnTo>
                  <a:lnTo>
                    <a:pt x="398514" y="350404"/>
                  </a:lnTo>
                  <a:lnTo>
                    <a:pt x="397836" y="351406"/>
                  </a:lnTo>
                  <a:lnTo>
                    <a:pt x="396592" y="350716"/>
                  </a:lnTo>
                  <a:lnTo>
                    <a:pt x="396405" y="350847"/>
                  </a:lnTo>
                  <a:lnTo>
                    <a:pt x="396361" y="352987"/>
                  </a:lnTo>
                  <a:lnTo>
                    <a:pt x="396548" y="354524"/>
                  </a:lnTo>
                  <a:lnTo>
                    <a:pt x="396312" y="355914"/>
                  </a:lnTo>
                  <a:lnTo>
                    <a:pt x="395556" y="355754"/>
                  </a:lnTo>
                  <a:lnTo>
                    <a:pt x="394538" y="355094"/>
                  </a:lnTo>
                  <a:lnTo>
                    <a:pt x="394158" y="354540"/>
                  </a:lnTo>
                  <a:lnTo>
                    <a:pt x="393330" y="354633"/>
                  </a:lnTo>
                  <a:lnTo>
                    <a:pt x="391979" y="355626"/>
                  </a:lnTo>
                  <a:lnTo>
                    <a:pt x="391727" y="356106"/>
                  </a:lnTo>
                  <a:lnTo>
                    <a:pt x="391766" y="356550"/>
                  </a:lnTo>
                  <a:lnTo>
                    <a:pt x="390965" y="357189"/>
                  </a:lnTo>
                  <a:lnTo>
                    <a:pt x="389464" y="360452"/>
                  </a:lnTo>
                  <a:lnTo>
                    <a:pt x="388796" y="361487"/>
                  </a:lnTo>
                  <a:lnTo>
                    <a:pt x="389627" y="364178"/>
                  </a:lnTo>
                  <a:lnTo>
                    <a:pt x="387080" y="365356"/>
                  </a:lnTo>
                  <a:lnTo>
                    <a:pt x="385121" y="364462"/>
                  </a:lnTo>
                  <a:lnTo>
                    <a:pt x="384342" y="363614"/>
                  </a:lnTo>
                  <a:lnTo>
                    <a:pt x="381166" y="366409"/>
                  </a:lnTo>
                  <a:lnTo>
                    <a:pt x="381869" y="366768"/>
                  </a:lnTo>
                  <a:lnTo>
                    <a:pt x="383449" y="368922"/>
                  </a:lnTo>
                  <a:lnTo>
                    <a:pt x="383272" y="370278"/>
                  </a:lnTo>
                  <a:lnTo>
                    <a:pt x="388947" y="371611"/>
                  </a:lnTo>
                  <a:lnTo>
                    <a:pt x="390755" y="372995"/>
                  </a:lnTo>
                  <a:lnTo>
                    <a:pt x="389651" y="376925"/>
                  </a:lnTo>
                  <a:lnTo>
                    <a:pt x="388623" y="379017"/>
                  </a:lnTo>
                  <a:lnTo>
                    <a:pt x="385363" y="382579"/>
                  </a:lnTo>
                  <a:lnTo>
                    <a:pt x="383904" y="380789"/>
                  </a:lnTo>
                  <a:lnTo>
                    <a:pt x="378791" y="378688"/>
                  </a:lnTo>
                  <a:lnTo>
                    <a:pt x="376456" y="376439"/>
                  </a:lnTo>
                  <a:lnTo>
                    <a:pt x="375114" y="373926"/>
                  </a:lnTo>
                  <a:lnTo>
                    <a:pt x="374256" y="372654"/>
                  </a:lnTo>
                  <a:lnTo>
                    <a:pt x="373801" y="372550"/>
                  </a:lnTo>
                  <a:lnTo>
                    <a:pt x="371327" y="373470"/>
                  </a:lnTo>
                  <a:lnTo>
                    <a:pt x="370449" y="374295"/>
                  </a:lnTo>
                  <a:lnTo>
                    <a:pt x="370108" y="375327"/>
                  </a:lnTo>
                  <a:lnTo>
                    <a:pt x="371065" y="376891"/>
                  </a:lnTo>
                  <a:lnTo>
                    <a:pt x="371131" y="378566"/>
                  </a:lnTo>
                  <a:lnTo>
                    <a:pt x="370531" y="380267"/>
                  </a:lnTo>
                  <a:lnTo>
                    <a:pt x="369513" y="380106"/>
                  </a:lnTo>
                  <a:lnTo>
                    <a:pt x="368521" y="380802"/>
                  </a:lnTo>
                  <a:lnTo>
                    <a:pt x="367536" y="380959"/>
                  </a:lnTo>
                  <a:lnTo>
                    <a:pt x="367173" y="379722"/>
                  </a:lnTo>
                  <a:lnTo>
                    <a:pt x="367309" y="379245"/>
                  </a:lnTo>
                  <a:lnTo>
                    <a:pt x="366186" y="376907"/>
                  </a:lnTo>
                  <a:lnTo>
                    <a:pt x="364281" y="374886"/>
                  </a:lnTo>
                  <a:lnTo>
                    <a:pt x="363642" y="374649"/>
                  </a:lnTo>
                  <a:lnTo>
                    <a:pt x="362730" y="374702"/>
                  </a:lnTo>
                  <a:lnTo>
                    <a:pt x="362205" y="375675"/>
                  </a:lnTo>
                  <a:lnTo>
                    <a:pt x="362203" y="377547"/>
                  </a:lnTo>
                  <a:lnTo>
                    <a:pt x="363450" y="379754"/>
                  </a:lnTo>
                  <a:lnTo>
                    <a:pt x="362683" y="383040"/>
                  </a:lnTo>
                  <a:lnTo>
                    <a:pt x="364734" y="385404"/>
                  </a:lnTo>
                  <a:lnTo>
                    <a:pt x="363337" y="385708"/>
                  </a:lnTo>
                  <a:lnTo>
                    <a:pt x="361859" y="384704"/>
                  </a:lnTo>
                  <a:lnTo>
                    <a:pt x="360119" y="385777"/>
                  </a:lnTo>
                  <a:lnTo>
                    <a:pt x="359723" y="388739"/>
                  </a:lnTo>
                  <a:lnTo>
                    <a:pt x="360830" y="389606"/>
                  </a:lnTo>
                  <a:lnTo>
                    <a:pt x="360068" y="394216"/>
                  </a:lnTo>
                  <a:lnTo>
                    <a:pt x="360285" y="394828"/>
                  </a:lnTo>
                  <a:lnTo>
                    <a:pt x="360178" y="395618"/>
                  </a:lnTo>
                  <a:lnTo>
                    <a:pt x="358563" y="395358"/>
                  </a:lnTo>
                  <a:lnTo>
                    <a:pt x="357084" y="394167"/>
                  </a:lnTo>
                  <a:lnTo>
                    <a:pt x="356329" y="394818"/>
                  </a:lnTo>
                  <a:lnTo>
                    <a:pt x="356649" y="395752"/>
                  </a:lnTo>
                  <a:lnTo>
                    <a:pt x="356977" y="398234"/>
                  </a:lnTo>
                  <a:lnTo>
                    <a:pt x="356971" y="400660"/>
                  </a:lnTo>
                  <a:lnTo>
                    <a:pt x="354572" y="397573"/>
                  </a:lnTo>
                  <a:lnTo>
                    <a:pt x="353885" y="396111"/>
                  </a:lnTo>
                  <a:lnTo>
                    <a:pt x="352954" y="395973"/>
                  </a:lnTo>
                  <a:lnTo>
                    <a:pt x="352514" y="396319"/>
                  </a:lnTo>
                  <a:lnTo>
                    <a:pt x="352237" y="396871"/>
                  </a:lnTo>
                  <a:lnTo>
                    <a:pt x="352888" y="397822"/>
                  </a:lnTo>
                  <a:lnTo>
                    <a:pt x="352957" y="399270"/>
                  </a:lnTo>
                  <a:lnTo>
                    <a:pt x="352484" y="399535"/>
                  </a:lnTo>
                  <a:lnTo>
                    <a:pt x="351188" y="399252"/>
                  </a:lnTo>
                  <a:lnTo>
                    <a:pt x="350334" y="399478"/>
                  </a:lnTo>
                  <a:lnTo>
                    <a:pt x="350241" y="399645"/>
                  </a:lnTo>
                  <a:lnTo>
                    <a:pt x="349930" y="400204"/>
                  </a:lnTo>
                  <a:lnTo>
                    <a:pt x="350569" y="402073"/>
                  </a:lnTo>
                  <a:lnTo>
                    <a:pt x="349425" y="404335"/>
                  </a:lnTo>
                  <a:lnTo>
                    <a:pt x="348756" y="404581"/>
                  </a:lnTo>
                  <a:lnTo>
                    <a:pt x="346984" y="403166"/>
                  </a:lnTo>
                  <a:lnTo>
                    <a:pt x="346331" y="402345"/>
                  </a:lnTo>
                  <a:lnTo>
                    <a:pt x="345650" y="402121"/>
                  </a:lnTo>
                  <a:lnTo>
                    <a:pt x="345291" y="402569"/>
                  </a:lnTo>
                  <a:lnTo>
                    <a:pt x="344913" y="404329"/>
                  </a:lnTo>
                  <a:lnTo>
                    <a:pt x="345782" y="405077"/>
                  </a:lnTo>
                  <a:lnTo>
                    <a:pt x="345184" y="409912"/>
                  </a:lnTo>
                  <a:lnTo>
                    <a:pt x="344622" y="410038"/>
                  </a:lnTo>
                  <a:lnTo>
                    <a:pt x="344302" y="410603"/>
                  </a:lnTo>
                  <a:lnTo>
                    <a:pt x="344579" y="411553"/>
                  </a:lnTo>
                  <a:lnTo>
                    <a:pt x="345104" y="412548"/>
                  </a:lnTo>
                  <a:lnTo>
                    <a:pt x="345091" y="414563"/>
                  </a:lnTo>
                  <a:lnTo>
                    <a:pt x="343934" y="414761"/>
                  </a:lnTo>
                  <a:lnTo>
                    <a:pt x="343093" y="414472"/>
                  </a:lnTo>
                  <a:lnTo>
                    <a:pt x="341616" y="413073"/>
                  </a:lnTo>
                  <a:lnTo>
                    <a:pt x="339593" y="413214"/>
                  </a:lnTo>
                  <a:lnTo>
                    <a:pt x="338420" y="412556"/>
                  </a:lnTo>
                  <a:lnTo>
                    <a:pt x="338083" y="411720"/>
                  </a:lnTo>
                  <a:lnTo>
                    <a:pt x="337596" y="409510"/>
                  </a:lnTo>
                  <a:lnTo>
                    <a:pt x="336415" y="407430"/>
                  </a:lnTo>
                  <a:lnTo>
                    <a:pt x="334831" y="409287"/>
                  </a:lnTo>
                  <a:lnTo>
                    <a:pt x="333835" y="411229"/>
                  </a:lnTo>
                  <a:lnTo>
                    <a:pt x="332499" y="410105"/>
                  </a:lnTo>
                  <a:lnTo>
                    <a:pt x="329317" y="411447"/>
                  </a:lnTo>
                  <a:lnTo>
                    <a:pt x="329139" y="413282"/>
                  </a:lnTo>
                  <a:lnTo>
                    <a:pt x="330585" y="415425"/>
                  </a:lnTo>
                  <a:lnTo>
                    <a:pt x="332006" y="417006"/>
                  </a:lnTo>
                  <a:lnTo>
                    <a:pt x="332831" y="419089"/>
                  </a:lnTo>
                  <a:lnTo>
                    <a:pt x="332032" y="422733"/>
                  </a:lnTo>
                  <a:lnTo>
                    <a:pt x="329586" y="426115"/>
                  </a:lnTo>
                  <a:lnTo>
                    <a:pt x="330163" y="429540"/>
                  </a:lnTo>
                  <a:lnTo>
                    <a:pt x="332553" y="429261"/>
                  </a:lnTo>
                  <a:lnTo>
                    <a:pt x="335110" y="432202"/>
                  </a:lnTo>
                  <a:lnTo>
                    <a:pt x="334629" y="432724"/>
                  </a:lnTo>
                  <a:lnTo>
                    <a:pt x="329709" y="434582"/>
                  </a:lnTo>
                  <a:lnTo>
                    <a:pt x="328004" y="435377"/>
                  </a:lnTo>
                  <a:lnTo>
                    <a:pt x="327086" y="435211"/>
                  </a:lnTo>
                  <a:lnTo>
                    <a:pt x="324506" y="435230"/>
                  </a:lnTo>
                  <a:lnTo>
                    <a:pt x="323344" y="438335"/>
                  </a:lnTo>
                  <a:lnTo>
                    <a:pt x="321261" y="439379"/>
                  </a:lnTo>
                  <a:lnTo>
                    <a:pt x="320588" y="438579"/>
                  </a:lnTo>
                  <a:lnTo>
                    <a:pt x="317977" y="438159"/>
                  </a:lnTo>
                  <a:lnTo>
                    <a:pt x="317283" y="437548"/>
                  </a:lnTo>
                  <a:lnTo>
                    <a:pt x="316263" y="437231"/>
                  </a:lnTo>
                  <a:lnTo>
                    <a:pt x="315103" y="437698"/>
                  </a:lnTo>
                  <a:lnTo>
                    <a:pt x="313721" y="437359"/>
                  </a:lnTo>
                  <a:lnTo>
                    <a:pt x="310839" y="434854"/>
                  </a:lnTo>
                  <a:lnTo>
                    <a:pt x="310213" y="433535"/>
                  </a:lnTo>
                  <a:lnTo>
                    <a:pt x="309237" y="432212"/>
                  </a:lnTo>
                  <a:lnTo>
                    <a:pt x="308589" y="431883"/>
                  </a:lnTo>
                  <a:lnTo>
                    <a:pt x="307944" y="429929"/>
                  </a:lnTo>
                  <a:lnTo>
                    <a:pt x="305886" y="428709"/>
                  </a:lnTo>
                  <a:lnTo>
                    <a:pt x="304722" y="427353"/>
                  </a:lnTo>
                  <a:lnTo>
                    <a:pt x="303869" y="426380"/>
                  </a:lnTo>
                  <a:lnTo>
                    <a:pt x="304141" y="423833"/>
                  </a:lnTo>
                  <a:lnTo>
                    <a:pt x="304819" y="422116"/>
                  </a:lnTo>
                  <a:lnTo>
                    <a:pt x="305941" y="421107"/>
                  </a:lnTo>
                  <a:lnTo>
                    <a:pt x="308238" y="419964"/>
                  </a:lnTo>
                  <a:lnTo>
                    <a:pt x="310591" y="416920"/>
                  </a:lnTo>
                  <a:lnTo>
                    <a:pt x="311057" y="417039"/>
                  </a:lnTo>
                  <a:lnTo>
                    <a:pt x="311361" y="416822"/>
                  </a:lnTo>
                  <a:lnTo>
                    <a:pt x="311456" y="416376"/>
                  </a:lnTo>
                  <a:lnTo>
                    <a:pt x="310866" y="414944"/>
                  </a:lnTo>
                  <a:lnTo>
                    <a:pt x="308559" y="412484"/>
                  </a:lnTo>
                  <a:lnTo>
                    <a:pt x="307599" y="411820"/>
                  </a:lnTo>
                  <a:lnTo>
                    <a:pt x="306704" y="411983"/>
                  </a:lnTo>
                  <a:lnTo>
                    <a:pt x="306546" y="412587"/>
                  </a:lnTo>
                  <a:lnTo>
                    <a:pt x="306821" y="413941"/>
                  </a:lnTo>
                  <a:lnTo>
                    <a:pt x="305388" y="417540"/>
                  </a:lnTo>
                  <a:lnTo>
                    <a:pt x="304926" y="417938"/>
                  </a:lnTo>
                  <a:lnTo>
                    <a:pt x="304302" y="418087"/>
                  </a:lnTo>
                  <a:lnTo>
                    <a:pt x="303480" y="417628"/>
                  </a:lnTo>
                  <a:lnTo>
                    <a:pt x="302442" y="414088"/>
                  </a:lnTo>
                  <a:lnTo>
                    <a:pt x="302145" y="412241"/>
                  </a:lnTo>
                  <a:lnTo>
                    <a:pt x="300770" y="411321"/>
                  </a:lnTo>
                  <a:lnTo>
                    <a:pt x="299834" y="411409"/>
                  </a:lnTo>
                  <a:lnTo>
                    <a:pt x="299222" y="411924"/>
                  </a:lnTo>
                  <a:lnTo>
                    <a:pt x="298929" y="412671"/>
                  </a:lnTo>
                  <a:lnTo>
                    <a:pt x="298864" y="413736"/>
                  </a:lnTo>
                  <a:lnTo>
                    <a:pt x="300501" y="416981"/>
                  </a:lnTo>
                  <a:lnTo>
                    <a:pt x="300635" y="419118"/>
                  </a:lnTo>
                  <a:lnTo>
                    <a:pt x="300946" y="420099"/>
                  </a:lnTo>
                  <a:lnTo>
                    <a:pt x="301518" y="420752"/>
                  </a:lnTo>
                  <a:lnTo>
                    <a:pt x="301852" y="421747"/>
                  </a:lnTo>
                  <a:lnTo>
                    <a:pt x="301409" y="422091"/>
                  </a:lnTo>
                  <a:lnTo>
                    <a:pt x="300157" y="422380"/>
                  </a:lnTo>
                  <a:lnTo>
                    <a:pt x="299185" y="421142"/>
                  </a:lnTo>
                  <a:lnTo>
                    <a:pt x="299005" y="419770"/>
                  </a:lnTo>
                  <a:lnTo>
                    <a:pt x="299485" y="418568"/>
                  </a:lnTo>
                  <a:lnTo>
                    <a:pt x="297400" y="414838"/>
                  </a:lnTo>
                  <a:lnTo>
                    <a:pt x="296821" y="414772"/>
                  </a:lnTo>
                  <a:lnTo>
                    <a:pt x="296117" y="415723"/>
                  </a:lnTo>
                  <a:lnTo>
                    <a:pt x="296341" y="418058"/>
                  </a:lnTo>
                  <a:lnTo>
                    <a:pt x="295873" y="418605"/>
                  </a:lnTo>
                  <a:lnTo>
                    <a:pt x="294903" y="418669"/>
                  </a:lnTo>
                  <a:lnTo>
                    <a:pt x="294037" y="421172"/>
                  </a:lnTo>
                  <a:lnTo>
                    <a:pt x="293635" y="421501"/>
                  </a:lnTo>
                  <a:lnTo>
                    <a:pt x="291313" y="421365"/>
                  </a:lnTo>
                  <a:lnTo>
                    <a:pt x="290767" y="421677"/>
                  </a:lnTo>
                  <a:lnTo>
                    <a:pt x="290525" y="422344"/>
                  </a:lnTo>
                  <a:lnTo>
                    <a:pt x="290615" y="423030"/>
                  </a:lnTo>
                  <a:lnTo>
                    <a:pt x="291212" y="424263"/>
                  </a:lnTo>
                  <a:lnTo>
                    <a:pt x="292264" y="425604"/>
                  </a:lnTo>
                  <a:lnTo>
                    <a:pt x="293301" y="425649"/>
                  </a:lnTo>
                  <a:lnTo>
                    <a:pt x="294544" y="427838"/>
                  </a:lnTo>
                  <a:lnTo>
                    <a:pt x="294110" y="429339"/>
                  </a:lnTo>
                  <a:lnTo>
                    <a:pt x="293795" y="431494"/>
                  </a:lnTo>
                  <a:lnTo>
                    <a:pt x="294142" y="433772"/>
                  </a:lnTo>
                  <a:lnTo>
                    <a:pt x="294429" y="434389"/>
                  </a:lnTo>
                  <a:lnTo>
                    <a:pt x="294880" y="435012"/>
                  </a:lnTo>
                  <a:lnTo>
                    <a:pt x="295991" y="435758"/>
                  </a:lnTo>
                  <a:lnTo>
                    <a:pt x="297793" y="435298"/>
                  </a:lnTo>
                  <a:lnTo>
                    <a:pt x="298941" y="436391"/>
                  </a:lnTo>
                  <a:lnTo>
                    <a:pt x="299057" y="436980"/>
                  </a:lnTo>
                  <a:lnTo>
                    <a:pt x="299898" y="438285"/>
                  </a:lnTo>
                  <a:lnTo>
                    <a:pt x="301322" y="439526"/>
                  </a:lnTo>
                  <a:lnTo>
                    <a:pt x="301518" y="440211"/>
                  </a:lnTo>
                  <a:lnTo>
                    <a:pt x="301016" y="442025"/>
                  </a:lnTo>
                  <a:lnTo>
                    <a:pt x="301569" y="443133"/>
                  </a:lnTo>
                  <a:lnTo>
                    <a:pt x="302290" y="443737"/>
                  </a:lnTo>
                  <a:lnTo>
                    <a:pt x="302493" y="444951"/>
                  </a:lnTo>
                  <a:lnTo>
                    <a:pt x="302383" y="445884"/>
                  </a:lnTo>
                  <a:lnTo>
                    <a:pt x="299295" y="448445"/>
                  </a:lnTo>
                  <a:lnTo>
                    <a:pt x="300287" y="451259"/>
                  </a:lnTo>
                  <a:lnTo>
                    <a:pt x="299054" y="452659"/>
                  </a:lnTo>
                  <a:lnTo>
                    <a:pt x="297632" y="454787"/>
                  </a:lnTo>
                  <a:lnTo>
                    <a:pt x="297221" y="457925"/>
                  </a:lnTo>
                  <a:lnTo>
                    <a:pt x="300937" y="458115"/>
                  </a:lnTo>
                  <a:lnTo>
                    <a:pt x="298766" y="460479"/>
                  </a:lnTo>
                  <a:lnTo>
                    <a:pt x="298728" y="462165"/>
                  </a:lnTo>
                  <a:lnTo>
                    <a:pt x="297751" y="463307"/>
                  </a:lnTo>
                  <a:lnTo>
                    <a:pt x="298209" y="464167"/>
                  </a:lnTo>
                  <a:lnTo>
                    <a:pt x="299306" y="466227"/>
                  </a:lnTo>
                  <a:lnTo>
                    <a:pt x="301469" y="467200"/>
                  </a:lnTo>
                  <a:lnTo>
                    <a:pt x="303880" y="468681"/>
                  </a:lnTo>
                  <a:lnTo>
                    <a:pt x="303335" y="473940"/>
                  </a:lnTo>
                  <a:lnTo>
                    <a:pt x="304866" y="477516"/>
                  </a:lnTo>
                  <a:lnTo>
                    <a:pt x="303435" y="478367"/>
                  </a:lnTo>
                  <a:lnTo>
                    <a:pt x="301355" y="477895"/>
                  </a:lnTo>
                  <a:lnTo>
                    <a:pt x="299721" y="480576"/>
                  </a:lnTo>
                  <a:lnTo>
                    <a:pt x="298428" y="478282"/>
                  </a:lnTo>
                  <a:lnTo>
                    <a:pt x="297295" y="474549"/>
                  </a:lnTo>
                  <a:lnTo>
                    <a:pt x="295116" y="470859"/>
                  </a:lnTo>
                  <a:lnTo>
                    <a:pt x="297252" y="469597"/>
                  </a:lnTo>
                  <a:lnTo>
                    <a:pt x="295767" y="466756"/>
                  </a:lnTo>
                  <a:lnTo>
                    <a:pt x="294606" y="465779"/>
                  </a:lnTo>
                  <a:lnTo>
                    <a:pt x="294217" y="464384"/>
                  </a:lnTo>
                  <a:lnTo>
                    <a:pt x="293939" y="463388"/>
                  </a:lnTo>
                  <a:lnTo>
                    <a:pt x="290994" y="462638"/>
                  </a:lnTo>
                  <a:lnTo>
                    <a:pt x="286057" y="460025"/>
                  </a:lnTo>
                  <a:lnTo>
                    <a:pt x="285134" y="457006"/>
                  </a:lnTo>
                  <a:lnTo>
                    <a:pt x="283048" y="455348"/>
                  </a:lnTo>
                  <a:lnTo>
                    <a:pt x="281969" y="452798"/>
                  </a:lnTo>
                  <a:lnTo>
                    <a:pt x="283722" y="450544"/>
                  </a:lnTo>
                  <a:lnTo>
                    <a:pt x="284405" y="447948"/>
                  </a:lnTo>
                  <a:lnTo>
                    <a:pt x="285446" y="444870"/>
                  </a:lnTo>
                  <a:lnTo>
                    <a:pt x="283003" y="444705"/>
                  </a:lnTo>
                  <a:lnTo>
                    <a:pt x="280081" y="444022"/>
                  </a:lnTo>
                  <a:lnTo>
                    <a:pt x="276821" y="442352"/>
                  </a:lnTo>
                  <a:lnTo>
                    <a:pt x="277005" y="440629"/>
                  </a:lnTo>
                  <a:lnTo>
                    <a:pt x="278122" y="438482"/>
                  </a:lnTo>
                  <a:lnTo>
                    <a:pt x="275633" y="437826"/>
                  </a:lnTo>
                  <a:lnTo>
                    <a:pt x="274123" y="438567"/>
                  </a:lnTo>
                  <a:lnTo>
                    <a:pt x="273826" y="439065"/>
                  </a:lnTo>
                  <a:lnTo>
                    <a:pt x="273598" y="440147"/>
                  </a:lnTo>
                  <a:lnTo>
                    <a:pt x="271829" y="442694"/>
                  </a:lnTo>
                  <a:lnTo>
                    <a:pt x="268423" y="443154"/>
                  </a:lnTo>
                  <a:lnTo>
                    <a:pt x="268102" y="442580"/>
                  </a:lnTo>
                  <a:lnTo>
                    <a:pt x="267567" y="439968"/>
                  </a:lnTo>
                  <a:lnTo>
                    <a:pt x="267283" y="437731"/>
                  </a:lnTo>
                  <a:lnTo>
                    <a:pt x="267487" y="437121"/>
                  </a:lnTo>
                  <a:lnTo>
                    <a:pt x="267350" y="435756"/>
                  </a:lnTo>
                  <a:lnTo>
                    <a:pt x="266367" y="434085"/>
                  </a:lnTo>
                  <a:lnTo>
                    <a:pt x="264498" y="429456"/>
                  </a:lnTo>
                  <a:lnTo>
                    <a:pt x="264257" y="426570"/>
                  </a:lnTo>
                  <a:lnTo>
                    <a:pt x="265311" y="425180"/>
                  </a:lnTo>
                  <a:lnTo>
                    <a:pt x="264870" y="423138"/>
                  </a:lnTo>
                  <a:lnTo>
                    <a:pt x="266569" y="422852"/>
                  </a:lnTo>
                  <a:lnTo>
                    <a:pt x="265594" y="420778"/>
                  </a:lnTo>
                  <a:lnTo>
                    <a:pt x="265294" y="419131"/>
                  </a:lnTo>
                  <a:lnTo>
                    <a:pt x="265047" y="416732"/>
                  </a:lnTo>
                  <a:lnTo>
                    <a:pt x="263332" y="413860"/>
                  </a:lnTo>
                  <a:lnTo>
                    <a:pt x="261539" y="412326"/>
                  </a:lnTo>
                  <a:lnTo>
                    <a:pt x="261079" y="412617"/>
                  </a:lnTo>
                  <a:lnTo>
                    <a:pt x="260758" y="412820"/>
                  </a:lnTo>
                  <a:lnTo>
                    <a:pt x="261178" y="415045"/>
                  </a:lnTo>
                  <a:lnTo>
                    <a:pt x="261858" y="415986"/>
                  </a:lnTo>
                  <a:lnTo>
                    <a:pt x="261182" y="416961"/>
                  </a:lnTo>
                  <a:lnTo>
                    <a:pt x="259710" y="419259"/>
                  </a:lnTo>
                  <a:lnTo>
                    <a:pt x="261157" y="420857"/>
                  </a:lnTo>
                  <a:lnTo>
                    <a:pt x="261303" y="422253"/>
                  </a:lnTo>
                  <a:lnTo>
                    <a:pt x="259129" y="425654"/>
                  </a:lnTo>
                  <a:lnTo>
                    <a:pt x="257783" y="428702"/>
                  </a:lnTo>
                  <a:lnTo>
                    <a:pt x="257045" y="428548"/>
                  </a:lnTo>
                  <a:lnTo>
                    <a:pt x="256276" y="427668"/>
                  </a:lnTo>
                  <a:lnTo>
                    <a:pt x="255830" y="426975"/>
                  </a:lnTo>
                  <a:lnTo>
                    <a:pt x="255826" y="426719"/>
                  </a:lnTo>
                  <a:lnTo>
                    <a:pt x="255068" y="426106"/>
                  </a:lnTo>
                  <a:lnTo>
                    <a:pt x="254621" y="426034"/>
                  </a:lnTo>
                  <a:lnTo>
                    <a:pt x="252350" y="426073"/>
                  </a:lnTo>
                  <a:lnTo>
                    <a:pt x="252164" y="427466"/>
                  </a:lnTo>
                  <a:lnTo>
                    <a:pt x="252147" y="428919"/>
                  </a:lnTo>
                  <a:lnTo>
                    <a:pt x="251127" y="430739"/>
                  </a:lnTo>
                  <a:lnTo>
                    <a:pt x="247684" y="432320"/>
                  </a:lnTo>
                  <a:lnTo>
                    <a:pt x="246123" y="432927"/>
                  </a:lnTo>
                  <a:lnTo>
                    <a:pt x="247367" y="434153"/>
                  </a:lnTo>
                  <a:lnTo>
                    <a:pt x="248834" y="436482"/>
                  </a:lnTo>
                  <a:lnTo>
                    <a:pt x="249876" y="437772"/>
                  </a:lnTo>
                  <a:lnTo>
                    <a:pt x="251265" y="438126"/>
                  </a:lnTo>
                  <a:lnTo>
                    <a:pt x="252159" y="438766"/>
                  </a:lnTo>
                  <a:lnTo>
                    <a:pt x="254333" y="441024"/>
                  </a:lnTo>
                  <a:lnTo>
                    <a:pt x="255166" y="445680"/>
                  </a:lnTo>
                  <a:lnTo>
                    <a:pt x="255170" y="447180"/>
                  </a:lnTo>
                  <a:lnTo>
                    <a:pt x="253988" y="450360"/>
                  </a:lnTo>
                  <a:lnTo>
                    <a:pt x="251601" y="451413"/>
                  </a:lnTo>
                  <a:lnTo>
                    <a:pt x="252403" y="454326"/>
                  </a:lnTo>
                  <a:lnTo>
                    <a:pt x="251984" y="457094"/>
                  </a:lnTo>
                  <a:lnTo>
                    <a:pt x="251136" y="458692"/>
                  </a:lnTo>
                  <a:lnTo>
                    <a:pt x="250742" y="461126"/>
                  </a:lnTo>
                  <a:lnTo>
                    <a:pt x="250797" y="462446"/>
                  </a:lnTo>
                  <a:lnTo>
                    <a:pt x="251327" y="463798"/>
                  </a:lnTo>
                  <a:lnTo>
                    <a:pt x="251308" y="466785"/>
                  </a:lnTo>
                  <a:lnTo>
                    <a:pt x="252150" y="470284"/>
                  </a:lnTo>
                  <a:lnTo>
                    <a:pt x="251756" y="471348"/>
                  </a:lnTo>
                  <a:lnTo>
                    <a:pt x="250120" y="471954"/>
                  </a:lnTo>
                  <a:lnTo>
                    <a:pt x="250101" y="472593"/>
                  </a:lnTo>
                  <a:lnTo>
                    <a:pt x="250178" y="473216"/>
                  </a:lnTo>
                  <a:lnTo>
                    <a:pt x="250901" y="474962"/>
                  </a:lnTo>
                  <a:lnTo>
                    <a:pt x="251935" y="476787"/>
                  </a:lnTo>
                  <a:lnTo>
                    <a:pt x="252023" y="478641"/>
                  </a:lnTo>
                  <a:lnTo>
                    <a:pt x="250573" y="481174"/>
                  </a:lnTo>
                  <a:lnTo>
                    <a:pt x="251047" y="482710"/>
                  </a:lnTo>
                  <a:lnTo>
                    <a:pt x="252321" y="483512"/>
                  </a:lnTo>
                  <a:lnTo>
                    <a:pt x="252632" y="483473"/>
                  </a:lnTo>
                  <a:lnTo>
                    <a:pt x="253656" y="482317"/>
                  </a:lnTo>
                  <a:lnTo>
                    <a:pt x="255470" y="481022"/>
                  </a:lnTo>
                  <a:lnTo>
                    <a:pt x="256033" y="480880"/>
                  </a:lnTo>
                  <a:lnTo>
                    <a:pt x="256901" y="481018"/>
                  </a:lnTo>
                  <a:lnTo>
                    <a:pt x="258658" y="482475"/>
                  </a:lnTo>
                  <a:lnTo>
                    <a:pt x="257706" y="485346"/>
                  </a:lnTo>
                  <a:lnTo>
                    <a:pt x="257511" y="485310"/>
                  </a:lnTo>
                  <a:lnTo>
                    <a:pt x="257282" y="484632"/>
                  </a:lnTo>
                  <a:lnTo>
                    <a:pt x="256666" y="484605"/>
                  </a:lnTo>
                  <a:lnTo>
                    <a:pt x="255823" y="484816"/>
                  </a:lnTo>
                  <a:lnTo>
                    <a:pt x="255570" y="485257"/>
                  </a:lnTo>
                  <a:lnTo>
                    <a:pt x="254938" y="487374"/>
                  </a:lnTo>
                  <a:lnTo>
                    <a:pt x="255961" y="488452"/>
                  </a:lnTo>
                  <a:lnTo>
                    <a:pt x="256820" y="489157"/>
                  </a:lnTo>
                  <a:lnTo>
                    <a:pt x="260133" y="492094"/>
                  </a:lnTo>
                  <a:lnTo>
                    <a:pt x="260780" y="493037"/>
                  </a:lnTo>
                  <a:lnTo>
                    <a:pt x="260489" y="494331"/>
                  </a:lnTo>
                  <a:lnTo>
                    <a:pt x="259169" y="496011"/>
                  </a:lnTo>
                  <a:lnTo>
                    <a:pt x="258949" y="498696"/>
                  </a:lnTo>
                  <a:lnTo>
                    <a:pt x="256881" y="498484"/>
                  </a:lnTo>
                  <a:lnTo>
                    <a:pt x="253360" y="500145"/>
                  </a:lnTo>
                  <a:lnTo>
                    <a:pt x="251634" y="499860"/>
                  </a:lnTo>
                  <a:lnTo>
                    <a:pt x="248954" y="501449"/>
                  </a:lnTo>
                  <a:lnTo>
                    <a:pt x="248762" y="504186"/>
                  </a:lnTo>
                  <a:lnTo>
                    <a:pt x="247670" y="507306"/>
                  </a:lnTo>
                  <a:lnTo>
                    <a:pt x="247666" y="510464"/>
                  </a:lnTo>
                  <a:lnTo>
                    <a:pt x="247230" y="511607"/>
                  </a:lnTo>
                  <a:lnTo>
                    <a:pt x="244778" y="511803"/>
                  </a:lnTo>
                  <a:lnTo>
                    <a:pt x="241853" y="513465"/>
                  </a:lnTo>
                  <a:lnTo>
                    <a:pt x="243246" y="520693"/>
                  </a:lnTo>
                  <a:lnTo>
                    <a:pt x="239721" y="523053"/>
                  </a:lnTo>
                  <a:lnTo>
                    <a:pt x="239238" y="521706"/>
                  </a:lnTo>
                  <a:lnTo>
                    <a:pt x="239119" y="519207"/>
                  </a:lnTo>
                  <a:lnTo>
                    <a:pt x="237491" y="516824"/>
                  </a:lnTo>
                  <a:lnTo>
                    <a:pt x="237614" y="514365"/>
                  </a:lnTo>
                  <a:lnTo>
                    <a:pt x="238781" y="511586"/>
                  </a:lnTo>
                  <a:lnTo>
                    <a:pt x="237121" y="510477"/>
                  </a:lnTo>
                  <a:lnTo>
                    <a:pt x="236479" y="511104"/>
                  </a:lnTo>
                  <a:lnTo>
                    <a:pt x="235010" y="510796"/>
                  </a:lnTo>
                  <a:lnTo>
                    <a:pt x="234255" y="512891"/>
                  </a:lnTo>
                  <a:lnTo>
                    <a:pt x="234837" y="514783"/>
                  </a:lnTo>
                  <a:lnTo>
                    <a:pt x="232003" y="516614"/>
                  </a:lnTo>
                  <a:lnTo>
                    <a:pt x="231658" y="519638"/>
                  </a:lnTo>
                  <a:lnTo>
                    <a:pt x="230928" y="517781"/>
                  </a:lnTo>
                  <a:lnTo>
                    <a:pt x="231186" y="515315"/>
                  </a:lnTo>
                  <a:lnTo>
                    <a:pt x="231460" y="511889"/>
                  </a:lnTo>
                  <a:lnTo>
                    <a:pt x="230226" y="509414"/>
                  </a:lnTo>
                  <a:lnTo>
                    <a:pt x="229409" y="510136"/>
                  </a:lnTo>
                  <a:lnTo>
                    <a:pt x="227928" y="511446"/>
                  </a:lnTo>
                  <a:lnTo>
                    <a:pt x="224373" y="512461"/>
                  </a:lnTo>
                  <a:lnTo>
                    <a:pt x="226153" y="515194"/>
                  </a:lnTo>
                  <a:lnTo>
                    <a:pt x="226541" y="517054"/>
                  </a:lnTo>
                  <a:lnTo>
                    <a:pt x="226502" y="518734"/>
                  </a:lnTo>
                  <a:lnTo>
                    <a:pt x="225538" y="519466"/>
                  </a:lnTo>
                  <a:lnTo>
                    <a:pt x="222280" y="525039"/>
                  </a:lnTo>
                  <a:lnTo>
                    <a:pt x="222507" y="526692"/>
                  </a:lnTo>
                  <a:lnTo>
                    <a:pt x="222204" y="531650"/>
                  </a:lnTo>
                  <a:lnTo>
                    <a:pt x="221321" y="532919"/>
                  </a:lnTo>
                  <a:lnTo>
                    <a:pt x="220921" y="532132"/>
                  </a:lnTo>
                  <a:lnTo>
                    <a:pt x="220877" y="530977"/>
                  </a:lnTo>
                  <a:lnTo>
                    <a:pt x="219101" y="527883"/>
                  </a:lnTo>
                  <a:lnTo>
                    <a:pt x="218338" y="527024"/>
                  </a:lnTo>
                  <a:lnTo>
                    <a:pt x="216130" y="526810"/>
                  </a:lnTo>
                  <a:lnTo>
                    <a:pt x="215643" y="527214"/>
                  </a:lnTo>
                  <a:lnTo>
                    <a:pt x="215588" y="527547"/>
                  </a:lnTo>
                  <a:lnTo>
                    <a:pt x="215860" y="528293"/>
                  </a:lnTo>
                  <a:lnTo>
                    <a:pt x="216934" y="529701"/>
                  </a:lnTo>
                  <a:lnTo>
                    <a:pt x="217064" y="532734"/>
                  </a:lnTo>
                  <a:lnTo>
                    <a:pt x="216538" y="533008"/>
                  </a:lnTo>
                  <a:lnTo>
                    <a:pt x="215339" y="532808"/>
                  </a:lnTo>
                  <a:lnTo>
                    <a:pt x="214917" y="533010"/>
                  </a:lnTo>
                  <a:lnTo>
                    <a:pt x="214729" y="533386"/>
                  </a:lnTo>
                  <a:lnTo>
                    <a:pt x="215259" y="536099"/>
                  </a:lnTo>
                  <a:lnTo>
                    <a:pt x="214470" y="537118"/>
                  </a:lnTo>
                  <a:lnTo>
                    <a:pt x="213108" y="538298"/>
                  </a:lnTo>
                  <a:lnTo>
                    <a:pt x="212873" y="538170"/>
                  </a:lnTo>
                  <a:lnTo>
                    <a:pt x="212514" y="536596"/>
                  </a:lnTo>
                  <a:lnTo>
                    <a:pt x="213145" y="536439"/>
                  </a:lnTo>
                  <a:lnTo>
                    <a:pt x="213521" y="535485"/>
                  </a:lnTo>
                  <a:lnTo>
                    <a:pt x="212928" y="532522"/>
                  </a:lnTo>
                  <a:lnTo>
                    <a:pt x="212029" y="531639"/>
                  </a:lnTo>
                  <a:lnTo>
                    <a:pt x="211068" y="532082"/>
                  </a:lnTo>
                  <a:lnTo>
                    <a:pt x="210783" y="534177"/>
                  </a:lnTo>
                  <a:lnTo>
                    <a:pt x="211138" y="535235"/>
                  </a:lnTo>
                  <a:lnTo>
                    <a:pt x="211193" y="536118"/>
                  </a:lnTo>
                  <a:lnTo>
                    <a:pt x="210806" y="536985"/>
                  </a:lnTo>
                  <a:lnTo>
                    <a:pt x="209422" y="535852"/>
                  </a:lnTo>
                  <a:lnTo>
                    <a:pt x="209193" y="534934"/>
                  </a:lnTo>
                  <a:lnTo>
                    <a:pt x="208552" y="534756"/>
                  </a:lnTo>
                  <a:lnTo>
                    <a:pt x="207483" y="536584"/>
                  </a:lnTo>
                  <a:lnTo>
                    <a:pt x="208000" y="539369"/>
                  </a:lnTo>
                  <a:lnTo>
                    <a:pt x="208837" y="541173"/>
                  </a:lnTo>
                  <a:lnTo>
                    <a:pt x="209623" y="542866"/>
                  </a:lnTo>
                  <a:lnTo>
                    <a:pt x="209195" y="544863"/>
                  </a:lnTo>
                  <a:lnTo>
                    <a:pt x="207983" y="543416"/>
                  </a:lnTo>
                  <a:lnTo>
                    <a:pt x="204775" y="540533"/>
                  </a:lnTo>
                  <a:lnTo>
                    <a:pt x="204576" y="539945"/>
                  </a:lnTo>
                  <a:lnTo>
                    <a:pt x="203715" y="539634"/>
                  </a:lnTo>
                  <a:lnTo>
                    <a:pt x="203140" y="539728"/>
                  </a:lnTo>
                  <a:lnTo>
                    <a:pt x="202419" y="540250"/>
                  </a:lnTo>
                  <a:lnTo>
                    <a:pt x="202077" y="542330"/>
                  </a:lnTo>
                  <a:lnTo>
                    <a:pt x="202193" y="543717"/>
                  </a:lnTo>
                  <a:lnTo>
                    <a:pt x="202654" y="544906"/>
                  </a:lnTo>
                  <a:lnTo>
                    <a:pt x="202642" y="545793"/>
                  </a:lnTo>
                  <a:lnTo>
                    <a:pt x="202264" y="547514"/>
                  </a:lnTo>
                  <a:lnTo>
                    <a:pt x="201267" y="548918"/>
                  </a:lnTo>
                  <a:lnTo>
                    <a:pt x="201080" y="552904"/>
                  </a:lnTo>
                  <a:lnTo>
                    <a:pt x="199696" y="554376"/>
                  </a:lnTo>
                  <a:lnTo>
                    <a:pt x="193877" y="558705"/>
                  </a:lnTo>
                  <a:lnTo>
                    <a:pt x="195160" y="560513"/>
                  </a:lnTo>
                  <a:lnTo>
                    <a:pt x="194948" y="561430"/>
                  </a:lnTo>
                  <a:lnTo>
                    <a:pt x="193041" y="561679"/>
                  </a:lnTo>
                  <a:lnTo>
                    <a:pt x="192606" y="561637"/>
                  </a:lnTo>
                  <a:lnTo>
                    <a:pt x="191465" y="559039"/>
                  </a:lnTo>
                  <a:lnTo>
                    <a:pt x="191312" y="557738"/>
                  </a:lnTo>
                  <a:lnTo>
                    <a:pt x="190623" y="556741"/>
                  </a:lnTo>
                  <a:lnTo>
                    <a:pt x="189543" y="556748"/>
                  </a:lnTo>
                  <a:lnTo>
                    <a:pt x="189479" y="554258"/>
                  </a:lnTo>
                  <a:lnTo>
                    <a:pt x="187970" y="552159"/>
                  </a:lnTo>
                  <a:lnTo>
                    <a:pt x="186415" y="552284"/>
                  </a:lnTo>
                  <a:lnTo>
                    <a:pt x="186123" y="552528"/>
                  </a:lnTo>
                  <a:lnTo>
                    <a:pt x="184735" y="553687"/>
                  </a:lnTo>
                  <a:lnTo>
                    <a:pt x="183357" y="553703"/>
                  </a:lnTo>
                  <a:lnTo>
                    <a:pt x="181978" y="553358"/>
                  </a:lnTo>
                  <a:lnTo>
                    <a:pt x="180431" y="556042"/>
                  </a:lnTo>
                  <a:lnTo>
                    <a:pt x="179828" y="555792"/>
                  </a:lnTo>
                  <a:lnTo>
                    <a:pt x="179387" y="556089"/>
                  </a:lnTo>
                  <a:lnTo>
                    <a:pt x="178752" y="558935"/>
                  </a:lnTo>
                  <a:lnTo>
                    <a:pt x="177829" y="560190"/>
                  </a:lnTo>
                  <a:lnTo>
                    <a:pt x="177793" y="563226"/>
                  </a:lnTo>
                  <a:lnTo>
                    <a:pt x="177554" y="565525"/>
                  </a:lnTo>
                  <a:lnTo>
                    <a:pt x="173917" y="566326"/>
                  </a:lnTo>
                  <a:lnTo>
                    <a:pt x="172523" y="565598"/>
                  </a:lnTo>
                  <a:lnTo>
                    <a:pt x="170311" y="567282"/>
                  </a:lnTo>
                  <a:lnTo>
                    <a:pt x="169802" y="568488"/>
                  </a:lnTo>
                  <a:lnTo>
                    <a:pt x="168913" y="570137"/>
                  </a:lnTo>
                  <a:lnTo>
                    <a:pt x="169999" y="572366"/>
                  </a:lnTo>
                  <a:lnTo>
                    <a:pt x="169635" y="573896"/>
                  </a:lnTo>
                  <a:lnTo>
                    <a:pt x="167149" y="573025"/>
                  </a:lnTo>
                  <a:lnTo>
                    <a:pt x="163576" y="574344"/>
                  </a:lnTo>
                  <a:lnTo>
                    <a:pt x="162191" y="575788"/>
                  </a:lnTo>
                  <a:lnTo>
                    <a:pt x="162011" y="578215"/>
                  </a:lnTo>
                  <a:lnTo>
                    <a:pt x="161210" y="580653"/>
                  </a:lnTo>
                  <a:lnTo>
                    <a:pt x="160190" y="582815"/>
                  </a:lnTo>
                  <a:lnTo>
                    <a:pt x="160477" y="584290"/>
                  </a:lnTo>
                  <a:lnTo>
                    <a:pt x="160678" y="588354"/>
                  </a:lnTo>
                  <a:lnTo>
                    <a:pt x="161229" y="589149"/>
                  </a:lnTo>
                  <a:lnTo>
                    <a:pt x="162747" y="589281"/>
                  </a:lnTo>
                  <a:lnTo>
                    <a:pt x="164113" y="592149"/>
                  </a:lnTo>
                  <a:lnTo>
                    <a:pt x="163508" y="593498"/>
                  </a:lnTo>
                  <a:lnTo>
                    <a:pt x="162458" y="593942"/>
                  </a:lnTo>
                  <a:lnTo>
                    <a:pt x="162151" y="596908"/>
                  </a:lnTo>
                  <a:lnTo>
                    <a:pt x="160296" y="597276"/>
                  </a:lnTo>
                  <a:lnTo>
                    <a:pt x="159879" y="595522"/>
                  </a:lnTo>
                  <a:lnTo>
                    <a:pt x="158011" y="595822"/>
                  </a:lnTo>
                  <a:lnTo>
                    <a:pt x="156545" y="594902"/>
                  </a:lnTo>
                  <a:lnTo>
                    <a:pt x="153761" y="598590"/>
                  </a:lnTo>
                  <a:lnTo>
                    <a:pt x="154466" y="600727"/>
                  </a:lnTo>
                  <a:lnTo>
                    <a:pt x="153150" y="601410"/>
                  </a:lnTo>
                  <a:lnTo>
                    <a:pt x="151779" y="599757"/>
                  </a:lnTo>
                  <a:lnTo>
                    <a:pt x="149512" y="601285"/>
                  </a:lnTo>
                  <a:lnTo>
                    <a:pt x="148988" y="602406"/>
                  </a:lnTo>
                  <a:lnTo>
                    <a:pt x="148125" y="606062"/>
                  </a:lnTo>
                  <a:lnTo>
                    <a:pt x="148026" y="607814"/>
                  </a:lnTo>
                  <a:lnTo>
                    <a:pt x="148345" y="609103"/>
                  </a:lnTo>
                  <a:lnTo>
                    <a:pt x="149375" y="611458"/>
                  </a:lnTo>
                  <a:lnTo>
                    <a:pt x="149887" y="612138"/>
                  </a:lnTo>
                  <a:lnTo>
                    <a:pt x="151720" y="613414"/>
                  </a:lnTo>
                  <a:lnTo>
                    <a:pt x="152476" y="612321"/>
                  </a:lnTo>
                  <a:lnTo>
                    <a:pt x="155525" y="611267"/>
                  </a:lnTo>
                  <a:lnTo>
                    <a:pt x="155490" y="613141"/>
                  </a:lnTo>
                  <a:lnTo>
                    <a:pt x="154649" y="614377"/>
                  </a:lnTo>
                  <a:lnTo>
                    <a:pt x="152840" y="615098"/>
                  </a:lnTo>
                  <a:lnTo>
                    <a:pt x="152190" y="616062"/>
                  </a:lnTo>
                  <a:lnTo>
                    <a:pt x="151387" y="618669"/>
                  </a:lnTo>
                  <a:lnTo>
                    <a:pt x="151743" y="619467"/>
                  </a:lnTo>
                  <a:lnTo>
                    <a:pt x="151489" y="621139"/>
                  </a:lnTo>
                  <a:lnTo>
                    <a:pt x="150674" y="621804"/>
                  </a:lnTo>
                  <a:lnTo>
                    <a:pt x="150450" y="621668"/>
                  </a:lnTo>
                  <a:lnTo>
                    <a:pt x="149979" y="621863"/>
                  </a:lnTo>
                  <a:lnTo>
                    <a:pt x="148689" y="623059"/>
                  </a:lnTo>
                  <a:lnTo>
                    <a:pt x="148322" y="624178"/>
                  </a:lnTo>
                  <a:lnTo>
                    <a:pt x="149071" y="625425"/>
                  </a:lnTo>
                  <a:lnTo>
                    <a:pt x="149989" y="626238"/>
                  </a:lnTo>
                  <a:lnTo>
                    <a:pt x="150708" y="627784"/>
                  </a:lnTo>
                  <a:lnTo>
                    <a:pt x="149733" y="629047"/>
                  </a:lnTo>
                  <a:lnTo>
                    <a:pt x="148242" y="629252"/>
                  </a:lnTo>
                  <a:lnTo>
                    <a:pt x="146953" y="631690"/>
                  </a:lnTo>
                  <a:lnTo>
                    <a:pt x="146547" y="632279"/>
                  </a:lnTo>
                  <a:lnTo>
                    <a:pt x="145675" y="631974"/>
                  </a:lnTo>
                  <a:lnTo>
                    <a:pt x="144307" y="632024"/>
                  </a:lnTo>
                  <a:lnTo>
                    <a:pt x="142945" y="633407"/>
                  </a:lnTo>
                  <a:lnTo>
                    <a:pt x="141104" y="633376"/>
                  </a:lnTo>
                  <a:lnTo>
                    <a:pt x="139628" y="634951"/>
                  </a:lnTo>
                  <a:lnTo>
                    <a:pt x="138374" y="637630"/>
                  </a:lnTo>
                  <a:lnTo>
                    <a:pt x="137951" y="639497"/>
                  </a:lnTo>
                  <a:lnTo>
                    <a:pt x="138294" y="643249"/>
                  </a:lnTo>
                  <a:lnTo>
                    <a:pt x="137416" y="645899"/>
                  </a:lnTo>
                  <a:lnTo>
                    <a:pt x="137425" y="649103"/>
                  </a:lnTo>
                  <a:lnTo>
                    <a:pt x="138215" y="650622"/>
                  </a:lnTo>
                  <a:lnTo>
                    <a:pt x="140466" y="652393"/>
                  </a:lnTo>
                  <a:lnTo>
                    <a:pt x="140556" y="653013"/>
                  </a:lnTo>
                  <a:lnTo>
                    <a:pt x="140188" y="655867"/>
                  </a:lnTo>
                  <a:lnTo>
                    <a:pt x="139391" y="658855"/>
                  </a:lnTo>
                  <a:lnTo>
                    <a:pt x="141362" y="660634"/>
                  </a:lnTo>
                  <a:lnTo>
                    <a:pt x="140906" y="661251"/>
                  </a:lnTo>
                  <a:lnTo>
                    <a:pt x="139164" y="661022"/>
                  </a:lnTo>
                  <a:lnTo>
                    <a:pt x="138558" y="663599"/>
                  </a:lnTo>
                  <a:lnTo>
                    <a:pt x="139460" y="666145"/>
                  </a:lnTo>
                  <a:lnTo>
                    <a:pt x="138537" y="667502"/>
                  </a:lnTo>
                  <a:lnTo>
                    <a:pt x="138787" y="668263"/>
                  </a:lnTo>
                  <a:lnTo>
                    <a:pt x="138718" y="669513"/>
                  </a:lnTo>
                  <a:lnTo>
                    <a:pt x="137677" y="672323"/>
                  </a:lnTo>
                  <a:lnTo>
                    <a:pt x="137794" y="673034"/>
                  </a:lnTo>
                  <a:lnTo>
                    <a:pt x="137527" y="675723"/>
                  </a:lnTo>
                  <a:lnTo>
                    <a:pt x="137048" y="676781"/>
                  </a:lnTo>
                  <a:lnTo>
                    <a:pt x="134351" y="679222"/>
                  </a:lnTo>
                  <a:lnTo>
                    <a:pt x="133780" y="677678"/>
                  </a:lnTo>
                  <a:lnTo>
                    <a:pt x="133556" y="677424"/>
                  </a:lnTo>
                  <a:lnTo>
                    <a:pt x="133176" y="677247"/>
                  </a:lnTo>
                  <a:lnTo>
                    <a:pt x="132020" y="677647"/>
                  </a:lnTo>
                  <a:lnTo>
                    <a:pt x="130726" y="678259"/>
                  </a:lnTo>
                  <a:lnTo>
                    <a:pt x="130266" y="678369"/>
                  </a:lnTo>
                  <a:lnTo>
                    <a:pt x="129688" y="677945"/>
                  </a:lnTo>
                  <a:lnTo>
                    <a:pt x="128088" y="678034"/>
                  </a:lnTo>
                  <a:lnTo>
                    <a:pt x="127927" y="677944"/>
                  </a:lnTo>
                  <a:lnTo>
                    <a:pt x="127003" y="676903"/>
                  </a:lnTo>
                  <a:lnTo>
                    <a:pt x="126516" y="676559"/>
                  </a:lnTo>
                  <a:lnTo>
                    <a:pt x="126314" y="676482"/>
                  </a:lnTo>
                  <a:lnTo>
                    <a:pt x="125076" y="676506"/>
                  </a:lnTo>
                  <a:lnTo>
                    <a:pt x="124372" y="675955"/>
                  </a:lnTo>
                  <a:lnTo>
                    <a:pt x="123093" y="675445"/>
                  </a:lnTo>
                  <a:lnTo>
                    <a:pt x="121130" y="674450"/>
                  </a:lnTo>
                  <a:lnTo>
                    <a:pt x="119735" y="674026"/>
                  </a:lnTo>
                  <a:lnTo>
                    <a:pt x="118845" y="673605"/>
                  </a:lnTo>
                  <a:lnTo>
                    <a:pt x="118626" y="673364"/>
                  </a:lnTo>
                  <a:lnTo>
                    <a:pt x="118357" y="672922"/>
                  </a:lnTo>
                  <a:lnTo>
                    <a:pt x="118032" y="672113"/>
                  </a:lnTo>
                  <a:lnTo>
                    <a:pt x="117525" y="671514"/>
                  </a:lnTo>
                  <a:lnTo>
                    <a:pt x="117278" y="671035"/>
                  </a:lnTo>
                  <a:lnTo>
                    <a:pt x="117288" y="669339"/>
                  </a:lnTo>
                  <a:lnTo>
                    <a:pt x="117057" y="668102"/>
                  </a:lnTo>
                  <a:lnTo>
                    <a:pt x="116894" y="667751"/>
                  </a:lnTo>
                  <a:lnTo>
                    <a:pt x="116976" y="667249"/>
                  </a:lnTo>
                  <a:lnTo>
                    <a:pt x="117150" y="667011"/>
                  </a:lnTo>
                  <a:lnTo>
                    <a:pt x="117145" y="666813"/>
                  </a:lnTo>
                  <a:lnTo>
                    <a:pt x="116793" y="666135"/>
                  </a:lnTo>
                  <a:lnTo>
                    <a:pt x="116135" y="665259"/>
                  </a:lnTo>
                  <a:lnTo>
                    <a:pt x="116090" y="664964"/>
                  </a:lnTo>
                  <a:lnTo>
                    <a:pt x="116127" y="664830"/>
                  </a:lnTo>
                  <a:lnTo>
                    <a:pt x="116412" y="664498"/>
                  </a:lnTo>
                  <a:lnTo>
                    <a:pt x="116699" y="664320"/>
                  </a:lnTo>
                  <a:lnTo>
                    <a:pt x="116779" y="664085"/>
                  </a:lnTo>
                  <a:lnTo>
                    <a:pt x="116709" y="663780"/>
                  </a:lnTo>
                  <a:lnTo>
                    <a:pt x="116478" y="663470"/>
                  </a:lnTo>
                  <a:lnTo>
                    <a:pt x="116345" y="663179"/>
                  </a:lnTo>
                  <a:lnTo>
                    <a:pt x="116104" y="660971"/>
                  </a:lnTo>
                  <a:lnTo>
                    <a:pt x="116147" y="660793"/>
                  </a:lnTo>
                  <a:lnTo>
                    <a:pt x="116378" y="660480"/>
                  </a:lnTo>
                  <a:lnTo>
                    <a:pt x="116384" y="659224"/>
                  </a:lnTo>
                  <a:lnTo>
                    <a:pt x="116033" y="658884"/>
                  </a:lnTo>
                  <a:lnTo>
                    <a:pt x="115779" y="658847"/>
                  </a:lnTo>
                  <a:lnTo>
                    <a:pt x="115634" y="658896"/>
                  </a:lnTo>
                  <a:lnTo>
                    <a:pt x="115298" y="658079"/>
                  </a:lnTo>
                  <a:lnTo>
                    <a:pt x="115005" y="657719"/>
                  </a:lnTo>
                  <a:lnTo>
                    <a:pt x="114344" y="657547"/>
                  </a:lnTo>
                  <a:lnTo>
                    <a:pt x="114138" y="657519"/>
                  </a:lnTo>
                  <a:lnTo>
                    <a:pt x="113955" y="657518"/>
                  </a:lnTo>
                  <a:lnTo>
                    <a:pt x="113808" y="657517"/>
                  </a:lnTo>
                  <a:lnTo>
                    <a:pt x="113177" y="657514"/>
                  </a:lnTo>
                  <a:lnTo>
                    <a:pt x="112830" y="657704"/>
                  </a:lnTo>
                  <a:lnTo>
                    <a:pt x="112660" y="657661"/>
                  </a:lnTo>
                  <a:lnTo>
                    <a:pt x="112149" y="656936"/>
                  </a:lnTo>
                  <a:lnTo>
                    <a:pt x="112126" y="656782"/>
                  </a:lnTo>
                  <a:lnTo>
                    <a:pt x="112234" y="656643"/>
                  </a:lnTo>
                  <a:lnTo>
                    <a:pt x="112250" y="656510"/>
                  </a:lnTo>
                  <a:lnTo>
                    <a:pt x="111698" y="656201"/>
                  </a:lnTo>
                  <a:lnTo>
                    <a:pt x="110700" y="656123"/>
                  </a:lnTo>
                  <a:lnTo>
                    <a:pt x="110456" y="656446"/>
                  </a:lnTo>
                  <a:lnTo>
                    <a:pt x="110089" y="656389"/>
                  </a:lnTo>
                  <a:lnTo>
                    <a:pt x="109900" y="656284"/>
                  </a:lnTo>
                  <a:lnTo>
                    <a:pt x="109771" y="655950"/>
                  </a:lnTo>
                  <a:lnTo>
                    <a:pt x="109470" y="655522"/>
                  </a:lnTo>
                  <a:lnTo>
                    <a:pt x="109197" y="655303"/>
                  </a:lnTo>
                  <a:lnTo>
                    <a:pt x="108024" y="654883"/>
                  </a:lnTo>
                  <a:lnTo>
                    <a:pt x="106991" y="654839"/>
                  </a:lnTo>
                  <a:lnTo>
                    <a:pt x="106848" y="654774"/>
                  </a:lnTo>
                  <a:lnTo>
                    <a:pt x="106572" y="654197"/>
                  </a:lnTo>
                  <a:lnTo>
                    <a:pt x="106059" y="653537"/>
                  </a:lnTo>
                  <a:lnTo>
                    <a:pt x="105621" y="653455"/>
                  </a:lnTo>
                  <a:lnTo>
                    <a:pt x="104950" y="653490"/>
                  </a:lnTo>
                  <a:lnTo>
                    <a:pt x="103683" y="652890"/>
                  </a:lnTo>
                  <a:lnTo>
                    <a:pt x="103459" y="652666"/>
                  </a:lnTo>
                  <a:lnTo>
                    <a:pt x="103676" y="652092"/>
                  </a:lnTo>
                  <a:lnTo>
                    <a:pt x="103853" y="651749"/>
                  </a:lnTo>
                  <a:lnTo>
                    <a:pt x="103844" y="651352"/>
                  </a:lnTo>
                  <a:lnTo>
                    <a:pt x="103497" y="650917"/>
                  </a:lnTo>
                  <a:lnTo>
                    <a:pt x="103257" y="650926"/>
                  </a:lnTo>
                  <a:lnTo>
                    <a:pt x="102980" y="651088"/>
                  </a:lnTo>
                  <a:lnTo>
                    <a:pt x="102653" y="650895"/>
                  </a:lnTo>
                  <a:lnTo>
                    <a:pt x="102313" y="650751"/>
                  </a:lnTo>
                  <a:lnTo>
                    <a:pt x="102327" y="650491"/>
                  </a:lnTo>
                  <a:lnTo>
                    <a:pt x="101867" y="649113"/>
                  </a:lnTo>
                  <a:lnTo>
                    <a:pt x="101396" y="649185"/>
                  </a:lnTo>
                  <a:lnTo>
                    <a:pt x="100434" y="648786"/>
                  </a:lnTo>
                  <a:lnTo>
                    <a:pt x="99530" y="648322"/>
                  </a:lnTo>
                  <a:lnTo>
                    <a:pt x="99380" y="648144"/>
                  </a:lnTo>
                  <a:lnTo>
                    <a:pt x="99172" y="647663"/>
                  </a:lnTo>
                  <a:lnTo>
                    <a:pt x="99023" y="647370"/>
                  </a:lnTo>
                  <a:lnTo>
                    <a:pt x="98550" y="647420"/>
                  </a:lnTo>
                  <a:lnTo>
                    <a:pt x="97192" y="648246"/>
                  </a:lnTo>
                  <a:lnTo>
                    <a:pt x="97098" y="648492"/>
                  </a:lnTo>
                  <a:lnTo>
                    <a:pt x="96679" y="648398"/>
                  </a:lnTo>
                  <a:lnTo>
                    <a:pt x="96411" y="648005"/>
                  </a:lnTo>
                  <a:lnTo>
                    <a:pt x="96008" y="647624"/>
                  </a:lnTo>
                  <a:lnTo>
                    <a:pt x="95605" y="647617"/>
                  </a:lnTo>
                  <a:lnTo>
                    <a:pt x="95198" y="647450"/>
                  </a:lnTo>
                  <a:lnTo>
                    <a:pt x="93812" y="645686"/>
                  </a:lnTo>
                  <a:lnTo>
                    <a:pt x="93673" y="644966"/>
                  </a:lnTo>
                  <a:lnTo>
                    <a:pt x="93257" y="644424"/>
                  </a:lnTo>
                  <a:lnTo>
                    <a:pt x="92419" y="643664"/>
                  </a:lnTo>
                  <a:lnTo>
                    <a:pt x="92043" y="643323"/>
                  </a:lnTo>
                  <a:lnTo>
                    <a:pt x="91737" y="642923"/>
                  </a:lnTo>
                  <a:lnTo>
                    <a:pt x="91558" y="642328"/>
                  </a:lnTo>
                  <a:lnTo>
                    <a:pt x="91528" y="641952"/>
                  </a:lnTo>
                  <a:lnTo>
                    <a:pt x="91160" y="641637"/>
                  </a:lnTo>
                  <a:lnTo>
                    <a:pt x="91066" y="641359"/>
                  </a:lnTo>
                  <a:lnTo>
                    <a:pt x="91019" y="641074"/>
                  </a:lnTo>
                  <a:lnTo>
                    <a:pt x="91422" y="640744"/>
                  </a:lnTo>
                  <a:lnTo>
                    <a:pt x="91327" y="640316"/>
                  </a:lnTo>
                  <a:lnTo>
                    <a:pt x="91236" y="640108"/>
                  </a:lnTo>
                  <a:lnTo>
                    <a:pt x="90836" y="639874"/>
                  </a:lnTo>
                  <a:lnTo>
                    <a:pt x="90661" y="639631"/>
                  </a:lnTo>
                  <a:lnTo>
                    <a:pt x="90248" y="638476"/>
                  </a:lnTo>
                  <a:lnTo>
                    <a:pt x="90191" y="638125"/>
                  </a:lnTo>
                  <a:lnTo>
                    <a:pt x="90374" y="637290"/>
                  </a:lnTo>
                  <a:lnTo>
                    <a:pt x="90757" y="636771"/>
                  </a:lnTo>
                  <a:lnTo>
                    <a:pt x="91062" y="636514"/>
                  </a:lnTo>
                  <a:lnTo>
                    <a:pt x="91317" y="636039"/>
                  </a:lnTo>
                  <a:lnTo>
                    <a:pt x="91434" y="635438"/>
                  </a:lnTo>
                  <a:lnTo>
                    <a:pt x="91185" y="634984"/>
                  </a:lnTo>
                  <a:lnTo>
                    <a:pt x="91152" y="634661"/>
                  </a:lnTo>
                  <a:lnTo>
                    <a:pt x="91784" y="633942"/>
                  </a:lnTo>
                  <a:lnTo>
                    <a:pt x="91703" y="633636"/>
                  </a:lnTo>
                  <a:lnTo>
                    <a:pt x="91533" y="633293"/>
                  </a:lnTo>
                  <a:lnTo>
                    <a:pt x="90915" y="632785"/>
                  </a:lnTo>
                  <a:lnTo>
                    <a:pt x="90680" y="632410"/>
                  </a:lnTo>
                  <a:lnTo>
                    <a:pt x="90609" y="631944"/>
                  </a:lnTo>
                  <a:lnTo>
                    <a:pt x="90708" y="631434"/>
                  </a:lnTo>
                  <a:lnTo>
                    <a:pt x="90649" y="629938"/>
                  </a:lnTo>
                  <a:lnTo>
                    <a:pt x="90417" y="629531"/>
                  </a:lnTo>
                  <a:lnTo>
                    <a:pt x="89947" y="629125"/>
                  </a:lnTo>
                  <a:lnTo>
                    <a:pt x="89812" y="629219"/>
                  </a:lnTo>
                  <a:lnTo>
                    <a:pt x="89267" y="629233"/>
                  </a:lnTo>
                  <a:lnTo>
                    <a:pt x="89014" y="629137"/>
                  </a:lnTo>
                  <a:lnTo>
                    <a:pt x="88780" y="628839"/>
                  </a:lnTo>
                  <a:lnTo>
                    <a:pt x="89277" y="628171"/>
                  </a:lnTo>
                  <a:lnTo>
                    <a:pt x="89256" y="627893"/>
                  </a:lnTo>
                  <a:lnTo>
                    <a:pt x="89039" y="627755"/>
                  </a:lnTo>
                  <a:lnTo>
                    <a:pt x="88882" y="627458"/>
                  </a:lnTo>
                  <a:lnTo>
                    <a:pt x="88957" y="626654"/>
                  </a:lnTo>
                  <a:lnTo>
                    <a:pt x="89167" y="625595"/>
                  </a:lnTo>
                  <a:lnTo>
                    <a:pt x="89381" y="625284"/>
                  </a:lnTo>
                  <a:lnTo>
                    <a:pt x="89135" y="624022"/>
                  </a:lnTo>
                  <a:lnTo>
                    <a:pt x="89386" y="623675"/>
                  </a:lnTo>
                  <a:lnTo>
                    <a:pt x="89256" y="623476"/>
                  </a:lnTo>
                  <a:lnTo>
                    <a:pt x="89048" y="623329"/>
                  </a:lnTo>
                  <a:lnTo>
                    <a:pt x="89075" y="622386"/>
                  </a:lnTo>
                  <a:lnTo>
                    <a:pt x="88910" y="621850"/>
                  </a:lnTo>
                  <a:lnTo>
                    <a:pt x="88487" y="621611"/>
                  </a:lnTo>
                  <a:lnTo>
                    <a:pt x="88344" y="621078"/>
                  </a:lnTo>
                  <a:lnTo>
                    <a:pt x="88103" y="620714"/>
                  </a:lnTo>
                  <a:lnTo>
                    <a:pt x="87425" y="620356"/>
                  </a:lnTo>
                  <a:lnTo>
                    <a:pt x="87341" y="620149"/>
                  </a:lnTo>
                  <a:lnTo>
                    <a:pt x="87274" y="619835"/>
                  </a:lnTo>
                  <a:lnTo>
                    <a:pt x="87300" y="619503"/>
                  </a:lnTo>
                  <a:lnTo>
                    <a:pt x="88009" y="619312"/>
                  </a:lnTo>
                  <a:lnTo>
                    <a:pt x="88026" y="617747"/>
                  </a:lnTo>
                  <a:lnTo>
                    <a:pt x="87868" y="617609"/>
                  </a:lnTo>
                  <a:lnTo>
                    <a:pt x="87701" y="617586"/>
                  </a:lnTo>
                  <a:lnTo>
                    <a:pt x="87463" y="617424"/>
                  </a:lnTo>
                  <a:lnTo>
                    <a:pt x="87140" y="616668"/>
                  </a:lnTo>
                  <a:lnTo>
                    <a:pt x="86933" y="616489"/>
                  </a:lnTo>
                  <a:lnTo>
                    <a:pt x="86395" y="616405"/>
                  </a:lnTo>
                  <a:lnTo>
                    <a:pt x="85461" y="615782"/>
                  </a:lnTo>
                  <a:lnTo>
                    <a:pt x="85314" y="615875"/>
                  </a:lnTo>
                  <a:lnTo>
                    <a:pt x="84977" y="615714"/>
                  </a:lnTo>
                  <a:lnTo>
                    <a:pt x="82334" y="608083"/>
                  </a:lnTo>
                  <a:lnTo>
                    <a:pt x="78464" y="597586"/>
                  </a:lnTo>
                  <a:lnTo>
                    <a:pt x="78418" y="597445"/>
                  </a:lnTo>
                  <a:lnTo>
                    <a:pt x="77969" y="596058"/>
                  </a:lnTo>
                  <a:lnTo>
                    <a:pt x="77850" y="595606"/>
                  </a:lnTo>
                  <a:lnTo>
                    <a:pt x="75946" y="590348"/>
                  </a:lnTo>
                  <a:lnTo>
                    <a:pt x="73841" y="584918"/>
                  </a:lnTo>
                  <a:lnTo>
                    <a:pt x="71759" y="578352"/>
                  </a:lnTo>
                  <a:lnTo>
                    <a:pt x="69054" y="570407"/>
                  </a:lnTo>
                  <a:lnTo>
                    <a:pt x="68182" y="567591"/>
                  </a:lnTo>
                  <a:lnTo>
                    <a:pt x="62296" y="550180"/>
                  </a:lnTo>
                  <a:lnTo>
                    <a:pt x="59785" y="542930"/>
                  </a:lnTo>
                  <a:lnTo>
                    <a:pt x="52571" y="521702"/>
                  </a:lnTo>
                  <a:lnTo>
                    <a:pt x="51986" y="519830"/>
                  </a:lnTo>
                  <a:lnTo>
                    <a:pt x="50722" y="516206"/>
                  </a:lnTo>
                  <a:lnTo>
                    <a:pt x="49899" y="513848"/>
                  </a:lnTo>
                  <a:lnTo>
                    <a:pt x="48093" y="508410"/>
                  </a:lnTo>
                  <a:lnTo>
                    <a:pt x="46241" y="503232"/>
                  </a:lnTo>
                  <a:lnTo>
                    <a:pt x="41628" y="489931"/>
                  </a:lnTo>
                  <a:lnTo>
                    <a:pt x="40286" y="486292"/>
                  </a:lnTo>
                  <a:lnTo>
                    <a:pt x="37447" y="478223"/>
                  </a:lnTo>
                  <a:lnTo>
                    <a:pt x="32870" y="464654"/>
                  </a:lnTo>
                  <a:lnTo>
                    <a:pt x="28857" y="453415"/>
                  </a:lnTo>
                  <a:lnTo>
                    <a:pt x="27964" y="450749"/>
                  </a:lnTo>
                  <a:lnTo>
                    <a:pt x="23451" y="438373"/>
                  </a:lnTo>
                  <a:lnTo>
                    <a:pt x="19001" y="426536"/>
                  </a:lnTo>
                  <a:lnTo>
                    <a:pt x="15549" y="416948"/>
                  </a:lnTo>
                  <a:lnTo>
                    <a:pt x="15228" y="416297"/>
                  </a:lnTo>
                  <a:lnTo>
                    <a:pt x="8290" y="397026"/>
                  </a:lnTo>
                  <a:lnTo>
                    <a:pt x="6405" y="391928"/>
                  </a:lnTo>
                  <a:lnTo>
                    <a:pt x="3177" y="382771"/>
                  </a:lnTo>
                  <a:lnTo>
                    <a:pt x="0" y="37474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854334" y="3858411"/>
              <a:ext cx="19463" cy="24116"/>
            </a:xfrm>
            <a:custGeom>
              <a:avLst/>
              <a:pathLst>
                <a:path w="19463" h="24116">
                  <a:moveTo>
                    <a:pt x="0" y="14215"/>
                  </a:moveTo>
                  <a:lnTo>
                    <a:pt x="122" y="11458"/>
                  </a:lnTo>
                  <a:lnTo>
                    <a:pt x="1108" y="8367"/>
                  </a:lnTo>
                  <a:lnTo>
                    <a:pt x="3460" y="5840"/>
                  </a:lnTo>
                  <a:lnTo>
                    <a:pt x="4128" y="4526"/>
                  </a:lnTo>
                  <a:lnTo>
                    <a:pt x="6517" y="1196"/>
                  </a:lnTo>
                  <a:lnTo>
                    <a:pt x="8584" y="0"/>
                  </a:lnTo>
                  <a:lnTo>
                    <a:pt x="9446" y="625"/>
                  </a:lnTo>
                  <a:lnTo>
                    <a:pt x="9217" y="956"/>
                  </a:lnTo>
                  <a:lnTo>
                    <a:pt x="9390" y="1693"/>
                  </a:lnTo>
                  <a:lnTo>
                    <a:pt x="10419" y="3323"/>
                  </a:lnTo>
                  <a:lnTo>
                    <a:pt x="11423" y="2941"/>
                  </a:lnTo>
                  <a:lnTo>
                    <a:pt x="13733" y="4549"/>
                  </a:lnTo>
                  <a:lnTo>
                    <a:pt x="14362" y="4657"/>
                  </a:lnTo>
                  <a:lnTo>
                    <a:pt x="14751" y="4319"/>
                  </a:lnTo>
                  <a:lnTo>
                    <a:pt x="15013" y="4547"/>
                  </a:lnTo>
                  <a:lnTo>
                    <a:pt x="14176" y="5834"/>
                  </a:lnTo>
                  <a:lnTo>
                    <a:pt x="13114" y="6015"/>
                  </a:lnTo>
                  <a:lnTo>
                    <a:pt x="11571" y="6681"/>
                  </a:lnTo>
                  <a:lnTo>
                    <a:pt x="11474" y="6933"/>
                  </a:lnTo>
                  <a:lnTo>
                    <a:pt x="11630" y="7692"/>
                  </a:lnTo>
                  <a:lnTo>
                    <a:pt x="12105" y="8797"/>
                  </a:lnTo>
                  <a:lnTo>
                    <a:pt x="12789" y="9535"/>
                  </a:lnTo>
                  <a:lnTo>
                    <a:pt x="13640" y="9176"/>
                  </a:lnTo>
                  <a:lnTo>
                    <a:pt x="16356" y="11907"/>
                  </a:lnTo>
                  <a:lnTo>
                    <a:pt x="17632" y="12825"/>
                  </a:lnTo>
                  <a:lnTo>
                    <a:pt x="18817" y="13337"/>
                  </a:lnTo>
                  <a:lnTo>
                    <a:pt x="19463" y="14499"/>
                  </a:lnTo>
                  <a:lnTo>
                    <a:pt x="19071" y="16459"/>
                  </a:lnTo>
                  <a:lnTo>
                    <a:pt x="18671" y="17251"/>
                  </a:lnTo>
                  <a:lnTo>
                    <a:pt x="18155" y="17370"/>
                  </a:lnTo>
                  <a:lnTo>
                    <a:pt x="17312" y="20444"/>
                  </a:lnTo>
                  <a:lnTo>
                    <a:pt x="16369" y="21337"/>
                  </a:lnTo>
                  <a:lnTo>
                    <a:pt x="15360" y="21659"/>
                  </a:lnTo>
                  <a:lnTo>
                    <a:pt x="12238" y="23787"/>
                  </a:lnTo>
                  <a:lnTo>
                    <a:pt x="11090" y="24116"/>
                  </a:lnTo>
                  <a:lnTo>
                    <a:pt x="9197" y="23630"/>
                  </a:lnTo>
                  <a:lnTo>
                    <a:pt x="5746" y="22716"/>
                  </a:lnTo>
                  <a:lnTo>
                    <a:pt x="6134" y="20684"/>
                  </a:lnTo>
                  <a:lnTo>
                    <a:pt x="6581" y="19156"/>
                  </a:lnTo>
                  <a:lnTo>
                    <a:pt x="5591" y="17873"/>
                  </a:lnTo>
                  <a:lnTo>
                    <a:pt x="4397" y="17051"/>
                  </a:lnTo>
                  <a:lnTo>
                    <a:pt x="4023" y="14025"/>
                  </a:lnTo>
                  <a:lnTo>
                    <a:pt x="3699" y="13437"/>
                  </a:lnTo>
                  <a:lnTo>
                    <a:pt x="292" y="1460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895279" y="3840548"/>
              <a:ext cx="13110" cy="14787"/>
            </a:xfrm>
            <a:custGeom>
              <a:avLst/>
              <a:pathLst>
                <a:path w="13110" h="14787">
                  <a:moveTo>
                    <a:pt x="1288" y="10756"/>
                  </a:moveTo>
                  <a:lnTo>
                    <a:pt x="1706" y="10244"/>
                  </a:lnTo>
                  <a:lnTo>
                    <a:pt x="306" y="4461"/>
                  </a:lnTo>
                  <a:lnTo>
                    <a:pt x="263" y="2814"/>
                  </a:lnTo>
                  <a:lnTo>
                    <a:pt x="0" y="1181"/>
                  </a:lnTo>
                  <a:lnTo>
                    <a:pt x="449" y="0"/>
                  </a:lnTo>
                  <a:lnTo>
                    <a:pt x="1582" y="624"/>
                  </a:lnTo>
                  <a:lnTo>
                    <a:pt x="4035" y="3373"/>
                  </a:lnTo>
                  <a:lnTo>
                    <a:pt x="7483" y="3913"/>
                  </a:lnTo>
                  <a:lnTo>
                    <a:pt x="8457" y="4161"/>
                  </a:lnTo>
                  <a:lnTo>
                    <a:pt x="9782" y="5385"/>
                  </a:lnTo>
                  <a:lnTo>
                    <a:pt x="13110" y="7579"/>
                  </a:lnTo>
                  <a:lnTo>
                    <a:pt x="12606" y="9963"/>
                  </a:lnTo>
                  <a:lnTo>
                    <a:pt x="10520" y="13988"/>
                  </a:lnTo>
                  <a:lnTo>
                    <a:pt x="9566" y="14787"/>
                  </a:lnTo>
                  <a:lnTo>
                    <a:pt x="8113" y="13815"/>
                  </a:lnTo>
                  <a:lnTo>
                    <a:pt x="7857" y="12673"/>
                  </a:lnTo>
                  <a:lnTo>
                    <a:pt x="6376" y="11343"/>
                  </a:lnTo>
                  <a:lnTo>
                    <a:pt x="3946" y="11764"/>
                  </a:lnTo>
                  <a:lnTo>
                    <a:pt x="3531" y="12105"/>
                  </a:lnTo>
                  <a:lnTo>
                    <a:pt x="2320" y="12454"/>
                  </a:lnTo>
                  <a:lnTo>
                    <a:pt x="1516" y="1186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845536" y="3832209"/>
              <a:ext cx="5763" cy="25857"/>
            </a:xfrm>
            <a:custGeom>
              <a:avLst/>
              <a:pathLst>
                <a:path w="5763" h="25857">
                  <a:moveTo>
                    <a:pt x="157" y="21708"/>
                  </a:moveTo>
                  <a:lnTo>
                    <a:pt x="0" y="20620"/>
                  </a:lnTo>
                  <a:lnTo>
                    <a:pt x="559" y="18420"/>
                  </a:lnTo>
                  <a:lnTo>
                    <a:pt x="1244" y="16844"/>
                  </a:lnTo>
                  <a:lnTo>
                    <a:pt x="2270" y="12046"/>
                  </a:lnTo>
                  <a:lnTo>
                    <a:pt x="1094" y="8480"/>
                  </a:lnTo>
                  <a:lnTo>
                    <a:pt x="499" y="4086"/>
                  </a:lnTo>
                  <a:lnTo>
                    <a:pt x="682" y="1921"/>
                  </a:lnTo>
                  <a:lnTo>
                    <a:pt x="2768" y="0"/>
                  </a:lnTo>
                  <a:lnTo>
                    <a:pt x="4052" y="373"/>
                  </a:lnTo>
                  <a:lnTo>
                    <a:pt x="5614" y="2494"/>
                  </a:lnTo>
                  <a:lnTo>
                    <a:pt x="5680" y="3932"/>
                  </a:lnTo>
                  <a:lnTo>
                    <a:pt x="5423" y="5618"/>
                  </a:lnTo>
                  <a:lnTo>
                    <a:pt x="4585" y="6896"/>
                  </a:lnTo>
                  <a:lnTo>
                    <a:pt x="4022" y="7082"/>
                  </a:lnTo>
                  <a:lnTo>
                    <a:pt x="3771" y="7713"/>
                  </a:lnTo>
                  <a:lnTo>
                    <a:pt x="3981" y="9606"/>
                  </a:lnTo>
                  <a:lnTo>
                    <a:pt x="5763" y="11945"/>
                  </a:lnTo>
                  <a:lnTo>
                    <a:pt x="5455" y="15039"/>
                  </a:lnTo>
                  <a:lnTo>
                    <a:pt x="5153" y="15741"/>
                  </a:lnTo>
                  <a:lnTo>
                    <a:pt x="5595" y="21330"/>
                  </a:lnTo>
                  <a:lnTo>
                    <a:pt x="5086" y="23020"/>
                  </a:lnTo>
                  <a:lnTo>
                    <a:pt x="3697" y="25368"/>
                  </a:lnTo>
                  <a:lnTo>
                    <a:pt x="3202" y="25857"/>
                  </a:lnTo>
                  <a:lnTo>
                    <a:pt x="3312" y="24570"/>
                  </a:lnTo>
                  <a:lnTo>
                    <a:pt x="1703" y="22454"/>
                  </a:lnTo>
                  <a:lnTo>
                    <a:pt x="1125" y="22091"/>
                  </a:lnTo>
                  <a:lnTo>
                    <a:pt x="376" y="2197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869029" y="3902376"/>
              <a:ext cx="5524" cy="9515"/>
            </a:xfrm>
            <a:custGeom>
              <a:avLst/>
              <a:pathLst>
                <a:path w="5524" h="9515">
                  <a:moveTo>
                    <a:pt x="381" y="5533"/>
                  </a:moveTo>
                  <a:lnTo>
                    <a:pt x="0" y="3248"/>
                  </a:lnTo>
                  <a:lnTo>
                    <a:pt x="840" y="1025"/>
                  </a:lnTo>
                  <a:lnTo>
                    <a:pt x="1983" y="0"/>
                  </a:lnTo>
                  <a:lnTo>
                    <a:pt x="3840" y="1704"/>
                  </a:lnTo>
                  <a:lnTo>
                    <a:pt x="4890" y="4326"/>
                  </a:lnTo>
                  <a:lnTo>
                    <a:pt x="5524" y="6250"/>
                  </a:lnTo>
                  <a:lnTo>
                    <a:pt x="5044" y="9006"/>
                  </a:lnTo>
                  <a:lnTo>
                    <a:pt x="3378" y="9515"/>
                  </a:lnTo>
                  <a:lnTo>
                    <a:pt x="1318" y="837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884484" y="3820113"/>
              <a:ext cx="6833" cy="9376"/>
            </a:xfrm>
            <a:custGeom>
              <a:avLst/>
              <a:pathLst>
                <a:path w="6833" h="9376">
                  <a:moveTo>
                    <a:pt x="695" y="6365"/>
                  </a:moveTo>
                  <a:lnTo>
                    <a:pt x="848" y="4181"/>
                  </a:lnTo>
                  <a:lnTo>
                    <a:pt x="291" y="2934"/>
                  </a:lnTo>
                  <a:lnTo>
                    <a:pt x="0" y="949"/>
                  </a:lnTo>
                  <a:lnTo>
                    <a:pt x="409" y="226"/>
                  </a:lnTo>
                  <a:lnTo>
                    <a:pt x="891" y="0"/>
                  </a:lnTo>
                  <a:lnTo>
                    <a:pt x="1655" y="200"/>
                  </a:lnTo>
                  <a:lnTo>
                    <a:pt x="2514" y="1866"/>
                  </a:lnTo>
                  <a:lnTo>
                    <a:pt x="6833" y="8197"/>
                  </a:lnTo>
                  <a:lnTo>
                    <a:pt x="6024" y="9376"/>
                  </a:lnTo>
                  <a:lnTo>
                    <a:pt x="2961" y="8680"/>
                  </a:lnTo>
                  <a:lnTo>
                    <a:pt x="1034" y="796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859166" y="3850131"/>
              <a:ext cx="8107" cy="4661"/>
            </a:xfrm>
            <a:custGeom>
              <a:avLst/>
              <a:pathLst>
                <a:path w="8107" h="4661">
                  <a:moveTo>
                    <a:pt x="0" y="1739"/>
                  </a:moveTo>
                  <a:lnTo>
                    <a:pt x="390" y="940"/>
                  </a:lnTo>
                  <a:lnTo>
                    <a:pt x="888" y="471"/>
                  </a:lnTo>
                  <a:lnTo>
                    <a:pt x="1101" y="444"/>
                  </a:lnTo>
                  <a:lnTo>
                    <a:pt x="4667" y="0"/>
                  </a:lnTo>
                  <a:lnTo>
                    <a:pt x="7592" y="1361"/>
                  </a:lnTo>
                  <a:lnTo>
                    <a:pt x="8107" y="2653"/>
                  </a:lnTo>
                  <a:lnTo>
                    <a:pt x="7479" y="4446"/>
                  </a:lnTo>
                  <a:lnTo>
                    <a:pt x="6459" y="4661"/>
                  </a:lnTo>
                  <a:lnTo>
                    <a:pt x="5101" y="4379"/>
                  </a:lnTo>
                  <a:lnTo>
                    <a:pt x="4133" y="4090"/>
                  </a:lnTo>
                  <a:lnTo>
                    <a:pt x="3432" y="4078"/>
                  </a:lnTo>
                  <a:lnTo>
                    <a:pt x="2576" y="3995"/>
                  </a:lnTo>
                  <a:lnTo>
                    <a:pt x="1889" y="4161"/>
                  </a:lnTo>
                  <a:lnTo>
                    <a:pt x="592" y="300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907621" y="3839008"/>
              <a:ext cx="5792" cy="5837"/>
            </a:xfrm>
            <a:custGeom>
              <a:avLst/>
              <a:pathLst>
                <a:path w="5792" h="5837">
                  <a:moveTo>
                    <a:pt x="351" y="3354"/>
                  </a:moveTo>
                  <a:lnTo>
                    <a:pt x="814" y="2495"/>
                  </a:lnTo>
                  <a:lnTo>
                    <a:pt x="1658" y="1968"/>
                  </a:lnTo>
                  <a:lnTo>
                    <a:pt x="3474" y="82"/>
                  </a:lnTo>
                  <a:lnTo>
                    <a:pt x="4446" y="0"/>
                  </a:lnTo>
                  <a:lnTo>
                    <a:pt x="5520" y="490"/>
                  </a:lnTo>
                  <a:lnTo>
                    <a:pt x="5792" y="878"/>
                  </a:lnTo>
                  <a:lnTo>
                    <a:pt x="5449" y="1078"/>
                  </a:lnTo>
                  <a:lnTo>
                    <a:pt x="5066" y="831"/>
                  </a:lnTo>
                  <a:lnTo>
                    <a:pt x="4245" y="2179"/>
                  </a:lnTo>
                  <a:lnTo>
                    <a:pt x="4560" y="5223"/>
                  </a:lnTo>
                  <a:lnTo>
                    <a:pt x="3834" y="5837"/>
                  </a:lnTo>
                  <a:lnTo>
                    <a:pt x="0" y="483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911146" y="3850639"/>
              <a:ext cx="4851" cy="4286"/>
            </a:xfrm>
            <a:custGeom>
              <a:avLst/>
              <a:pathLst>
                <a:path w="4851" h="4286">
                  <a:moveTo>
                    <a:pt x="5" y="2954"/>
                  </a:moveTo>
                  <a:lnTo>
                    <a:pt x="0" y="2538"/>
                  </a:lnTo>
                  <a:lnTo>
                    <a:pt x="629" y="1143"/>
                  </a:lnTo>
                  <a:lnTo>
                    <a:pt x="1294" y="764"/>
                  </a:lnTo>
                  <a:lnTo>
                    <a:pt x="1700" y="192"/>
                  </a:lnTo>
                  <a:lnTo>
                    <a:pt x="2335" y="0"/>
                  </a:lnTo>
                  <a:lnTo>
                    <a:pt x="4740" y="1853"/>
                  </a:lnTo>
                  <a:lnTo>
                    <a:pt x="4851" y="2284"/>
                  </a:lnTo>
                  <a:lnTo>
                    <a:pt x="4439" y="3371"/>
                  </a:lnTo>
                  <a:lnTo>
                    <a:pt x="1723" y="4286"/>
                  </a:lnTo>
                  <a:lnTo>
                    <a:pt x="78" y="317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831070" y="3931351"/>
              <a:ext cx="3828" cy="3738"/>
            </a:xfrm>
            <a:custGeom>
              <a:avLst/>
              <a:pathLst>
                <a:path w="3828" h="3738">
                  <a:moveTo>
                    <a:pt x="0" y="2257"/>
                  </a:moveTo>
                  <a:lnTo>
                    <a:pt x="849" y="787"/>
                  </a:lnTo>
                  <a:lnTo>
                    <a:pt x="2051" y="0"/>
                  </a:lnTo>
                  <a:lnTo>
                    <a:pt x="3801" y="494"/>
                  </a:lnTo>
                  <a:lnTo>
                    <a:pt x="3828" y="2212"/>
                  </a:lnTo>
                  <a:lnTo>
                    <a:pt x="2979" y="3682"/>
                  </a:lnTo>
                  <a:lnTo>
                    <a:pt x="346" y="373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896963" y="3856086"/>
              <a:ext cx="2877" cy="3704"/>
            </a:xfrm>
            <a:custGeom>
              <a:avLst/>
              <a:pathLst>
                <a:path w="2877" h="3704">
                  <a:moveTo>
                    <a:pt x="0" y="2347"/>
                  </a:moveTo>
                  <a:lnTo>
                    <a:pt x="190" y="444"/>
                  </a:lnTo>
                  <a:lnTo>
                    <a:pt x="518" y="0"/>
                  </a:lnTo>
                  <a:lnTo>
                    <a:pt x="1412" y="173"/>
                  </a:lnTo>
                  <a:lnTo>
                    <a:pt x="2409" y="968"/>
                  </a:lnTo>
                  <a:lnTo>
                    <a:pt x="2877" y="1911"/>
                  </a:lnTo>
                  <a:lnTo>
                    <a:pt x="2206" y="3704"/>
                  </a:lnTo>
                  <a:lnTo>
                    <a:pt x="622" y="366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905377" y="4698645"/>
              <a:ext cx="534665" cy="261294"/>
            </a:xfrm>
            <a:custGeom>
              <a:avLst/>
              <a:pathLst>
                <a:path w="534665" h="261294">
                  <a:moveTo>
                    <a:pt x="10960" y="151143"/>
                  </a:moveTo>
                  <a:lnTo>
                    <a:pt x="9679" y="144210"/>
                  </a:lnTo>
                  <a:lnTo>
                    <a:pt x="9869" y="144173"/>
                  </a:lnTo>
                  <a:lnTo>
                    <a:pt x="5021" y="118583"/>
                  </a:lnTo>
                  <a:lnTo>
                    <a:pt x="4959" y="118098"/>
                  </a:lnTo>
                  <a:lnTo>
                    <a:pt x="4759" y="117087"/>
                  </a:lnTo>
                  <a:lnTo>
                    <a:pt x="5148" y="117010"/>
                  </a:lnTo>
                  <a:lnTo>
                    <a:pt x="2189" y="100906"/>
                  </a:lnTo>
                  <a:lnTo>
                    <a:pt x="2198" y="100721"/>
                  </a:lnTo>
                  <a:lnTo>
                    <a:pt x="0" y="89628"/>
                  </a:lnTo>
                  <a:lnTo>
                    <a:pt x="9326" y="87728"/>
                  </a:lnTo>
                  <a:lnTo>
                    <a:pt x="47726" y="79808"/>
                  </a:lnTo>
                  <a:lnTo>
                    <a:pt x="60401" y="77247"/>
                  </a:lnTo>
                  <a:lnTo>
                    <a:pt x="73998" y="74438"/>
                  </a:lnTo>
                  <a:lnTo>
                    <a:pt x="83378" y="72488"/>
                  </a:lnTo>
                  <a:lnTo>
                    <a:pt x="99730" y="69168"/>
                  </a:lnTo>
                  <a:lnTo>
                    <a:pt x="102982" y="68443"/>
                  </a:lnTo>
                  <a:lnTo>
                    <a:pt x="103958" y="68296"/>
                  </a:lnTo>
                  <a:lnTo>
                    <a:pt x="112385" y="66475"/>
                  </a:lnTo>
                  <a:lnTo>
                    <a:pt x="114894" y="66007"/>
                  </a:lnTo>
                  <a:lnTo>
                    <a:pt x="121346" y="64644"/>
                  </a:lnTo>
                  <a:lnTo>
                    <a:pt x="125545" y="63755"/>
                  </a:lnTo>
                  <a:lnTo>
                    <a:pt x="125874" y="63683"/>
                  </a:lnTo>
                  <a:lnTo>
                    <a:pt x="126145" y="63640"/>
                  </a:lnTo>
                  <a:lnTo>
                    <a:pt x="126846" y="63457"/>
                  </a:lnTo>
                  <a:lnTo>
                    <a:pt x="133678" y="62025"/>
                  </a:lnTo>
                  <a:lnTo>
                    <a:pt x="136539" y="61434"/>
                  </a:lnTo>
                  <a:lnTo>
                    <a:pt x="136845" y="61367"/>
                  </a:lnTo>
                  <a:lnTo>
                    <a:pt x="140811" y="60520"/>
                  </a:lnTo>
                  <a:lnTo>
                    <a:pt x="140986" y="60498"/>
                  </a:lnTo>
                  <a:lnTo>
                    <a:pt x="152485" y="58057"/>
                  </a:lnTo>
                  <a:lnTo>
                    <a:pt x="155040" y="57512"/>
                  </a:lnTo>
                  <a:lnTo>
                    <a:pt x="155265" y="57462"/>
                  </a:lnTo>
                  <a:lnTo>
                    <a:pt x="177255" y="52732"/>
                  </a:lnTo>
                  <a:lnTo>
                    <a:pt x="189009" y="50304"/>
                  </a:lnTo>
                  <a:lnTo>
                    <a:pt x="191811" y="49716"/>
                  </a:lnTo>
                  <a:lnTo>
                    <a:pt x="192983" y="49476"/>
                  </a:lnTo>
                  <a:lnTo>
                    <a:pt x="193928" y="49300"/>
                  </a:lnTo>
                  <a:lnTo>
                    <a:pt x="199405" y="48107"/>
                  </a:lnTo>
                  <a:lnTo>
                    <a:pt x="199658" y="48062"/>
                  </a:lnTo>
                  <a:lnTo>
                    <a:pt x="214855" y="44811"/>
                  </a:lnTo>
                  <a:lnTo>
                    <a:pt x="215007" y="44773"/>
                  </a:lnTo>
                  <a:lnTo>
                    <a:pt x="222113" y="43221"/>
                  </a:lnTo>
                  <a:lnTo>
                    <a:pt x="223185" y="42983"/>
                  </a:lnTo>
                  <a:lnTo>
                    <a:pt x="247012" y="37665"/>
                  </a:lnTo>
                  <a:lnTo>
                    <a:pt x="247398" y="37578"/>
                  </a:lnTo>
                  <a:lnTo>
                    <a:pt x="249934" y="37008"/>
                  </a:lnTo>
                  <a:lnTo>
                    <a:pt x="267413" y="33028"/>
                  </a:lnTo>
                  <a:lnTo>
                    <a:pt x="268643" y="32779"/>
                  </a:lnTo>
                  <a:lnTo>
                    <a:pt x="273932" y="31602"/>
                  </a:lnTo>
                  <a:lnTo>
                    <a:pt x="274843" y="31399"/>
                  </a:lnTo>
                  <a:lnTo>
                    <a:pt x="280798" y="29905"/>
                  </a:lnTo>
                  <a:lnTo>
                    <a:pt x="285108" y="28964"/>
                  </a:lnTo>
                  <a:lnTo>
                    <a:pt x="285931" y="28776"/>
                  </a:lnTo>
                  <a:lnTo>
                    <a:pt x="294833" y="26687"/>
                  </a:lnTo>
                  <a:lnTo>
                    <a:pt x="295145" y="26631"/>
                  </a:lnTo>
                  <a:lnTo>
                    <a:pt x="297283" y="26109"/>
                  </a:lnTo>
                  <a:lnTo>
                    <a:pt x="305129" y="24253"/>
                  </a:lnTo>
                  <a:lnTo>
                    <a:pt x="305537" y="24159"/>
                  </a:lnTo>
                  <a:lnTo>
                    <a:pt x="321234" y="20501"/>
                  </a:lnTo>
                  <a:lnTo>
                    <a:pt x="326976" y="19147"/>
                  </a:lnTo>
                  <a:lnTo>
                    <a:pt x="329750" y="18498"/>
                  </a:lnTo>
                  <a:lnTo>
                    <a:pt x="337805" y="16611"/>
                  </a:lnTo>
                  <a:lnTo>
                    <a:pt x="340350" y="16028"/>
                  </a:lnTo>
                  <a:lnTo>
                    <a:pt x="342052" y="15612"/>
                  </a:lnTo>
                  <a:lnTo>
                    <a:pt x="357519" y="11960"/>
                  </a:lnTo>
                  <a:lnTo>
                    <a:pt x="358223" y="11793"/>
                  </a:lnTo>
                  <a:lnTo>
                    <a:pt x="368938" y="9209"/>
                  </a:lnTo>
                  <a:lnTo>
                    <a:pt x="380793" y="6334"/>
                  </a:lnTo>
                  <a:lnTo>
                    <a:pt x="382390" y="5938"/>
                  </a:lnTo>
                  <a:lnTo>
                    <a:pt x="383986" y="5607"/>
                  </a:lnTo>
                  <a:lnTo>
                    <a:pt x="404492" y="614"/>
                  </a:lnTo>
                  <a:lnTo>
                    <a:pt x="404695" y="564"/>
                  </a:lnTo>
                  <a:lnTo>
                    <a:pt x="405850" y="288"/>
                  </a:lnTo>
                  <a:lnTo>
                    <a:pt x="407083" y="0"/>
                  </a:lnTo>
                  <a:lnTo>
                    <a:pt x="407834" y="3115"/>
                  </a:lnTo>
                  <a:lnTo>
                    <a:pt x="408433" y="5714"/>
                  </a:lnTo>
                  <a:lnTo>
                    <a:pt x="408478" y="5880"/>
                  </a:lnTo>
                  <a:lnTo>
                    <a:pt x="409255" y="9103"/>
                  </a:lnTo>
                  <a:lnTo>
                    <a:pt x="410107" y="12040"/>
                  </a:lnTo>
                  <a:lnTo>
                    <a:pt x="410407" y="13009"/>
                  </a:lnTo>
                  <a:lnTo>
                    <a:pt x="413864" y="24331"/>
                  </a:lnTo>
                  <a:lnTo>
                    <a:pt x="421425" y="48697"/>
                  </a:lnTo>
                  <a:lnTo>
                    <a:pt x="424952" y="60054"/>
                  </a:lnTo>
                  <a:lnTo>
                    <a:pt x="427164" y="67175"/>
                  </a:lnTo>
                  <a:lnTo>
                    <a:pt x="430077" y="76791"/>
                  </a:lnTo>
                  <a:lnTo>
                    <a:pt x="430712" y="78597"/>
                  </a:lnTo>
                  <a:lnTo>
                    <a:pt x="431656" y="81660"/>
                  </a:lnTo>
                  <a:lnTo>
                    <a:pt x="432616" y="84870"/>
                  </a:lnTo>
                  <a:lnTo>
                    <a:pt x="432839" y="85631"/>
                  </a:lnTo>
                  <a:lnTo>
                    <a:pt x="433762" y="88474"/>
                  </a:lnTo>
                  <a:lnTo>
                    <a:pt x="443590" y="120198"/>
                  </a:lnTo>
                  <a:lnTo>
                    <a:pt x="443659" y="120355"/>
                  </a:lnTo>
                  <a:lnTo>
                    <a:pt x="444534" y="123225"/>
                  </a:lnTo>
                  <a:lnTo>
                    <a:pt x="444579" y="123381"/>
                  </a:lnTo>
                  <a:lnTo>
                    <a:pt x="445174" y="125283"/>
                  </a:lnTo>
                  <a:lnTo>
                    <a:pt x="445325" y="125764"/>
                  </a:lnTo>
                  <a:lnTo>
                    <a:pt x="445654" y="126843"/>
                  </a:lnTo>
                  <a:lnTo>
                    <a:pt x="453785" y="153133"/>
                  </a:lnTo>
                  <a:lnTo>
                    <a:pt x="454189" y="154421"/>
                  </a:lnTo>
                  <a:lnTo>
                    <a:pt x="454396" y="155101"/>
                  </a:lnTo>
                  <a:lnTo>
                    <a:pt x="454613" y="155809"/>
                  </a:lnTo>
                  <a:lnTo>
                    <a:pt x="454675" y="156025"/>
                  </a:lnTo>
                  <a:lnTo>
                    <a:pt x="455664" y="159215"/>
                  </a:lnTo>
                  <a:lnTo>
                    <a:pt x="455966" y="160193"/>
                  </a:lnTo>
                  <a:lnTo>
                    <a:pt x="457024" y="163625"/>
                  </a:lnTo>
                  <a:lnTo>
                    <a:pt x="457806" y="166161"/>
                  </a:lnTo>
                  <a:lnTo>
                    <a:pt x="458683" y="169082"/>
                  </a:lnTo>
                  <a:lnTo>
                    <a:pt x="459805" y="172673"/>
                  </a:lnTo>
                  <a:lnTo>
                    <a:pt x="459983" y="173249"/>
                  </a:lnTo>
                  <a:lnTo>
                    <a:pt x="461424" y="177777"/>
                  </a:lnTo>
                  <a:lnTo>
                    <a:pt x="464594" y="177190"/>
                  </a:lnTo>
                  <a:lnTo>
                    <a:pt x="464906" y="177135"/>
                  </a:lnTo>
                  <a:lnTo>
                    <a:pt x="468561" y="176372"/>
                  </a:lnTo>
                  <a:lnTo>
                    <a:pt x="472223" y="175635"/>
                  </a:lnTo>
                  <a:lnTo>
                    <a:pt x="472797" y="175563"/>
                  </a:lnTo>
                  <a:lnTo>
                    <a:pt x="473224" y="175476"/>
                  </a:lnTo>
                  <a:lnTo>
                    <a:pt x="473858" y="175300"/>
                  </a:lnTo>
                  <a:lnTo>
                    <a:pt x="474935" y="175102"/>
                  </a:lnTo>
                  <a:lnTo>
                    <a:pt x="476617" y="174754"/>
                  </a:lnTo>
                  <a:lnTo>
                    <a:pt x="479487" y="174141"/>
                  </a:lnTo>
                  <a:lnTo>
                    <a:pt x="480732" y="173881"/>
                  </a:lnTo>
                  <a:lnTo>
                    <a:pt x="480892" y="173842"/>
                  </a:lnTo>
                  <a:lnTo>
                    <a:pt x="482960" y="173400"/>
                  </a:lnTo>
                  <a:lnTo>
                    <a:pt x="483278" y="173333"/>
                  </a:lnTo>
                  <a:lnTo>
                    <a:pt x="485643" y="172818"/>
                  </a:lnTo>
                  <a:lnTo>
                    <a:pt x="491320" y="171574"/>
                  </a:lnTo>
                  <a:lnTo>
                    <a:pt x="491759" y="171475"/>
                  </a:lnTo>
                  <a:lnTo>
                    <a:pt x="493326" y="171120"/>
                  </a:lnTo>
                  <a:lnTo>
                    <a:pt x="495136" y="170709"/>
                  </a:lnTo>
                  <a:lnTo>
                    <a:pt x="495274" y="170681"/>
                  </a:lnTo>
                  <a:lnTo>
                    <a:pt x="497793" y="170059"/>
                  </a:lnTo>
                  <a:lnTo>
                    <a:pt x="499503" y="169651"/>
                  </a:lnTo>
                  <a:lnTo>
                    <a:pt x="501142" y="169250"/>
                  </a:lnTo>
                  <a:lnTo>
                    <a:pt x="510197" y="167073"/>
                  </a:lnTo>
                  <a:lnTo>
                    <a:pt x="511053" y="166874"/>
                  </a:lnTo>
                  <a:lnTo>
                    <a:pt x="518593" y="165052"/>
                  </a:lnTo>
                  <a:lnTo>
                    <a:pt x="523452" y="163808"/>
                  </a:lnTo>
                  <a:lnTo>
                    <a:pt x="531496" y="161778"/>
                  </a:lnTo>
                  <a:lnTo>
                    <a:pt x="531896" y="161676"/>
                  </a:lnTo>
                  <a:lnTo>
                    <a:pt x="533440" y="161290"/>
                  </a:lnTo>
                  <a:lnTo>
                    <a:pt x="533840" y="161191"/>
                  </a:lnTo>
                  <a:lnTo>
                    <a:pt x="534514" y="166542"/>
                  </a:lnTo>
                  <a:lnTo>
                    <a:pt x="534665" y="170348"/>
                  </a:lnTo>
                  <a:lnTo>
                    <a:pt x="534647" y="175532"/>
                  </a:lnTo>
                  <a:lnTo>
                    <a:pt x="534298" y="180318"/>
                  </a:lnTo>
                  <a:lnTo>
                    <a:pt x="534133" y="180587"/>
                  </a:lnTo>
                  <a:lnTo>
                    <a:pt x="533391" y="180673"/>
                  </a:lnTo>
                  <a:lnTo>
                    <a:pt x="532802" y="182624"/>
                  </a:lnTo>
                  <a:lnTo>
                    <a:pt x="532580" y="188330"/>
                  </a:lnTo>
                  <a:lnTo>
                    <a:pt x="531541" y="196732"/>
                  </a:lnTo>
                  <a:lnTo>
                    <a:pt x="531068" y="202338"/>
                  </a:lnTo>
                  <a:lnTo>
                    <a:pt x="530932" y="210584"/>
                  </a:lnTo>
                  <a:lnTo>
                    <a:pt x="530301" y="215891"/>
                  </a:lnTo>
                  <a:lnTo>
                    <a:pt x="529010" y="221395"/>
                  </a:lnTo>
                  <a:lnTo>
                    <a:pt x="527298" y="227057"/>
                  </a:lnTo>
                  <a:lnTo>
                    <a:pt x="510171" y="233416"/>
                  </a:lnTo>
                  <a:lnTo>
                    <a:pt x="506882" y="234595"/>
                  </a:lnTo>
                  <a:lnTo>
                    <a:pt x="506098" y="234876"/>
                  </a:lnTo>
                  <a:lnTo>
                    <a:pt x="485443" y="242379"/>
                  </a:lnTo>
                  <a:lnTo>
                    <a:pt x="485453" y="243044"/>
                  </a:lnTo>
                  <a:lnTo>
                    <a:pt x="485273" y="243281"/>
                  </a:lnTo>
                  <a:lnTo>
                    <a:pt x="484930" y="243471"/>
                  </a:lnTo>
                  <a:lnTo>
                    <a:pt x="484782" y="243678"/>
                  </a:lnTo>
                  <a:lnTo>
                    <a:pt x="484711" y="244024"/>
                  </a:lnTo>
                  <a:lnTo>
                    <a:pt x="484395" y="244875"/>
                  </a:lnTo>
                  <a:lnTo>
                    <a:pt x="484109" y="245464"/>
                  </a:lnTo>
                  <a:lnTo>
                    <a:pt x="483997" y="246427"/>
                  </a:lnTo>
                  <a:lnTo>
                    <a:pt x="483707" y="246952"/>
                  </a:lnTo>
                  <a:lnTo>
                    <a:pt x="484465" y="249753"/>
                  </a:lnTo>
                  <a:lnTo>
                    <a:pt x="483610" y="250202"/>
                  </a:lnTo>
                  <a:lnTo>
                    <a:pt x="482420" y="249895"/>
                  </a:lnTo>
                  <a:lnTo>
                    <a:pt x="481841" y="249823"/>
                  </a:lnTo>
                  <a:lnTo>
                    <a:pt x="482175" y="248912"/>
                  </a:lnTo>
                  <a:lnTo>
                    <a:pt x="482225" y="248157"/>
                  </a:lnTo>
                  <a:lnTo>
                    <a:pt x="481070" y="247625"/>
                  </a:lnTo>
                  <a:lnTo>
                    <a:pt x="479420" y="247872"/>
                  </a:lnTo>
                  <a:lnTo>
                    <a:pt x="476046" y="247330"/>
                  </a:lnTo>
                  <a:lnTo>
                    <a:pt x="475150" y="248033"/>
                  </a:lnTo>
                  <a:lnTo>
                    <a:pt x="475158" y="248350"/>
                  </a:lnTo>
                  <a:lnTo>
                    <a:pt x="474702" y="249073"/>
                  </a:lnTo>
                  <a:lnTo>
                    <a:pt x="473699" y="249881"/>
                  </a:lnTo>
                  <a:lnTo>
                    <a:pt x="472132" y="249453"/>
                  </a:lnTo>
                  <a:lnTo>
                    <a:pt x="471073" y="249440"/>
                  </a:lnTo>
                  <a:lnTo>
                    <a:pt x="468218" y="249841"/>
                  </a:lnTo>
                  <a:lnTo>
                    <a:pt x="464196" y="255959"/>
                  </a:lnTo>
                  <a:lnTo>
                    <a:pt x="464094" y="256776"/>
                  </a:lnTo>
                  <a:lnTo>
                    <a:pt x="461416" y="259690"/>
                  </a:lnTo>
                  <a:lnTo>
                    <a:pt x="458900" y="261294"/>
                  </a:lnTo>
                  <a:lnTo>
                    <a:pt x="457859" y="260770"/>
                  </a:lnTo>
                  <a:lnTo>
                    <a:pt x="456939" y="259743"/>
                  </a:lnTo>
                  <a:lnTo>
                    <a:pt x="457223" y="258816"/>
                  </a:lnTo>
                  <a:lnTo>
                    <a:pt x="456755" y="255294"/>
                  </a:lnTo>
                  <a:lnTo>
                    <a:pt x="455166" y="252706"/>
                  </a:lnTo>
                  <a:lnTo>
                    <a:pt x="456011" y="248199"/>
                  </a:lnTo>
                  <a:lnTo>
                    <a:pt x="456544" y="246715"/>
                  </a:lnTo>
                  <a:lnTo>
                    <a:pt x="455972" y="244394"/>
                  </a:lnTo>
                  <a:lnTo>
                    <a:pt x="456009" y="243458"/>
                  </a:lnTo>
                  <a:lnTo>
                    <a:pt x="457625" y="242402"/>
                  </a:lnTo>
                  <a:lnTo>
                    <a:pt x="458483" y="242509"/>
                  </a:lnTo>
                  <a:lnTo>
                    <a:pt x="458628" y="242838"/>
                  </a:lnTo>
                  <a:lnTo>
                    <a:pt x="458857" y="242771"/>
                  </a:lnTo>
                  <a:lnTo>
                    <a:pt x="460643" y="241011"/>
                  </a:lnTo>
                  <a:lnTo>
                    <a:pt x="461952" y="238310"/>
                  </a:lnTo>
                  <a:lnTo>
                    <a:pt x="460928" y="237366"/>
                  </a:lnTo>
                  <a:lnTo>
                    <a:pt x="457961" y="237259"/>
                  </a:lnTo>
                  <a:lnTo>
                    <a:pt x="456478" y="238365"/>
                  </a:lnTo>
                  <a:lnTo>
                    <a:pt x="456406" y="238622"/>
                  </a:lnTo>
                  <a:lnTo>
                    <a:pt x="456733" y="239390"/>
                  </a:lnTo>
                  <a:lnTo>
                    <a:pt x="455355" y="239914"/>
                  </a:lnTo>
                  <a:lnTo>
                    <a:pt x="455004" y="239784"/>
                  </a:lnTo>
                  <a:lnTo>
                    <a:pt x="453784" y="237854"/>
                  </a:lnTo>
                  <a:lnTo>
                    <a:pt x="454770" y="233693"/>
                  </a:lnTo>
                  <a:lnTo>
                    <a:pt x="456738" y="231383"/>
                  </a:lnTo>
                  <a:lnTo>
                    <a:pt x="457283" y="231154"/>
                  </a:lnTo>
                  <a:lnTo>
                    <a:pt x="457716" y="228074"/>
                  </a:lnTo>
                  <a:lnTo>
                    <a:pt x="455510" y="226920"/>
                  </a:lnTo>
                  <a:lnTo>
                    <a:pt x="454835" y="227111"/>
                  </a:lnTo>
                  <a:lnTo>
                    <a:pt x="453886" y="227926"/>
                  </a:lnTo>
                  <a:lnTo>
                    <a:pt x="453354" y="228909"/>
                  </a:lnTo>
                  <a:lnTo>
                    <a:pt x="453075" y="229053"/>
                  </a:lnTo>
                  <a:lnTo>
                    <a:pt x="449273" y="228947"/>
                  </a:lnTo>
                  <a:lnTo>
                    <a:pt x="445721" y="232362"/>
                  </a:lnTo>
                  <a:lnTo>
                    <a:pt x="446259" y="234386"/>
                  </a:lnTo>
                  <a:lnTo>
                    <a:pt x="446053" y="234433"/>
                  </a:lnTo>
                  <a:lnTo>
                    <a:pt x="445179" y="234172"/>
                  </a:lnTo>
                  <a:lnTo>
                    <a:pt x="444527" y="233568"/>
                  </a:lnTo>
                  <a:lnTo>
                    <a:pt x="442742" y="231125"/>
                  </a:lnTo>
                  <a:lnTo>
                    <a:pt x="442831" y="227364"/>
                  </a:lnTo>
                  <a:lnTo>
                    <a:pt x="443032" y="226351"/>
                  </a:lnTo>
                  <a:lnTo>
                    <a:pt x="442974" y="225984"/>
                  </a:lnTo>
                  <a:lnTo>
                    <a:pt x="442259" y="225333"/>
                  </a:lnTo>
                  <a:lnTo>
                    <a:pt x="442241" y="225057"/>
                  </a:lnTo>
                  <a:lnTo>
                    <a:pt x="442967" y="223527"/>
                  </a:lnTo>
                  <a:lnTo>
                    <a:pt x="448496" y="219664"/>
                  </a:lnTo>
                  <a:lnTo>
                    <a:pt x="448722" y="219686"/>
                  </a:lnTo>
                  <a:lnTo>
                    <a:pt x="449026" y="220150"/>
                  </a:lnTo>
                  <a:lnTo>
                    <a:pt x="449847" y="220173"/>
                  </a:lnTo>
                  <a:lnTo>
                    <a:pt x="451292" y="219436"/>
                  </a:lnTo>
                  <a:lnTo>
                    <a:pt x="452953" y="217581"/>
                  </a:lnTo>
                  <a:lnTo>
                    <a:pt x="451838" y="215439"/>
                  </a:lnTo>
                  <a:lnTo>
                    <a:pt x="449941" y="214100"/>
                  </a:lnTo>
                  <a:lnTo>
                    <a:pt x="449126" y="213524"/>
                  </a:lnTo>
                  <a:lnTo>
                    <a:pt x="448602" y="213487"/>
                  </a:lnTo>
                  <a:lnTo>
                    <a:pt x="447617" y="213735"/>
                  </a:lnTo>
                  <a:lnTo>
                    <a:pt x="447151" y="214304"/>
                  </a:lnTo>
                  <a:lnTo>
                    <a:pt x="447123" y="214602"/>
                  </a:lnTo>
                  <a:lnTo>
                    <a:pt x="447829" y="215715"/>
                  </a:lnTo>
                  <a:lnTo>
                    <a:pt x="447371" y="216279"/>
                  </a:lnTo>
                  <a:lnTo>
                    <a:pt x="446788" y="216336"/>
                  </a:lnTo>
                  <a:lnTo>
                    <a:pt x="446176" y="215944"/>
                  </a:lnTo>
                  <a:lnTo>
                    <a:pt x="444731" y="214098"/>
                  </a:lnTo>
                  <a:lnTo>
                    <a:pt x="444566" y="213322"/>
                  </a:lnTo>
                  <a:lnTo>
                    <a:pt x="444040" y="212556"/>
                  </a:lnTo>
                  <a:lnTo>
                    <a:pt x="443171" y="211984"/>
                  </a:lnTo>
                  <a:lnTo>
                    <a:pt x="443926" y="210370"/>
                  </a:lnTo>
                  <a:lnTo>
                    <a:pt x="444170" y="208281"/>
                  </a:lnTo>
                  <a:lnTo>
                    <a:pt x="443562" y="206637"/>
                  </a:lnTo>
                  <a:lnTo>
                    <a:pt x="444308" y="204752"/>
                  </a:lnTo>
                  <a:lnTo>
                    <a:pt x="444807" y="201615"/>
                  </a:lnTo>
                  <a:lnTo>
                    <a:pt x="445914" y="200873"/>
                  </a:lnTo>
                  <a:lnTo>
                    <a:pt x="446491" y="198419"/>
                  </a:lnTo>
                  <a:lnTo>
                    <a:pt x="446257" y="197786"/>
                  </a:lnTo>
                  <a:lnTo>
                    <a:pt x="445879" y="196763"/>
                  </a:lnTo>
                  <a:lnTo>
                    <a:pt x="443203" y="198593"/>
                  </a:lnTo>
                  <a:lnTo>
                    <a:pt x="440857" y="201032"/>
                  </a:lnTo>
                  <a:lnTo>
                    <a:pt x="440046" y="203932"/>
                  </a:lnTo>
                  <a:lnTo>
                    <a:pt x="439314" y="207575"/>
                  </a:lnTo>
                  <a:lnTo>
                    <a:pt x="440464" y="211244"/>
                  </a:lnTo>
                  <a:lnTo>
                    <a:pt x="439198" y="212362"/>
                  </a:lnTo>
                  <a:lnTo>
                    <a:pt x="438916" y="212875"/>
                  </a:lnTo>
                  <a:lnTo>
                    <a:pt x="439338" y="214452"/>
                  </a:lnTo>
                  <a:lnTo>
                    <a:pt x="440124" y="214881"/>
                  </a:lnTo>
                  <a:lnTo>
                    <a:pt x="440595" y="214716"/>
                  </a:lnTo>
                  <a:lnTo>
                    <a:pt x="441100" y="214934"/>
                  </a:lnTo>
                  <a:lnTo>
                    <a:pt x="440732" y="216233"/>
                  </a:lnTo>
                  <a:lnTo>
                    <a:pt x="438025" y="217728"/>
                  </a:lnTo>
                  <a:lnTo>
                    <a:pt x="437982" y="215833"/>
                  </a:lnTo>
                  <a:lnTo>
                    <a:pt x="437307" y="214827"/>
                  </a:lnTo>
                  <a:lnTo>
                    <a:pt x="435577" y="213502"/>
                  </a:lnTo>
                  <a:lnTo>
                    <a:pt x="435016" y="211928"/>
                  </a:lnTo>
                  <a:lnTo>
                    <a:pt x="434282" y="211130"/>
                  </a:lnTo>
                  <a:lnTo>
                    <a:pt x="431641" y="208529"/>
                  </a:lnTo>
                  <a:lnTo>
                    <a:pt x="430541" y="208356"/>
                  </a:lnTo>
                  <a:lnTo>
                    <a:pt x="430355" y="208114"/>
                  </a:lnTo>
                  <a:lnTo>
                    <a:pt x="431226" y="207428"/>
                  </a:lnTo>
                  <a:lnTo>
                    <a:pt x="434192" y="206281"/>
                  </a:lnTo>
                  <a:lnTo>
                    <a:pt x="435373" y="205239"/>
                  </a:lnTo>
                  <a:lnTo>
                    <a:pt x="435799" y="204514"/>
                  </a:lnTo>
                  <a:lnTo>
                    <a:pt x="435771" y="203268"/>
                  </a:lnTo>
                  <a:lnTo>
                    <a:pt x="435467" y="202003"/>
                  </a:lnTo>
                  <a:lnTo>
                    <a:pt x="433291" y="198835"/>
                  </a:lnTo>
                  <a:lnTo>
                    <a:pt x="429809" y="198367"/>
                  </a:lnTo>
                  <a:lnTo>
                    <a:pt x="429431" y="199101"/>
                  </a:lnTo>
                  <a:lnTo>
                    <a:pt x="429209" y="200610"/>
                  </a:lnTo>
                  <a:lnTo>
                    <a:pt x="429298" y="201118"/>
                  </a:lnTo>
                  <a:lnTo>
                    <a:pt x="429647" y="201619"/>
                  </a:lnTo>
                  <a:lnTo>
                    <a:pt x="429633" y="204763"/>
                  </a:lnTo>
                  <a:lnTo>
                    <a:pt x="428011" y="206544"/>
                  </a:lnTo>
                  <a:lnTo>
                    <a:pt x="427186" y="206904"/>
                  </a:lnTo>
                  <a:lnTo>
                    <a:pt x="426872" y="207566"/>
                  </a:lnTo>
                  <a:lnTo>
                    <a:pt x="426721" y="208910"/>
                  </a:lnTo>
                  <a:lnTo>
                    <a:pt x="426837" y="209712"/>
                  </a:lnTo>
                  <a:lnTo>
                    <a:pt x="429600" y="211489"/>
                  </a:lnTo>
                  <a:lnTo>
                    <a:pt x="430211" y="212530"/>
                  </a:lnTo>
                  <a:lnTo>
                    <a:pt x="429786" y="216435"/>
                  </a:lnTo>
                  <a:lnTo>
                    <a:pt x="429379" y="217372"/>
                  </a:lnTo>
                  <a:lnTo>
                    <a:pt x="429658" y="218467"/>
                  </a:lnTo>
                  <a:lnTo>
                    <a:pt x="430984" y="219831"/>
                  </a:lnTo>
                  <a:lnTo>
                    <a:pt x="431869" y="221715"/>
                  </a:lnTo>
                  <a:lnTo>
                    <a:pt x="428594" y="220928"/>
                  </a:lnTo>
                  <a:lnTo>
                    <a:pt x="426914" y="219611"/>
                  </a:lnTo>
                  <a:lnTo>
                    <a:pt x="425838" y="217794"/>
                  </a:lnTo>
                  <a:lnTo>
                    <a:pt x="422999" y="218251"/>
                  </a:lnTo>
                  <a:lnTo>
                    <a:pt x="420575" y="221039"/>
                  </a:lnTo>
                  <a:lnTo>
                    <a:pt x="419706" y="222277"/>
                  </a:lnTo>
                  <a:lnTo>
                    <a:pt x="418022" y="222330"/>
                  </a:lnTo>
                  <a:lnTo>
                    <a:pt x="415975" y="221563"/>
                  </a:lnTo>
                  <a:lnTo>
                    <a:pt x="413437" y="219406"/>
                  </a:lnTo>
                  <a:lnTo>
                    <a:pt x="412295" y="217964"/>
                  </a:lnTo>
                  <a:lnTo>
                    <a:pt x="410650" y="216270"/>
                  </a:lnTo>
                  <a:lnTo>
                    <a:pt x="407982" y="213963"/>
                  </a:lnTo>
                  <a:lnTo>
                    <a:pt x="406100" y="212281"/>
                  </a:lnTo>
                  <a:lnTo>
                    <a:pt x="402833" y="212288"/>
                  </a:lnTo>
                  <a:lnTo>
                    <a:pt x="401404" y="210199"/>
                  </a:lnTo>
                  <a:lnTo>
                    <a:pt x="402427" y="206729"/>
                  </a:lnTo>
                  <a:lnTo>
                    <a:pt x="399744" y="205509"/>
                  </a:lnTo>
                  <a:lnTo>
                    <a:pt x="397762" y="203179"/>
                  </a:lnTo>
                  <a:lnTo>
                    <a:pt x="397617" y="201700"/>
                  </a:lnTo>
                  <a:lnTo>
                    <a:pt x="396989" y="200283"/>
                  </a:lnTo>
                  <a:lnTo>
                    <a:pt x="394031" y="197017"/>
                  </a:lnTo>
                  <a:lnTo>
                    <a:pt x="391182" y="194655"/>
                  </a:lnTo>
                  <a:lnTo>
                    <a:pt x="389519" y="192981"/>
                  </a:lnTo>
                  <a:lnTo>
                    <a:pt x="388351" y="190434"/>
                  </a:lnTo>
                  <a:lnTo>
                    <a:pt x="389105" y="189066"/>
                  </a:lnTo>
                  <a:lnTo>
                    <a:pt x="390201" y="189097"/>
                  </a:lnTo>
                  <a:lnTo>
                    <a:pt x="393207" y="187526"/>
                  </a:lnTo>
                  <a:lnTo>
                    <a:pt x="393861" y="187334"/>
                  </a:lnTo>
                  <a:lnTo>
                    <a:pt x="394134" y="187570"/>
                  </a:lnTo>
                  <a:lnTo>
                    <a:pt x="396084" y="186915"/>
                  </a:lnTo>
                  <a:lnTo>
                    <a:pt x="396394" y="186418"/>
                  </a:lnTo>
                  <a:lnTo>
                    <a:pt x="397261" y="183560"/>
                  </a:lnTo>
                  <a:lnTo>
                    <a:pt x="397141" y="181603"/>
                  </a:lnTo>
                  <a:lnTo>
                    <a:pt x="396569" y="181428"/>
                  </a:lnTo>
                  <a:lnTo>
                    <a:pt x="396026" y="181500"/>
                  </a:lnTo>
                  <a:lnTo>
                    <a:pt x="394015" y="183212"/>
                  </a:lnTo>
                  <a:lnTo>
                    <a:pt x="393519" y="183139"/>
                  </a:lnTo>
                  <a:lnTo>
                    <a:pt x="393066" y="182693"/>
                  </a:lnTo>
                  <a:lnTo>
                    <a:pt x="393274" y="181780"/>
                  </a:lnTo>
                  <a:lnTo>
                    <a:pt x="393212" y="180744"/>
                  </a:lnTo>
                  <a:lnTo>
                    <a:pt x="392510" y="179638"/>
                  </a:lnTo>
                  <a:lnTo>
                    <a:pt x="390942" y="178207"/>
                  </a:lnTo>
                  <a:lnTo>
                    <a:pt x="388808" y="178317"/>
                  </a:lnTo>
                  <a:lnTo>
                    <a:pt x="389042" y="177729"/>
                  </a:lnTo>
                  <a:lnTo>
                    <a:pt x="392042" y="174589"/>
                  </a:lnTo>
                  <a:lnTo>
                    <a:pt x="392371" y="173551"/>
                  </a:lnTo>
                  <a:lnTo>
                    <a:pt x="390748" y="172157"/>
                  </a:lnTo>
                  <a:lnTo>
                    <a:pt x="391408" y="171073"/>
                  </a:lnTo>
                  <a:lnTo>
                    <a:pt x="392285" y="170949"/>
                  </a:lnTo>
                  <a:lnTo>
                    <a:pt x="393880" y="168884"/>
                  </a:lnTo>
                  <a:lnTo>
                    <a:pt x="394904" y="168292"/>
                  </a:lnTo>
                  <a:lnTo>
                    <a:pt x="396009" y="170234"/>
                  </a:lnTo>
                  <a:lnTo>
                    <a:pt x="398354" y="170776"/>
                  </a:lnTo>
                  <a:lnTo>
                    <a:pt x="399265" y="169956"/>
                  </a:lnTo>
                  <a:lnTo>
                    <a:pt x="399240" y="169619"/>
                  </a:lnTo>
                  <a:lnTo>
                    <a:pt x="400274" y="168152"/>
                  </a:lnTo>
                  <a:lnTo>
                    <a:pt x="401794" y="166628"/>
                  </a:lnTo>
                  <a:lnTo>
                    <a:pt x="402327" y="166436"/>
                  </a:lnTo>
                  <a:lnTo>
                    <a:pt x="403492" y="169033"/>
                  </a:lnTo>
                  <a:lnTo>
                    <a:pt x="403830" y="170693"/>
                  </a:lnTo>
                  <a:lnTo>
                    <a:pt x="405624" y="170866"/>
                  </a:lnTo>
                  <a:lnTo>
                    <a:pt x="406769" y="169530"/>
                  </a:lnTo>
                  <a:lnTo>
                    <a:pt x="408436" y="170691"/>
                  </a:lnTo>
                  <a:lnTo>
                    <a:pt x="410457" y="171332"/>
                  </a:lnTo>
                  <a:lnTo>
                    <a:pt x="412730" y="169850"/>
                  </a:lnTo>
                  <a:lnTo>
                    <a:pt x="414147" y="170606"/>
                  </a:lnTo>
                  <a:lnTo>
                    <a:pt x="417077" y="172166"/>
                  </a:lnTo>
                  <a:lnTo>
                    <a:pt x="419208" y="173279"/>
                  </a:lnTo>
                  <a:lnTo>
                    <a:pt x="420508" y="171528"/>
                  </a:lnTo>
                  <a:lnTo>
                    <a:pt x="420029" y="170819"/>
                  </a:lnTo>
                  <a:lnTo>
                    <a:pt x="419006" y="169304"/>
                  </a:lnTo>
                  <a:lnTo>
                    <a:pt x="416354" y="167145"/>
                  </a:lnTo>
                  <a:lnTo>
                    <a:pt x="411969" y="164839"/>
                  </a:lnTo>
                  <a:lnTo>
                    <a:pt x="408649" y="165813"/>
                  </a:lnTo>
                  <a:lnTo>
                    <a:pt x="406863" y="164443"/>
                  </a:lnTo>
                  <a:lnTo>
                    <a:pt x="404629" y="164738"/>
                  </a:lnTo>
                  <a:lnTo>
                    <a:pt x="402961" y="161925"/>
                  </a:lnTo>
                  <a:lnTo>
                    <a:pt x="400262" y="160277"/>
                  </a:lnTo>
                  <a:lnTo>
                    <a:pt x="397866" y="160903"/>
                  </a:lnTo>
                  <a:lnTo>
                    <a:pt x="397533" y="161297"/>
                  </a:lnTo>
                  <a:lnTo>
                    <a:pt x="395762" y="160038"/>
                  </a:lnTo>
                  <a:lnTo>
                    <a:pt x="391818" y="156297"/>
                  </a:lnTo>
                  <a:lnTo>
                    <a:pt x="391459" y="155338"/>
                  </a:lnTo>
                  <a:lnTo>
                    <a:pt x="391611" y="154582"/>
                  </a:lnTo>
                  <a:lnTo>
                    <a:pt x="391057" y="153065"/>
                  </a:lnTo>
                  <a:lnTo>
                    <a:pt x="389190" y="153349"/>
                  </a:lnTo>
                  <a:lnTo>
                    <a:pt x="387904" y="155480"/>
                  </a:lnTo>
                  <a:lnTo>
                    <a:pt x="388134" y="157112"/>
                  </a:lnTo>
                  <a:lnTo>
                    <a:pt x="387770" y="157275"/>
                  </a:lnTo>
                  <a:lnTo>
                    <a:pt x="384968" y="157137"/>
                  </a:lnTo>
                  <a:lnTo>
                    <a:pt x="384850" y="156972"/>
                  </a:lnTo>
                  <a:lnTo>
                    <a:pt x="385044" y="156189"/>
                  </a:lnTo>
                  <a:lnTo>
                    <a:pt x="384550" y="155818"/>
                  </a:lnTo>
                  <a:lnTo>
                    <a:pt x="382947" y="155696"/>
                  </a:lnTo>
                  <a:lnTo>
                    <a:pt x="382606" y="155946"/>
                  </a:lnTo>
                  <a:lnTo>
                    <a:pt x="381958" y="157894"/>
                  </a:lnTo>
                  <a:lnTo>
                    <a:pt x="382173" y="159953"/>
                  </a:lnTo>
                  <a:lnTo>
                    <a:pt x="383320" y="161830"/>
                  </a:lnTo>
                  <a:lnTo>
                    <a:pt x="383602" y="163305"/>
                  </a:lnTo>
                  <a:lnTo>
                    <a:pt x="381871" y="164930"/>
                  </a:lnTo>
                  <a:lnTo>
                    <a:pt x="380510" y="162987"/>
                  </a:lnTo>
                  <a:lnTo>
                    <a:pt x="379856" y="156480"/>
                  </a:lnTo>
                  <a:lnTo>
                    <a:pt x="379045" y="153415"/>
                  </a:lnTo>
                  <a:lnTo>
                    <a:pt x="379082" y="150233"/>
                  </a:lnTo>
                  <a:lnTo>
                    <a:pt x="380078" y="149035"/>
                  </a:lnTo>
                  <a:lnTo>
                    <a:pt x="381013" y="146163"/>
                  </a:lnTo>
                  <a:lnTo>
                    <a:pt x="380585" y="143771"/>
                  </a:lnTo>
                  <a:lnTo>
                    <a:pt x="381047" y="141722"/>
                  </a:lnTo>
                  <a:lnTo>
                    <a:pt x="381319" y="141337"/>
                  </a:lnTo>
                  <a:lnTo>
                    <a:pt x="382394" y="141229"/>
                  </a:lnTo>
                  <a:lnTo>
                    <a:pt x="383488" y="140355"/>
                  </a:lnTo>
                  <a:lnTo>
                    <a:pt x="383267" y="139792"/>
                  </a:lnTo>
                  <a:lnTo>
                    <a:pt x="383450" y="137290"/>
                  </a:lnTo>
                  <a:lnTo>
                    <a:pt x="384276" y="137125"/>
                  </a:lnTo>
                  <a:lnTo>
                    <a:pt x="384237" y="137747"/>
                  </a:lnTo>
                  <a:lnTo>
                    <a:pt x="386705" y="140498"/>
                  </a:lnTo>
                  <a:lnTo>
                    <a:pt x="387313" y="140838"/>
                  </a:lnTo>
                  <a:lnTo>
                    <a:pt x="390609" y="141547"/>
                  </a:lnTo>
                  <a:lnTo>
                    <a:pt x="392901" y="140691"/>
                  </a:lnTo>
                  <a:lnTo>
                    <a:pt x="393176" y="139515"/>
                  </a:lnTo>
                  <a:lnTo>
                    <a:pt x="393170" y="138327"/>
                  </a:lnTo>
                  <a:lnTo>
                    <a:pt x="391955" y="136492"/>
                  </a:lnTo>
                  <a:lnTo>
                    <a:pt x="391509" y="135525"/>
                  </a:lnTo>
                  <a:lnTo>
                    <a:pt x="390768" y="133918"/>
                  </a:lnTo>
                  <a:lnTo>
                    <a:pt x="390361" y="130952"/>
                  </a:lnTo>
                  <a:lnTo>
                    <a:pt x="389472" y="129676"/>
                  </a:lnTo>
                  <a:lnTo>
                    <a:pt x="388420" y="124537"/>
                  </a:lnTo>
                  <a:lnTo>
                    <a:pt x="386979" y="123522"/>
                  </a:lnTo>
                  <a:lnTo>
                    <a:pt x="384780" y="123265"/>
                  </a:lnTo>
                  <a:lnTo>
                    <a:pt x="382894" y="124293"/>
                  </a:lnTo>
                  <a:lnTo>
                    <a:pt x="383167" y="125802"/>
                  </a:lnTo>
                  <a:lnTo>
                    <a:pt x="383635" y="126365"/>
                  </a:lnTo>
                  <a:lnTo>
                    <a:pt x="383549" y="126821"/>
                  </a:lnTo>
                  <a:lnTo>
                    <a:pt x="382871" y="127296"/>
                  </a:lnTo>
                  <a:lnTo>
                    <a:pt x="382183" y="127285"/>
                  </a:lnTo>
                  <a:lnTo>
                    <a:pt x="381754" y="126692"/>
                  </a:lnTo>
                  <a:lnTo>
                    <a:pt x="381531" y="125880"/>
                  </a:lnTo>
                  <a:lnTo>
                    <a:pt x="380232" y="124430"/>
                  </a:lnTo>
                  <a:lnTo>
                    <a:pt x="378139" y="126929"/>
                  </a:lnTo>
                  <a:lnTo>
                    <a:pt x="378089" y="128469"/>
                  </a:lnTo>
                  <a:lnTo>
                    <a:pt x="378993" y="129528"/>
                  </a:lnTo>
                  <a:lnTo>
                    <a:pt x="379317" y="130593"/>
                  </a:lnTo>
                  <a:lnTo>
                    <a:pt x="377768" y="131587"/>
                  </a:lnTo>
                  <a:lnTo>
                    <a:pt x="376272" y="129991"/>
                  </a:lnTo>
                  <a:lnTo>
                    <a:pt x="375591" y="130172"/>
                  </a:lnTo>
                  <a:lnTo>
                    <a:pt x="374429" y="131231"/>
                  </a:lnTo>
                  <a:lnTo>
                    <a:pt x="374618" y="133226"/>
                  </a:lnTo>
                  <a:lnTo>
                    <a:pt x="375185" y="134067"/>
                  </a:lnTo>
                  <a:lnTo>
                    <a:pt x="376400" y="137059"/>
                  </a:lnTo>
                  <a:lnTo>
                    <a:pt x="376204" y="137721"/>
                  </a:lnTo>
                  <a:lnTo>
                    <a:pt x="375624" y="138537"/>
                  </a:lnTo>
                  <a:lnTo>
                    <a:pt x="374475" y="138557"/>
                  </a:lnTo>
                  <a:lnTo>
                    <a:pt x="373459" y="139613"/>
                  </a:lnTo>
                  <a:lnTo>
                    <a:pt x="373207" y="142069"/>
                  </a:lnTo>
                  <a:lnTo>
                    <a:pt x="372326" y="141771"/>
                  </a:lnTo>
                  <a:lnTo>
                    <a:pt x="371832" y="140227"/>
                  </a:lnTo>
                  <a:lnTo>
                    <a:pt x="372329" y="136581"/>
                  </a:lnTo>
                  <a:lnTo>
                    <a:pt x="371087" y="131791"/>
                  </a:lnTo>
                  <a:lnTo>
                    <a:pt x="370457" y="127152"/>
                  </a:lnTo>
                  <a:lnTo>
                    <a:pt x="370728" y="124360"/>
                  </a:lnTo>
                  <a:lnTo>
                    <a:pt x="372765" y="117480"/>
                  </a:lnTo>
                  <a:lnTo>
                    <a:pt x="372579" y="116501"/>
                  </a:lnTo>
                  <a:lnTo>
                    <a:pt x="372351" y="116164"/>
                  </a:lnTo>
                  <a:lnTo>
                    <a:pt x="372242" y="114067"/>
                  </a:lnTo>
                  <a:lnTo>
                    <a:pt x="372775" y="112091"/>
                  </a:lnTo>
                  <a:lnTo>
                    <a:pt x="373729" y="111202"/>
                  </a:lnTo>
                  <a:lnTo>
                    <a:pt x="374092" y="112334"/>
                  </a:lnTo>
                  <a:lnTo>
                    <a:pt x="374085" y="113207"/>
                  </a:lnTo>
                  <a:lnTo>
                    <a:pt x="375812" y="116104"/>
                  </a:lnTo>
                  <a:lnTo>
                    <a:pt x="378371" y="118742"/>
                  </a:lnTo>
                  <a:lnTo>
                    <a:pt x="380407" y="118083"/>
                  </a:lnTo>
                  <a:lnTo>
                    <a:pt x="383898" y="118175"/>
                  </a:lnTo>
                  <a:lnTo>
                    <a:pt x="385288" y="118910"/>
                  </a:lnTo>
                  <a:lnTo>
                    <a:pt x="387045" y="118109"/>
                  </a:lnTo>
                  <a:lnTo>
                    <a:pt x="390413" y="113310"/>
                  </a:lnTo>
                  <a:lnTo>
                    <a:pt x="390096" y="111796"/>
                  </a:lnTo>
                  <a:lnTo>
                    <a:pt x="389377" y="110725"/>
                  </a:lnTo>
                  <a:lnTo>
                    <a:pt x="387732" y="109093"/>
                  </a:lnTo>
                  <a:lnTo>
                    <a:pt x="386577" y="107160"/>
                  </a:lnTo>
                  <a:lnTo>
                    <a:pt x="387142" y="105131"/>
                  </a:lnTo>
                  <a:lnTo>
                    <a:pt x="387698" y="104397"/>
                  </a:lnTo>
                  <a:lnTo>
                    <a:pt x="388728" y="103744"/>
                  </a:lnTo>
                  <a:lnTo>
                    <a:pt x="389190" y="101528"/>
                  </a:lnTo>
                  <a:lnTo>
                    <a:pt x="389328" y="99469"/>
                  </a:lnTo>
                  <a:lnTo>
                    <a:pt x="387854" y="99642"/>
                  </a:lnTo>
                  <a:lnTo>
                    <a:pt x="384908" y="99988"/>
                  </a:lnTo>
                  <a:lnTo>
                    <a:pt x="383110" y="102035"/>
                  </a:lnTo>
                  <a:lnTo>
                    <a:pt x="383091" y="105245"/>
                  </a:lnTo>
                  <a:lnTo>
                    <a:pt x="383594" y="108640"/>
                  </a:lnTo>
                  <a:lnTo>
                    <a:pt x="384606" y="110869"/>
                  </a:lnTo>
                  <a:lnTo>
                    <a:pt x="385826" y="112136"/>
                  </a:lnTo>
                  <a:lnTo>
                    <a:pt x="385040" y="113004"/>
                  </a:lnTo>
                  <a:lnTo>
                    <a:pt x="382234" y="112384"/>
                  </a:lnTo>
                  <a:lnTo>
                    <a:pt x="380667" y="111182"/>
                  </a:lnTo>
                  <a:lnTo>
                    <a:pt x="380497" y="109580"/>
                  </a:lnTo>
                  <a:lnTo>
                    <a:pt x="380729" y="108660"/>
                  </a:lnTo>
                  <a:lnTo>
                    <a:pt x="380865" y="106286"/>
                  </a:lnTo>
                  <a:lnTo>
                    <a:pt x="380055" y="103182"/>
                  </a:lnTo>
                  <a:lnTo>
                    <a:pt x="379575" y="102002"/>
                  </a:lnTo>
                  <a:lnTo>
                    <a:pt x="375978" y="96471"/>
                  </a:lnTo>
                  <a:lnTo>
                    <a:pt x="374768" y="95280"/>
                  </a:lnTo>
                  <a:lnTo>
                    <a:pt x="372731" y="95405"/>
                  </a:lnTo>
                  <a:lnTo>
                    <a:pt x="372495" y="92480"/>
                  </a:lnTo>
                  <a:lnTo>
                    <a:pt x="372878" y="90118"/>
                  </a:lnTo>
                  <a:lnTo>
                    <a:pt x="373697" y="88250"/>
                  </a:lnTo>
                  <a:lnTo>
                    <a:pt x="373971" y="87034"/>
                  </a:lnTo>
                  <a:lnTo>
                    <a:pt x="374919" y="81652"/>
                  </a:lnTo>
                  <a:lnTo>
                    <a:pt x="375355" y="77218"/>
                  </a:lnTo>
                  <a:lnTo>
                    <a:pt x="375985" y="75887"/>
                  </a:lnTo>
                  <a:lnTo>
                    <a:pt x="376893" y="75663"/>
                  </a:lnTo>
                  <a:lnTo>
                    <a:pt x="378289" y="72989"/>
                  </a:lnTo>
                  <a:lnTo>
                    <a:pt x="378533" y="71959"/>
                  </a:lnTo>
                  <a:lnTo>
                    <a:pt x="378718" y="70871"/>
                  </a:lnTo>
                  <a:lnTo>
                    <a:pt x="378557" y="69739"/>
                  </a:lnTo>
                  <a:lnTo>
                    <a:pt x="378176" y="69277"/>
                  </a:lnTo>
                  <a:lnTo>
                    <a:pt x="377329" y="69121"/>
                  </a:lnTo>
                  <a:lnTo>
                    <a:pt x="377158" y="68706"/>
                  </a:lnTo>
                  <a:lnTo>
                    <a:pt x="377145" y="68126"/>
                  </a:lnTo>
                  <a:lnTo>
                    <a:pt x="378388" y="65902"/>
                  </a:lnTo>
                  <a:lnTo>
                    <a:pt x="379447" y="65073"/>
                  </a:lnTo>
                  <a:lnTo>
                    <a:pt x="381063" y="64917"/>
                  </a:lnTo>
                  <a:lnTo>
                    <a:pt x="382216" y="63721"/>
                  </a:lnTo>
                  <a:lnTo>
                    <a:pt x="381668" y="63259"/>
                  </a:lnTo>
                  <a:lnTo>
                    <a:pt x="381665" y="62253"/>
                  </a:lnTo>
                  <a:lnTo>
                    <a:pt x="383385" y="60353"/>
                  </a:lnTo>
                  <a:lnTo>
                    <a:pt x="383642" y="58579"/>
                  </a:lnTo>
                  <a:lnTo>
                    <a:pt x="390404" y="57208"/>
                  </a:lnTo>
                  <a:lnTo>
                    <a:pt x="392385" y="57222"/>
                  </a:lnTo>
                  <a:lnTo>
                    <a:pt x="393672" y="57749"/>
                  </a:lnTo>
                  <a:lnTo>
                    <a:pt x="395754" y="56402"/>
                  </a:lnTo>
                  <a:lnTo>
                    <a:pt x="395442" y="55125"/>
                  </a:lnTo>
                  <a:lnTo>
                    <a:pt x="395142" y="53898"/>
                  </a:lnTo>
                  <a:lnTo>
                    <a:pt x="391450" y="54608"/>
                  </a:lnTo>
                  <a:lnTo>
                    <a:pt x="390903" y="54451"/>
                  </a:lnTo>
                  <a:lnTo>
                    <a:pt x="390579" y="53598"/>
                  </a:lnTo>
                  <a:lnTo>
                    <a:pt x="390971" y="52331"/>
                  </a:lnTo>
                  <a:lnTo>
                    <a:pt x="392790" y="50917"/>
                  </a:lnTo>
                  <a:lnTo>
                    <a:pt x="393648" y="49794"/>
                  </a:lnTo>
                  <a:lnTo>
                    <a:pt x="394154" y="47285"/>
                  </a:lnTo>
                  <a:lnTo>
                    <a:pt x="395618" y="46181"/>
                  </a:lnTo>
                  <a:lnTo>
                    <a:pt x="395942" y="44691"/>
                  </a:lnTo>
                  <a:lnTo>
                    <a:pt x="395849" y="44232"/>
                  </a:lnTo>
                  <a:lnTo>
                    <a:pt x="393997" y="43037"/>
                  </a:lnTo>
                  <a:lnTo>
                    <a:pt x="393135" y="43465"/>
                  </a:lnTo>
                  <a:lnTo>
                    <a:pt x="392906" y="44575"/>
                  </a:lnTo>
                  <a:lnTo>
                    <a:pt x="392175" y="44902"/>
                  </a:lnTo>
                  <a:lnTo>
                    <a:pt x="391725" y="44418"/>
                  </a:lnTo>
                  <a:lnTo>
                    <a:pt x="392194" y="41806"/>
                  </a:lnTo>
                  <a:lnTo>
                    <a:pt x="392655" y="40634"/>
                  </a:lnTo>
                  <a:lnTo>
                    <a:pt x="392509" y="38841"/>
                  </a:lnTo>
                  <a:lnTo>
                    <a:pt x="392630" y="35536"/>
                  </a:lnTo>
                  <a:lnTo>
                    <a:pt x="393087" y="32466"/>
                  </a:lnTo>
                  <a:lnTo>
                    <a:pt x="393792" y="30984"/>
                  </a:lnTo>
                  <a:lnTo>
                    <a:pt x="393368" y="29347"/>
                  </a:lnTo>
                  <a:lnTo>
                    <a:pt x="392767" y="28357"/>
                  </a:lnTo>
                  <a:lnTo>
                    <a:pt x="390123" y="28166"/>
                  </a:lnTo>
                  <a:lnTo>
                    <a:pt x="389437" y="28725"/>
                  </a:lnTo>
                  <a:lnTo>
                    <a:pt x="389050" y="30351"/>
                  </a:lnTo>
                  <a:lnTo>
                    <a:pt x="382844" y="32403"/>
                  </a:lnTo>
                  <a:lnTo>
                    <a:pt x="381654" y="33228"/>
                  </a:lnTo>
                  <a:lnTo>
                    <a:pt x="379619" y="34640"/>
                  </a:lnTo>
                  <a:lnTo>
                    <a:pt x="378677" y="41041"/>
                  </a:lnTo>
                  <a:lnTo>
                    <a:pt x="379363" y="42294"/>
                  </a:lnTo>
                  <a:lnTo>
                    <a:pt x="380655" y="43182"/>
                  </a:lnTo>
                  <a:lnTo>
                    <a:pt x="381447" y="43397"/>
                  </a:lnTo>
                  <a:lnTo>
                    <a:pt x="383046" y="42752"/>
                  </a:lnTo>
                  <a:lnTo>
                    <a:pt x="384390" y="42856"/>
                  </a:lnTo>
                  <a:lnTo>
                    <a:pt x="386390" y="45832"/>
                  </a:lnTo>
                  <a:lnTo>
                    <a:pt x="386537" y="46476"/>
                  </a:lnTo>
                  <a:lnTo>
                    <a:pt x="384685" y="48583"/>
                  </a:lnTo>
                  <a:lnTo>
                    <a:pt x="384398" y="48408"/>
                  </a:lnTo>
                  <a:lnTo>
                    <a:pt x="382396" y="49289"/>
                  </a:lnTo>
                  <a:lnTo>
                    <a:pt x="381059" y="50824"/>
                  </a:lnTo>
                  <a:lnTo>
                    <a:pt x="380717" y="51872"/>
                  </a:lnTo>
                  <a:lnTo>
                    <a:pt x="378555" y="54793"/>
                  </a:lnTo>
                  <a:lnTo>
                    <a:pt x="377150" y="54976"/>
                  </a:lnTo>
                  <a:lnTo>
                    <a:pt x="376227" y="57327"/>
                  </a:lnTo>
                  <a:lnTo>
                    <a:pt x="375773" y="59643"/>
                  </a:lnTo>
                  <a:lnTo>
                    <a:pt x="374648" y="60164"/>
                  </a:lnTo>
                  <a:lnTo>
                    <a:pt x="374147" y="61542"/>
                  </a:lnTo>
                  <a:lnTo>
                    <a:pt x="371741" y="64353"/>
                  </a:lnTo>
                  <a:lnTo>
                    <a:pt x="369710" y="63530"/>
                  </a:lnTo>
                  <a:lnTo>
                    <a:pt x="367927" y="61249"/>
                  </a:lnTo>
                  <a:lnTo>
                    <a:pt x="368075" y="57480"/>
                  </a:lnTo>
                  <a:lnTo>
                    <a:pt x="369218" y="53933"/>
                  </a:lnTo>
                  <a:lnTo>
                    <a:pt x="367466" y="49701"/>
                  </a:lnTo>
                  <a:lnTo>
                    <a:pt x="365426" y="51211"/>
                  </a:lnTo>
                  <a:lnTo>
                    <a:pt x="366172" y="53836"/>
                  </a:lnTo>
                  <a:lnTo>
                    <a:pt x="366350" y="56694"/>
                  </a:lnTo>
                  <a:lnTo>
                    <a:pt x="365072" y="58329"/>
                  </a:lnTo>
                  <a:lnTo>
                    <a:pt x="365586" y="60387"/>
                  </a:lnTo>
                  <a:lnTo>
                    <a:pt x="364429" y="63826"/>
                  </a:lnTo>
                  <a:lnTo>
                    <a:pt x="366897" y="64992"/>
                  </a:lnTo>
                  <a:lnTo>
                    <a:pt x="368626" y="67194"/>
                  </a:lnTo>
                  <a:lnTo>
                    <a:pt x="367009" y="69988"/>
                  </a:lnTo>
                  <a:lnTo>
                    <a:pt x="367169" y="73463"/>
                  </a:lnTo>
                  <a:lnTo>
                    <a:pt x="365473" y="73641"/>
                  </a:lnTo>
                  <a:lnTo>
                    <a:pt x="365705" y="71164"/>
                  </a:lnTo>
                  <a:lnTo>
                    <a:pt x="364284" y="69679"/>
                  </a:lnTo>
                  <a:lnTo>
                    <a:pt x="363924" y="66621"/>
                  </a:lnTo>
                  <a:lnTo>
                    <a:pt x="360874" y="66109"/>
                  </a:lnTo>
                  <a:lnTo>
                    <a:pt x="362306" y="64827"/>
                  </a:lnTo>
                  <a:lnTo>
                    <a:pt x="361939" y="62331"/>
                  </a:lnTo>
                  <a:lnTo>
                    <a:pt x="360427" y="61508"/>
                  </a:lnTo>
                  <a:lnTo>
                    <a:pt x="358946" y="62107"/>
                  </a:lnTo>
                  <a:lnTo>
                    <a:pt x="355641" y="61914"/>
                  </a:lnTo>
                  <a:lnTo>
                    <a:pt x="355705" y="62541"/>
                  </a:lnTo>
                  <a:lnTo>
                    <a:pt x="355832" y="63785"/>
                  </a:lnTo>
                  <a:lnTo>
                    <a:pt x="358008" y="64369"/>
                  </a:lnTo>
                  <a:lnTo>
                    <a:pt x="358358" y="66619"/>
                  </a:lnTo>
                  <a:lnTo>
                    <a:pt x="359773" y="68768"/>
                  </a:lnTo>
                  <a:lnTo>
                    <a:pt x="358408" y="68973"/>
                  </a:lnTo>
                  <a:lnTo>
                    <a:pt x="358446" y="70764"/>
                  </a:lnTo>
                  <a:lnTo>
                    <a:pt x="361398" y="72502"/>
                  </a:lnTo>
                  <a:lnTo>
                    <a:pt x="360914" y="74116"/>
                  </a:lnTo>
                  <a:lnTo>
                    <a:pt x="357608" y="73877"/>
                  </a:lnTo>
                  <a:lnTo>
                    <a:pt x="356306" y="76185"/>
                  </a:lnTo>
                  <a:lnTo>
                    <a:pt x="356628" y="78272"/>
                  </a:lnTo>
                  <a:lnTo>
                    <a:pt x="356546" y="79553"/>
                  </a:lnTo>
                  <a:lnTo>
                    <a:pt x="360188" y="80973"/>
                  </a:lnTo>
                  <a:lnTo>
                    <a:pt x="361725" y="81155"/>
                  </a:lnTo>
                  <a:lnTo>
                    <a:pt x="361326" y="82524"/>
                  </a:lnTo>
                  <a:lnTo>
                    <a:pt x="359312" y="84640"/>
                  </a:lnTo>
                  <a:lnTo>
                    <a:pt x="356858" y="86161"/>
                  </a:lnTo>
                  <a:lnTo>
                    <a:pt x="354800" y="88441"/>
                  </a:lnTo>
                  <a:lnTo>
                    <a:pt x="354431" y="90658"/>
                  </a:lnTo>
                  <a:lnTo>
                    <a:pt x="352869" y="92580"/>
                  </a:lnTo>
                  <a:lnTo>
                    <a:pt x="350187" y="91622"/>
                  </a:lnTo>
                  <a:lnTo>
                    <a:pt x="348373" y="92167"/>
                  </a:lnTo>
                  <a:lnTo>
                    <a:pt x="347494" y="92811"/>
                  </a:lnTo>
                  <a:lnTo>
                    <a:pt x="346353" y="92685"/>
                  </a:lnTo>
                  <a:lnTo>
                    <a:pt x="345911" y="92098"/>
                  </a:lnTo>
                  <a:lnTo>
                    <a:pt x="346131" y="90566"/>
                  </a:lnTo>
                  <a:lnTo>
                    <a:pt x="344909" y="88905"/>
                  </a:lnTo>
                  <a:lnTo>
                    <a:pt x="343988" y="89662"/>
                  </a:lnTo>
                  <a:lnTo>
                    <a:pt x="342644" y="88071"/>
                  </a:lnTo>
                  <a:lnTo>
                    <a:pt x="341680" y="88263"/>
                  </a:lnTo>
                  <a:lnTo>
                    <a:pt x="340961" y="88405"/>
                  </a:lnTo>
                  <a:lnTo>
                    <a:pt x="339531" y="86961"/>
                  </a:lnTo>
                  <a:lnTo>
                    <a:pt x="337850" y="86625"/>
                  </a:lnTo>
                  <a:lnTo>
                    <a:pt x="336336" y="86321"/>
                  </a:lnTo>
                  <a:lnTo>
                    <a:pt x="335574" y="86183"/>
                  </a:lnTo>
                  <a:lnTo>
                    <a:pt x="334702" y="86874"/>
                  </a:lnTo>
                  <a:lnTo>
                    <a:pt x="335995" y="88453"/>
                  </a:lnTo>
                  <a:lnTo>
                    <a:pt x="338642" y="90173"/>
                  </a:lnTo>
                  <a:lnTo>
                    <a:pt x="338357" y="91559"/>
                  </a:lnTo>
                  <a:lnTo>
                    <a:pt x="339627" y="92417"/>
                  </a:lnTo>
                  <a:lnTo>
                    <a:pt x="342089" y="92411"/>
                  </a:lnTo>
                  <a:lnTo>
                    <a:pt x="342302" y="93309"/>
                  </a:lnTo>
                  <a:lnTo>
                    <a:pt x="342855" y="95646"/>
                  </a:lnTo>
                  <a:lnTo>
                    <a:pt x="344212" y="97247"/>
                  </a:lnTo>
                  <a:lnTo>
                    <a:pt x="346427" y="98013"/>
                  </a:lnTo>
                  <a:lnTo>
                    <a:pt x="347527" y="98983"/>
                  </a:lnTo>
                  <a:lnTo>
                    <a:pt x="349298" y="98098"/>
                  </a:lnTo>
                  <a:lnTo>
                    <a:pt x="350301" y="98361"/>
                  </a:lnTo>
                  <a:lnTo>
                    <a:pt x="351015" y="99161"/>
                  </a:lnTo>
                  <a:lnTo>
                    <a:pt x="353467" y="100278"/>
                  </a:lnTo>
                  <a:lnTo>
                    <a:pt x="356538" y="101341"/>
                  </a:lnTo>
                  <a:lnTo>
                    <a:pt x="356284" y="102155"/>
                  </a:lnTo>
                  <a:lnTo>
                    <a:pt x="356682" y="104101"/>
                  </a:lnTo>
                  <a:lnTo>
                    <a:pt x="358984" y="108359"/>
                  </a:lnTo>
                  <a:lnTo>
                    <a:pt x="359091" y="109426"/>
                  </a:lnTo>
                  <a:lnTo>
                    <a:pt x="358049" y="112906"/>
                  </a:lnTo>
                  <a:lnTo>
                    <a:pt x="362470" y="114826"/>
                  </a:lnTo>
                  <a:lnTo>
                    <a:pt x="363638" y="116153"/>
                  </a:lnTo>
                  <a:lnTo>
                    <a:pt x="364429" y="117674"/>
                  </a:lnTo>
                  <a:lnTo>
                    <a:pt x="362053" y="121600"/>
                  </a:lnTo>
                  <a:lnTo>
                    <a:pt x="359279" y="123186"/>
                  </a:lnTo>
                  <a:lnTo>
                    <a:pt x="359286" y="123970"/>
                  </a:lnTo>
                  <a:lnTo>
                    <a:pt x="358934" y="124520"/>
                  </a:lnTo>
                  <a:lnTo>
                    <a:pt x="356813" y="125298"/>
                  </a:lnTo>
                  <a:lnTo>
                    <a:pt x="356915" y="126080"/>
                  </a:lnTo>
                  <a:lnTo>
                    <a:pt x="357678" y="127532"/>
                  </a:lnTo>
                  <a:lnTo>
                    <a:pt x="358856" y="128450"/>
                  </a:lnTo>
                  <a:lnTo>
                    <a:pt x="359452" y="128340"/>
                  </a:lnTo>
                  <a:lnTo>
                    <a:pt x="360532" y="129189"/>
                  </a:lnTo>
                  <a:lnTo>
                    <a:pt x="359814" y="131940"/>
                  </a:lnTo>
                  <a:lnTo>
                    <a:pt x="360562" y="133229"/>
                  </a:lnTo>
                  <a:lnTo>
                    <a:pt x="360648" y="134297"/>
                  </a:lnTo>
                  <a:lnTo>
                    <a:pt x="359528" y="134483"/>
                  </a:lnTo>
                  <a:lnTo>
                    <a:pt x="359386" y="133928"/>
                  </a:lnTo>
                  <a:lnTo>
                    <a:pt x="358587" y="133668"/>
                  </a:lnTo>
                  <a:lnTo>
                    <a:pt x="357136" y="134536"/>
                  </a:lnTo>
                  <a:lnTo>
                    <a:pt x="356740" y="134773"/>
                  </a:lnTo>
                  <a:lnTo>
                    <a:pt x="357066" y="136267"/>
                  </a:lnTo>
                  <a:lnTo>
                    <a:pt x="357322" y="136811"/>
                  </a:lnTo>
                  <a:lnTo>
                    <a:pt x="357571" y="136919"/>
                  </a:lnTo>
                  <a:lnTo>
                    <a:pt x="357975" y="137896"/>
                  </a:lnTo>
                  <a:lnTo>
                    <a:pt x="357917" y="138302"/>
                  </a:lnTo>
                  <a:lnTo>
                    <a:pt x="355436" y="142155"/>
                  </a:lnTo>
                  <a:lnTo>
                    <a:pt x="356115" y="143805"/>
                  </a:lnTo>
                  <a:lnTo>
                    <a:pt x="357062" y="144002"/>
                  </a:lnTo>
                  <a:lnTo>
                    <a:pt x="358320" y="142994"/>
                  </a:lnTo>
                  <a:lnTo>
                    <a:pt x="359412" y="144294"/>
                  </a:lnTo>
                  <a:lnTo>
                    <a:pt x="359550" y="144881"/>
                  </a:lnTo>
                  <a:lnTo>
                    <a:pt x="359255" y="148150"/>
                  </a:lnTo>
                  <a:lnTo>
                    <a:pt x="358550" y="150776"/>
                  </a:lnTo>
                  <a:lnTo>
                    <a:pt x="357128" y="152044"/>
                  </a:lnTo>
                  <a:lnTo>
                    <a:pt x="356922" y="152575"/>
                  </a:lnTo>
                  <a:lnTo>
                    <a:pt x="357138" y="153249"/>
                  </a:lnTo>
                  <a:lnTo>
                    <a:pt x="356497" y="154742"/>
                  </a:lnTo>
                  <a:lnTo>
                    <a:pt x="354120" y="156919"/>
                  </a:lnTo>
                  <a:lnTo>
                    <a:pt x="355138" y="160105"/>
                  </a:lnTo>
                  <a:lnTo>
                    <a:pt x="355985" y="161317"/>
                  </a:lnTo>
                  <a:lnTo>
                    <a:pt x="357164" y="162196"/>
                  </a:lnTo>
                  <a:lnTo>
                    <a:pt x="358772" y="161711"/>
                  </a:lnTo>
                  <a:lnTo>
                    <a:pt x="359118" y="161837"/>
                  </a:lnTo>
                  <a:lnTo>
                    <a:pt x="359265" y="162200"/>
                  </a:lnTo>
                  <a:lnTo>
                    <a:pt x="359339" y="163823"/>
                  </a:lnTo>
                  <a:lnTo>
                    <a:pt x="359434" y="165898"/>
                  </a:lnTo>
                  <a:lnTo>
                    <a:pt x="360161" y="168945"/>
                  </a:lnTo>
                  <a:lnTo>
                    <a:pt x="362113" y="173381"/>
                  </a:lnTo>
                  <a:lnTo>
                    <a:pt x="363682" y="175519"/>
                  </a:lnTo>
                  <a:lnTo>
                    <a:pt x="364616" y="177357"/>
                  </a:lnTo>
                  <a:lnTo>
                    <a:pt x="364902" y="181141"/>
                  </a:lnTo>
                  <a:lnTo>
                    <a:pt x="366192" y="186042"/>
                  </a:lnTo>
                  <a:lnTo>
                    <a:pt x="366478" y="188482"/>
                  </a:lnTo>
                  <a:lnTo>
                    <a:pt x="367019" y="189890"/>
                  </a:lnTo>
                  <a:lnTo>
                    <a:pt x="368919" y="193125"/>
                  </a:lnTo>
                  <a:lnTo>
                    <a:pt x="371140" y="195890"/>
                  </a:lnTo>
                  <a:lnTo>
                    <a:pt x="376337" y="199446"/>
                  </a:lnTo>
                  <a:lnTo>
                    <a:pt x="376427" y="199930"/>
                  </a:lnTo>
                  <a:lnTo>
                    <a:pt x="377178" y="200579"/>
                  </a:lnTo>
                  <a:lnTo>
                    <a:pt x="379125" y="201481"/>
                  </a:lnTo>
                  <a:lnTo>
                    <a:pt x="382098" y="203613"/>
                  </a:lnTo>
                  <a:lnTo>
                    <a:pt x="384148" y="205951"/>
                  </a:lnTo>
                  <a:lnTo>
                    <a:pt x="385415" y="206639"/>
                  </a:lnTo>
                  <a:lnTo>
                    <a:pt x="386036" y="206749"/>
                  </a:lnTo>
                  <a:lnTo>
                    <a:pt x="386468" y="207518"/>
                  </a:lnTo>
                  <a:lnTo>
                    <a:pt x="387079" y="210506"/>
                  </a:lnTo>
                  <a:lnTo>
                    <a:pt x="385742" y="213866"/>
                  </a:lnTo>
                  <a:lnTo>
                    <a:pt x="384748" y="216842"/>
                  </a:lnTo>
                  <a:lnTo>
                    <a:pt x="383151" y="216971"/>
                  </a:lnTo>
                  <a:lnTo>
                    <a:pt x="381143" y="217962"/>
                  </a:lnTo>
                  <a:lnTo>
                    <a:pt x="379038" y="217273"/>
                  </a:lnTo>
                  <a:lnTo>
                    <a:pt x="378910" y="218054"/>
                  </a:lnTo>
                  <a:lnTo>
                    <a:pt x="378644" y="219687"/>
                  </a:lnTo>
                  <a:lnTo>
                    <a:pt x="380525" y="221400"/>
                  </a:lnTo>
                  <a:lnTo>
                    <a:pt x="381971" y="221976"/>
                  </a:lnTo>
                  <a:lnTo>
                    <a:pt x="383700" y="221655"/>
                  </a:lnTo>
                  <a:lnTo>
                    <a:pt x="384967" y="220148"/>
                  </a:lnTo>
                  <a:lnTo>
                    <a:pt x="386522" y="219206"/>
                  </a:lnTo>
                  <a:lnTo>
                    <a:pt x="386969" y="218059"/>
                  </a:lnTo>
                  <a:lnTo>
                    <a:pt x="389653" y="218677"/>
                  </a:lnTo>
                  <a:lnTo>
                    <a:pt x="390505" y="219036"/>
                  </a:lnTo>
                  <a:lnTo>
                    <a:pt x="390669" y="219461"/>
                  </a:lnTo>
                  <a:lnTo>
                    <a:pt x="389064" y="222573"/>
                  </a:lnTo>
                  <a:lnTo>
                    <a:pt x="388916" y="224304"/>
                  </a:lnTo>
                  <a:lnTo>
                    <a:pt x="389122" y="225419"/>
                  </a:lnTo>
                  <a:lnTo>
                    <a:pt x="392102" y="230988"/>
                  </a:lnTo>
                  <a:lnTo>
                    <a:pt x="395596" y="234045"/>
                  </a:lnTo>
                  <a:lnTo>
                    <a:pt x="397006" y="235813"/>
                  </a:lnTo>
                  <a:lnTo>
                    <a:pt x="400461" y="238464"/>
                  </a:lnTo>
                  <a:lnTo>
                    <a:pt x="402107" y="240618"/>
                  </a:lnTo>
                  <a:lnTo>
                    <a:pt x="400670" y="243805"/>
                  </a:lnTo>
                  <a:lnTo>
                    <a:pt x="401089" y="245012"/>
                  </a:lnTo>
                  <a:lnTo>
                    <a:pt x="402221" y="246479"/>
                  </a:lnTo>
                  <a:lnTo>
                    <a:pt x="403321" y="250396"/>
                  </a:lnTo>
                  <a:lnTo>
                    <a:pt x="405386" y="254187"/>
                  </a:lnTo>
                  <a:lnTo>
                    <a:pt x="405320" y="255231"/>
                  </a:lnTo>
                  <a:lnTo>
                    <a:pt x="404477" y="254131"/>
                  </a:lnTo>
                  <a:lnTo>
                    <a:pt x="403658" y="253595"/>
                  </a:lnTo>
                  <a:lnTo>
                    <a:pt x="402562" y="253286"/>
                  </a:lnTo>
                  <a:lnTo>
                    <a:pt x="401300" y="253661"/>
                  </a:lnTo>
                  <a:lnTo>
                    <a:pt x="400128" y="252977"/>
                  </a:lnTo>
                  <a:lnTo>
                    <a:pt x="398264" y="250394"/>
                  </a:lnTo>
                  <a:lnTo>
                    <a:pt x="395163" y="247602"/>
                  </a:lnTo>
                  <a:lnTo>
                    <a:pt x="393557" y="247364"/>
                  </a:lnTo>
                  <a:lnTo>
                    <a:pt x="392682" y="247583"/>
                  </a:lnTo>
                  <a:lnTo>
                    <a:pt x="392381" y="248019"/>
                  </a:lnTo>
                  <a:lnTo>
                    <a:pt x="391802" y="247917"/>
                  </a:lnTo>
                  <a:lnTo>
                    <a:pt x="390316" y="246252"/>
                  </a:lnTo>
                  <a:lnTo>
                    <a:pt x="390184" y="245259"/>
                  </a:lnTo>
                  <a:lnTo>
                    <a:pt x="388599" y="243704"/>
                  </a:lnTo>
                  <a:lnTo>
                    <a:pt x="388837" y="242487"/>
                  </a:lnTo>
                  <a:lnTo>
                    <a:pt x="387973" y="240546"/>
                  </a:lnTo>
                  <a:lnTo>
                    <a:pt x="384755" y="242428"/>
                  </a:lnTo>
                  <a:lnTo>
                    <a:pt x="386334" y="244766"/>
                  </a:lnTo>
                  <a:lnTo>
                    <a:pt x="385882" y="247309"/>
                  </a:lnTo>
                  <a:lnTo>
                    <a:pt x="386013" y="247841"/>
                  </a:lnTo>
                  <a:lnTo>
                    <a:pt x="386528" y="248345"/>
                  </a:lnTo>
                  <a:lnTo>
                    <a:pt x="386835" y="249112"/>
                  </a:lnTo>
                  <a:lnTo>
                    <a:pt x="386034" y="249722"/>
                  </a:lnTo>
                  <a:lnTo>
                    <a:pt x="385644" y="249560"/>
                  </a:lnTo>
                  <a:lnTo>
                    <a:pt x="384728" y="248090"/>
                  </a:lnTo>
                  <a:lnTo>
                    <a:pt x="381895" y="245536"/>
                  </a:lnTo>
                  <a:lnTo>
                    <a:pt x="380765" y="245269"/>
                  </a:lnTo>
                  <a:lnTo>
                    <a:pt x="380072" y="245354"/>
                  </a:lnTo>
                  <a:lnTo>
                    <a:pt x="379277" y="245815"/>
                  </a:lnTo>
                  <a:lnTo>
                    <a:pt x="378615" y="246771"/>
                  </a:lnTo>
                  <a:lnTo>
                    <a:pt x="376799" y="244342"/>
                  </a:lnTo>
                  <a:lnTo>
                    <a:pt x="375828" y="242700"/>
                  </a:lnTo>
                  <a:lnTo>
                    <a:pt x="375259" y="241279"/>
                  </a:lnTo>
                  <a:lnTo>
                    <a:pt x="374241" y="239776"/>
                  </a:lnTo>
                  <a:lnTo>
                    <a:pt x="372362" y="238512"/>
                  </a:lnTo>
                  <a:lnTo>
                    <a:pt x="369097" y="236900"/>
                  </a:lnTo>
                  <a:lnTo>
                    <a:pt x="363998" y="236358"/>
                  </a:lnTo>
                  <a:lnTo>
                    <a:pt x="362735" y="236738"/>
                  </a:lnTo>
                  <a:lnTo>
                    <a:pt x="359100" y="236174"/>
                  </a:lnTo>
                  <a:lnTo>
                    <a:pt x="354307" y="237459"/>
                  </a:lnTo>
                  <a:lnTo>
                    <a:pt x="351574" y="237789"/>
                  </a:lnTo>
                  <a:lnTo>
                    <a:pt x="350629" y="239983"/>
                  </a:lnTo>
                  <a:lnTo>
                    <a:pt x="347453" y="239758"/>
                  </a:lnTo>
                  <a:lnTo>
                    <a:pt x="345054" y="239036"/>
                  </a:lnTo>
                  <a:lnTo>
                    <a:pt x="343020" y="237512"/>
                  </a:lnTo>
                  <a:lnTo>
                    <a:pt x="342923" y="237235"/>
                  </a:lnTo>
                  <a:lnTo>
                    <a:pt x="343591" y="237057"/>
                  </a:lnTo>
                  <a:lnTo>
                    <a:pt x="343627" y="236842"/>
                  </a:lnTo>
                  <a:lnTo>
                    <a:pt x="343059" y="232888"/>
                  </a:lnTo>
                  <a:lnTo>
                    <a:pt x="340749" y="231131"/>
                  </a:lnTo>
                  <a:lnTo>
                    <a:pt x="339478" y="229089"/>
                  </a:lnTo>
                  <a:lnTo>
                    <a:pt x="338019" y="226598"/>
                  </a:lnTo>
                  <a:lnTo>
                    <a:pt x="336799" y="225880"/>
                  </a:lnTo>
                  <a:lnTo>
                    <a:pt x="338081" y="223984"/>
                  </a:lnTo>
                  <a:lnTo>
                    <a:pt x="335481" y="223373"/>
                  </a:lnTo>
                  <a:lnTo>
                    <a:pt x="334452" y="223131"/>
                  </a:lnTo>
                  <a:lnTo>
                    <a:pt x="334067" y="225439"/>
                  </a:lnTo>
                  <a:lnTo>
                    <a:pt x="333780" y="227317"/>
                  </a:lnTo>
                  <a:lnTo>
                    <a:pt x="335266" y="228031"/>
                  </a:lnTo>
                  <a:lnTo>
                    <a:pt x="336160" y="229414"/>
                  </a:lnTo>
                  <a:lnTo>
                    <a:pt x="337422" y="231234"/>
                  </a:lnTo>
                  <a:lnTo>
                    <a:pt x="338500" y="232662"/>
                  </a:lnTo>
                  <a:lnTo>
                    <a:pt x="339627" y="234691"/>
                  </a:lnTo>
                  <a:lnTo>
                    <a:pt x="339698" y="236544"/>
                  </a:lnTo>
                  <a:lnTo>
                    <a:pt x="339442" y="237676"/>
                  </a:lnTo>
                  <a:lnTo>
                    <a:pt x="338832" y="237564"/>
                  </a:lnTo>
                  <a:lnTo>
                    <a:pt x="336473" y="236178"/>
                  </a:lnTo>
                  <a:lnTo>
                    <a:pt x="333704" y="235597"/>
                  </a:lnTo>
                  <a:lnTo>
                    <a:pt x="330856" y="234527"/>
                  </a:lnTo>
                  <a:lnTo>
                    <a:pt x="329354" y="234397"/>
                  </a:lnTo>
                  <a:lnTo>
                    <a:pt x="328567" y="231597"/>
                  </a:lnTo>
                  <a:lnTo>
                    <a:pt x="328286" y="231119"/>
                  </a:lnTo>
                  <a:lnTo>
                    <a:pt x="327418" y="230390"/>
                  </a:lnTo>
                  <a:lnTo>
                    <a:pt x="325724" y="229493"/>
                  </a:lnTo>
                  <a:lnTo>
                    <a:pt x="324277" y="229269"/>
                  </a:lnTo>
                  <a:lnTo>
                    <a:pt x="321392" y="227810"/>
                  </a:lnTo>
                  <a:lnTo>
                    <a:pt x="319970" y="225772"/>
                  </a:lnTo>
                  <a:lnTo>
                    <a:pt x="318399" y="221310"/>
                  </a:lnTo>
                  <a:lnTo>
                    <a:pt x="316773" y="219522"/>
                  </a:lnTo>
                  <a:lnTo>
                    <a:pt x="316017" y="217786"/>
                  </a:lnTo>
                  <a:lnTo>
                    <a:pt x="313592" y="214778"/>
                  </a:lnTo>
                  <a:lnTo>
                    <a:pt x="310897" y="215534"/>
                  </a:lnTo>
                  <a:lnTo>
                    <a:pt x="310550" y="215854"/>
                  </a:lnTo>
                  <a:lnTo>
                    <a:pt x="307627" y="219276"/>
                  </a:lnTo>
                  <a:lnTo>
                    <a:pt x="306725" y="220980"/>
                  </a:lnTo>
                  <a:lnTo>
                    <a:pt x="306432" y="222133"/>
                  </a:lnTo>
                  <a:lnTo>
                    <a:pt x="304732" y="222715"/>
                  </a:lnTo>
                  <a:lnTo>
                    <a:pt x="304184" y="222391"/>
                  </a:lnTo>
                  <a:lnTo>
                    <a:pt x="302705" y="222508"/>
                  </a:lnTo>
                  <a:lnTo>
                    <a:pt x="302527" y="224027"/>
                  </a:lnTo>
                  <a:lnTo>
                    <a:pt x="301808" y="225551"/>
                  </a:lnTo>
                  <a:lnTo>
                    <a:pt x="297034" y="230568"/>
                  </a:lnTo>
                  <a:lnTo>
                    <a:pt x="294898" y="231918"/>
                  </a:lnTo>
                  <a:lnTo>
                    <a:pt x="293732" y="231685"/>
                  </a:lnTo>
                  <a:lnTo>
                    <a:pt x="289337" y="229717"/>
                  </a:lnTo>
                  <a:lnTo>
                    <a:pt x="286741" y="225555"/>
                  </a:lnTo>
                  <a:lnTo>
                    <a:pt x="286784" y="223494"/>
                  </a:lnTo>
                  <a:lnTo>
                    <a:pt x="286529" y="222358"/>
                  </a:lnTo>
                  <a:lnTo>
                    <a:pt x="283449" y="216129"/>
                  </a:lnTo>
                  <a:lnTo>
                    <a:pt x="283659" y="211477"/>
                  </a:lnTo>
                  <a:lnTo>
                    <a:pt x="285292" y="205156"/>
                  </a:lnTo>
                  <a:lnTo>
                    <a:pt x="287048" y="204258"/>
                  </a:lnTo>
                  <a:lnTo>
                    <a:pt x="289771" y="196793"/>
                  </a:lnTo>
                  <a:lnTo>
                    <a:pt x="291152" y="195552"/>
                  </a:lnTo>
                  <a:lnTo>
                    <a:pt x="293550" y="195202"/>
                  </a:lnTo>
                  <a:lnTo>
                    <a:pt x="295460" y="193451"/>
                  </a:lnTo>
                  <a:lnTo>
                    <a:pt x="295784" y="192562"/>
                  </a:lnTo>
                  <a:lnTo>
                    <a:pt x="297135" y="191195"/>
                  </a:lnTo>
                  <a:lnTo>
                    <a:pt x="297387" y="190019"/>
                  </a:lnTo>
                  <a:lnTo>
                    <a:pt x="294666" y="190518"/>
                  </a:lnTo>
                  <a:lnTo>
                    <a:pt x="294241" y="189680"/>
                  </a:lnTo>
                  <a:lnTo>
                    <a:pt x="294177" y="189242"/>
                  </a:lnTo>
                  <a:lnTo>
                    <a:pt x="293548" y="188540"/>
                  </a:lnTo>
                  <a:lnTo>
                    <a:pt x="293151" y="185013"/>
                  </a:lnTo>
                  <a:lnTo>
                    <a:pt x="293939" y="183027"/>
                  </a:lnTo>
                  <a:lnTo>
                    <a:pt x="295385" y="181042"/>
                  </a:lnTo>
                  <a:lnTo>
                    <a:pt x="295695" y="180746"/>
                  </a:lnTo>
                  <a:lnTo>
                    <a:pt x="296099" y="180609"/>
                  </a:lnTo>
                  <a:lnTo>
                    <a:pt x="296749" y="179739"/>
                  </a:lnTo>
                  <a:lnTo>
                    <a:pt x="297274" y="179211"/>
                  </a:lnTo>
                  <a:lnTo>
                    <a:pt x="297928" y="178552"/>
                  </a:lnTo>
                  <a:lnTo>
                    <a:pt x="298612" y="178094"/>
                  </a:lnTo>
                  <a:lnTo>
                    <a:pt x="298749" y="178206"/>
                  </a:lnTo>
                  <a:lnTo>
                    <a:pt x="299513" y="178186"/>
                  </a:lnTo>
                  <a:lnTo>
                    <a:pt x="300859" y="177828"/>
                  </a:lnTo>
                  <a:lnTo>
                    <a:pt x="301578" y="177001"/>
                  </a:lnTo>
                  <a:lnTo>
                    <a:pt x="301799" y="176318"/>
                  </a:lnTo>
                  <a:lnTo>
                    <a:pt x="301705" y="175435"/>
                  </a:lnTo>
                  <a:lnTo>
                    <a:pt x="301313" y="173504"/>
                  </a:lnTo>
                  <a:lnTo>
                    <a:pt x="301095" y="173011"/>
                  </a:lnTo>
                  <a:lnTo>
                    <a:pt x="300941" y="172262"/>
                  </a:lnTo>
                  <a:lnTo>
                    <a:pt x="300150" y="168432"/>
                  </a:lnTo>
                  <a:lnTo>
                    <a:pt x="299839" y="166687"/>
                  </a:lnTo>
                  <a:lnTo>
                    <a:pt x="299722" y="166027"/>
                  </a:lnTo>
                  <a:lnTo>
                    <a:pt x="299787" y="165751"/>
                  </a:lnTo>
                  <a:lnTo>
                    <a:pt x="303017" y="160514"/>
                  </a:lnTo>
                  <a:lnTo>
                    <a:pt x="303161" y="160421"/>
                  </a:lnTo>
                  <a:lnTo>
                    <a:pt x="303771" y="159332"/>
                  </a:lnTo>
                  <a:lnTo>
                    <a:pt x="304932" y="157621"/>
                  </a:lnTo>
                  <a:lnTo>
                    <a:pt x="307137" y="153997"/>
                  </a:lnTo>
                  <a:lnTo>
                    <a:pt x="307492" y="153494"/>
                  </a:lnTo>
                  <a:lnTo>
                    <a:pt x="310106" y="149308"/>
                  </a:lnTo>
                  <a:lnTo>
                    <a:pt x="310838" y="148145"/>
                  </a:lnTo>
                  <a:lnTo>
                    <a:pt x="310957" y="147946"/>
                  </a:lnTo>
                  <a:lnTo>
                    <a:pt x="307420" y="145669"/>
                  </a:lnTo>
                  <a:lnTo>
                    <a:pt x="298189" y="139905"/>
                  </a:lnTo>
                  <a:lnTo>
                    <a:pt x="297402" y="139386"/>
                  </a:lnTo>
                  <a:lnTo>
                    <a:pt x="296649" y="138909"/>
                  </a:lnTo>
                  <a:lnTo>
                    <a:pt x="296399" y="138740"/>
                  </a:lnTo>
                  <a:lnTo>
                    <a:pt x="293577" y="136998"/>
                  </a:lnTo>
                  <a:lnTo>
                    <a:pt x="292926" y="136567"/>
                  </a:lnTo>
                  <a:lnTo>
                    <a:pt x="291786" y="138400"/>
                  </a:lnTo>
                  <a:lnTo>
                    <a:pt x="288567" y="143441"/>
                  </a:lnTo>
                  <a:lnTo>
                    <a:pt x="287788" y="144763"/>
                  </a:lnTo>
                  <a:lnTo>
                    <a:pt x="287445" y="145218"/>
                  </a:lnTo>
                  <a:lnTo>
                    <a:pt x="286134" y="147333"/>
                  </a:lnTo>
                  <a:lnTo>
                    <a:pt x="285076" y="146718"/>
                  </a:lnTo>
                  <a:lnTo>
                    <a:pt x="284356" y="145765"/>
                  </a:lnTo>
                  <a:lnTo>
                    <a:pt x="283454" y="144778"/>
                  </a:lnTo>
                  <a:lnTo>
                    <a:pt x="282173" y="143726"/>
                  </a:lnTo>
                  <a:lnTo>
                    <a:pt x="281971" y="143652"/>
                  </a:lnTo>
                  <a:lnTo>
                    <a:pt x="281620" y="143606"/>
                  </a:lnTo>
                  <a:lnTo>
                    <a:pt x="279964" y="143651"/>
                  </a:lnTo>
                  <a:lnTo>
                    <a:pt x="279783" y="143677"/>
                  </a:lnTo>
                  <a:lnTo>
                    <a:pt x="279683" y="143805"/>
                  </a:lnTo>
                  <a:lnTo>
                    <a:pt x="279244" y="143889"/>
                  </a:lnTo>
                  <a:lnTo>
                    <a:pt x="277964" y="143981"/>
                  </a:lnTo>
                  <a:lnTo>
                    <a:pt x="277415" y="144301"/>
                  </a:lnTo>
                  <a:lnTo>
                    <a:pt x="276412" y="144632"/>
                  </a:lnTo>
                  <a:lnTo>
                    <a:pt x="275819" y="144600"/>
                  </a:lnTo>
                  <a:lnTo>
                    <a:pt x="275664" y="144484"/>
                  </a:lnTo>
                  <a:lnTo>
                    <a:pt x="274979" y="144412"/>
                  </a:lnTo>
                  <a:lnTo>
                    <a:pt x="274766" y="144611"/>
                  </a:lnTo>
                  <a:lnTo>
                    <a:pt x="273590" y="144589"/>
                  </a:lnTo>
                  <a:lnTo>
                    <a:pt x="273137" y="144383"/>
                  </a:lnTo>
                  <a:lnTo>
                    <a:pt x="272592" y="143744"/>
                  </a:lnTo>
                  <a:lnTo>
                    <a:pt x="272367" y="143576"/>
                  </a:lnTo>
                  <a:lnTo>
                    <a:pt x="272125" y="143684"/>
                  </a:lnTo>
                  <a:lnTo>
                    <a:pt x="271945" y="144205"/>
                  </a:lnTo>
                  <a:lnTo>
                    <a:pt x="269963" y="143204"/>
                  </a:lnTo>
                  <a:lnTo>
                    <a:pt x="269924" y="142248"/>
                  </a:lnTo>
                  <a:lnTo>
                    <a:pt x="269779" y="142070"/>
                  </a:lnTo>
                  <a:lnTo>
                    <a:pt x="269291" y="141878"/>
                  </a:lnTo>
                  <a:lnTo>
                    <a:pt x="268774" y="140984"/>
                  </a:lnTo>
                  <a:lnTo>
                    <a:pt x="268919" y="139595"/>
                  </a:lnTo>
                  <a:lnTo>
                    <a:pt x="269356" y="138985"/>
                  </a:lnTo>
                  <a:lnTo>
                    <a:pt x="269441" y="138167"/>
                  </a:lnTo>
                  <a:lnTo>
                    <a:pt x="269131" y="137513"/>
                  </a:lnTo>
                  <a:lnTo>
                    <a:pt x="268799" y="137286"/>
                  </a:lnTo>
                  <a:lnTo>
                    <a:pt x="267930" y="137014"/>
                  </a:lnTo>
                  <a:lnTo>
                    <a:pt x="266676" y="137009"/>
                  </a:lnTo>
                  <a:lnTo>
                    <a:pt x="265636" y="136913"/>
                  </a:lnTo>
                  <a:lnTo>
                    <a:pt x="263187" y="135591"/>
                  </a:lnTo>
                  <a:lnTo>
                    <a:pt x="262210" y="135358"/>
                  </a:lnTo>
                  <a:lnTo>
                    <a:pt x="261049" y="135241"/>
                  </a:lnTo>
                  <a:lnTo>
                    <a:pt x="260575" y="135317"/>
                  </a:lnTo>
                  <a:lnTo>
                    <a:pt x="259400" y="134931"/>
                  </a:lnTo>
                  <a:lnTo>
                    <a:pt x="258905" y="134848"/>
                  </a:lnTo>
                  <a:lnTo>
                    <a:pt x="258246" y="134738"/>
                  </a:lnTo>
                  <a:lnTo>
                    <a:pt x="258164" y="134533"/>
                  </a:lnTo>
                  <a:lnTo>
                    <a:pt x="257972" y="134458"/>
                  </a:lnTo>
                  <a:lnTo>
                    <a:pt x="257401" y="134401"/>
                  </a:lnTo>
                  <a:lnTo>
                    <a:pt x="256311" y="134774"/>
                  </a:lnTo>
                  <a:lnTo>
                    <a:pt x="255269" y="135026"/>
                  </a:lnTo>
                  <a:lnTo>
                    <a:pt x="254426" y="135352"/>
                  </a:lnTo>
                  <a:lnTo>
                    <a:pt x="253578" y="135510"/>
                  </a:lnTo>
                  <a:lnTo>
                    <a:pt x="252970" y="135418"/>
                  </a:lnTo>
                  <a:lnTo>
                    <a:pt x="252375" y="135674"/>
                  </a:lnTo>
                  <a:lnTo>
                    <a:pt x="250779" y="135608"/>
                  </a:lnTo>
                  <a:lnTo>
                    <a:pt x="250187" y="135783"/>
                  </a:lnTo>
                  <a:lnTo>
                    <a:pt x="248918" y="135773"/>
                  </a:lnTo>
                  <a:lnTo>
                    <a:pt x="248040" y="135902"/>
                  </a:lnTo>
                  <a:lnTo>
                    <a:pt x="246336" y="135718"/>
                  </a:lnTo>
                  <a:lnTo>
                    <a:pt x="244558" y="135833"/>
                  </a:lnTo>
                  <a:lnTo>
                    <a:pt x="243919" y="135786"/>
                  </a:lnTo>
                  <a:lnTo>
                    <a:pt x="243512" y="135661"/>
                  </a:lnTo>
                  <a:lnTo>
                    <a:pt x="243347" y="135533"/>
                  </a:lnTo>
                  <a:lnTo>
                    <a:pt x="242263" y="134246"/>
                  </a:lnTo>
                  <a:lnTo>
                    <a:pt x="241737" y="133438"/>
                  </a:lnTo>
                  <a:lnTo>
                    <a:pt x="240977" y="132431"/>
                  </a:lnTo>
                  <a:lnTo>
                    <a:pt x="240332" y="131771"/>
                  </a:lnTo>
                  <a:lnTo>
                    <a:pt x="239712" y="131360"/>
                  </a:lnTo>
                  <a:lnTo>
                    <a:pt x="238574" y="131049"/>
                  </a:lnTo>
                  <a:lnTo>
                    <a:pt x="238015" y="131036"/>
                  </a:lnTo>
                  <a:lnTo>
                    <a:pt x="236129" y="130754"/>
                  </a:lnTo>
                  <a:lnTo>
                    <a:pt x="235542" y="130532"/>
                  </a:lnTo>
                  <a:lnTo>
                    <a:pt x="234807" y="129656"/>
                  </a:lnTo>
                  <a:lnTo>
                    <a:pt x="234264" y="128346"/>
                  </a:lnTo>
                  <a:lnTo>
                    <a:pt x="233919" y="127079"/>
                  </a:lnTo>
                  <a:lnTo>
                    <a:pt x="234117" y="126701"/>
                  </a:lnTo>
                  <a:lnTo>
                    <a:pt x="234123" y="124802"/>
                  </a:lnTo>
                  <a:lnTo>
                    <a:pt x="234345" y="123272"/>
                  </a:lnTo>
                  <a:lnTo>
                    <a:pt x="234749" y="122039"/>
                  </a:lnTo>
                  <a:lnTo>
                    <a:pt x="235244" y="121392"/>
                  </a:lnTo>
                  <a:lnTo>
                    <a:pt x="237264" y="120400"/>
                  </a:lnTo>
                  <a:lnTo>
                    <a:pt x="237973" y="119716"/>
                  </a:lnTo>
                  <a:lnTo>
                    <a:pt x="238068" y="119495"/>
                  </a:lnTo>
                  <a:lnTo>
                    <a:pt x="238188" y="118799"/>
                  </a:lnTo>
                  <a:lnTo>
                    <a:pt x="237861" y="117804"/>
                  </a:lnTo>
                  <a:lnTo>
                    <a:pt x="237915" y="116830"/>
                  </a:lnTo>
                  <a:lnTo>
                    <a:pt x="238195" y="116251"/>
                  </a:lnTo>
                  <a:lnTo>
                    <a:pt x="239115" y="115017"/>
                  </a:lnTo>
                  <a:lnTo>
                    <a:pt x="239169" y="114755"/>
                  </a:lnTo>
                  <a:lnTo>
                    <a:pt x="239224" y="114489"/>
                  </a:lnTo>
                  <a:lnTo>
                    <a:pt x="239158" y="114052"/>
                  </a:lnTo>
                  <a:lnTo>
                    <a:pt x="239073" y="113902"/>
                  </a:lnTo>
                  <a:lnTo>
                    <a:pt x="238770" y="113635"/>
                  </a:lnTo>
                  <a:lnTo>
                    <a:pt x="237351" y="113024"/>
                  </a:lnTo>
                  <a:lnTo>
                    <a:pt x="236057" y="112233"/>
                  </a:lnTo>
                  <a:lnTo>
                    <a:pt x="235486" y="111687"/>
                  </a:lnTo>
                  <a:lnTo>
                    <a:pt x="235201" y="111530"/>
                  </a:lnTo>
                  <a:lnTo>
                    <a:pt x="234002" y="111275"/>
                  </a:lnTo>
                  <a:lnTo>
                    <a:pt x="232638" y="111338"/>
                  </a:lnTo>
                  <a:lnTo>
                    <a:pt x="231246" y="110953"/>
                  </a:lnTo>
                  <a:lnTo>
                    <a:pt x="231056" y="110805"/>
                  </a:lnTo>
                  <a:lnTo>
                    <a:pt x="230870" y="110757"/>
                  </a:lnTo>
                  <a:lnTo>
                    <a:pt x="229436" y="110580"/>
                  </a:lnTo>
                  <a:lnTo>
                    <a:pt x="228673" y="110359"/>
                  </a:lnTo>
                  <a:lnTo>
                    <a:pt x="228316" y="110138"/>
                  </a:lnTo>
                  <a:lnTo>
                    <a:pt x="228115" y="109773"/>
                  </a:lnTo>
                  <a:lnTo>
                    <a:pt x="227879" y="109542"/>
                  </a:lnTo>
                  <a:lnTo>
                    <a:pt x="227163" y="109046"/>
                  </a:lnTo>
                  <a:lnTo>
                    <a:pt x="226827" y="108610"/>
                  </a:lnTo>
                  <a:lnTo>
                    <a:pt x="225748" y="107811"/>
                  </a:lnTo>
                  <a:lnTo>
                    <a:pt x="225271" y="106659"/>
                  </a:lnTo>
                  <a:lnTo>
                    <a:pt x="225141" y="105572"/>
                  </a:lnTo>
                  <a:lnTo>
                    <a:pt x="224924" y="105320"/>
                  </a:lnTo>
                  <a:lnTo>
                    <a:pt x="224478" y="105084"/>
                  </a:lnTo>
                  <a:lnTo>
                    <a:pt x="224088" y="105136"/>
                  </a:lnTo>
                  <a:lnTo>
                    <a:pt x="223185" y="105504"/>
                  </a:lnTo>
                  <a:lnTo>
                    <a:pt x="222206" y="106212"/>
                  </a:lnTo>
                  <a:lnTo>
                    <a:pt x="221727" y="106418"/>
                  </a:lnTo>
                  <a:lnTo>
                    <a:pt x="221024" y="106483"/>
                  </a:lnTo>
                  <a:lnTo>
                    <a:pt x="220189" y="106395"/>
                  </a:lnTo>
                  <a:lnTo>
                    <a:pt x="219104" y="106780"/>
                  </a:lnTo>
                  <a:lnTo>
                    <a:pt x="216705" y="106545"/>
                  </a:lnTo>
                  <a:lnTo>
                    <a:pt x="216226" y="106581"/>
                  </a:lnTo>
                  <a:lnTo>
                    <a:pt x="214955" y="106477"/>
                  </a:lnTo>
                  <a:lnTo>
                    <a:pt x="213078" y="105952"/>
                  </a:lnTo>
                  <a:lnTo>
                    <a:pt x="212352" y="105409"/>
                  </a:lnTo>
                  <a:lnTo>
                    <a:pt x="211772" y="105157"/>
                  </a:lnTo>
                  <a:lnTo>
                    <a:pt x="211634" y="105204"/>
                  </a:lnTo>
                  <a:lnTo>
                    <a:pt x="211138" y="105375"/>
                  </a:lnTo>
                  <a:lnTo>
                    <a:pt x="210654" y="106046"/>
                  </a:lnTo>
                  <a:lnTo>
                    <a:pt x="210049" y="106399"/>
                  </a:lnTo>
                  <a:lnTo>
                    <a:pt x="209546" y="106481"/>
                  </a:lnTo>
                  <a:lnTo>
                    <a:pt x="208316" y="106310"/>
                  </a:lnTo>
                  <a:lnTo>
                    <a:pt x="207438" y="106640"/>
                  </a:lnTo>
                  <a:lnTo>
                    <a:pt x="207011" y="106632"/>
                  </a:lnTo>
                  <a:lnTo>
                    <a:pt x="206127" y="106773"/>
                  </a:lnTo>
                  <a:lnTo>
                    <a:pt x="205640" y="106425"/>
                  </a:lnTo>
                  <a:lnTo>
                    <a:pt x="205112" y="106190"/>
                  </a:lnTo>
                  <a:lnTo>
                    <a:pt x="202587" y="105704"/>
                  </a:lnTo>
                  <a:lnTo>
                    <a:pt x="202055" y="105304"/>
                  </a:lnTo>
                  <a:lnTo>
                    <a:pt x="201812" y="104992"/>
                  </a:lnTo>
                  <a:lnTo>
                    <a:pt x="201729" y="104593"/>
                  </a:lnTo>
                  <a:lnTo>
                    <a:pt x="201749" y="104341"/>
                  </a:lnTo>
                  <a:lnTo>
                    <a:pt x="201838" y="104150"/>
                  </a:lnTo>
                  <a:lnTo>
                    <a:pt x="202699" y="103339"/>
                  </a:lnTo>
                  <a:lnTo>
                    <a:pt x="203076" y="102689"/>
                  </a:lnTo>
                  <a:lnTo>
                    <a:pt x="203093" y="101673"/>
                  </a:lnTo>
                  <a:lnTo>
                    <a:pt x="202900" y="100933"/>
                  </a:lnTo>
                  <a:lnTo>
                    <a:pt x="201473" y="99260"/>
                  </a:lnTo>
                  <a:lnTo>
                    <a:pt x="201373" y="99086"/>
                  </a:lnTo>
                  <a:lnTo>
                    <a:pt x="201342" y="98721"/>
                  </a:lnTo>
                  <a:lnTo>
                    <a:pt x="201434" y="98515"/>
                  </a:lnTo>
                  <a:lnTo>
                    <a:pt x="201685" y="98333"/>
                  </a:lnTo>
                  <a:lnTo>
                    <a:pt x="202639" y="97938"/>
                  </a:lnTo>
                  <a:lnTo>
                    <a:pt x="202912" y="97758"/>
                  </a:lnTo>
                  <a:lnTo>
                    <a:pt x="203060" y="97495"/>
                  </a:lnTo>
                  <a:lnTo>
                    <a:pt x="203045" y="97209"/>
                  </a:lnTo>
                  <a:lnTo>
                    <a:pt x="202894" y="96787"/>
                  </a:lnTo>
                  <a:lnTo>
                    <a:pt x="202212" y="95580"/>
                  </a:lnTo>
                  <a:lnTo>
                    <a:pt x="201093" y="94434"/>
                  </a:lnTo>
                  <a:lnTo>
                    <a:pt x="200226" y="93231"/>
                  </a:lnTo>
                  <a:lnTo>
                    <a:pt x="200084" y="92798"/>
                  </a:lnTo>
                  <a:lnTo>
                    <a:pt x="199864" y="92636"/>
                  </a:lnTo>
                  <a:lnTo>
                    <a:pt x="199348" y="92424"/>
                  </a:lnTo>
                  <a:lnTo>
                    <a:pt x="198787" y="92302"/>
                  </a:lnTo>
                  <a:lnTo>
                    <a:pt x="197526" y="92666"/>
                  </a:lnTo>
                  <a:lnTo>
                    <a:pt x="196447" y="92508"/>
                  </a:lnTo>
                  <a:lnTo>
                    <a:pt x="195966" y="91862"/>
                  </a:lnTo>
                  <a:lnTo>
                    <a:pt x="195771" y="90583"/>
                  </a:lnTo>
                  <a:lnTo>
                    <a:pt x="195787" y="90407"/>
                  </a:lnTo>
                  <a:lnTo>
                    <a:pt x="195671" y="90157"/>
                  </a:lnTo>
                  <a:lnTo>
                    <a:pt x="196024" y="88093"/>
                  </a:lnTo>
                  <a:lnTo>
                    <a:pt x="196130" y="87840"/>
                  </a:lnTo>
                  <a:lnTo>
                    <a:pt x="195997" y="87607"/>
                  </a:lnTo>
                  <a:lnTo>
                    <a:pt x="194633" y="87277"/>
                  </a:lnTo>
                  <a:lnTo>
                    <a:pt x="193862" y="86928"/>
                  </a:lnTo>
                  <a:lnTo>
                    <a:pt x="193701" y="86785"/>
                  </a:lnTo>
                  <a:lnTo>
                    <a:pt x="193438" y="86349"/>
                  </a:lnTo>
                  <a:lnTo>
                    <a:pt x="193389" y="85902"/>
                  </a:lnTo>
                  <a:lnTo>
                    <a:pt x="193455" y="85626"/>
                  </a:lnTo>
                  <a:lnTo>
                    <a:pt x="193548" y="85406"/>
                  </a:lnTo>
                  <a:lnTo>
                    <a:pt x="194219" y="84775"/>
                  </a:lnTo>
                  <a:lnTo>
                    <a:pt x="194903" y="84313"/>
                  </a:lnTo>
                  <a:lnTo>
                    <a:pt x="195950" y="83771"/>
                  </a:lnTo>
                  <a:lnTo>
                    <a:pt x="196205" y="83554"/>
                  </a:lnTo>
                  <a:lnTo>
                    <a:pt x="196397" y="83354"/>
                  </a:lnTo>
                  <a:lnTo>
                    <a:pt x="196515" y="83074"/>
                  </a:lnTo>
                  <a:lnTo>
                    <a:pt x="196488" y="82873"/>
                  </a:lnTo>
                  <a:lnTo>
                    <a:pt x="196381" y="82696"/>
                  </a:lnTo>
                  <a:lnTo>
                    <a:pt x="196045" y="82460"/>
                  </a:lnTo>
                  <a:lnTo>
                    <a:pt x="195726" y="82333"/>
                  </a:lnTo>
                  <a:lnTo>
                    <a:pt x="195334" y="82356"/>
                  </a:lnTo>
                  <a:lnTo>
                    <a:pt x="194546" y="82593"/>
                  </a:lnTo>
                  <a:lnTo>
                    <a:pt x="194263" y="82806"/>
                  </a:lnTo>
                  <a:lnTo>
                    <a:pt x="194077" y="83067"/>
                  </a:lnTo>
                  <a:lnTo>
                    <a:pt x="191917" y="84494"/>
                  </a:lnTo>
                  <a:lnTo>
                    <a:pt x="190366" y="84281"/>
                  </a:lnTo>
                  <a:lnTo>
                    <a:pt x="189832" y="84343"/>
                  </a:lnTo>
                  <a:lnTo>
                    <a:pt x="189107" y="84428"/>
                  </a:lnTo>
                  <a:lnTo>
                    <a:pt x="187461" y="84201"/>
                  </a:lnTo>
                  <a:lnTo>
                    <a:pt x="187177" y="83951"/>
                  </a:lnTo>
                  <a:lnTo>
                    <a:pt x="187081" y="83761"/>
                  </a:lnTo>
                  <a:lnTo>
                    <a:pt x="187098" y="83568"/>
                  </a:lnTo>
                  <a:lnTo>
                    <a:pt x="187298" y="83150"/>
                  </a:lnTo>
                  <a:lnTo>
                    <a:pt x="188809" y="81530"/>
                  </a:lnTo>
                  <a:lnTo>
                    <a:pt x="189108" y="81093"/>
                  </a:lnTo>
                  <a:lnTo>
                    <a:pt x="189116" y="80010"/>
                  </a:lnTo>
                  <a:lnTo>
                    <a:pt x="189036" y="79752"/>
                  </a:lnTo>
                  <a:lnTo>
                    <a:pt x="188757" y="79320"/>
                  </a:lnTo>
                  <a:lnTo>
                    <a:pt x="188514" y="79180"/>
                  </a:lnTo>
                  <a:lnTo>
                    <a:pt x="187746" y="79021"/>
                  </a:lnTo>
                  <a:lnTo>
                    <a:pt x="187381" y="79169"/>
                  </a:lnTo>
                  <a:lnTo>
                    <a:pt x="187178" y="79371"/>
                  </a:lnTo>
                  <a:lnTo>
                    <a:pt x="187075" y="79683"/>
                  </a:lnTo>
                  <a:lnTo>
                    <a:pt x="187320" y="80873"/>
                  </a:lnTo>
                  <a:lnTo>
                    <a:pt x="187256" y="81258"/>
                  </a:lnTo>
                  <a:lnTo>
                    <a:pt x="186374" y="81911"/>
                  </a:lnTo>
                  <a:lnTo>
                    <a:pt x="185361" y="82294"/>
                  </a:lnTo>
                  <a:lnTo>
                    <a:pt x="184953" y="82276"/>
                  </a:lnTo>
                  <a:lnTo>
                    <a:pt x="184599" y="81957"/>
                  </a:lnTo>
                  <a:lnTo>
                    <a:pt x="184482" y="81624"/>
                  </a:lnTo>
                  <a:lnTo>
                    <a:pt x="184378" y="80941"/>
                  </a:lnTo>
                  <a:lnTo>
                    <a:pt x="184386" y="80413"/>
                  </a:lnTo>
                  <a:lnTo>
                    <a:pt x="184265" y="79447"/>
                  </a:lnTo>
                  <a:lnTo>
                    <a:pt x="184200" y="79210"/>
                  </a:lnTo>
                  <a:lnTo>
                    <a:pt x="184039" y="78959"/>
                  </a:lnTo>
                  <a:lnTo>
                    <a:pt x="183171" y="78260"/>
                  </a:lnTo>
                  <a:lnTo>
                    <a:pt x="181281" y="77515"/>
                  </a:lnTo>
                  <a:lnTo>
                    <a:pt x="180879" y="77000"/>
                  </a:lnTo>
                  <a:lnTo>
                    <a:pt x="180846" y="76691"/>
                  </a:lnTo>
                  <a:lnTo>
                    <a:pt x="180886" y="76510"/>
                  </a:lnTo>
                  <a:lnTo>
                    <a:pt x="181050" y="76288"/>
                  </a:lnTo>
                  <a:lnTo>
                    <a:pt x="181806" y="75664"/>
                  </a:lnTo>
                  <a:lnTo>
                    <a:pt x="182427" y="75469"/>
                  </a:lnTo>
                  <a:lnTo>
                    <a:pt x="183212" y="75351"/>
                  </a:lnTo>
                  <a:lnTo>
                    <a:pt x="184274" y="74961"/>
                  </a:lnTo>
                  <a:lnTo>
                    <a:pt x="185796" y="74672"/>
                  </a:lnTo>
                  <a:lnTo>
                    <a:pt x="186380" y="74238"/>
                  </a:lnTo>
                  <a:lnTo>
                    <a:pt x="186579" y="73495"/>
                  </a:lnTo>
                  <a:lnTo>
                    <a:pt x="186532" y="71976"/>
                  </a:lnTo>
                  <a:lnTo>
                    <a:pt x="186448" y="71075"/>
                  </a:lnTo>
                  <a:lnTo>
                    <a:pt x="186337" y="70532"/>
                  </a:lnTo>
                  <a:lnTo>
                    <a:pt x="185795" y="69136"/>
                  </a:lnTo>
                  <a:lnTo>
                    <a:pt x="185543" y="68915"/>
                  </a:lnTo>
                  <a:lnTo>
                    <a:pt x="184952" y="68564"/>
                  </a:lnTo>
                  <a:lnTo>
                    <a:pt x="184389" y="68516"/>
                  </a:lnTo>
                  <a:lnTo>
                    <a:pt x="183214" y="68792"/>
                  </a:lnTo>
                  <a:lnTo>
                    <a:pt x="182708" y="68787"/>
                  </a:lnTo>
                  <a:lnTo>
                    <a:pt x="181402" y="68580"/>
                  </a:lnTo>
                  <a:lnTo>
                    <a:pt x="180636" y="68271"/>
                  </a:lnTo>
                  <a:lnTo>
                    <a:pt x="179438" y="68307"/>
                  </a:lnTo>
                  <a:lnTo>
                    <a:pt x="179268" y="68534"/>
                  </a:lnTo>
                  <a:lnTo>
                    <a:pt x="179311" y="68703"/>
                  </a:lnTo>
                  <a:lnTo>
                    <a:pt x="180030" y="69333"/>
                  </a:lnTo>
                  <a:lnTo>
                    <a:pt x="180180" y="69586"/>
                  </a:lnTo>
                  <a:lnTo>
                    <a:pt x="180298" y="70066"/>
                  </a:lnTo>
                  <a:lnTo>
                    <a:pt x="180294" y="70491"/>
                  </a:lnTo>
                  <a:lnTo>
                    <a:pt x="180204" y="70692"/>
                  </a:lnTo>
                  <a:lnTo>
                    <a:pt x="179999" y="70871"/>
                  </a:lnTo>
                  <a:lnTo>
                    <a:pt x="179641" y="71038"/>
                  </a:lnTo>
                  <a:lnTo>
                    <a:pt x="176328" y="70912"/>
                  </a:lnTo>
                  <a:lnTo>
                    <a:pt x="175554" y="70792"/>
                  </a:lnTo>
                  <a:lnTo>
                    <a:pt x="175169" y="70455"/>
                  </a:lnTo>
                  <a:lnTo>
                    <a:pt x="174670" y="69620"/>
                  </a:lnTo>
                  <a:lnTo>
                    <a:pt x="174097" y="69177"/>
                  </a:lnTo>
                  <a:lnTo>
                    <a:pt x="173539" y="69076"/>
                  </a:lnTo>
                  <a:lnTo>
                    <a:pt x="173058" y="69234"/>
                  </a:lnTo>
                  <a:lnTo>
                    <a:pt x="172824" y="69588"/>
                  </a:lnTo>
                  <a:lnTo>
                    <a:pt x="173629" y="71069"/>
                  </a:lnTo>
                  <a:lnTo>
                    <a:pt x="174428" y="72592"/>
                  </a:lnTo>
                  <a:lnTo>
                    <a:pt x="174361" y="73716"/>
                  </a:lnTo>
                  <a:lnTo>
                    <a:pt x="173643" y="74221"/>
                  </a:lnTo>
                  <a:lnTo>
                    <a:pt x="172342" y="73530"/>
                  </a:lnTo>
                  <a:lnTo>
                    <a:pt x="172148" y="72208"/>
                  </a:lnTo>
                  <a:lnTo>
                    <a:pt x="171636" y="71072"/>
                  </a:lnTo>
                  <a:lnTo>
                    <a:pt x="171141" y="71166"/>
                  </a:lnTo>
                  <a:lnTo>
                    <a:pt x="170723" y="71447"/>
                  </a:lnTo>
                  <a:lnTo>
                    <a:pt x="170361" y="71878"/>
                  </a:lnTo>
                  <a:lnTo>
                    <a:pt x="170063" y="72547"/>
                  </a:lnTo>
                  <a:lnTo>
                    <a:pt x="169803" y="72802"/>
                  </a:lnTo>
                  <a:lnTo>
                    <a:pt x="168913" y="73043"/>
                  </a:lnTo>
                  <a:lnTo>
                    <a:pt x="168156" y="73090"/>
                  </a:lnTo>
                  <a:lnTo>
                    <a:pt x="166941" y="73307"/>
                  </a:lnTo>
                  <a:lnTo>
                    <a:pt x="166427" y="73290"/>
                  </a:lnTo>
                  <a:lnTo>
                    <a:pt x="166019" y="73143"/>
                  </a:lnTo>
                  <a:lnTo>
                    <a:pt x="165832" y="73005"/>
                  </a:lnTo>
                  <a:lnTo>
                    <a:pt x="164128" y="71036"/>
                  </a:lnTo>
                  <a:lnTo>
                    <a:pt x="163898" y="70770"/>
                  </a:lnTo>
                  <a:lnTo>
                    <a:pt x="163029" y="70090"/>
                  </a:lnTo>
                  <a:lnTo>
                    <a:pt x="162126" y="69041"/>
                  </a:lnTo>
                  <a:lnTo>
                    <a:pt x="161734" y="68764"/>
                  </a:lnTo>
                  <a:lnTo>
                    <a:pt x="160605" y="68256"/>
                  </a:lnTo>
                  <a:lnTo>
                    <a:pt x="160284" y="67988"/>
                  </a:lnTo>
                  <a:lnTo>
                    <a:pt x="159977" y="67624"/>
                  </a:lnTo>
                  <a:lnTo>
                    <a:pt x="157770" y="66163"/>
                  </a:lnTo>
                  <a:lnTo>
                    <a:pt x="156899" y="65503"/>
                  </a:lnTo>
                  <a:lnTo>
                    <a:pt x="156508" y="65257"/>
                  </a:lnTo>
                  <a:lnTo>
                    <a:pt x="155913" y="65041"/>
                  </a:lnTo>
                  <a:lnTo>
                    <a:pt x="155212" y="65184"/>
                  </a:lnTo>
                  <a:lnTo>
                    <a:pt x="155060" y="65148"/>
                  </a:lnTo>
                  <a:lnTo>
                    <a:pt x="154055" y="64386"/>
                  </a:lnTo>
                  <a:lnTo>
                    <a:pt x="153478" y="64190"/>
                  </a:lnTo>
                  <a:lnTo>
                    <a:pt x="152747" y="64068"/>
                  </a:lnTo>
                  <a:lnTo>
                    <a:pt x="152291" y="64097"/>
                  </a:lnTo>
                  <a:lnTo>
                    <a:pt x="150858" y="63943"/>
                  </a:lnTo>
                  <a:lnTo>
                    <a:pt x="149847" y="63960"/>
                  </a:lnTo>
                  <a:lnTo>
                    <a:pt x="149528" y="63828"/>
                  </a:lnTo>
                  <a:lnTo>
                    <a:pt x="148551" y="63720"/>
                  </a:lnTo>
                  <a:lnTo>
                    <a:pt x="147365" y="63955"/>
                  </a:lnTo>
                  <a:lnTo>
                    <a:pt x="146389" y="63695"/>
                  </a:lnTo>
                  <a:lnTo>
                    <a:pt x="145307" y="63630"/>
                  </a:lnTo>
                  <a:lnTo>
                    <a:pt x="144714" y="63703"/>
                  </a:lnTo>
                  <a:lnTo>
                    <a:pt x="144062" y="63971"/>
                  </a:lnTo>
                  <a:lnTo>
                    <a:pt x="143287" y="64865"/>
                  </a:lnTo>
                  <a:lnTo>
                    <a:pt x="143175" y="65061"/>
                  </a:lnTo>
                  <a:lnTo>
                    <a:pt x="142920" y="66175"/>
                  </a:lnTo>
                  <a:lnTo>
                    <a:pt x="142564" y="66884"/>
                  </a:lnTo>
                  <a:lnTo>
                    <a:pt x="142395" y="67102"/>
                  </a:lnTo>
                  <a:lnTo>
                    <a:pt x="141993" y="67287"/>
                  </a:lnTo>
                  <a:lnTo>
                    <a:pt x="139713" y="67752"/>
                  </a:lnTo>
                  <a:lnTo>
                    <a:pt x="139298" y="68102"/>
                  </a:lnTo>
                  <a:lnTo>
                    <a:pt x="139170" y="68356"/>
                  </a:lnTo>
                  <a:lnTo>
                    <a:pt x="139257" y="68699"/>
                  </a:lnTo>
                  <a:lnTo>
                    <a:pt x="140510" y="69615"/>
                  </a:lnTo>
                  <a:lnTo>
                    <a:pt x="140586" y="69826"/>
                  </a:lnTo>
                  <a:lnTo>
                    <a:pt x="140490" y="70180"/>
                  </a:lnTo>
                  <a:lnTo>
                    <a:pt x="140266" y="70541"/>
                  </a:lnTo>
                  <a:lnTo>
                    <a:pt x="139261" y="71464"/>
                  </a:lnTo>
                  <a:lnTo>
                    <a:pt x="138526" y="72721"/>
                  </a:lnTo>
                  <a:lnTo>
                    <a:pt x="137854" y="73566"/>
                  </a:lnTo>
                  <a:lnTo>
                    <a:pt x="137250" y="75141"/>
                  </a:lnTo>
                  <a:lnTo>
                    <a:pt x="137245" y="75751"/>
                  </a:lnTo>
                  <a:lnTo>
                    <a:pt x="137387" y="76434"/>
                  </a:lnTo>
                  <a:lnTo>
                    <a:pt x="137270" y="76820"/>
                  </a:lnTo>
                  <a:lnTo>
                    <a:pt x="137091" y="76927"/>
                  </a:lnTo>
                  <a:lnTo>
                    <a:pt x="136591" y="76909"/>
                  </a:lnTo>
                  <a:lnTo>
                    <a:pt x="135246" y="77069"/>
                  </a:lnTo>
                  <a:lnTo>
                    <a:pt x="132186" y="76343"/>
                  </a:lnTo>
                  <a:lnTo>
                    <a:pt x="131603" y="76256"/>
                  </a:lnTo>
                  <a:lnTo>
                    <a:pt x="129357" y="75971"/>
                  </a:lnTo>
                  <a:lnTo>
                    <a:pt x="129128" y="75955"/>
                  </a:lnTo>
                  <a:lnTo>
                    <a:pt x="127011" y="75800"/>
                  </a:lnTo>
                  <a:lnTo>
                    <a:pt x="126641" y="75865"/>
                  </a:lnTo>
                  <a:lnTo>
                    <a:pt x="126331" y="76068"/>
                  </a:lnTo>
                  <a:lnTo>
                    <a:pt x="126242" y="76324"/>
                  </a:lnTo>
                  <a:lnTo>
                    <a:pt x="126403" y="76665"/>
                  </a:lnTo>
                  <a:lnTo>
                    <a:pt x="126818" y="76897"/>
                  </a:lnTo>
                  <a:lnTo>
                    <a:pt x="127109" y="77238"/>
                  </a:lnTo>
                  <a:lnTo>
                    <a:pt x="127189" y="77503"/>
                  </a:lnTo>
                  <a:lnTo>
                    <a:pt x="127180" y="77684"/>
                  </a:lnTo>
                  <a:lnTo>
                    <a:pt x="127015" y="77939"/>
                  </a:lnTo>
                  <a:lnTo>
                    <a:pt x="126750" y="78096"/>
                  </a:lnTo>
                  <a:lnTo>
                    <a:pt x="126277" y="78126"/>
                  </a:lnTo>
                  <a:lnTo>
                    <a:pt x="125819" y="77999"/>
                  </a:lnTo>
                  <a:lnTo>
                    <a:pt x="125583" y="77839"/>
                  </a:lnTo>
                  <a:lnTo>
                    <a:pt x="124960" y="77740"/>
                  </a:lnTo>
                  <a:lnTo>
                    <a:pt x="124181" y="78070"/>
                  </a:lnTo>
                  <a:lnTo>
                    <a:pt x="123996" y="78281"/>
                  </a:lnTo>
                  <a:lnTo>
                    <a:pt x="123984" y="78753"/>
                  </a:lnTo>
                  <a:lnTo>
                    <a:pt x="124037" y="79008"/>
                  </a:lnTo>
                  <a:lnTo>
                    <a:pt x="124125" y="79151"/>
                  </a:lnTo>
                  <a:lnTo>
                    <a:pt x="124675" y="79654"/>
                  </a:lnTo>
                  <a:lnTo>
                    <a:pt x="125596" y="80337"/>
                  </a:lnTo>
                  <a:lnTo>
                    <a:pt x="125645" y="80491"/>
                  </a:lnTo>
                  <a:lnTo>
                    <a:pt x="125591" y="80754"/>
                  </a:lnTo>
                  <a:lnTo>
                    <a:pt x="125449" y="80918"/>
                  </a:lnTo>
                  <a:lnTo>
                    <a:pt x="125081" y="81065"/>
                  </a:lnTo>
                  <a:lnTo>
                    <a:pt x="124459" y="81085"/>
                  </a:lnTo>
                  <a:lnTo>
                    <a:pt x="123566" y="80791"/>
                  </a:lnTo>
                  <a:lnTo>
                    <a:pt x="122886" y="80339"/>
                  </a:lnTo>
                  <a:lnTo>
                    <a:pt x="120847" y="80014"/>
                  </a:lnTo>
                  <a:lnTo>
                    <a:pt x="119907" y="79771"/>
                  </a:lnTo>
                  <a:lnTo>
                    <a:pt x="119298" y="79820"/>
                  </a:lnTo>
                  <a:lnTo>
                    <a:pt x="118854" y="80102"/>
                  </a:lnTo>
                  <a:lnTo>
                    <a:pt x="118599" y="80565"/>
                  </a:lnTo>
                  <a:lnTo>
                    <a:pt x="118633" y="80905"/>
                  </a:lnTo>
                  <a:lnTo>
                    <a:pt x="118754" y="81141"/>
                  </a:lnTo>
                  <a:lnTo>
                    <a:pt x="118979" y="81400"/>
                  </a:lnTo>
                  <a:lnTo>
                    <a:pt x="119846" y="82253"/>
                  </a:lnTo>
                  <a:lnTo>
                    <a:pt x="120527" y="82774"/>
                  </a:lnTo>
                  <a:lnTo>
                    <a:pt x="121536" y="83294"/>
                  </a:lnTo>
                  <a:lnTo>
                    <a:pt x="122805" y="83736"/>
                  </a:lnTo>
                  <a:lnTo>
                    <a:pt x="123487" y="84098"/>
                  </a:lnTo>
                  <a:lnTo>
                    <a:pt x="123796" y="84463"/>
                  </a:lnTo>
                  <a:lnTo>
                    <a:pt x="123908" y="84914"/>
                  </a:lnTo>
                  <a:lnTo>
                    <a:pt x="123740" y="85289"/>
                  </a:lnTo>
                  <a:lnTo>
                    <a:pt x="123406" y="85621"/>
                  </a:lnTo>
                  <a:lnTo>
                    <a:pt x="122669" y="86020"/>
                  </a:lnTo>
                  <a:lnTo>
                    <a:pt x="121413" y="85905"/>
                  </a:lnTo>
                  <a:lnTo>
                    <a:pt x="121241" y="85852"/>
                  </a:lnTo>
                  <a:lnTo>
                    <a:pt x="120844" y="85574"/>
                  </a:lnTo>
                  <a:lnTo>
                    <a:pt x="120182" y="85321"/>
                  </a:lnTo>
                  <a:lnTo>
                    <a:pt x="118393" y="85030"/>
                  </a:lnTo>
                  <a:lnTo>
                    <a:pt x="118080" y="85085"/>
                  </a:lnTo>
                  <a:lnTo>
                    <a:pt x="117535" y="85354"/>
                  </a:lnTo>
                  <a:lnTo>
                    <a:pt x="117201" y="85610"/>
                  </a:lnTo>
                  <a:lnTo>
                    <a:pt x="116954" y="85899"/>
                  </a:lnTo>
                  <a:lnTo>
                    <a:pt x="116923" y="86227"/>
                  </a:lnTo>
                  <a:lnTo>
                    <a:pt x="117037" y="86927"/>
                  </a:lnTo>
                  <a:lnTo>
                    <a:pt x="117660" y="87714"/>
                  </a:lnTo>
                  <a:lnTo>
                    <a:pt x="118226" y="88111"/>
                  </a:lnTo>
                  <a:lnTo>
                    <a:pt x="119782" y="88891"/>
                  </a:lnTo>
                  <a:lnTo>
                    <a:pt x="121205" y="89249"/>
                  </a:lnTo>
                  <a:lnTo>
                    <a:pt x="121651" y="89582"/>
                  </a:lnTo>
                  <a:lnTo>
                    <a:pt x="122152" y="90164"/>
                  </a:lnTo>
                  <a:lnTo>
                    <a:pt x="122374" y="90537"/>
                  </a:lnTo>
                  <a:lnTo>
                    <a:pt x="122353" y="90775"/>
                  </a:lnTo>
                  <a:lnTo>
                    <a:pt x="122182" y="90904"/>
                  </a:lnTo>
                  <a:lnTo>
                    <a:pt x="121869" y="91040"/>
                  </a:lnTo>
                  <a:lnTo>
                    <a:pt x="121539" y="91067"/>
                  </a:lnTo>
                  <a:lnTo>
                    <a:pt x="121070" y="90741"/>
                  </a:lnTo>
                  <a:lnTo>
                    <a:pt x="120705" y="90888"/>
                  </a:lnTo>
                  <a:lnTo>
                    <a:pt x="120668" y="91222"/>
                  </a:lnTo>
                  <a:lnTo>
                    <a:pt x="120752" y="91624"/>
                  </a:lnTo>
                  <a:lnTo>
                    <a:pt x="120784" y="91968"/>
                  </a:lnTo>
                  <a:lnTo>
                    <a:pt x="120714" y="92336"/>
                  </a:lnTo>
                  <a:lnTo>
                    <a:pt x="120511" y="92462"/>
                  </a:lnTo>
                  <a:lnTo>
                    <a:pt x="120037" y="92190"/>
                  </a:lnTo>
                  <a:lnTo>
                    <a:pt x="119601" y="91959"/>
                  </a:lnTo>
                  <a:lnTo>
                    <a:pt x="119394" y="92002"/>
                  </a:lnTo>
                  <a:lnTo>
                    <a:pt x="119169" y="92213"/>
                  </a:lnTo>
                  <a:lnTo>
                    <a:pt x="119155" y="92402"/>
                  </a:lnTo>
                  <a:lnTo>
                    <a:pt x="119231" y="92596"/>
                  </a:lnTo>
                  <a:lnTo>
                    <a:pt x="119295" y="92816"/>
                  </a:lnTo>
                  <a:lnTo>
                    <a:pt x="119165" y="93053"/>
                  </a:lnTo>
                  <a:lnTo>
                    <a:pt x="118276" y="93356"/>
                  </a:lnTo>
                  <a:lnTo>
                    <a:pt x="118090" y="93582"/>
                  </a:lnTo>
                  <a:lnTo>
                    <a:pt x="118073" y="93842"/>
                  </a:lnTo>
                  <a:lnTo>
                    <a:pt x="118277" y="94350"/>
                  </a:lnTo>
                  <a:lnTo>
                    <a:pt x="118390" y="94825"/>
                  </a:lnTo>
                  <a:lnTo>
                    <a:pt x="118329" y="95612"/>
                  </a:lnTo>
                  <a:lnTo>
                    <a:pt x="117815" y="96328"/>
                  </a:lnTo>
                  <a:lnTo>
                    <a:pt x="117555" y="96486"/>
                  </a:lnTo>
                  <a:lnTo>
                    <a:pt x="117216" y="96536"/>
                  </a:lnTo>
                  <a:lnTo>
                    <a:pt x="116413" y="96296"/>
                  </a:lnTo>
                  <a:lnTo>
                    <a:pt x="116023" y="96295"/>
                  </a:lnTo>
                  <a:lnTo>
                    <a:pt x="115843" y="96350"/>
                  </a:lnTo>
                  <a:lnTo>
                    <a:pt x="115443" y="96675"/>
                  </a:lnTo>
                  <a:lnTo>
                    <a:pt x="114380" y="96729"/>
                  </a:lnTo>
                  <a:lnTo>
                    <a:pt x="113923" y="96863"/>
                  </a:lnTo>
                  <a:lnTo>
                    <a:pt x="112649" y="96544"/>
                  </a:lnTo>
                  <a:lnTo>
                    <a:pt x="111720" y="96401"/>
                  </a:lnTo>
                  <a:lnTo>
                    <a:pt x="111003" y="96571"/>
                  </a:lnTo>
                  <a:lnTo>
                    <a:pt x="109038" y="97531"/>
                  </a:lnTo>
                  <a:lnTo>
                    <a:pt x="108653" y="97656"/>
                  </a:lnTo>
                  <a:lnTo>
                    <a:pt x="108341" y="97618"/>
                  </a:lnTo>
                  <a:lnTo>
                    <a:pt x="107852" y="97699"/>
                  </a:lnTo>
                  <a:lnTo>
                    <a:pt x="106937" y="98202"/>
                  </a:lnTo>
                  <a:lnTo>
                    <a:pt x="106701" y="98183"/>
                  </a:lnTo>
                  <a:lnTo>
                    <a:pt x="106099" y="97937"/>
                  </a:lnTo>
                  <a:lnTo>
                    <a:pt x="105274" y="97459"/>
                  </a:lnTo>
                  <a:lnTo>
                    <a:pt x="104333" y="97456"/>
                  </a:lnTo>
                  <a:lnTo>
                    <a:pt x="103871" y="97226"/>
                  </a:lnTo>
                  <a:lnTo>
                    <a:pt x="103658" y="97026"/>
                  </a:lnTo>
                  <a:lnTo>
                    <a:pt x="103365" y="96585"/>
                  </a:lnTo>
                  <a:lnTo>
                    <a:pt x="103163" y="96578"/>
                  </a:lnTo>
                  <a:lnTo>
                    <a:pt x="102948" y="96688"/>
                  </a:lnTo>
                  <a:lnTo>
                    <a:pt x="102680" y="96987"/>
                  </a:lnTo>
                  <a:lnTo>
                    <a:pt x="102059" y="96985"/>
                  </a:lnTo>
                  <a:lnTo>
                    <a:pt x="101924" y="96896"/>
                  </a:lnTo>
                  <a:lnTo>
                    <a:pt x="101000" y="96711"/>
                  </a:lnTo>
                  <a:lnTo>
                    <a:pt x="99998" y="96631"/>
                  </a:lnTo>
                  <a:lnTo>
                    <a:pt x="99394" y="96804"/>
                  </a:lnTo>
                  <a:lnTo>
                    <a:pt x="99414" y="97000"/>
                  </a:lnTo>
                  <a:lnTo>
                    <a:pt x="99204" y="97157"/>
                  </a:lnTo>
                  <a:lnTo>
                    <a:pt x="96485" y="98083"/>
                  </a:lnTo>
                  <a:lnTo>
                    <a:pt x="96315" y="98062"/>
                  </a:lnTo>
                  <a:lnTo>
                    <a:pt x="95534" y="97967"/>
                  </a:lnTo>
                  <a:lnTo>
                    <a:pt x="94906" y="97589"/>
                  </a:lnTo>
                  <a:lnTo>
                    <a:pt x="94135" y="97717"/>
                  </a:lnTo>
                  <a:lnTo>
                    <a:pt x="93278" y="97372"/>
                  </a:lnTo>
                  <a:lnTo>
                    <a:pt x="92440" y="97257"/>
                  </a:lnTo>
                  <a:lnTo>
                    <a:pt x="92158" y="97034"/>
                  </a:lnTo>
                  <a:lnTo>
                    <a:pt x="92009" y="96594"/>
                  </a:lnTo>
                  <a:lnTo>
                    <a:pt x="91881" y="96441"/>
                  </a:lnTo>
                  <a:lnTo>
                    <a:pt x="91643" y="96298"/>
                  </a:lnTo>
                  <a:lnTo>
                    <a:pt x="90182" y="96209"/>
                  </a:lnTo>
                  <a:lnTo>
                    <a:pt x="89980" y="96110"/>
                  </a:lnTo>
                  <a:lnTo>
                    <a:pt x="89306" y="95462"/>
                  </a:lnTo>
                  <a:lnTo>
                    <a:pt x="89129" y="95420"/>
                  </a:lnTo>
                  <a:lnTo>
                    <a:pt x="87952" y="95450"/>
                  </a:lnTo>
                  <a:lnTo>
                    <a:pt x="87697" y="94960"/>
                  </a:lnTo>
                  <a:lnTo>
                    <a:pt x="86839" y="93969"/>
                  </a:lnTo>
                  <a:lnTo>
                    <a:pt x="86463" y="92796"/>
                  </a:lnTo>
                  <a:lnTo>
                    <a:pt x="86284" y="92393"/>
                  </a:lnTo>
                  <a:lnTo>
                    <a:pt x="85791" y="92540"/>
                  </a:lnTo>
                  <a:lnTo>
                    <a:pt x="85618" y="92675"/>
                  </a:lnTo>
                  <a:lnTo>
                    <a:pt x="85424" y="93458"/>
                  </a:lnTo>
                  <a:lnTo>
                    <a:pt x="85114" y="93697"/>
                  </a:lnTo>
                  <a:lnTo>
                    <a:pt x="83934" y="93768"/>
                  </a:lnTo>
                  <a:lnTo>
                    <a:pt x="83508" y="93636"/>
                  </a:lnTo>
                  <a:lnTo>
                    <a:pt x="82541" y="93034"/>
                  </a:lnTo>
                  <a:lnTo>
                    <a:pt x="82393" y="92778"/>
                  </a:lnTo>
                  <a:lnTo>
                    <a:pt x="82309" y="92467"/>
                  </a:lnTo>
                  <a:lnTo>
                    <a:pt x="81983" y="92022"/>
                  </a:lnTo>
                  <a:lnTo>
                    <a:pt x="81759" y="91842"/>
                  </a:lnTo>
                  <a:lnTo>
                    <a:pt x="81496" y="91771"/>
                  </a:lnTo>
                  <a:lnTo>
                    <a:pt x="80931" y="91171"/>
                  </a:lnTo>
                  <a:lnTo>
                    <a:pt x="81011" y="90865"/>
                  </a:lnTo>
                  <a:lnTo>
                    <a:pt x="81842" y="89991"/>
                  </a:lnTo>
                  <a:lnTo>
                    <a:pt x="82649" y="89633"/>
                  </a:lnTo>
                  <a:lnTo>
                    <a:pt x="83646" y="89433"/>
                  </a:lnTo>
                  <a:lnTo>
                    <a:pt x="83927" y="89582"/>
                  </a:lnTo>
                  <a:lnTo>
                    <a:pt x="84002" y="89872"/>
                  </a:lnTo>
                  <a:lnTo>
                    <a:pt x="84266" y="89945"/>
                  </a:lnTo>
                  <a:lnTo>
                    <a:pt x="85036" y="89184"/>
                  </a:lnTo>
                  <a:lnTo>
                    <a:pt x="85497" y="88453"/>
                  </a:lnTo>
                  <a:lnTo>
                    <a:pt x="85472" y="88218"/>
                  </a:lnTo>
                  <a:lnTo>
                    <a:pt x="84996" y="87388"/>
                  </a:lnTo>
                  <a:lnTo>
                    <a:pt x="84154" y="87054"/>
                  </a:lnTo>
                  <a:lnTo>
                    <a:pt x="83496" y="87014"/>
                  </a:lnTo>
                  <a:lnTo>
                    <a:pt x="82686" y="87675"/>
                  </a:lnTo>
                  <a:lnTo>
                    <a:pt x="82088" y="88410"/>
                  </a:lnTo>
                  <a:lnTo>
                    <a:pt x="81363" y="88479"/>
                  </a:lnTo>
                  <a:lnTo>
                    <a:pt x="80414" y="88332"/>
                  </a:lnTo>
                  <a:lnTo>
                    <a:pt x="80279" y="88219"/>
                  </a:lnTo>
                  <a:lnTo>
                    <a:pt x="80227" y="87966"/>
                  </a:lnTo>
                  <a:lnTo>
                    <a:pt x="80504" y="86034"/>
                  </a:lnTo>
                  <a:lnTo>
                    <a:pt x="80626" y="85784"/>
                  </a:lnTo>
                  <a:lnTo>
                    <a:pt x="80932" y="85585"/>
                  </a:lnTo>
                  <a:lnTo>
                    <a:pt x="81103" y="84844"/>
                  </a:lnTo>
                  <a:lnTo>
                    <a:pt x="81074" y="84535"/>
                  </a:lnTo>
                  <a:lnTo>
                    <a:pt x="80914" y="84207"/>
                  </a:lnTo>
                  <a:lnTo>
                    <a:pt x="79955" y="84825"/>
                  </a:lnTo>
                  <a:lnTo>
                    <a:pt x="78434" y="86250"/>
                  </a:lnTo>
                  <a:lnTo>
                    <a:pt x="77909" y="86508"/>
                  </a:lnTo>
                  <a:lnTo>
                    <a:pt x="77557" y="88052"/>
                  </a:lnTo>
                  <a:lnTo>
                    <a:pt x="78591" y="89834"/>
                  </a:lnTo>
                  <a:lnTo>
                    <a:pt x="78760" y="90324"/>
                  </a:lnTo>
                  <a:lnTo>
                    <a:pt x="78818" y="90879"/>
                  </a:lnTo>
                  <a:lnTo>
                    <a:pt x="78658" y="91218"/>
                  </a:lnTo>
                  <a:lnTo>
                    <a:pt x="78361" y="91229"/>
                  </a:lnTo>
                  <a:lnTo>
                    <a:pt x="78163" y="91032"/>
                  </a:lnTo>
                  <a:lnTo>
                    <a:pt x="77288" y="91024"/>
                  </a:lnTo>
                  <a:lnTo>
                    <a:pt x="77200" y="92172"/>
                  </a:lnTo>
                  <a:lnTo>
                    <a:pt x="77276" y="92580"/>
                  </a:lnTo>
                  <a:lnTo>
                    <a:pt x="76752" y="93791"/>
                  </a:lnTo>
                  <a:lnTo>
                    <a:pt x="76103" y="93945"/>
                  </a:lnTo>
                  <a:lnTo>
                    <a:pt x="76009" y="94175"/>
                  </a:lnTo>
                  <a:lnTo>
                    <a:pt x="76310" y="95840"/>
                  </a:lnTo>
                  <a:lnTo>
                    <a:pt x="77035" y="95848"/>
                  </a:lnTo>
                  <a:lnTo>
                    <a:pt x="77735" y="96446"/>
                  </a:lnTo>
                  <a:lnTo>
                    <a:pt x="78020" y="96932"/>
                  </a:lnTo>
                  <a:lnTo>
                    <a:pt x="77838" y="97875"/>
                  </a:lnTo>
                  <a:lnTo>
                    <a:pt x="77354" y="98136"/>
                  </a:lnTo>
                  <a:lnTo>
                    <a:pt x="76741" y="97966"/>
                  </a:lnTo>
                  <a:lnTo>
                    <a:pt x="76227" y="97656"/>
                  </a:lnTo>
                  <a:lnTo>
                    <a:pt x="75254" y="97563"/>
                  </a:lnTo>
                  <a:lnTo>
                    <a:pt x="74068" y="98914"/>
                  </a:lnTo>
                  <a:lnTo>
                    <a:pt x="74262" y="99757"/>
                  </a:lnTo>
                  <a:lnTo>
                    <a:pt x="74225" y="100094"/>
                  </a:lnTo>
                  <a:lnTo>
                    <a:pt x="72911" y="103271"/>
                  </a:lnTo>
                  <a:lnTo>
                    <a:pt x="72938" y="103433"/>
                  </a:lnTo>
                  <a:lnTo>
                    <a:pt x="72554" y="104826"/>
                  </a:lnTo>
                  <a:lnTo>
                    <a:pt x="72365" y="105070"/>
                  </a:lnTo>
                  <a:lnTo>
                    <a:pt x="72114" y="105128"/>
                  </a:lnTo>
                  <a:lnTo>
                    <a:pt x="71306" y="105086"/>
                  </a:lnTo>
                  <a:lnTo>
                    <a:pt x="70836" y="105735"/>
                  </a:lnTo>
                  <a:lnTo>
                    <a:pt x="70580" y="106811"/>
                  </a:lnTo>
                  <a:lnTo>
                    <a:pt x="69543" y="109332"/>
                  </a:lnTo>
                  <a:lnTo>
                    <a:pt x="68979" y="110972"/>
                  </a:lnTo>
                  <a:lnTo>
                    <a:pt x="68815" y="111109"/>
                  </a:lnTo>
                  <a:lnTo>
                    <a:pt x="67797" y="111144"/>
                  </a:lnTo>
                  <a:lnTo>
                    <a:pt x="67086" y="111413"/>
                  </a:lnTo>
                  <a:lnTo>
                    <a:pt x="66587" y="111882"/>
                  </a:lnTo>
                  <a:lnTo>
                    <a:pt x="66274" y="112358"/>
                  </a:lnTo>
                  <a:lnTo>
                    <a:pt x="66278" y="112563"/>
                  </a:lnTo>
                  <a:lnTo>
                    <a:pt x="66480" y="112934"/>
                  </a:lnTo>
                  <a:lnTo>
                    <a:pt x="66790" y="113112"/>
                  </a:lnTo>
                  <a:lnTo>
                    <a:pt x="66857" y="113273"/>
                  </a:lnTo>
                  <a:lnTo>
                    <a:pt x="66634" y="113940"/>
                  </a:lnTo>
                  <a:lnTo>
                    <a:pt x="66231" y="114596"/>
                  </a:lnTo>
                  <a:lnTo>
                    <a:pt x="65556" y="115108"/>
                  </a:lnTo>
                  <a:lnTo>
                    <a:pt x="65944" y="118236"/>
                  </a:lnTo>
                  <a:lnTo>
                    <a:pt x="65862" y="118555"/>
                  </a:lnTo>
                  <a:lnTo>
                    <a:pt x="64943" y="119014"/>
                  </a:lnTo>
                  <a:lnTo>
                    <a:pt x="64684" y="118864"/>
                  </a:lnTo>
                  <a:lnTo>
                    <a:pt x="64285" y="118416"/>
                  </a:lnTo>
                  <a:lnTo>
                    <a:pt x="63160" y="117842"/>
                  </a:lnTo>
                  <a:lnTo>
                    <a:pt x="60960" y="117346"/>
                  </a:lnTo>
                  <a:lnTo>
                    <a:pt x="59320" y="116765"/>
                  </a:lnTo>
                  <a:lnTo>
                    <a:pt x="58362" y="116070"/>
                  </a:lnTo>
                  <a:lnTo>
                    <a:pt x="57984" y="116143"/>
                  </a:lnTo>
                  <a:lnTo>
                    <a:pt x="57194" y="116595"/>
                  </a:lnTo>
                  <a:lnTo>
                    <a:pt x="56941" y="116594"/>
                  </a:lnTo>
                  <a:lnTo>
                    <a:pt x="56478" y="116334"/>
                  </a:lnTo>
                  <a:lnTo>
                    <a:pt x="56170" y="115861"/>
                  </a:lnTo>
                  <a:lnTo>
                    <a:pt x="56121" y="115569"/>
                  </a:lnTo>
                  <a:lnTo>
                    <a:pt x="55877" y="115100"/>
                  </a:lnTo>
                  <a:lnTo>
                    <a:pt x="54632" y="114301"/>
                  </a:lnTo>
                  <a:lnTo>
                    <a:pt x="54173" y="114469"/>
                  </a:lnTo>
                  <a:lnTo>
                    <a:pt x="53989" y="114654"/>
                  </a:lnTo>
                  <a:lnTo>
                    <a:pt x="53894" y="115007"/>
                  </a:lnTo>
                  <a:lnTo>
                    <a:pt x="53975" y="116040"/>
                  </a:lnTo>
                  <a:lnTo>
                    <a:pt x="53859" y="116377"/>
                  </a:lnTo>
                  <a:lnTo>
                    <a:pt x="52417" y="116143"/>
                  </a:lnTo>
                  <a:lnTo>
                    <a:pt x="50880" y="116924"/>
                  </a:lnTo>
                  <a:lnTo>
                    <a:pt x="49954" y="116957"/>
                  </a:lnTo>
                  <a:lnTo>
                    <a:pt x="49554" y="116911"/>
                  </a:lnTo>
                  <a:lnTo>
                    <a:pt x="49366" y="117017"/>
                  </a:lnTo>
                  <a:lnTo>
                    <a:pt x="49143" y="117266"/>
                  </a:lnTo>
                  <a:lnTo>
                    <a:pt x="49157" y="117440"/>
                  </a:lnTo>
                  <a:lnTo>
                    <a:pt x="49301" y="117683"/>
                  </a:lnTo>
                  <a:lnTo>
                    <a:pt x="49617" y="118055"/>
                  </a:lnTo>
                  <a:lnTo>
                    <a:pt x="49785" y="118471"/>
                  </a:lnTo>
                  <a:lnTo>
                    <a:pt x="49221" y="120714"/>
                  </a:lnTo>
                  <a:lnTo>
                    <a:pt x="48883" y="121174"/>
                  </a:lnTo>
                  <a:lnTo>
                    <a:pt x="48271" y="121661"/>
                  </a:lnTo>
                  <a:lnTo>
                    <a:pt x="48098" y="122122"/>
                  </a:lnTo>
                  <a:lnTo>
                    <a:pt x="48145" y="122476"/>
                  </a:lnTo>
                  <a:lnTo>
                    <a:pt x="48171" y="122812"/>
                  </a:lnTo>
                  <a:lnTo>
                    <a:pt x="48100" y="123033"/>
                  </a:lnTo>
                  <a:lnTo>
                    <a:pt x="47970" y="123247"/>
                  </a:lnTo>
                  <a:lnTo>
                    <a:pt x="47744" y="123348"/>
                  </a:lnTo>
                  <a:lnTo>
                    <a:pt x="47456" y="123344"/>
                  </a:lnTo>
                  <a:lnTo>
                    <a:pt x="47005" y="123984"/>
                  </a:lnTo>
                  <a:lnTo>
                    <a:pt x="47049" y="124411"/>
                  </a:lnTo>
                  <a:lnTo>
                    <a:pt x="47199" y="124885"/>
                  </a:lnTo>
                  <a:lnTo>
                    <a:pt x="47199" y="125392"/>
                  </a:lnTo>
                  <a:lnTo>
                    <a:pt x="46982" y="125679"/>
                  </a:lnTo>
                  <a:lnTo>
                    <a:pt x="46499" y="125871"/>
                  </a:lnTo>
                  <a:lnTo>
                    <a:pt x="46082" y="126104"/>
                  </a:lnTo>
                  <a:lnTo>
                    <a:pt x="46012" y="126475"/>
                  </a:lnTo>
                  <a:lnTo>
                    <a:pt x="46037" y="127033"/>
                  </a:lnTo>
                  <a:lnTo>
                    <a:pt x="45970" y="127347"/>
                  </a:lnTo>
                  <a:lnTo>
                    <a:pt x="45811" y="127492"/>
                  </a:lnTo>
                  <a:lnTo>
                    <a:pt x="45588" y="127537"/>
                  </a:lnTo>
                  <a:lnTo>
                    <a:pt x="45351" y="127584"/>
                  </a:lnTo>
                  <a:lnTo>
                    <a:pt x="45099" y="127485"/>
                  </a:lnTo>
                  <a:lnTo>
                    <a:pt x="44782" y="127061"/>
                  </a:lnTo>
                  <a:lnTo>
                    <a:pt x="44349" y="126998"/>
                  </a:lnTo>
                  <a:lnTo>
                    <a:pt x="44127" y="127042"/>
                  </a:lnTo>
                  <a:lnTo>
                    <a:pt x="43922" y="127252"/>
                  </a:lnTo>
                  <a:lnTo>
                    <a:pt x="43667" y="128955"/>
                  </a:lnTo>
                  <a:lnTo>
                    <a:pt x="43877" y="129476"/>
                  </a:lnTo>
                  <a:lnTo>
                    <a:pt x="43808" y="130072"/>
                  </a:lnTo>
                  <a:lnTo>
                    <a:pt x="43479" y="130322"/>
                  </a:lnTo>
                  <a:lnTo>
                    <a:pt x="43001" y="130309"/>
                  </a:lnTo>
                  <a:lnTo>
                    <a:pt x="42754" y="130453"/>
                  </a:lnTo>
                  <a:lnTo>
                    <a:pt x="42601" y="131052"/>
                  </a:lnTo>
                  <a:lnTo>
                    <a:pt x="41526" y="131544"/>
                  </a:lnTo>
                  <a:lnTo>
                    <a:pt x="41053" y="131418"/>
                  </a:lnTo>
                  <a:lnTo>
                    <a:pt x="40812" y="131494"/>
                  </a:lnTo>
                  <a:lnTo>
                    <a:pt x="40593" y="131786"/>
                  </a:lnTo>
                  <a:lnTo>
                    <a:pt x="40275" y="133089"/>
                  </a:lnTo>
                  <a:lnTo>
                    <a:pt x="39410" y="135146"/>
                  </a:lnTo>
                  <a:lnTo>
                    <a:pt x="38760" y="135601"/>
                  </a:lnTo>
                  <a:lnTo>
                    <a:pt x="37755" y="135726"/>
                  </a:lnTo>
                  <a:lnTo>
                    <a:pt x="37160" y="136591"/>
                  </a:lnTo>
                  <a:lnTo>
                    <a:pt x="35391" y="137249"/>
                  </a:lnTo>
                  <a:lnTo>
                    <a:pt x="35281" y="137658"/>
                  </a:lnTo>
                  <a:lnTo>
                    <a:pt x="35771" y="140089"/>
                  </a:lnTo>
                  <a:lnTo>
                    <a:pt x="35653" y="140315"/>
                  </a:lnTo>
                  <a:lnTo>
                    <a:pt x="34233" y="141370"/>
                  </a:lnTo>
                  <a:lnTo>
                    <a:pt x="33959" y="141690"/>
                  </a:lnTo>
                  <a:lnTo>
                    <a:pt x="33042" y="142761"/>
                  </a:lnTo>
                  <a:lnTo>
                    <a:pt x="33240" y="144732"/>
                  </a:lnTo>
                  <a:lnTo>
                    <a:pt x="32810" y="146365"/>
                  </a:lnTo>
                  <a:lnTo>
                    <a:pt x="32552" y="146506"/>
                  </a:lnTo>
                  <a:lnTo>
                    <a:pt x="31457" y="146600"/>
                  </a:lnTo>
                  <a:lnTo>
                    <a:pt x="29928" y="146181"/>
                  </a:lnTo>
                  <a:lnTo>
                    <a:pt x="28092" y="147216"/>
                  </a:lnTo>
                  <a:lnTo>
                    <a:pt x="26940" y="148403"/>
                  </a:lnTo>
                  <a:lnTo>
                    <a:pt x="26909" y="148979"/>
                  </a:lnTo>
                  <a:lnTo>
                    <a:pt x="27204" y="149308"/>
                  </a:lnTo>
                  <a:lnTo>
                    <a:pt x="27214" y="149464"/>
                  </a:lnTo>
                  <a:lnTo>
                    <a:pt x="26335" y="150847"/>
                  </a:lnTo>
                  <a:lnTo>
                    <a:pt x="25577" y="151464"/>
                  </a:lnTo>
                  <a:lnTo>
                    <a:pt x="23974" y="152048"/>
                  </a:lnTo>
                  <a:lnTo>
                    <a:pt x="22979" y="153387"/>
                  </a:lnTo>
                  <a:lnTo>
                    <a:pt x="20899" y="157547"/>
                  </a:lnTo>
                  <a:lnTo>
                    <a:pt x="20020" y="157971"/>
                  </a:lnTo>
                  <a:lnTo>
                    <a:pt x="19642" y="158824"/>
                  </a:lnTo>
                  <a:lnTo>
                    <a:pt x="19872" y="159606"/>
                  </a:lnTo>
                  <a:lnTo>
                    <a:pt x="18466" y="161547"/>
                  </a:lnTo>
                  <a:lnTo>
                    <a:pt x="17183" y="162604"/>
                  </a:lnTo>
                  <a:lnTo>
                    <a:pt x="15468" y="163605"/>
                  </a:lnTo>
                  <a:lnTo>
                    <a:pt x="14801" y="164272"/>
                  </a:lnTo>
                  <a:lnTo>
                    <a:pt x="13526" y="164189"/>
                  </a:lnTo>
                  <a:lnTo>
                    <a:pt x="11924" y="155659"/>
                  </a:lnTo>
                  <a:lnTo>
                    <a:pt x="11795" y="155649"/>
                  </a:lnTo>
                  <a:lnTo>
                    <a:pt x="11487" y="153770"/>
                  </a:lnTo>
                  <a:lnTo>
                    <a:pt x="11334" y="15353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331702" y="4922661"/>
              <a:ext cx="13260" cy="18311"/>
            </a:xfrm>
            <a:custGeom>
              <a:avLst/>
              <a:pathLst>
                <a:path w="13260" h="18311">
                  <a:moveTo>
                    <a:pt x="1525" y="12489"/>
                  </a:moveTo>
                  <a:lnTo>
                    <a:pt x="1870" y="11491"/>
                  </a:lnTo>
                  <a:lnTo>
                    <a:pt x="1718" y="10040"/>
                  </a:lnTo>
                  <a:lnTo>
                    <a:pt x="992" y="8654"/>
                  </a:lnTo>
                  <a:lnTo>
                    <a:pt x="0" y="2654"/>
                  </a:lnTo>
                  <a:lnTo>
                    <a:pt x="1560" y="642"/>
                  </a:lnTo>
                  <a:lnTo>
                    <a:pt x="4104" y="0"/>
                  </a:lnTo>
                  <a:lnTo>
                    <a:pt x="7981" y="2976"/>
                  </a:lnTo>
                  <a:lnTo>
                    <a:pt x="8209" y="3814"/>
                  </a:lnTo>
                  <a:lnTo>
                    <a:pt x="7083" y="4512"/>
                  </a:lnTo>
                  <a:lnTo>
                    <a:pt x="7330" y="6151"/>
                  </a:lnTo>
                  <a:lnTo>
                    <a:pt x="7974" y="7551"/>
                  </a:lnTo>
                  <a:lnTo>
                    <a:pt x="9463" y="9333"/>
                  </a:lnTo>
                  <a:lnTo>
                    <a:pt x="10066" y="9504"/>
                  </a:lnTo>
                  <a:lnTo>
                    <a:pt x="10651" y="9309"/>
                  </a:lnTo>
                  <a:lnTo>
                    <a:pt x="11041" y="10653"/>
                  </a:lnTo>
                  <a:lnTo>
                    <a:pt x="10252" y="11623"/>
                  </a:lnTo>
                  <a:lnTo>
                    <a:pt x="10465" y="12948"/>
                  </a:lnTo>
                  <a:lnTo>
                    <a:pt x="12382" y="14385"/>
                  </a:lnTo>
                  <a:lnTo>
                    <a:pt x="13260" y="16926"/>
                  </a:lnTo>
                  <a:lnTo>
                    <a:pt x="12791" y="17772"/>
                  </a:lnTo>
                  <a:lnTo>
                    <a:pt x="11520" y="18311"/>
                  </a:lnTo>
                  <a:lnTo>
                    <a:pt x="9816" y="17851"/>
                  </a:lnTo>
                  <a:lnTo>
                    <a:pt x="6609" y="15711"/>
                  </a:lnTo>
                  <a:lnTo>
                    <a:pt x="7229" y="13749"/>
                  </a:lnTo>
                  <a:lnTo>
                    <a:pt x="8067" y="13231"/>
                  </a:lnTo>
                  <a:lnTo>
                    <a:pt x="8271" y="12861"/>
                  </a:lnTo>
                  <a:lnTo>
                    <a:pt x="7642" y="12123"/>
                  </a:lnTo>
                  <a:lnTo>
                    <a:pt x="6993" y="11874"/>
                  </a:lnTo>
                  <a:lnTo>
                    <a:pt x="5887" y="11447"/>
                  </a:lnTo>
                  <a:lnTo>
                    <a:pt x="5351" y="11292"/>
                  </a:lnTo>
                  <a:lnTo>
                    <a:pt x="2902" y="13152"/>
                  </a:lnTo>
                  <a:lnTo>
                    <a:pt x="2895" y="13441"/>
                  </a:lnTo>
                  <a:lnTo>
                    <a:pt x="2415" y="1388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342187" y="4945407"/>
              <a:ext cx="8698" cy="12932"/>
            </a:xfrm>
            <a:custGeom>
              <a:avLst/>
              <a:pathLst>
                <a:path w="8698" h="12932">
                  <a:moveTo>
                    <a:pt x="94" y="4237"/>
                  </a:moveTo>
                  <a:lnTo>
                    <a:pt x="0" y="2645"/>
                  </a:lnTo>
                  <a:lnTo>
                    <a:pt x="286" y="1578"/>
                  </a:lnTo>
                  <a:lnTo>
                    <a:pt x="2397" y="18"/>
                  </a:lnTo>
                  <a:lnTo>
                    <a:pt x="4000" y="0"/>
                  </a:lnTo>
                  <a:lnTo>
                    <a:pt x="4921" y="1557"/>
                  </a:lnTo>
                  <a:lnTo>
                    <a:pt x="6878" y="1539"/>
                  </a:lnTo>
                  <a:lnTo>
                    <a:pt x="8163" y="3807"/>
                  </a:lnTo>
                  <a:lnTo>
                    <a:pt x="8494" y="6196"/>
                  </a:lnTo>
                  <a:lnTo>
                    <a:pt x="7546" y="8516"/>
                  </a:lnTo>
                  <a:lnTo>
                    <a:pt x="8698" y="10409"/>
                  </a:lnTo>
                  <a:lnTo>
                    <a:pt x="8366" y="11523"/>
                  </a:lnTo>
                  <a:lnTo>
                    <a:pt x="5213" y="12218"/>
                  </a:lnTo>
                  <a:lnTo>
                    <a:pt x="4272" y="12479"/>
                  </a:lnTo>
                  <a:lnTo>
                    <a:pt x="2955" y="12742"/>
                  </a:lnTo>
                  <a:lnTo>
                    <a:pt x="2423" y="12932"/>
                  </a:lnTo>
                  <a:lnTo>
                    <a:pt x="1049" y="872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277508" y="4847859"/>
              <a:ext cx="4663" cy="6410"/>
            </a:xfrm>
            <a:custGeom>
              <a:avLst/>
              <a:pathLst>
                <a:path w="4663" h="6410">
                  <a:moveTo>
                    <a:pt x="0" y="2986"/>
                  </a:moveTo>
                  <a:lnTo>
                    <a:pt x="1397" y="0"/>
                  </a:lnTo>
                  <a:lnTo>
                    <a:pt x="2822" y="1126"/>
                  </a:lnTo>
                  <a:lnTo>
                    <a:pt x="3154" y="3010"/>
                  </a:lnTo>
                  <a:lnTo>
                    <a:pt x="4663" y="5258"/>
                  </a:lnTo>
                  <a:lnTo>
                    <a:pt x="4640" y="5535"/>
                  </a:lnTo>
                  <a:lnTo>
                    <a:pt x="2726" y="6410"/>
                  </a:lnTo>
                  <a:lnTo>
                    <a:pt x="1266" y="475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471101" y="4106938"/>
              <a:ext cx="391976" cy="210261"/>
            </a:xfrm>
            <a:custGeom>
              <a:avLst/>
              <a:pathLst>
                <a:path w="391976" h="210261">
                  <a:moveTo>
                    <a:pt x="80" y="191766"/>
                  </a:moveTo>
                  <a:lnTo>
                    <a:pt x="29" y="127126"/>
                  </a:lnTo>
                  <a:lnTo>
                    <a:pt x="0" y="91124"/>
                  </a:lnTo>
                  <a:lnTo>
                    <a:pt x="25355" y="84877"/>
                  </a:lnTo>
                  <a:lnTo>
                    <a:pt x="35060" y="82486"/>
                  </a:lnTo>
                  <a:lnTo>
                    <a:pt x="47748" y="79343"/>
                  </a:lnTo>
                  <a:lnTo>
                    <a:pt x="78432" y="71950"/>
                  </a:lnTo>
                  <a:lnTo>
                    <a:pt x="84536" y="70467"/>
                  </a:lnTo>
                  <a:lnTo>
                    <a:pt x="102649" y="66103"/>
                  </a:lnTo>
                  <a:lnTo>
                    <a:pt x="102955" y="66027"/>
                  </a:lnTo>
                  <a:lnTo>
                    <a:pt x="119551" y="61862"/>
                  </a:lnTo>
                  <a:lnTo>
                    <a:pt x="124078" y="60757"/>
                  </a:lnTo>
                  <a:lnTo>
                    <a:pt x="134563" y="58188"/>
                  </a:lnTo>
                  <a:lnTo>
                    <a:pt x="140055" y="56756"/>
                  </a:lnTo>
                  <a:lnTo>
                    <a:pt x="143201" y="55966"/>
                  </a:lnTo>
                  <a:lnTo>
                    <a:pt x="159214" y="51925"/>
                  </a:lnTo>
                  <a:lnTo>
                    <a:pt x="170662" y="48931"/>
                  </a:lnTo>
                  <a:lnTo>
                    <a:pt x="171121" y="48811"/>
                  </a:lnTo>
                  <a:lnTo>
                    <a:pt x="200365" y="41169"/>
                  </a:lnTo>
                  <a:lnTo>
                    <a:pt x="202646" y="40637"/>
                  </a:lnTo>
                  <a:lnTo>
                    <a:pt x="206378" y="39554"/>
                  </a:lnTo>
                  <a:lnTo>
                    <a:pt x="207356" y="37069"/>
                  </a:lnTo>
                  <a:lnTo>
                    <a:pt x="207878" y="34665"/>
                  </a:lnTo>
                  <a:lnTo>
                    <a:pt x="208738" y="32756"/>
                  </a:lnTo>
                  <a:lnTo>
                    <a:pt x="209488" y="31617"/>
                  </a:lnTo>
                  <a:lnTo>
                    <a:pt x="210616" y="30834"/>
                  </a:lnTo>
                  <a:lnTo>
                    <a:pt x="211547" y="30370"/>
                  </a:lnTo>
                  <a:lnTo>
                    <a:pt x="213320" y="30364"/>
                  </a:lnTo>
                  <a:lnTo>
                    <a:pt x="216281" y="30350"/>
                  </a:lnTo>
                  <a:lnTo>
                    <a:pt x="213590" y="22995"/>
                  </a:lnTo>
                  <a:lnTo>
                    <a:pt x="214336" y="21096"/>
                  </a:lnTo>
                  <a:lnTo>
                    <a:pt x="214782" y="20070"/>
                  </a:lnTo>
                  <a:lnTo>
                    <a:pt x="214943" y="19822"/>
                  </a:lnTo>
                  <a:lnTo>
                    <a:pt x="216296" y="18370"/>
                  </a:lnTo>
                  <a:lnTo>
                    <a:pt x="217820" y="17005"/>
                  </a:lnTo>
                  <a:lnTo>
                    <a:pt x="219705" y="17007"/>
                  </a:lnTo>
                  <a:lnTo>
                    <a:pt x="225506" y="17012"/>
                  </a:lnTo>
                  <a:lnTo>
                    <a:pt x="225460" y="12905"/>
                  </a:lnTo>
                  <a:lnTo>
                    <a:pt x="225621" y="11165"/>
                  </a:lnTo>
                  <a:lnTo>
                    <a:pt x="225740" y="10406"/>
                  </a:lnTo>
                  <a:lnTo>
                    <a:pt x="226662" y="8543"/>
                  </a:lnTo>
                  <a:lnTo>
                    <a:pt x="232906" y="5132"/>
                  </a:lnTo>
                  <a:lnTo>
                    <a:pt x="234385" y="3592"/>
                  </a:lnTo>
                  <a:lnTo>
                    <a:pt x="235917" y="1820"/>
                  </a:lnTo>
                  <a:lnTo>
                    <a:pt x="236212" y="1617"/>
                  </a:lnTo>
                  <a:lnTo>
                    <a:pt x="237471" y="1045"/>
                  </a:lnTo>
                  <a:lnTo>
                    <a:pt x="238720" y="671"/>
                  </a:lnTo>
                  <a:lnTo>
                    <a:pt x="240600" y="703"/>
                  </a:lnTo>
                  <a:lnTo>
                    <a:pt x="245391" y="2581"/>
                  </a:lnTo>
                  <a:lnTo>
                    <a:pt x="246375" y="1657"/>
                  </a:lnTo>
                  <a:lnTo>
                    <a:pt x="246885" y="898"/>
                  </a:lnTo>
                  <a:lnTo>
                    <a:pt x="247687" y="198"/>
                  </a:lnTo>
                  <a:lnTo>
                    <a:pt x="248130" y="0"/>
                  </a:lnTo>
                  <a:lnTo>
                    <a:pt x="249015" y="3066"/>
                  </a:lnTo>
                  <a:lnTo>
                    <a:pt x="253258" y="12364"/>
                  </a:lnTo>
                  <a:lnTo>
                    <a:pt x="256022" y="16859"/>
                  </a:lnTo>
                  <a:lnTo>
                    <a:pt x="259696" y="21288"/>
                  </a:lnTo>
                  <a:lnTo>
                    <a:pt x="260152" y="22109"/>
                  </a:lnTo>
                  <a:lnTo>
                    <a:pt x="259587" y="23252"/>
                  </a:lnTo>
                  <a:lnTo>
                    <a:pt x="259785" y="23946"/>
                  </a:lnTo>
                  <a:lnTo>
                    <a:pt x="261599" y="24619"/>
                  </a:lnTo>
                  <a:lnTo>
                    <a:pt x="263293" y="24374"/>
                  </a:lnTo>
                  <a:lnTo>
                    <a:pt x="263816" y="24489"/>
                  </a:lnTo>
                  <a:lnTo>
                    <a:pt x="265862" y="25787"/>
                  </a:lnTo>
                  <a:lnTo>
                    <a:pt x="266209" y="26562"/>
                  </a:lnTo>
                  <a:lnTo>
                    <a:pt x="270737" y="26802"/>
                  </a:lnTo>
                  <a:lnTo>
                    <a:pt x="271388" y="26416"/>
                  </a:lnTo>
                  <a:lnTo>
                    <a:pt x="271154" y="25284"/>
                  </a:lnTo>
                  <a:lnTo>
                    <a:pt x="272358" y="22565"/>
                  </a:lnTo>
                  <a:lnTo>
                    <a:pt x="273751" y="20317"/>
                  </a:lnTo>
                  <a:lnTo>
                    <a:pt x="275160" y="19380"/>
                  </a:lnTo>
                  <a:lnTo>
                    <a:pt x="276399" y="19722"/>
                  </a:lnTo>
                  <a:lnTo>
                    <a:pt x="276626" y="21503"/>
                  </a:lnTo>
                  <a:lnTo>
                    <a:pt x="276983" y="23012"/>
                  </a:lnTo>
                  <a:lnTo>
                    <a:pt x="277288" y="23628"/>
                  </a:lnTo>
                  <a:lnTo>
                    <a:pt x="278250" y="23829"/>
                  </a:lnTo>
                  <a:lnTo>
                    <a:pt x="280130" y="22837"/>
                  </a:lnTo>
                  <a:lnTo>
                    <a:pt x="281028" y="24383"/>
                  </a:lnTo>
                  <a:lnTo>
                    <a:pt x="281432" y="25597"/>
                  </a:lnTo>
                  <a:lnTo>
                    <a:pt x="281377" y="26352"/>
                  </a:lnTo>
                  <a:lnTo>
                    <a:pt x="280185" y="26739"/>
                  </a:lnTo>
                  <a:lnTo>
                    <a:pt x="279133" y="28026"/>
                  </a:lnTo>
                  <a:lnTo>
                    <a:pt x="278582" y="32569"/>
                  </a:lnTo>
                  <a:lnTo>
                    <a:pt x="277387" y="35709"/>
                  </a:lnTo>
                  <a:lnTo>
                    <a:pt x="276414" y="36285"/>
                  </a:lnTo>
                  <a:lnTo>
                    <a:pt x="276034" y="36202"/>
                  </a:lnTo>
                  <a:lnTo>
                    <a:pt x="275868" y="35694"/>
                  </a:lnTo>
                  <a:lnTo>
                    <a:pt x="275645" y="35103"/>
                  </a:lnTo>
                  <a:lnTo>
                    <a:pt x="275330" y="34798"/>
                  </a:lnTo>
                  <a:lnTo>
                    <a:pt x="275021" y="34578"/>
                  </a:lnTo>
                  <a:lnTo>
                    <a:pt x="274678" y="34625"/>
                  </a:lnTo>
                  <a:lnTo>
                    <a:pt x="274372" y="34762"/>
                  </a:lnTo>
                  <a:lnTo>
                    <a:pt x="274155" y="35016"/>
                  </a:lnTo>
                  <a:lnTo>
                    <a:pt x="274023" y="35721"/>
                  </a:lnTo>
                  <a:lnTo>
                    <a:pt x="273063" y="37780"/>
                  </a:lnTo>
                  <a:lnTo>
                    <a:pt x="270099" y="39593"/>
                  </a:lnTo>
                  <a:lnTo>
                    <a:pt x="269108" y="39072"/>
                  </a:lnTo>
                  <a:lnTo>
                    <a:pt x="267291" y="40614"/>
                  </a:lnTo>
                  <a:lnTo>
                    <a:pt x="262830" y="43340"/>
                  </a:lnTo>
                  <a:lnTo>
                    <a:pt x="261979" y="44738"/>
                  </a:lnTo>
                  <a:lnTo>
                    <a:pt x="261277" y="45367"/>
                  </a:lnTo>
                  <a:lnTo>
                    <a:pt x="258725" y="46345"/>
                  </a:lnTo>
                  <a:lnTo>
                    <a:pt x="256519" y="47599"/>
                  </a:lnTo>
                  <a:lnTo>
                    <a:pt x="256566" y="48116"/>
                  </a:lnTo>
                  <a:lnTo>
                    <a:pt x="258066" y="50789"/>
                  </a:lnTo>
                  <a:lnTo>
                    <a:pt x="258835" y="50890"/>
                  </a:lnTo>
                  <a:lnTo>
                    <a:pt x="259062" y="50660"/>
                  </a:lnTo>
                  <a:lnTo>
                    <a:pt x="260704" y="50467"/>
                  </a:lnTo>
                  <a:lnTo>
                    <a:pt x="262525" y="52360"/>
                  </a:lnTo>
                  <a:lnTo>
                    <a:pt x="262579" y="54359"/>
                  </a:lnTo>
                  <a:lnTo>
                    <a:pt x="262124" y="54944"/>
                  </a:lnTo>
                  <a:lnTo>
                    <a:pt x="261356" y="54578"/>
                  </a:lnTo>
                  <a:lnTo>
                    <a:pt x="260330" y="55075"/>
                  </a:lnTo>
                  <a:lnTo>
                    <a:pt x="258553" y="57385"/>
                  </a:lnTo>
                  <a:lnTo>
                    <a:pt x="258217" y="58810"/>
                  </a:lnTo>
                  <a:lnTo>
                    <a:pt x="258194" y="59294"/>
                  </a:lnTo>
                  <a:lnTo>
                    <a:pt x="258361" y="59582"/>
                  </a:lnTo>
                  <a:lnTo>
                    <a:pt x="257806" y="60366"/>
                  </a:lnTo>
                  <a:lnTo>
                    <a:pt x="256119" y="59955"/>
                  </a:lnTo>
                  <a:lnTo>
                    <a:pt x="255077" y="60102"/>
                  </a:lnTo>
                  <a:lnTo>
                    <a:pt x="254687" y="60421"/>
                  </a:lnTo>
                  <a:lnTo>
                    <a:pt x="254342" y="61418"/>
                  </a:lnTo>
                  <a:lnTo>
                    <a:pt x="255516" y="65091"/>
                  </a:lnTo>
                  <a:lnTo>
                    <a:pt x="257267" y="65638"/>
                  </a:lnTo>
                  <a:lnTo>
                    <a:pt x="257872" y="65839"/>
                  </a:lnTo>
                  <a:lnTo>
                    <a:pt x="258745" y="66328"/>
                  </a:lnTo>
                  <a:lnTo>
                    <a:pt x="258537" y="67022"/>
                  </a:lnTo>
                  <a:lnTo>
                    <a:pt x="255271" y="67721"/>
                  </a:lnTo>
                  <a:lnTo>
                    <a:pt x="253780" y="65381"/>
                  </a:lnTo>
                  <a:lnTo>
                    <a:pt x="253070" y="63158"/>
                  </a:lnTo>
                  <a:lnTo>
                    <a:pt x="252193" y="63342"/>
                  </a:lnTo>
                  <a:lnTo>
                    <a:pt x="251575" y="64523"/>
                  </a:lnTo>
                  <a:lnTo>
                    <a:pt x="251658" y="64864"/>
                  </a:lnTo>
                  <a:lnTo>
                    <a:pt x="251746" y="65224"/>
                  </a:lnTo>
                  <a:lnTo>
                    <a:pt x="250185" y="68354"/>
                  </a:lnTo>
                  <a:lnTo>
                    <a:pt x="250008" y="69531"/>
                  </a:lnTo>
                  <a:lnTo>
                    <a:pt x="250116" y="70974"/>
                  </a:lnTo>
                  <a:lnTo>
                    <a:pt x="250454" y="71565"/>
                  </a:lnTo>
                  <a:lnTo>
                    <a:pt x="250906" y="71513"/>
                  </a:lnTo>
                  <a:lnTo>
                    <a:pt x="251323" y="72278"/>
                  </a:lnTo>
                  <a:lnTo>
                    <a:pt x="251846" y="72848"/>
                  </a:lnTo>
                  <a:lnTo>
                    <a:pt x="252704" y="72826"/>
                  </a:lnTo>
                  <a:lnTo>
                    <a:pt x="253047" y="73020"/>
                  </a:lnTo>
                  <a:lnTo>
                    <a:pt x="252928" y="73204"/>
                  </a:lnTo>
                  <a:lnTo>
                    <a:pt x="252934" y="73514"/>
                  </a:lnTo>
                  <a:lnTo>
                    <a:pt x="253054" y="73983"/>
                  </a:lnTo>
                  <a:lnTo>
                    <a:pt x="253294" y="74594"/>
                  </a:lnTo>
                  <a:lnTo>
                    <a:pt x="256438" y="77890"/>
                  </a:lnTo>
                  <a:lnTo>
                    <a:pt x="256711" y="78689"/>
                  </a:lnTo>
                  <a:lnTo>
                    <a:pt x="255491" y="78614"/>
                  </a:lnTo>
                  <a:lnTo>
                    <a:pt x="253932" y="77704"/>
                  </a:lnTo>
                  <a:lnTo>
                    <a:pt x="253387" y="77786"/>
                  </a:lnTo>
                  <a:lnTo>
                    <a:pt x="253162" y="77925"/>
                  </a:lnTo>
                  <a:lnTo>
                    <a:pt x="251637" y="78869"/>
                  </a:lnTo>
                  <a:lnTo>
                    <a:pt x="250986" y="79950"/>
                  </a:lnTo>
                  <a:lnTo>
                    <a:pt x="250982" y="80611"/>
                  </a:lnTo>
                  <a:lnTo>
                    <a:pt x="250969" y="82775"/>
                  </a:lnTo>
                  <a:lnTo>
                    <a:pt x="250967" y="83189"/>
                  </a:lnTo>
                  <a:lnTo>
                    <a:pt x="251428" y="84104"/>
                  </a:lnTo>
                  <a:lnTo>
                    <a:pt x="253026" y="83307"/>
                  </a:lnTo>
                  <a:lnTo>
                    <a:pt x="254001" y="84258"/>
                  </a:lnTo>
                  <a:lnTo>
                    <a:pt x="254824" y="85061"/>
                  </a:lnTo>
                  <a:lnTo>
                    <a:pt x="253536" y="87141"/>
                  </a:lnTo>
                  <a:lnTo>
                    <a:pt x="253571" y="88232"/>
                  </a:lnTo>
                  <a:lnTo>
                    <a:pt x="253932" y="88953"/>
                  </a:lnTo>
                  <a:lnTo>
                    <a:pt x="255337" y="90296"/>
                  </a:lnTo>
                  <a:lnTo>
                    <a:pt x="256227" y="90607"/>
                  </a:lnTo>
                  <a:lnTo>
                    <a:pt x="258457" y="89822"/>
                  </a:lnTo>
                  <a:lnTo>
                    <a:pt x="259503" y="89101"/>
                  </a:lnTo>
                  <a:lnTo>
                    <a:pt x="258981" y="87832"/>
                  </a:lnTo>
                  <a:lnTo>
                    <a:pt x="259151" y="87058"/>
                  </a:lnTo>
                  <a:lnTo>
                    <a:pt x="259401" y="85925"/>
                  </a:lnTo>
                  <a:lnTo>
                    <a:pt x="260343" y="84030"/>
                  </a:lnTo>
                  <a:lnTo>
                    <a:pt x="262038" y="82964"/>
                  </a:lnTo>
                  <a:lnTo>
                    <a:pt x="262976" y="82340"/>
                  </a:lnTo>
                  <a:lnTo>
                    <a:pt x="265510" y="81421"/>
                  </a:lnTo>
                  <a:lnTo>
                    <a:pt x="266019" y="82528"/>
                  </a:lnTo>
                  <a:lnTo>
                    <a:pt x="267739" y="84313"/>
                  </a:lnTo>
                  <a:lnTo>
                    <a:pt x="269097" y="85393"/>
                  </a:lnTo>
                  <a:lnTo>
                    <a:pt x="270541" y="86138"/>
                  </a:lnTo>
                  <a:lnTo>
                    <a:pt x="272658" y="85624"/>
                  </a:lnTo>
                  <a:lnTo>
                    <a:pt x="273388" y="85630"/>
                  </a:lnTo>
                  <a:lnTo>
                    <a:pt x="274860" y="85643"/>
                  </a:lnTo>
                  <a:lnTo>
                    <a:pt x="277640" y="86183"/>
                  </a:lnTo>
                  <a:lnTo>
                    <a:pt x="278563" y="86229"/>
                  </a:lnTo>
                  <a:lnTo>
                    <a:pt x="279689" y="86285"/>
                  </a:lnTo>
                  <a:lnTo>
                    <a:pt x="280555" y="86811"/>
                  </a:lnTo>
                  <a:lnTo>
                    <a:pt x="282285" y="88652"/>
                  </a:lnTo>
                  <a:lnTo>
                    <a:pt x="283335" y="89387"/>
                  </a:lnTo>
                  <a:lnTo>
                    <a:pt x="285536" y="90388"/>
                  </a:lnTo>
                  <a:lnTo>
                    <a:pt x="286527" y="90544"/>
                  </a:lnTo>
                  <a:lnTo>
                    <a:pt x="287893" y="93684"/>
                  </a:lnTo>
                  <a:lnTo>
                    <a:pt x="289044" y="95806"/>
                  </a:lnTo>
                  <a:lnTo>
                    <a:pt x="290124" y="96345"/>
                  </a:lnTo>
                  <a:lnTo>
                    <a:pt x="293603" y="99916"/>
                  </a:lnTo>
                  <a:lnTo>
                    <a:pt x="294503" y="100681"/>
                  </a:lnTo>
                  <a:lnTo>
                    <a:pt x="296895" y="102709"/>
                  </a:lnTo>
                  <a:lnTo>
                    <a:pt x="300221" y="104723"/>
                  </a:lnTo>
                  <a:lnTo>
                    <a:pt x="300702" y="105662"/>
                  </a:lnTo>
                  <a:lnTo>
                    <a:pt x="300004" y="106684"/>
                  </a:lnTo>
                  <a:lnTo>
                    <a:pt x="300258" y="107822"/>
                  </a:lnTo>
                  <a:lnTo>
                    <a:pt x="301538" y="110143"/>
                  </a:lnTo>
                  <a:lnTo>
                    <a:pt x="301633" y="110872"/>
                  </a:lnTo>
                  <a:lnTo>
                    <a:pt x="300937" y="111032"/>
                  </a:lnTo>
                  <a:lnTo>
                    <a:pt x="299404" y="112908"/>
                  </a:lnTo>
                  <a:lnTo>
                    <a:pt x="299842" y="115196"/>
                  </a:lnTo>
                  <a:lnTo>
                    <a:pt x="300667" y="116340"/>
                  </a:lnTo>
                  <a:lnTo>
                    <a:pt x="300505" y="117087"/>
                  </a:lnTo>
                  <a:lnTo>
                    <a:pt x="299783" y="117659"/>
                  </a:lnTo>
                  <a:lnTo>
                    <a:pt x="298636" y="116894"/>
                  </a:lnTo>
                  <a:lnTo>
                    <a:pt x="297671" y="117100"/>
                  </a:lnTo>
                  <a:lnTo>
                    <a:pt x="296209" y="118434"/>
                  </a:lnTo>
                  <a:lnTo>
                    <a:pt x="296782" y="119497"/>
                  </a:lnTo>
                  <a:lnTo>
                    <a:pt x="298471" y="120896"/>
                  </a:lnTo>
                  <a:lnTo>
                    <a:pt x="303425" y="123460"/>
                  </a:lnTo>
                  <a:lnTo>
                    <a:pt x="304635" y="123380"/>
                  </a:lnTo>
                  <a:lnTo>
                    <a:pt x="304852" y="122856"/>
                  </a:lnTo>
                  <a:lnTo>
                    <a:pt x="307122" y="123884"/>
                  </a:lnTo>
                  <a:lnTo>
                    <a:pt x="308241" y="124649"/>
                  </a:lnTo>
                  <a:lnTo>
                    <a:pt x="309107" y="124856"/>
                  </a:lnTo>
                  <a:lnTo>
                    <a:pt x="309955" y="124519"/>
                  </a:lnTo>
                  <a:lnTo>
                    <a:pt x="310702" y="123200"/>
                  </a:lnTo>
                  <a:lnTo>
                    <a:pt x="312119" y="122420"/>
                  </a:lnTo>
                  <a:lnTo>
                    <a:pt x="316199" y="124301"/>
                  </a:lnTo>
                  <a:lnTo>
                    <a:pt x="317442" y="125904"/>
                  </a:lnTo>
                  <a:lnTo>
                    <a:pt x="317544" y="126614"/>
                  </a:lnTo>
                  <a:lnTo>
                    <a:pt x="317904" y="127239"/>
                  </a:lnTo>
                  <a:lnTo>
                    <a:pt x="320115" y="129268"/>
                  </a:lnTo>
                  <a:lnTo>
                    <a:pt x="322134" y="133397"/>
                  </a:lnTo>
                  <a:lnTo>
                    <a:pt x="321937" y="136439"/>
                  </a:lnTo>
                  <a:lnTo>
                    <a:pt x="321601" y="137793"/>
                  </a:lnTo>
                  <a:lnTo>
                    <a:pt x="321782" y="138788"/>
                  </a:lnTo>
                  <a:lnTo>
                    <a:pt x="322382" y="139942"/>
                  </a:lnTo>
                  <a:lnTo>
                    <a:pt x="322986" y="140510"/>
                  </a:lnTo>
                  <a:lnTo>
                    <a:pt x="323733" y="141214"/>
                  </a:lnTo>
                  <a:lnTo>
                    <a:pt x="325929" y="142669"/>
                  </a:lnTo>
                  <a:lnTo>
                    <a:pt x="329114" y="144316"/>
                  </a:lnTo>
                  <a:lnTo>
                    <a:pt x="332004" y="145322"/>
                  </a:lnTo>
                  <a:lnTo>
                    <a:pt x="338933" y="145823"/>
                  </a:lnTo>
                  <a:lnTo>
                    <a:pt x="343064" y="145408"/>
                  </a:lnTo>
                  <a:lnTo>
                    <a:pt x="352089" y="143291"/>
                  </a:lnTo>
                  <a:lnTo>
                    <a:pt x="354095" y="143925"/>
                  </a:lnTo>
                  <a:lnTo>
                    <a:pt x="354610" y="144505"/>
                  </a:lnTo>
                  <a:lnTo>
                    <a:pt x="355830" y="145239"/>
                  </a:lnTo>
                  <a:lnTo>
                    <a:pt x="356303" y="145117"/>
                  </a:lnTo>
                  <a:lnTo>
                    <a:pt x="357983" y="141542"/>
                  </a:lnTo>
                  <a:lnTo>
                    <a:pt x="359541" y="139629"/>
                  </a:lnTo>
                  <a:lnTo>
                    <a:pt x="361950" y="137487"/>
                  </a:lnTo>
                  <a:lnTo>
                    <a:pt x="362749" y="137407"/>
                  </a:lnTo>
                  <a:lnTo>
                    <a:pt x="366583" y="134789"/>
                  </a:lnTo>
                  <a:lnTo>
                    <a:pt x="368681" y="134321"/>
                  </a:lnTo>
                  <a:lnTo>
                    <a:pt x="371050" y="132388"/>
                  </a:lnTo>
                  <a:lnTo>
                    <a:pt x="374089" y="130462"/>
                  </a:lnTo>
                  <a:lnTo>
                    <a:pt x="377581" y="127122"/>
                  </a:lnTo>
                  <a:lnTo>
                    <a:pt x="378687" y="124702"/>
                  </a:lnTo>
                  <a:lnTo>
                    <a:pt x="378827" y="123464"/>
                  </a:lnTo>
                  <a:lnTo>
                    <a:pt x="377418" y="119229"/>
                  </a:lnTo>
                  <a:lnTo>
                    <a:pt x="375273" y="114070"/>
                  </a:lnTo>
                  <a:lnTo>
                    <a:pt x="375737" y="112332"/>
                  </a:lnTo>
                  <a:lnTo>
                    <a:pt x="375303" y="111947"/>
                  </a:lnTo>
                  <a:lnTo>
                    <a:pt x="374281" y="112062"/>
                  </a:lnTo>
                  <a:lnTo>
                    <a:pt x="372694" y="111456"/>
                  </a:lnTo>
                  <a:lnTo>
                    <a:pt x="371998" y="109687"/>
                  </a:lnTo>
                  <a:lnTo>
                    <a:pt x="370707" y="107399"/>
                  </a:lnTo>
                  <a:lnTo>
                    <a:pt x="369160" y="107748"/>
                  </a:lnTo>
                  <a:lnTo>
                    <a:pt x="368292" y="108435"/>
                  </a:lnTo>
                  <a:lnTo>
                    <a:pt x="368603" y="109328"/>
                  </a:lnTo>
                  <a:lnTo>
                    <a:pt x="368348" y="111112"/>
                  </a:lnTo>
                  <a:lnTo>
                    <a:pt x="368883" y="113638"/>
                  </a:lnTo>
                  <a:lnTo>
                    <a:pt x="368650" y="114873"/>
                  </a:lnTo>
                  <a:lnTo>
                    <a:pt x="367040" y="112740"/>
                  </a:lnTo>
                  <a:lnTo>
                    <a:pt x="365758" y="107490"/>
                  </a:lnTo>
                  <a:lnTo>
                    <a:pt x="363334" y="101022"/>
                  </a:lnTo>
                  <a:lnTo>
                    <a:pt x="361501" y="97501"/>
                  </a:lnTo>
                  <a:lnTo>
                    <a:pt x="360330" y="95885"/>
                  </a:lnTo>
                  <a:lnTo>
                    <a:pt x="359354" y="94966"/>
                  </a:lnTo>
                  <a:lnTo>
                    <a:pt x="357582" y="93861"/>
                  </a:lnTo>
                  <a:lnTo>
                    <a:pt x="355668" y="93216"/>
                  </a:lnTo>
                  <a:lnTo>
                    <a:pt x="352588" y="92595"/>
                  </a:lnTo>
                  <a:lnTo>
                    <a:pt x="351827" y="92763"/>
                  </a:lnTo>
                  <a:lnTo>
                    <a:pt x="350450" y="93606"/>
                  </a:lnTo>
                  <a:lnTo>
                    <a:pt x="349692" y="94355"/>
                  </a:lnTo>
                  <a:lnTo>
                    <a:pt x="349086" y="95466"/>
                  </a:lnTo>
                  <a:lnTo>
                    <a:pt x="348773" y="97257"/>
                  </a:lnTo>
                  <a:lnTo>
                    <a:pt x="348914" y="98032"/>
                  </a:lnTo>
                  <a:lnTo>
                    <a:pt x="349440" y="98884"/>
                  </a:lnTo>
                  <a:lnTo>
                    <a:pt x="350421" y="99544"/>
                  </a:lnTo>
                  <a:lnTo>
                    <a:pt x="350440" y="99755"/>
                  </a:lnTo>
                  <a:lnTo>
                    <a:pt x="350005" y="99872"/>
                  </a:lnTo>
                  <a:lnTo>
                    <a:pt x="349289" y="99725"/>
                  </a:lnTo>
                  <a:lnTo>
                    <a:pt x="347746" y="98927"/>
                  </a:lnTo>
                  <a:lnTo>
                    <a:pt x="345970" y="97150"/>
                  </a:lnTo>
                  <a:lnTo>
                    <a:pt x="343934" y="95955"/>
                  </a:lnTo>
                  <a:lnTo>
                    <a:pt x="343228" y="95749"/>
                  </a:lnTo>
                  <a:lnTo>
                    <a:pt x="342739" y="95888"/>
                  </a:lnTo>
                  <a:lnTo>
                    <a:pt x="342408" y="95503"/>
                  </a:lnTo>
                  <a:lnTo>
                    <a:pt x="342766" y="93981"/>
                  </a:lnTo>
                  <a:lnTo>
                    <a:pt x="343811" y="92772"/>
                  </a:lnTo>
                  <a:lnTo>
                    <a:pt x="345615" y="91699"/>
                  </a:lnTo>
                  <a:lnTo>
                    <a:pt x="347425" y="91066"/>
                  </a:lnTo>
                  <a:lnTo>
                    <a:pt x="350619" y="90639"/>
                  </a:lnTo>
                  <a:lnTo>
                    <a:pt x="355700" y="90742"/>
                  </a:lnTo>
                  <a:lnTo>
                    <a:pt x="359741" y="91477"/>
                  </a:lnTo>
                  <a:lnTo>
                    <a:pt x="362878" y="92697"/>
                  </a:lnTo>
                  <a:lnTo>
                    <a:pt x="366482" y="95056"/>
                  </a:lnTo>
                  <a:lnTo>
                    <a:pt x="369969" y="98282"/>
                  </a:lnTo>
                  <a:lnTo>
                    <a:pt x="374433" y="103069"/>
                  </a:lnTo>
                  <a:lnTo>
                    <a:pt x="377933" y="107816"/>
                  </a:lnTo>
                  <a:lnTo>
                    <a:pt x="383308" y="116383"/>
                  </a:lnTo>
                  <a:lnTo>
                    <a:pt x="385873" y="121101"/>
                  </a:lnTo>
                  <a:lnTo>
                    <a:pt x="389660" y="130431"/>
                  </a:lnTo>
                  <a:lnTo>
                    <a:pt x="391900" y="137374"/>
                  </a:lnTo>
                  <a:lnTo>
                    <a:pt x="391660" y="140693"/>
                  </a:lnTo>
                  <a:lnTo>
                    <a:pt x="391931" y="144514"/>
                  </a:lnTo>
                  <a:lnTo>
                    <a:pt x="391761" y="145277"/>
                  </a:lnTo>
                  <a:lnTo>
                    <a:pt x="391976" y="148365"/>
                  </a:lnTo>
                  <a:lnTo>
                    <a:pt x="391363" y="149856"/>
                  </a:lnTo>
                  <a:lnTo>
                    <a:pt x="390968" y="154793"/>
                  </a:lnTo>
                  <a:lnTo>
                    <a:pt x="391697" y="158590"/>
                  </a:lnTo>
                  <a:lnTo>
                    <a:pt x="391909" y="160265"/>
                  </a:lnTo>
                  <a:lnTo>
                    <a:pt x="390891" y="161460"/>
                  </a:lnTo>
                  <a:lnTo>
                    <a:pt x="389762" y="160863"/>
                  </a:lnTo>
                  <a:lnTo>
                    <a:pt x="389198" y="159942"/>
                  </a:lnTo>
                  <a:lnTo>
                    <a:pt x="389414" y="158804"/>
                  </a:lnTo>
                  <a:lnTo>
                    <a:pt x="390112" y="156701"/>
                  </a:lnTo>
                  <a:lnTo>
                    <a:pt x="389125" y="151896"/>
                  </a:lnTo>
                  <a:lnTo>
                    <a:pt x="389098" y="149380"/>
                  </a:lnTo>
                  <a:lnTo>
                    <a:pt x="389452" y="147552"/>
                  </a:lnTo>
                  <a:lnTo>
                    <a:pt x="389188" y="145138"/>
                  </a:lnTo>
                  <a:lnTo>
                    <a:pt x="388619" y="144271"/>
                  </a:lnTo>
                  <a:lnTo>
                    <a:pt x="385864" y="143064"/>
                  </a:lnTo>
                  <a:lnTo>
                    <a:pt x="384555" y="142799"/>
                  </a:lnTo>
                  <a:lnTo>
                    <a:pt x="383785" y="142981"/>
                  </a:lnTo>
                  <a:lnTo>
                    <a:pt x="382388" y="144073"/>
                  </a:lnTo>
                  <a:lnTo>
                    <a:pt x="379778" y="145342"/>
                  </a:lnTo>
                  <a:lnTo>
                    <a:pt x="376339" y="146736"/>
                  </a:lnTo>
                  <a:lnTo>
                    <a:pt x="371479" y="150173"/>
                  </a:lnTo>
                  <a:lnTo>
                    <a:pt x="369621" y="150753"/>
                  </a:lnTo>
                  <a:lnTo>
                    <a:pt x="366452" y="152543"/>
                  </a:lnTo>
                  <a:lnTo>
                    <a:pt x="361447" y="156695"/>
                  </a:lnTo>
                  <a:lnTo>
                    <a:pt x="360705" y="158127"/>
                  </a:lnTo>
                  <a:lnTo>
                    <a:pt x="360926" y="158545"/>
                  </a:lnTo>
                  <a:lnTo>
                    <a:pt x="360780" y="159620"/>
                  </a:lnTo>
                  <a:lnTo>
                    <a:pt x="360237" y="160025"/>
                  </a:lnTo>
                  <a:lnTo>
                    <a:pt x="359941" y="159874"/>
                  </a:lnTo>
                  <a:lnTo>
                    <a:pt x="359420" y="158978"/>
                  </a:lnTo>
                  <a:lnTo>
                    <a:pt x="359130" y="157840"/>
                  </a:lnTo>
                  <a:lnTo>
                    <a:pt x="358250" y="157006"/>
                  </a:lnTo>
                  <a:lnTo>
                    <a:pt x="357441" y="156919"/>
                  </a:lnTo>
                  <a:lnTo>
                    <a:pt x="356464" y="157213"/>
                  </a:lnTo>
                  <a:lnTo>
                    <a:pt x="355661" y="158339"/>
                  </a:lnTo>
                  <a:lnTo>
                    <a:pt x="354597" y="158995"/>
                  </a:lnTo>
                  <a:lnTo>
                    <a:pt x="353424" y="158882"/>
                  </a:lnTo>
                  <a:lnTo>
                    <a:pt x="352372" y="158581"/>
                  </a:lnTo>
                  <a:lnTo>
                    <a:pt x="351442" y="158599"/>
                  </a:lnTo>
                  <a:lnTo>
                    <a:pt x="350092" y="159273"/>
                  </a:lnTo>
                  <a:lnTo>
                    <a:pt x="349337" y="160066"/>
                  </a:lnTo>
                  <a:lnTo>
                    <a:pt x="349051" y="160825"/>
                  </a:lnTo>
                  <a:lnTo>
                    <a:pt x="349199" y="161249"/>
                  </a:lnTo>
                  <a:lnTo>
                    <a:pt x="349003" y="162510"/>
                  </a:lnTo>
                  <a:lnTo>
                    <a:pt x="348226" y="163449"/>
                  </a:lnTo>
                  <a:lnTo>
                    <a:pt x="346196" y="164846"/>
                  </a:lnTo>
                  <a:lnTo>
                    <a:pt x="345320" y="164969"/>
                  </a:lnTo>
                  <a:lnTo>
                    <a:pt x="342397" y="166186"/>
                  </a:lnTo>
                  <a:lnTo>
                    <a:pt x="342141" y="168347"/>
                  </a:lnTo>
                  <a:lnTo>
                    <a:pt x="341334" y="171679"/>
                  </a:lnTo>
                  <a:lnTo>
                    <a:pt x="340341" y="174038"/>
                  </a:lnTo>
                  <a:lnTo>
                    <a:pt x="339548" y="174940"/>
                  </a:lnTo>
                  <a:lnTo>
                    <a:pt x="338838" y="175498"/>
                  </a:lnTo>
                  <a:lnTo>
                    <a:pt x="335918" y="176874"/>
                  </a:lnTo>
                  <a:lnTo>
                    <a:pt x="332022" y="178173"/>
                  </a:lnTo>
                  <a:lnTo>
                    <a:pt x="326855" y="180585"/>
                  </a:lnTo>
                  <a:lnTo>
                    <a:pt x="324693" y="181979"/>
                  </a:lnTo>
                  <a:lnTo>
                    <a:pt x="323895" y="183132"/>
                  </a:lnTo>
                  <a:lnTo>
                    <a:pt x="323370" y="185346"/>
                  </a:lnTo>
                  <a:lnTo>
                    <a:pt x="322560" y="186364"/>
                  </a:lnTo>
                  <a:lnTo>
                    <a:pt x="321995" y="186644"/>
                  </a:lnTo>
                  <a:lnTo>
                    <a:pt x="321410" y="186933"/>
                  </a:lnTo>
                  <a:lnTo>
                    <a:pt x="318964" y="190138"/>
                  </a:lnTo>
                  <a:lnTo>
                    <a:pt x="316346" y="192532"/>
                  </a:lnTo>
                  <a:lnTo>
                    <a:pt x="314647" y="195578"/>
                  </a:lnTo>
                  <a:lnTo>
                    <a:pt x="314889" y="196111"/>
                  </a:lnTo>
                  <a:lnTo>
                    <a:pt x="314644" y="196960"/>
                  </a:lnTo>
                  <a:lnTo>
                    <a:pt x="312177" y="199962"/>
                  </a:lnTo>
                  <a:lnTo>
                    <a:pt x="309345" y="200945"/>
                  </a:lnTo>
                  <a:lnTo>
                    <a:pt x="307567" y="202054"/>
                  </a:lnTo>
                  <a:lnTo>
                    <a:pt x="305976" y="205017"/>
                  </a:lnTo>
                  <a:lnTo>
                    <a:pt x="305130" y="205797"/>
                  </a:lnTo>
                  <a:lnTo>
                    <a:pt x="301412" y="207129"/>
                  </a:lnTo>
                  <a:lnTo>
                    <a:pt x="298958" y="208686"/>
                  </a:lnTo>
                  <a:lnTo>
                    <a:pt x="298179" y="209563"/>
                  </a:lnTo>
                  <a:lnTo>
                    <a:pt x="297107" y="210261"/>
                  </a:lnTo>
                  <a:lnTo>
                    <a:pt x="296721" y="209980"/>
                  </a:lnTo>
                  <a:lnTo>
                    <a:pt x="296695" y="209443"/>
                  </a:lnTo>
                  <a:lnTo>
                    <a:pt x="298300" y="206503"/>
                  </a:lnTo>
                  <a:lnTo>
                    <a:pt x="298794" y="206438"/>
                  </a:lnTo>
                  <a:lnTo>
                    <a:pt x="301024" y="205186"/>
                  </a:lnTo>
                  <a:lnTo>
                    <a:pt x="303055" y="204028"/>
                  </a:lnTo>
                  <a:lnTo>
                    <a:pt x="305224" y="201688"/>
                  </a:lnTo>
                  <a:lnTo>
                    <a:pt x="307713" y="199767"/>
                  </a:lnTo>
                  <a:lnTo>
                    <a:pt x="310298" y="198299"/>
                  </a:lnTo>
                  <a:lnTo>
                    <a:pt x="311225" y="195901"/>
                  </a:lnTo>
                  <a:lnTo>
                    <a:pt x="312418" y="195097"/>
                  </a:lnTo>
                  <a:lnTo>
                    <a:pt x="314029" y="192328"/>
                  </a:lnTo>
                  <a:lnTo>
                    <a:pt x="314586" y="190817"/>
                  </a:lnTo>
                  <a:lnTo>
                    <a:pt x="318807" y="185727"/>
                  </a:lnTo>
                  <a:lnTo>
                    <a:pt x="321839" y="182064"/>
                  </a:lnTo>
                  <a:lnTo>
                    <a:pt x="322014" y="181003"/>
                  </a:lnTo>
                  <a:lnTo>
                    <a:pt x="321576" y="179972"/>
                  </a:lnTo>
                  <a:lnTo>
                    <a:pt x="321399" y="178846"/>
                  </a:lnTo>
                  <a:lnTo>
                    <a:pt x="321733" y="178018"/>
                  </a:lnTo>
                  <a:lnTo>
                    <a:pt x="322258" y="177470"/>
                  </a:lnTo>
                  <a:lnTo>
                    <a:pt x="322233" y="176716"/>
                  </a:lnTo>
                  <a:lnTo>
                    <a:pt x="321871" y="175943"/>
                  </a:lnTo>
                  <a:lnTo>
                    <a:pt x="319821" y="173162"/>
                  </a:lnTo>
                  <a:lnTo>
                    <a:pt x="319655" y="172447"/>
                  </a:lnTo>
                  <a:lnTo>
                    <a:pt x="320289" y="170030"/>
                  </a:lnTo>
                  <a:lnTo>
                    <a:pt x="319353" y="168942"/>
                  </a:lnTo>
                  <a:lnTo>
                    <a:pt x="318395" y="168576"/>
                  </a:lnTo>
                  <a:lnTo>
                    <a:pt x="318350" y="167608"/>
                  </a:lnTo>
                  <a:lnTo>
                    <a:pt x="319354" y="166495"/>
                  </a:lnTo>
                  <a:lnTo>
                    <a:pt x="319243" y="165737"/>
                  </a:lnTo>
                  <a:lnTo>
                    <a:pt x="317303" y="162658"/>
                  </a:lnTo>
                  <a:lnTo>
                    <a:pt x="316882" y="162400"/>
                  </a:lnTo>
                  <a:lnTo>
                    <a:pt x="315569" y="162678"/>
                  </a:lnTo>
                  <a:lnTo>
                    <a:pt x="316675" y="160485"/>
                  </a:lnTo>
                  <a:lnTo>
                    <a:pt x="318615" y="159135"/>
                  </a:lnTo>
                  <a:lnTo>
                    <a:pt x="318425" y="157852"/>
                  </a:lnTo>
                  <a:lnTo>
                    <a:pt x="317882" y="157157"/>
                  </a:lnTo>
                  <a:lnTo>
                    <a:pt x="315931" y="156922"/>
                  </a:lnTo>
                  <a:lnTo>
                    <a:pt x="315726" y="156897"/>
                  </a:lnTo>
                  <a:lnTo>
                    <a:pt x="315191" y="157564"/>
                  </a:lnTo>
                  <a:lnTo>
                    <a:pt x="314627" y="157785"/>
                  </a:lnTo>
                  <a:lnTo>
                    <a:pt x="312894" y="157314"/>
                  </a:lnTo>
                  <a:lnTo>
                    <a:pt x="308550" y="157252"/>
                  </a:lnTo>
                  <a:lnTo>
                    <a:pt x="307239" y="156917"/>
                  </a:lnTo>
                  <a:lnTo>
                    <a:pt x="306573" y="157584"/>
                  </a:lnTo>
                  <a:lnTo>
                    <a:pt x="306701" y="158977"/>
                  </a:lnTo>
                  <a:lnTo>
                    <a:pt x="307951" y="160205"/>
                  </a:lnTo>
                  <a:lnTo>
                    <a:pt x="309173" y="162755"/>
                  </a:lnTo>
                  <a:lnTo>
                    <a:pt x="309337" y="164087"/>
                  </a:lnTo>
                  <a:lnTo>
                    <a:pt x="308172" y="163961"/>
                  </a:lnTo>
                  <a:lnTo>
                    <a:pt x="306219" y="163199"/>
                  </a:lnTo>
                  <a:lnTo>
                    <a:pt x="305184" y="163921"/>
                  </a:lnTo>
                  <a:lnTo>
                    <a:pt x="305295" y="166585"/>
                  </a:lnTo>
                  <a:lnTo>
                    <a:pt x="305593" y="167890"/>
                  </a:lnTo>
                  <a:lnTo>
                    <a:pt x="306309" y="168674"/>
                  </a:lnTo>
                  <a:lnTo>
                    <a:pt x="306669" y="169635"/>
                  </a:lnTo>
                  <a:lnTo>
                    <a:pt x="306392" y="171674"/>
                  </a:lnTo>
                  <a:lnTo>
                    <a:pt x="306006" y="171858"/>
                  </a:lnTo>
                  <a:lnTo>
                    <a:pt x="305384" y="171449"/>
                  </a:lnTo>
                  <a:lnTo>
                    <a:pt x="304982" y="170939"/>
                  </a:lnTo>
                  <a:lnTo>
                    <a:pt x="304817" y="170741"/>
                  </a:lnTo>
                  <a:lnTo>
                    <a:pt x="301172" y="170979"/>
                  </a:lnTo>
                  <a:lnTo>
                    <a:pt x="300768" y="171220"/>
                  </a:lnTo>
                  <a:lnTo>
                    <a:pt x="300635" y="171703"/>
                  </a:lnTo>
                  <a:lnTo>
                    <a:pt x="300861" y="172681"/>
                  </a:lnTo>
                  <a:lnTo>
                    <a:pt x="302296" y="172988"/>
                  </a:lnTo>
                  <a:lnTo>
                    <a:pt x="303167" y="174170"/>
                  </a:lnTo>
                  <a:lnTo>
                    <a:pt x="303174" y="174513"/>
                  </a:lnTo>
                  <a:lnTo>
                    <a:pt x="302405" y="175461"/>
                  </a:lnTo>
                  <a:lnTo>
                    <a:pt x="299793" y="176309"/>
                  </a:lnTo>
                  <a:lnTo>
                    <a:pt x="298671" y="175966"/>
                  </a:lnTo>
                  <a:lnTo>
                    <a:pt x="297883" y="176524"/>
                  </a:lnTo>
                  <a:lnTo>
                    <a:pt x="297724" y="176999"/>
                  </a:lnTo>
                  <a:lnTo>
                    <a:pt x="300160" y="180502"/>
                  </a:lnTo>
                  <a:lnTo>
                    <a:pt x="299559" y="181152"/>
                  </a:lnTo>
                  <a:lnTo>
                    <a:pt x="299516" y="182121"/>
                  </a:lnTo>
                  <a:lnTo>
                    <a:pt x="299702" y="182853"/>
                  </a:lnTo>
                  <a:lnTo>
                    <a:pt x="297495" y="180711"/>
                  </a:lnTo>
                  <a:lnTo>
                    <a:pt x="296687" y="178773"/>
                  </a:lnTo>
                  <a:lnTo>
                    <a:pt x="296401" y="177629"/>
                  </a:lnTo>
                  <a:lnTo>
                    <a:pt x="296142" y="177255"/>
                  </a:lnTo>
                  <a:lnTo>
                    <a:pt x="295729" y="177041"/>
                  </a:lnTo>
                  <a:lnTo>
                    <a:pt x="293773" y="176852"/>
                  </a:lnTo>
                  <a:lnTo>
                    <a:pt x="293587" y="178262"/>
                  </a:lnTo>
                  <a:lnTo>
                    <a:pt x="292493" y="178628"/>
                  </a:lnTo>
                  <a:lnTo>
                    <a:pt x="291837" y="179539"/>
                  </a:lnTo>
                  <a:lnTo>
                    <a:pt x="293130" y="180516"/>
                  </a:lnTo>
                  <a:lnTo>
                    <a:pt x="294328" y="182746"/>
                  </a:lnTo>
                  <a:lnTo>
                    <a:pt x="294224" y="182932"/>
                  </a:lnTo>
                  <a:lnTo>
                    <a:pt x="293104" y="182810"/>
                  </a:lnTo>
                  <a:lnTo>
                    <a:pt x="291986" y="181306"/>
                  </a:lnTo>
                  <a:lnTo>
                    <a:pt x="291477" y="180949"/>
                  </a:lnTo>
                  <a:lnTo>
                    <a:pt x="290712" y="181113"/>
                  </a:lnTo>
                  <a:lnTo>
                    <a:pt x="290520" y="181444"/>
                  </a:lnTo>
                  <a:lnTo>
                    <a:pt x="290877" y="182726"/>
                  </a:lnTo>
                  <a:lnTo>
                    <a:pt x="291423" y="183542"/>
                  </a:lnTo>
                  <a:lnTo>
                    <a:pt x="291430" y="185057"/>
                  </a:lnTo>
                  <a:lnTo>
                    <a:pt x="291022" y="186225"/>
                  </a:lnTo>
                  <a:lnTo>
                    <a:pt x="290488" y="185830"/>
                  </a:lnTo>
                  <a:lnTo>
                    <a:pt x="289926" y="185992"/>
                  </a:lnTo>
                  <a:lnTo>
                    <a:pt x="289816" y="186341"/>
                  </a:lnTo>
                  <a:lnTo>
                    <a:pt x="290203" y="187051"/>
                  </a:lnTo>
                  <a:lnTo>
                    <a:pt x="291558" y="187936"/>
                  </a:lnTo>
                  <a:lnTo>
                    <a:pt x="293290" y="191268"/>
                  </a:lnTo>
                  <a:lnTo>
                    <a:pt x="292215" y="191601"/>
                  </a:lnTo>
                  <a:lnTo>
                    <a:pt x="292010" y="193251"/>
                  </a:lnTo>
                  <a:lnTo>
                    <a:pt x="292076" y="195506"/>
                  </a:lnTo>
                  <a:lnTo>
                    <a:pt x="290602" y="193693"/>
                  </a:lnTo>
                  <a:lnTo>
                    <a:pt x="288690" y="194160"/>
                  </a:lnTo>
                  <a:lnTo>
                    <a:pt x="288674" y="195674"/>
                  </a:lnTo>
                  <a:lnTo>
                    <a:pt x="289297" y="197108"/>
                  </a:lnTo>
                  <a:lnTo>
                    <a:pt x="286949" y="197535"/>
                  </a:lnTo>
                  <a:lnTo>
                    <a:pt x="285387" y="198477"/>
                  </a:lnTo>
                  <a:lnTo>
                    <a:pt x="284103" y="200373"/>
                  </a:lnTo>
                  <a:lnTo>
                    <a:pt x="283702" y="201169"/>
                  </a:lnTo>
                  <a:lnTo>
                    <a:pt x="281397" y="200126"/>
                  </a:lnTo>
                  <a:lnTo>
                    <a:pt x="278387" y="200522"/>
                  </a:lnTo>
                  <a:lnTo>
                    <a:pt x="275214" y="203299"/>
                  </a:lnTo>
                  <a:lnTo>
                    <a:pt x="273974" y="199873"/>
                  </a:lnTo>
                  <a:lnTo>
                    <a:pt x="270061" y="190264"/>
                  </a:lnTo>
                  <a:lnTo>
                    <a:pt x="269960" y="190047"/>
                  </a:lnTo>
                  <a:lnTo>
                    <a:pt x="268976" y="189014"/>
                  </a:lnTo>
                  <a:lnTo>
                    <a:pt x="268543" y="188754"/>
                  </a:lnTo>
                  <a:lnTo>
                    <a:pt x="268411" y="188439"/>
                  </a:lnTo>
                  <a:lnTo>
                    <a:pt x="267981" y="187235"/>
                  </a:lnTo>
                  <a:lnTo>
                    <a:pt x="267759" y="186100"/>
                  </a:lnTo>
                  <a:lnTo>
                    <a:pt x="268070" y="185313"/>
                  </a:lnTo>
                  <a:lnTo>
                    <a:pt x="267652" y="183462"/>
                  </a:lnTo>
                  <a:lnTo>
                    <a:pt x="267101" y="180940"/>
                  </a:lnTo>
                  <a:lnTo>
                    <a:pt x="267020" y="180755"/>
                  </a:lnTo>
                  <a:lnTo>
                    <a:pt x="266762" y="180772"/>
                  </a:lnTo>
                  <a:lnTo>
                    <a:pt x="265542" y="180786"/>
                  </a:lnTo>
                  <a:lnTo>
                    <a:pt x="264634" y="180858"/>
                  </a:lnTo>
                  <a:lnTo>
                    <a:pt x="262126" y="180935"/>
                  </a:lnTo>
                  <a:lnTo>
                    <a:pt x="262014" y="180522"/>
                  </a:lnTo>
                  <a:lnTo>
                    <a:pt x="261410" y="180534"/>
                  </a:lnTo>
                  <a:lnTo>
                    <a:pt x="260299" y="180604"/>
                  </a:lnTo>
                  <a:lnTo>
                    <a:pt x="259937" y="180623"/>
                  </a:lnTo>
                  <a:lnTo>
                    <a:pt x="259793" y="180622"/>
                  </a:lnTo>
                  <a:lnTo>
                    <a:pt x="258921" y="179842"/>
                  </a:lnTo>
                  <a:lnTo>
                    <a:pt x="255234" y="176546"/>
                  </a:lnTo>
                  <a:lnTo>
                    <a:pt x="255092" y="176419"/>
                  </a:lnTo>
                  <a:lnTo>
                    <a:pt x="249627" y="171799"/>
                  </a:lnTo>
                  <a:lnTo>
                    <a:pt x="242705" y="170210"/>
                  </a:lnTo>
                  <a:lnTo>
                    <a:pt x="241460" y="169905"/>
                  </a:lnTo>
                  <a:lnTo>
                    <a:pt x="241214" y="169656"/>
                  </a:lnTo>
                  <a:lnTo>
                    <a:pt x="241048" y="169060"/>
                  </a:lnTo>
                  <a:lnTo>
                    <a:pt x="240513" y="168375"/>
                  </a:lnTo>
                  <a:lnTo>
                    <a:pt x="240242" y="168118"/>
                  </a:lnTo>
                  <a:lnTo>
                    <a:pt x="240030" y="168135"/>
                  </a:lnTo>
                  <a:lnTo>
                    <a:pt x="239599" y="168033"/>
                  </a:lnTo>
                  <a:lnTo>
                    <a:pt x="239368" y="167794"/>
                  </a:lnTo>
                  <a:lnTo>
                    <a:pt x="239278" y="167529"/>
                  </a:lnTo>
                  <a:lnTo>
                    <a:pt x="239259" y="166890"/>
                  </a:lnTo>
                  <a:lnTo>
                    <a:pt x="239170" y="166594"/>
                  </a:lnTo>
                  <a:lnTo>
                    <a:pt x="239076" y="166238"/>
                  </a:lnTo>
                  <a:lnTo>
                    <a:pt x="237644" y="164498"/>
                  </a:lnTo>
                  <a:lnTo>
                    <a:pt x="237679" y="163735"/>
                  </a:lnTo>
                  <a:lnTo>
                    <a:pt x="238066" y="163005"/>
                  </a:lnTo>
                  <a:lnTo>
                    <a:pt x="238204" y="162703"/>
                  </a:lnTo>
                  <a:lnTo>
                    <a:pt x="238380" y="162374"/>
                  </a:lnTo>
                  <a:lnTo>
                    <a:pt x="237344" y="161423"/>
                  </a:lnTo>
                  <a:lnTo>
                    <a:pt x="237255" y="161280"/>
                  </a:lnTo>
                  <a:lnTo>
                    <a:pt x="237379" y="158555"/>
                  </a:lnTo>
                  <a:lnTo>
                    <a:pt x="235854" y="156044"/>
                  </a:lnTo>
                  <a:lnTo>
                    <a:pt x="235507" y="154304"/>
                  </a:lnTo>
                  <a:lnTo>
                    <a:pt x="235368" y="153608"/>
                  </a:lnTo>
                  <a:lnTo>
                    <a:pt x="233973" y="154285"/>
                  </a:lnTo>
                  <a:lnTo>
                    <a:pt x="233771" y="154375"/>
                  </a:lnTo>
                  <a:lnTo>
                    <a:pt x="232992" y="154746"/>
                  </a:lnTo>
                  <a:lnTo>
                    <a:pt x="232701" y="154879"/>
                  </a:lnTo>
                  <a:lnTo>
                    <a:pt x="232144" y="155152"/>
                  </a:lnTo>
                  <a:lnTo>
                    <a:pt x="231859" y="155268"/>
                  </a:lnTo>
                  <a:lnTo>
                    <a:pt x="231582" y="155411"/>
                  </a:lnTo>
                  <a:lnTo>
                    <a:pt x="231082" y="155683"/>
                  </a:lnTo>
                  <a:lnTo>
                    <a:pt x="229845" y="151489"/>
                  </a:lnTo>
                  <a:lnTo>
                    <a:pt x="228106" y="145570"/>
                  </a:lnTo>
                  <a:lnTo>
                    <a:pt x="228016" y="145305"/>
                  </a:lnTo>
                  <a:lnTo>
                    <a:pt x="227248" y="142709"/>
                  </a:lnTo>
                  <a:lnTo>
                    <a:pt x="225839" y="137949"/>
                  </a:lnTo>
                  <a:lnTo>
                    <a:pt x="217861" y="140478"/>
                  </a:lnTo>
                  <a:lnTo>
                    <a:pt x="213684" y="141799"/>
                  </a:lnTo>
                  <a:lnTo>
                    <a:pt x="213412" y="141899"/>
                  </a:lnTo>
                  <a:lnTo>
                    <a:pt x="210707" y="143021"/>
                  </a:lnTo>
                  <a:lnTo>
                    <a:pt x="207404" y="144098"/>
                  </a:lnTo>
                  <a:lnTo>
                    <a:pt x="205586" y="144672"/>
                  </a:lnTo>
                  <a:lnTo>
                    <a:pt x="202545" y="145673"/>
                  </a:lnTo>
                  <a:lnTo>
                    <a:pt x="185973" y="151104"/>
                  </a:lnTo>
                  <a:lnTo>
                    <a:pt x="182562" y="152360"/>
                  </a:lnTo>
                  <a:lnTo>
                    <a:pt x="181775" y="150212"/>
                  </a:lnTo>
                  <a:lnTo>
                    <a:pt x="173022" y="152652"/>
                  </a:lnTo>
                  <a:lnTo>
                    <a:pt x="172304" y="152852"/>
                  </a:lnTo>
                  <a:lnTo>
                    <a:pt x="162088" y="155434"/>
                  </a:lnTo>
                  <a:lnTo>
                    <a:pt x="154088" y="157678"/>
                  </a:lnTo>
                  <a:lnTo>
                    <a:pt x="149972" y="158628"/>
                  </a:lnTo>
                  <a:lnTo>
                    <a:pt x="146401" y="159451"/>
                  </a:lnTo>
                  <a:lnTo>
                    <a:pt x="134415" y="162683"/>
                  </a:lnTo>
                  <a:lnTo>
                    <a:pt x="127313" y="164672"/>
                  </a:lnTo>
                  <a:lnTo>
                    <a:pt x="112593" y="168545"/>
                  </a:lnTo>
                  <a:lnTo>
                    <a:pt x="107073" y="170077"/>
                  </a:lnTo>
                  <a:lnTo>
                    <a:pt x="105084" y="170629"/>
                  </a:lnTo>
                  <a:lnTo>
                    <a:pt x="100517" y="172556"/>
                  </a:lnTo>
                  <a:lnTo>
                    <a:pt x="99780" y="173597"/>
                  </a:lnTo>
                  <a:lnTo>
                    <a:pt x="98951" y="173831"/>
                  </a:lnTo>
                  <a:lnTo>
                    <a:pt x="97185" y="174283"/>
                  </a:lnTo>
                  <a:lnTo>
                    <a:pt x="96849" y="173491"/>
                  </a:lnTo>
                  <a:lnTo>
                    <a:pt x="93089" y="174306"/>
                  </a:lnTo>
                  <a:lnTo>
                    <a:pt x="87372" y="175242"/>
                  </a:lnTo>
                  <a:lnTo>
                    <a:pt x="81105" y="177091"/>
                  </a:lnTo>
                  <a:lnTo>
                    <a:pt x="81041" y="177553"/>
                  </a:lnTo>
                  <a:lnTo>
                    <a:pt x="81509" y="177605"/>
                  </a:lnTo>
                  <a:lnTo>
                    <a:pt x="81774" y="177821"/>
                  </a:lnTo>
                  <a:lnTo>
                    <a:pt x="81723" y="178570"/>
                  </a:lnTo>
                  <a:lnTo>
                    <a:pt x="81471" y="179333"/>
                  </a:lnTo>
                  <a:lnTo>
                    <a:pt x="81179" y="179265"/>
                  </a:lnTo>
                  <a:lnTo>
                    <a:pt x="81024" y="179357"/>
                  </a:lnTo>
                  <a:lnTo>
                    <a:pt x="81077" y="179610"/>
                  </a:lnTo>
                  <a:lnTo>
                    <a:pt x="81241" y="179807"/>
                  </a:lnTo>
                  <a:lnTo>
                    <a:pt x="81458" y="179928"/>
                  </a:lnTo>
                  <a:lnTo>
                    <a:pt x="81395" y="180313"/>
                  </a:lnTo>
                  <a:lnTo>
                    <a:pt x="81257" y="180627"/>
                  </a:lnTo>
                  <a:lnTo>
                    <a:pt x="81375" y="181060"/>
                  </a:lnTo>
                  <a:lnTo>
                    <a:pt x="81155" y="181435"/>
                  </a:lnTo>
                  <a:lnTo>
                    <a:pt x="81278" y="182119"/>
                  </a:lnTo>
                  <a:lnTo>
                    <a:pt x="80470" y="182478"/>
                  </a:lnTo>
                  <a:lnTo>
                    <a:pt x="76238" y="184355"/>
                  </a:lnTo>
                  <a:lnTo>
                    <a:pt x="75033" y="178745"/>
                  </a:lnTo>
                  <a:lnTo>
                    <a:pt x="71487" y="179674"/>
                  </a:lnTo>
                  <a:lnTo>
                    <a:pt x="69712" y="180044"/>
                  </a:lnTo>
                  <a:lnTo>
                    <a:pt x="55405" y="183877"/>
                  </a:lnTo>
                  <a:lnTo>
                    <a:pt x="54428" y="184116"/>
                  </a:lnTo>
                  <a:lnTo>
                    <a:pt x="49709" y="185269"/>
                  </a:lnTo>
                  <a:lnTo>
                    <a:pt x="41849" y="187117"/>
                  </a:lnTo>
                  <a:lnTo>
                    <a:pt x="30956" y="189667"/>
                  </a:lnTo>
                  <a:lnTo>
                    <a:pt x="30821" y="189694"/>
                  </a:lnTo>
                  <a:lnTo>
                    <a:pt x="24219" y="191197"/>
                  </a:lnTo>
                  <a:lnTo>
                    <a:pt x="24078" y="191229"/>
                  </a:lnTo>
                  <a:lnTo>
                    <a:pt x="9380" y="194685"/>
                  </a:lnTo>
                  <a:lnTo>
                    <a:pt x="3681" y="196376"/>
                  </a:lnTo>
                  <a:lnTo>
                    <a:pt x="2673" y="19664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782422" y="4295810"/>
              <a:ext cx="40874" cy="31089"/>
            </a:xfrm>
            <a:custGeom>
              <a:avLst/>
              <a:pathLst>
                <a:path w="40874" h="31089">
                  <a:moveTo>
                    <a:pt x="259" y="25579"/>
                  </a:moveTo>
                  <a:lnTo>
                    <a:pt x="2424" y="24557"/>
                  </a:lnTo>
                  <a:lnTo>
                    <a:pt x="3775" y="24444"/>
                  </a:lnTo>
                  <a:lnTo>
                    <a:pt x="5824" y="24738"/>
                  </a:lnTo>
                  <a:lnTo>
                    <a:pt x="6643" y="24281"/>
                  </a:lnTo>
                  <a:lnTo>
                    <a:pt x="7108" y="23512"/>
                  </a:lnTo>
                  <a:lnTo>
                    <a:pt x="9375" y="15972"/>
                  </a:lnTo>
                  <a:lnTo>
                    <a:pt x="9835" y="15644"/>
                  </a:lnTo>
                  <a:lnTo>
                    <a:pt x="10665" y="13865"/>
                  </a:lnTo>
                  <a:lnTo>
                    <a:pt x="10479" y="12904"/>
                  </a:lnTo>
                  <a:lnTo>
                    <a:pt x="10877" y="10401"/>
                  </a:lnTo>
                  <a:lnTo>
                    <a:pt x="11954" y="8468"/>
                  </a:lnTo>
                  <a:lnTo>
                    <a:pt x="15054" y="4478"/>
                  </a:lnTo>
                  <a:lnTo>
                    <a:pt x="18947" y="0"/>
                  </a:lnTo>
                  <a:lnTo>
                    <a:pt x="19538" y="8"/>
                  </a:lnTo>
                  <a:lnTo>
                    <a:pt x="20165" y="1239"/>
                  </a:lnTo>
                  <a:lnTo>
                    <a:pt x="22577" y="1059"/>
                  </a:lnTo>
                  <a:lnTo>
                    <a:pt x="23237" y="401"/>
                  </a:lnTo>
                  <a:lnTo>
                    <a:pt x="23756" y="562"/>
                  </a:lnTo>
                  <a:lnTo>
                    <a:pt x="25509" y="2513"/>
                  </a:lnTo>
                  <a:lnTo>
                    <a:pt x="25959" y="3848"/>
                  </a:lnTo>
                  <a:lnTo>
                    <a:pt x="26223" y="5694"/>
                  </a:lnTo>
                  <a:lnTo>
                    <a:pt x="26785" y="6588"/>
                  </a:lnTo>
                  <a:lnTo>
                    <a:pt x="27719" y="7551"/>
                  </a:lnTo>
                  <a:lnTo>
                    <a:pt x="28980" y="8178"/>
                  </a:lnTo>
                  <a:lnTo>
                    <a:pt x="30183" y="8445"/>
                  </a:lnTo>
                  <a:lnTo>
                    <a:pt x="31398" y="8275"/>
                  </a:lnTo>
                  <a:lnTo>
                    <a:pt x="32667" y="8427"/>
                  </a:lnTo>
                  <a:lnTo>
                    <a:pt x="33510" y="9436"/>
                  </a:lnTo>
                  <a:lnTo>
                    <a:pt x="33910" y="10332"/>
                  </a:lnTo>
                  <a:lnTo>
                    <a:pt x="34202" y="10404"/>
                  </a:lnTo>
                  <a:lnTo>
                    <a:pt x="35096" y="10236"/>
                  </a:lnTo>
                  <a:lnTo>
                    <a:pt x="35639" y="9659"/>
                  </a:lnTo>
                  <a:lnTo>
                    <a:pt x="36334" y="7466"/>
                  </a:lnTo>
                  <a:lnTo>
                    <a:pt x="35869" y="6126"/>
                  </a:lnTo>
                  <a:lnTo>
                    <a:pt x="35927" y="5473"/>
                  </a:lnTo>
                  <a:lnTo>
                    <a:pt x="36386" y="4365"/>
                  </a:lnTo>
                  <a:lnTo>
                    <a:pt x="37728" y="3710"/>
                  </a:lnTo>
                  <a:lnTo>
                    <a:pt x="39224" y="6980"/>
                  </a:lnTo>
                  <a:lnTo>
                    <a:pt x="39603" y="9338"/>
                  </a:lnTo>
                  <a:lnTo>
                    <a:pt x="40874" y="13070"/>
                  </a:lnTo>
                  <a:lnTo>
                    <a:pt x="40816" y="13934"/>
                  </a:lnTo>
                  <a:lnTo>
                    <a:pt x="36143" y="15642"/>
                  </a:lnTo>
                  <a:lnTo>
                    <a:pt x="31596" y="16659"/>
                  </a:lnTo>
                  <a:lnTo>
                    <a:pt x="25170" y="18589"/>
                  </a:lnTo>
                  <a:lnTo>
                    <a:pt x="13832" y="23231"/>
                  </a:lnTo>
                  <a:lnTo>
                    <a:pt x="11599" y="24760"/>
                  </a:lnTo>
                  <a:lnTo>
                    <a:pt x="10362" y="26104"/>
                  </a:lnTo>
                  <a:lnTo>
                    <a:pt x="9090" y="28224"/>
                  </a:lnTo>
                  <a:lnTo>
                    <a:pt x="8977" y="29297"/>
                  </a:lnTo>
                  <a:lnTo>
                    <a:pt x="9301" y="29660"/>
                  </a:lnTo>
                  <a:lnTo>
                    <a:pt x="9261" y="30482"/>
                  </a:lnTo>
                  <a:lnTo>
                    <a:pt x="8642" y="31089"/>
                  </a:lnTo>
                  <a:lnTo>
                    <a:pt x="5286" y="30078"/>
                  </a:lnTo>
                  <a:lnTo>
                    <a:pt x="2900" y="28803"/>
                  </a:lnTo>
                  <a:lnTo>
                    <a:pt x="0" y="2660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843372" y="4290430"/>
              <a:ext cx="35224" cy="23278"/>
            </a:xfrm>
            <a:custGeom>
              <a:avLst/>
              <a:pathLst>
                <a:path w="35224" h="23278">
                  <a:moveTo>
                    <a:pt x="0" y="18873"/>
                  </a:moveTo>
                  <a:lnTo>
                    <a:pt x="1584" y="18436"/>
                  </a:lnTo>
                  <a:lnTo>
                    <a:pt x="2976" y="18692"/>
                  </a:lnTo>
                  <a:lnTo>
                    <a:pt x="3592" y="18873"/>
                  </a:lnTo>
                  <a:lnTo>
                    <a:pt x="4386" y="19831"/>
                  </a:lnTo>
                  <a:lnTo>
                    <a:pt x="5732" y="20214"/>
                  </a:lnTo>
                  <a:lnTo>
                    <a:pt x="7928" y="19528"/>
                  </a:lnTo>
                  <a:lnTo>
                    <a:pt x="9037" y="18497"/>
                  </a:lnTo>
                  <a:lnTo>
                    <a:pt x="16635" y="16235"/>
                  </a:lnTo>
                  <a:lnTo>
                    <a:pt x="19866" y="14621"/>
                  </a:lnTo>
                  <a:lnTo>
                    <a:pt x="20866" y="14098"/>
                  </a:lnTo>
                  <a:lnTo>
                    <a:pt x="22494" y="12100"/>
                  </a:lnTo>
                  <a:lnTo>
                    <a:pt x="23657" y="9740"/>
                  </a:lnTo>
                  <a:lnTo>
                    <a:pt x="24427" y="6768"/>
                  </a:lnTo>
                  <a:lnTo>
                    <a:pt x="23783" y="3793"/>
                  </a:lnTo>
                  <a:lnTo>
                    <a:pt x="23227" y="2805"/>
                  </a:lnTo>
                  <a:lnTo>
                    <a:pt x="22574" y="2284"/>
                  </a:lnTo>
                  <a:lnTo>
                    <a:pt x="22040" y="1798"/>
                  </a:lnTo>
                  <a:lnTo>
                    <a:pt x="20973" y="1023"/>
                  </a:lnTo>
                  <a:lnTo>
                    <a:pt x="20364" y="550"/>
                  </a:lnTo>
                  <a:lnTo>
                    <a:pt x="20250" y="0"/>
                  </a:lnTo>
                  <a:lnTo>
                    <a:pt x="22143" y="312"/>
                  </a:lnTo>
                  <a:lnTo>
                    <a:pt x="24487" y="2227"/>
                  </a:lnTo>
                  <a:lnTo>
                    <a:pt x="34585" y="12921"/>
                  </a:lnTo>
                  <a:lnTo>
                    <a:pt x="35224" y="14909"/>
                  </a:lnTo>
                  <a:lnTo>
                    <a:pt x="35220" y="16451"/>
                  </a:lnTo>
                  <a:lnTo>
                    <a:pt x="35176" y="16789"/>
                  </a:lnTo>
                  <a:lnTo>
                    <a:pt x="34424" y="17810"/>
                  </a:lnTo>
                  <a:lnTo>
                    <a:pt x="31980" y="19821"/>
                  </a:lnTo>
                  <a:lnTo>
                    <a:pt x="30605" y="20469"/>
                  </a:lnTo>
                  <a:lnTo>
                    <a:pt x="26438" y="21052"/>
                  </a:lnTo>
                  <a:lnTo>
                    <a:pt x="23157" y="21819"/>
                  </a:lnTo>
                  <a:lnTo>
                    <a:pt x="21867" y="22772"/>
                  </a:lnTo>
                  <a:lnTo>
                    <a:pt x="19514" y="23278"/>
                  </a:lnTo>
                  <a:lnTo>
                    <a:pt x="13439" y="23094"/>
                  </a:lnTo>
                  <a:lnTo>
                    <a:pt x="5255" y="21512"/>
                  </a:lnTo>
                  <a:lnTo>
                    <a:pt x="3018" y="21377"/>
                  </a:lnTo>
                  <a:lnTo>
                    <a:pt x="1623" y="20836"/>
                  </a:lnTo>
                  <a:lnTo>
                    <a:pt x="607" y="2006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786912" y="4333158"/>
              <a:ext cx="3349" cy="2246"/>
            </a:xfrm>
            <a:custGeom>
              <a:avLst/>
              <a:pathLst>
                <a:path w="3349" h="2246">
                  <a:moveTo>
                    <a:pt x="562" y="1206"/>
                  </a:moveTo>
                  <a:lnTo>
                    <a:pt x="1450" y="621"/>
                  </a:lnTo>
                  <a:lnTo>
                    <a:pt x="1872" y="0"/>
                  </a:lnTo>
                  <a:lnTo>
                    <a:pt x="2570" y="212"/>
                  </a:lnTo>
                  <a:lnTo>
                    <a:pt x="3247" y="570"/>
                  </a:lnTo>
                  <a:lnTo>
                    <a:pt x="3349" y="1917"/>
                  </a:lnTo>
                  <a:lnTo>
                    <a:pt x="2508" y="2181"/>
                  </a:lnTo>
                  <a:lnTo>
                    <a:pt x="1482" y="2246"/>
                  </a:lnTo>
                  <a:lnTo>
                    <a:pt x="0" y="156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771767" y="4285683"/>
              <a:ext cx="2322" cy="3008"/>
            </a:xfrm>
            <a:custGeom>
              <a:avLst/>
              <a:pathLst>
                <a:path w="2322" h="3008">
                  <a:moveTo>
                    <a:pt x="242" y="0"/>
                  </a:moveTo>
                  <a:lnTo>
                    <a:pt x="1455" y="851"/>
                  </a:lnTo>
                  <a:lnTo>
                    <a:pt x="2218" y="2296"/>
                  </a:lnTo>
                  <a:lnTo>
                    <a:pt x="2322" y="3008"/>
                  </a:lnTo>
                  <a:lnTo>
                    <a:pt x="1353" y="2911"/>
                  </a:lnTo>
                  <a:lnTo>
                    <a:pt x="0" y="161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47644" y="4000497"/>
              <a:ext cx="454448" cy="615105"/>
            </a:xfrm>
            <a:custGeom>
              <a:avLst/>
              <a:pathLst>
                <a:path w="454448" h="615105">
                  <a:moveTo>
                    <a:pt x="4293" y="615105"/>
                  </a:moveTo>
                  <a:lnTo>
                    <a:pt x="9081" y="610950"/>
                  </a:lnTo>
                  <a:lnTo>
                    <a:pt x="15070" y="605162"/>
                  </a:lnTo>
                  <a:lnTo>
                    <a:pt x="18754" y="600983"/>
                  </a:lnTo>
                  <a:lnTo>
                    <a:pt x="24464" y="593082"/>
                  </a:lnTo>
                  <a:lnTo>
                    <a:pt x="26402" y="589240"/>
                  </a:lnTo>
                  <a:lnTo>
                    <a:pt x="27713" y="585544"/>
                  </a:lnTo>
                  <a:lnTo>
                    <a:pt x="29557" y="576772"/>
                  </a:lnTo>
                  <a:lnTo>
                    <a:pt x="34130" y="563735"/>
                  </a:lnTo>
                  <a:lnTo>
                    <a:pt x="35001" y="560584"/>
                  </a:lnTo>
                  <a:lnTo>
                    <a:pt x="35314" y="558607"/>
                  </a:lnTo>
                  <a:lnTo>
                    <a:pt x="37096" y="556008"/>
                  </a:lnTo>
                  <a:lnTo>
                    <a:pt x="42778" y="546176"/>
                  </a:lnTo>
                  <a:lnTo>
                    <a:pt x="44477" y="542884"/>
                  </a:lnTo>
                  <a:lnTo>
                    <a:pt x="46236" y="538850"/>
                  </a:lnTo>
                  <a:lnTo>
                    <a:pt x="46985" y="537129"/>
                  </a:lnTo>
                  <a:lnTo>
                    <a:pt x="49745" y="528425"/>
                  </a:lnTo>
                  <a:lnTo>
                    <a:pt x="51599" y="521176"/>
                  </a:lnTo>
                  <a:lnTo>
                    <a:pt x="52353" y="515699"/>
                  </a:lnTo>
                  <a:lnTo>
                    <a:pt x="52174" y="514645"/>
                  </a:lnTo>
                  <a:lnTo>
                    <a:pt x="52851" y="512862"/>
                  </a:lnTo>
                  <a:lnTo>
                    <a:pt x="53071" y="511953"/>
                  </a:lnTo>
                  <a:lnTo>
                    <a:pt x="53979" y="508199"/>
                  </a:lnTo>
                  <a:lnTo>
                    <a:pt x="54638" y="502739"/>
                  </a:lnTo>
                  <a:lnTo>
                    <a:pt x="54595" y="493882"/>
                  </a:lnTo>
                  <a:lnTo>
                    <a:pt x="54746" y="490165"/>
                  </a:lnTo>
                  <a:lnTo>
                    <a:pt x="55205" y="487378"/>
                  </a:lnTo>
                  <a:lnTo>
                    <a:pt x="55276" y="485684"/>
                  </a:lnTo>
                  <a:lnTo>
                    <a:pt x="54175" y="479450"/>
                  </a:lnTo>
                  <a:lnTo>
                    <a:pt x="54311" y="478362"/>
                  </a:lnTo>
                  <a:lnTo>
                    <a:pt x="55117" y="475379"/>
                  </a:lnTo>
                  <a:lnTo>
                    <a:pt x="55404" y="471632"/>
                  </a:lnTo>
                  <a:lnTo>
                    <a:pt x="55434" y="471239"/>
                  </a:lnTo>
                  <a:lnTo>
                    <a:pt x="55163" y="467220"/>
                  </a:lnTo>
                  <a:lnTo>
                    <a:pt x="54530" y="462771"/>
                  </a:lnTo>
                  <a:lnTo>
                    <a:pt x="54264" y="460897"/>
                  </a:lnTo>
                  <a:lnTo>
                    <a:pt x="54121" y="460209"/>
                  </a:lnTo>
                  <a:lnTo>
                    <a:pt x="53631" y="457851"/>
                  </a:lnTo>
                  <a:lnTo>
                    <a:pt x="52685" y="450639"/>
                  </a:lnTo>
                  <a:lnTo>
                    <a:pt x="52358" y="446839"/>
                  </a:lnTo>
                  <a:lnTo>
                    <a:pt x="51577" y="443310"/>
                  </a:lnTo>
                  <a:lnTo>
                    <a:pt x="50751" y="438151"/>
                  </a:lnTo>
                  <a:lnTo>
                    <a:pt x="48491" y="428147"/>
                  </a:lnTo>
                  <a:lnTo>
                    <a:pt x="47340" y="424208"/>
                  </a:lnTo>
                  <a:lnTo>
                    <a:pt x="45528" y="419392"/>
                  </a:lnTo>
                  <a:lnTo>
                    <a:pt x="44778" y="418322"/>
                  </a:lnTo>
                  <a:lnTo>
                    <a:pt x="44569" y="416938"/>
                  </a:lnTo>
                  <a:lnTo>
                    <a:pt x="43849" y="414589"/>
                  </a:lnTo>
                  <a:lnTo>
                    <a:pt x="41408" y="409692"/>
                  </a:lnTo>
                  <a:lnTo>
                    <a:pt x="40175" y="407219"/>
                  </a:lnTo>
                  <a:lnTo>
                    <a:pt x="35397" y="399014"/>
                  </a:lnTo>
                  <a:lnTo>
                    <a:pt x="24912" y="382275"/>
                  </a:lnTo>
                  <a:lnTo>
                    <a:pt x="23257" y="379173"/>
                  </a:lnTo>
                  <a:lnTo>
                    <a:pt x="19388" y="370983"/>
                  </a:lnTo>
                  <a:lnTo>
                    <a:pt x="17355" y="365984"/>
                  </a:lnTo>
                  <a:lnTo>
                    <a:pt x="15259" y="360250"/>
                  </a:lnTo>
                  <a:lnTo>
                    <a:pt x="14238" y="357457"/>
                  </a:lnTo>
                  <a:lnTo>
                    <a:pt x="12735" y="354166"/>
                  </a:lnTo>
                  <a:lnTo>
                    <a:pt x="7387" y="345680"/>
                  </a:lnTo>
                  <a:lnTo>
                    <a:pt x="6127" y="343342"/>
                  </a:lnTo>
                  <a:lnTo>
                    <a:pt x="4780" y="339933"/>
                  </a:lnTo>
                  <a:lnTo>
                    <a:pt x="4265" y="337672"/>
                  </a:lnTo>
                  <a:lnTo>
                    <a:pt x="4090" y="335999"/>
                  </a:lnTo>
                  <a:lnTo>
                    <a:pt x="4099" y="333894"/>
                  </a:lnTo>
                  <a:lnTo>
                    <a:pt x="4766" y="330991"/>
                  </a:lnTo>
                  <a:lnTo>
                    <a:pt x="6413" y="327733"/>
                  </a:lnTo>
                  <a:lnTo>
                    <a:pt x="8977" y="323515"/>
                  </a:lnTo>
                  <a:lnTo>
                    <a:pt x="10759" y="320121"/>
                  </a:lnTo>
                  <a:lnTo>
                    <a:pt x="12077" y="316285"/>
                  </a:lnTo>
                  <a:lnTo>
                    <a:pt x="12595" y="313594"/>
                  </a:lnTo>
                  <a:lnTo>
                    <a:pt x="12819" y="309622"/>
                  </a:lnTo>
                  <a:lnTo>
                    <a:pt x="12760" y="309121"/>
                  </a:lnTo>
                  <a:lnTo>
                    <a:pt x="12390" y="306006"/>
                  </a:lnTo>
                  <a:lnTo>
                    <a:pt x="11855" y="303862"/>
                  </a:lnTo>
                  <a:lnTo>
                    <a:pt x="10072" y="299012"/>
                  </a:lnTo>
                  <a:lnTo>
                    <a:pt x="9340" y="294894"/>
                  </a:lnTo>
                  <a:lnTo>
                    <a:pt x="6849" y="287326"/>
                  </a:lnTo>
                  <a:lnTo>
                    <a:pt x="5011" y="284402"/>
                  </a:lnTo>
                  <a:lnTo>
                    <a:pt x="4460" y="283526"/>
                  </a:lnTo>
                  <a:lnTo>
                    <a:pt x="4236" y="283169"/>
                  </a:lnTo>
                  <a:lnTo>
                    <a:pt x="1960" y="280357"/>
                  </a:lnTo>
                  <a:lnTo>
                    <a:pt x="1036" y="278856"/>
                  </a:lnTo>
                  <a:lnTo>
                    <a:pt x="164" y="276709"/>
                  </a:lnTo>
                  <a:lnTo>
                    <a:pt x="0" y="275217"/>
                  </a:lnTo>
                  <a:lnTo>
                    <a:pt x="461" y="273719"/>
                  </a:lnTo>
                  <a:lnTo>
                    <a:pt x="1205" y="272491"/>
                  </a:lnTo>
                  <a:lnTo>
                    <a:pt x="6317" y="267413"/>
                  </a:lnTo>
                  <a:lnTo>
                    <a:pt x="7870" y="265190"/>
                  </a:lnTo>
                  <a:lnTo>
                    <a:pt x="8626" y="263668"/>
                  </a:lnTo>
                  <a:lnTo>
                    <a:pt x="10312" y="259421"/>
                  </a:lnTo>
                  <a:lnTo>
                    <a:pt x="10528" y="258746"/>
                  </a:lnTo>
                  <a:lnTo>
                    <a:pt x="11388" y="256064"/>
                  </a:lnTo>
                  <a:lnTo>
                    <a:pt x="11920" y="254405"/>
                  </a:lnTo>
                  <a:lnTo>
                    <a:pt x="13408" y="251474"/>
                  </a:lnTo>
                  <a:lnTo>
                    <a:pt x="14223" y="248223"/>
                  </a:lnTo>
                  <a:lnTo>
                    <a:pt x="14703" y="245179"/>
                  </a:lnTo>
                  <a:lnTo>
                    <a:pt x="16202" y="243014"/>
                  </a:lnTo>
                  <a:lnTo>
                    <a:pt x="17022" y="239787"/>
                  </a:lnTo>
                  <a:lnTo>
                    <a:pt x="18264" y="236091"/>
                  </a:lnTo>
                  <a:lnTo>
                    <a:pt x="20930" y="230283"/>
                  </a:lnTo>
                  <a:lnTo>
                    <a:pt x="21736" y="221946"/>
                  </a:lnTo>
                  <a:lnTo>
                    <a:pt x="21797" y="218982"/>
                  </a:lnTo>
                  <a:lnTo>
                    <a:pt x="21538" y="216967"/>
                  </a:lnTo>
                  <a:lnTo>
                    <a:pt x="20884" y="214544"/>
                  </a:lnTo>
                  <a:lnTo>
                    <a:pt x="20674" y="212523"/>
                  </a:lnTo>
                  <a:lnTo>
                    <a:pt x="20655" y="209924"/>
                  </a:lnTo>
                  <a:lnTo>
                    <a:pt x="21093" y="208996"/>
                  </a:lnTo>
                  <a:lnTo>
                    <a:pt x="21397" y="207072"/>
                  </a:lnTo>
                  <a:lnTo>
                    <a:pt x="21660" y="204583"/>
                  </a:lnTo>
                  <a:lnTo>
                    <a:pt x="22147" y="199971"/>
                  </a:lnTo>
                  <a:lnTo>
                    <a:pt x="22167" y="197347"/>
                  </a:lnTo>
                  <a:lnTo>
                    <a:pt x="21198" y="193336"/>
                  </a:lnTo>
                  <a:lnTo>
                    <a:pt x="20288" y="191293"/>
                  </a:lnTo>
                  <a:lnTo>
                    <a:pt x="17326" y="185866"/>
                  </a:lnTo>
                  <a:lnTo>
                    <a:pt x="16534" y="183652"/>
                  </a:lnTo>
                  <a:lnTo>
                    <a:pt x="16373" y="180248"/>
                  </a:lnTo>
                  <a:lnTo>
                    <a:pt x="16472" y="179472"/>
                  </a:lnTo>
                  <a:lnTo>
                    <a:pt x="17029" y="178354"/>
                  </a:lnTo>
                  <a:lnTo>
                    <a:pt x="18569" y="177138"/>
                  </a:lnTo>
                  <a:lnTo>
                    <a:pt x="24575" y="174278"/>
                  </a:lnTo>
                  <a:lnTo>
                    <a:pt x="25683" y="173027"/>
                  </a:lnTo>
                  <a:lnTo>
                    <a:pt x="29746" y="172582"/>
                  </a:lnTo>
                  <a:lnTo>
                    <a:pt x="31243" y="171944"/>
                  </a:lnTo>
                  <a:lnTo>
                    <a:pt x="32826" y="170215"/>
                  </a:lnTo>
                  <a:lnTo>
                    <a:pt x="33703" y="167633"/>
                  </a:lnTo>
                  <a:lnTo>
                    <a:pt x="33962" y="165889"/>
                  </a:lnTo>
                  <a:lnTo>
                    <a:pt x="33858" y="164629"/>
                  </a:lnTo>
                  <a:lnTo>
                    <a:pt x="33540" y="160768"/>
                  </a:lnTo>
                  <a:lnTo>
                    <a:pt x="33848" y="158243"/>
                  </a:lnTo>
                  <a:lnTo>
                    <a:pt x="33611" y="156297"/>
                  </a:lnTo>
                  <a:lnTo>
                    <a:pt x="32556" y="151895"/>
                  </a:lnTo>
                  <a:lnTo>
                    <a:pt x="32081" y="149084"/>
                  </a:lnTo>
                  <a:lnTo>
                    <a:pt x="32042" y="147446"/>
                  </a:lnTo>
                  <a:lnTo>
                    <a:pt x="32311" y="145962"/>
                  </a:lnTo>
                  <a:lnTo>
                    <a:pt x="33034" y="145087"/>
                  </a:lnTo>
                  <a:lnTo>
                    <a:pt x="35075" y="144151"/>
                  </a:lnTo>
                  <a:lnTo>
                    <a:pt x="35958" y="145283"/>
                  </a:lnTo>
                  <a:lnTo>
                    <a:pt x="37039" y="145831"/>
                  </a:lnTo>
                  <a:lnTo>
                    <a:pt x="38354" y="146167"/>
                  </a:lnTo>
                  <a:lnTo>
                    <a:pt x="40083" y="145876"/>
                  </a:lnTo>
                  <a:lnTo>
                    <a:pt x="41250" y="144831"/>
                  </a:lnTo>
                  <a:lnTo>
                    <a:pt x="41864" y="143478"/>
                  </a:lnTo>
                  <a:lnTo>
                    <a:pt x="42191" y="141261"/>
                  </a:lnTo>
                  <a:lnTo>
                    <a:pt x="42660" y="140304"/>
                  </a:lnTo>
                  <a:lnTo>
                    <a:pt x="43487" y="139436"/>
                  </a:lnTo>
                  <a:lnTo>
                    <a:pt x="44347" y="137325"/>
                  </a:lnTo>
                  <a:lnTo>
                    <a:pt x="44531" y="135786"/>
                  </a:lnTo>
                  <a:lnTo>
                    <a:pt x="45178" y="135082"/>
                  </a:lnTo>
                  <a:lnTo>
                    <a:pt x="46813" y="134957"/>
                  </a:lnTo>
                  <a:lnTo>
                    <a:pt x="48806" y="135649"/>
                  </a:lnTo>
                  <a:lnTo>
                    <a:pt x="49509" y="136191"/>
                  </a:lnTo>
                  <a:lnTo>
                    <a:pt x="50963" y="138160"/>
                  </a:lnTo>
                  <a:lnTo>
                    <a:pt x="52080" y="138658"/>
                  </a:lnTo>
                  <a:lnTo>
                    <a:pt x="53702" y="138593"/>
                  </a:lnTo>
                  <a:lnTo>
                    <a:pt x="55541" y="138057"/>
                  </a:lnTo>
                  <a:lnTo>
                    <a:pt x="57584" y="137013"/>
                  </a:lnTo>
                  <a:lnTo>
                    <a:pt x="58341" y="136302"/>
                  </a:lnTo>
                  <a:lnTo>
                    <a:pt x="60626" y="131859"/>
                  </a:lnTo>
                  <a:lnTo>
                    <a:pt x="60758" y="131081"/>
                  </a:lnTo>
                  <a:lnTo>
                    <a:pt x="60660" y="128501"/>
                  </a:lnTo>
                  <a:lnTo>
                    <a:pt x="60897" y="126308"/>
                  </a:lnTo>
                  <a:lnTo>
                    <a:pt x="61724" y="124982"/>
                  </a:lnTo>
                  <a:lnTo>
                    <a:pt x="62828" y="120733"/>
                  </a:lnTo>
                  <a:lnTo>
                    <a:pt x="63328" y="120028"/>
                  </a:lnTo>
                  <a:lnTo>
                    <a:pt x="66094" y="118200"/>
                  </a:lnTo>
                  <a:lnTo>
                    <a:pt x="67606" y="116409"/>
                  </a:lnTo>
                  <a:lnTo>
                    <a:pt x="68821" y="113855"/>
                  </a:lnTo>
                  <a:lnTo>
                    <a:pt x="69149" y="111912"/>
                  </a:lnTo>
                  <a:lnTo>
                    <a:pt x="69041" y="110344"/>
                  </a:lnTo>
                  <a:lnTo>
                    <a:pt x="70448" y="105790"/>
                  </a:lnTo>
                  <a:lnTo>
                    <a:pt x="73556" y="99335"/>
                  </a:lnTo>
                  <a:lnTo>
                    <a:pt x="74157" y="99578"/>
                  </a:lnTo>
                  <a:lnTo>
                    <a:pt x="74374" y="100073"/>
                  </a:lnTo>
                  <a:lnTo>
                    <a:pt x="74907" y="100396"/>
                  </a:lnTo>
                  <a:lnTo>
                    <a:pt x="76336" y="100211"/>
                  </a:lnTo>
                  <a:lnTo>
                    <a:pt x="77031" y="99851"/>
                  </a:lnTo>
                  <a:lnTo>
                    <a:pt x="79004" y="97803"/>
                  </a:lnTo>
                  <a:lnTo>
                    <a:pt x="79152" y="96603"/>
                  </a:lnTo>
                  <a:lnTo>
                    <a:pt x="80071" y="94975"/>
                  </a:lnTo>
                  <a:lnTo>
                    <a:pt x="81168" y="94923"/>
                  </a:lnTo>
                  <a:lnTo>
                    <a:pt x="82963" y="97788"/>
                  </a:lnTo>
                  <a:lnTo>
                    <a:pt x="82697" y="99609"/>
                  </a:lnTo>
                  <a:lnTo>
                    <a:pt x="82208" y="100242"/>
                  </a:lnTo>
                  <a:lnTo>
                    <a:pt x="80745" y="101319"/>
                  </a:lnTo>
                  <a:lnTo>
                    <a:pt x="79921" y="102668"/>
                  </a:lnTo>
                  <a:lnTo>
                    <a:pt x="79913" y="102963"/>
                  </a:lnTo>
                  <a:lnTo>
                    <a:pt x="79839" y="103208"/>
                  </a:lnTo>
                  <a:lnTo>
                    <a:pt x="79680" y="103435"/>
                  </a:lnTo>
                  <a:lnTo>
                    <a:pt x="79519" y="103485"/>
                  </a:lnTo>
                  <a:lnTo>
                    <a:pt x="79314" y="103510"/>
                  </a:lnTo>
                  <a:lnTo>
                    <a:pt x="79115" y="103330"/>
                  </a:lnTo>
                  <a:lnTo>
                    <a:pt x="78726" y="103328"/>
                  </a:lnTo>
                  <a:lnTo>
                    <a:pt x="77066" y="103876"/>
                  </a:lnTo>
                  <a:lnTo>
                    <a:pt x="76172" y="104563"/>
                  </a:lnTo>
                  <a:lnTo>
                    <a:pt x="75071" y="107918"/>
                  </a:lnTo>
                  <a:lnTo>
                    <a:pt x="75845" y="109904"/>
                  </a:lnTo>
                  <a:lnTo>
                    <a:pt x="79295" y="115729"/>
                  </a:lnTo>
                  <a:lnTo>
                    <a:pt x="80362" y="116029"/>
                  </a:lnTo>
                  <a:lnTo>
                    <a:pt x="81280" y="117275"/>
                  </a:lnTo>
                  <a:lnTo>
                    <a:pt x="81556" y="119547"/>
                  </a:lnTo>
                  <a:lnTo>
                    <a:pt x="81183" y="119943"/>
                  </a:lnTo>
                  <a:lnTo>
                    <a:pt x="80752" y="119688"/>
                  </a:lnTo>
                  <a:lnTo>
                    <a:pt x="79938" y="118043"/>
                  </a:lnTo>
                  <a:lnTo>
                    <a:pt x="78935" y="118612"/>
                  </a:lnTo>
                  <a:lnTo>
                    <a:pt x="78410" y="120396"/>
                  </a:lnTo>
                  <a:lnTo>
                    <a:pt x="78496" y="123170"/>
                  </a:lnTo>
                  <a:lnTo>
                    <a:pt x="77675" y="124553"/>
                  </a:lnTo>
                  <a:lnTo>
                    <a:pt x="76514" y="125967"/>
                  </a:lnTo>
                  <a:lnTo>
                    <a:pt x="75731" y="126367"/>
                  </a:lnTo>
                  <a:lnTo>
                    <a:pt x="75297" y="127790"/>
                  </a:lnTo>
                  <a:lnTo>
                    <a:pt x="74232" y="130761"/>
                  </a:lnTo>
                  <a:lnTo>
                    <a:pt x="75148" y="131520"/>
                  </a:lnTo>
                  <a:lnTo>
                    <a:pt x="75994" y="131615"/>
                  </a:lnTo>
                  <a:lnTo>
                    <a:pt x="77173" y="130373"/>
                  </a:lnTo>
                  <a:lnTo>
                    <a:pt x="78343" y="127795"/>
                  </a:lnTo>
                  <a:lnTo>
                    <a:pt x="78573" y="127719"/>
                  </a:lnTo>
                  <a:lnTo>
                    <a:pt x="79076" y="130132"/>
                  </a:lnTo>
                  <a:lnTo>
                    <a:pt x="79969" y="137064"/>
                  </a:lnTo>
                  <a:lnTo>
                    <a:pt x="78034" y="137840"/>
                  </a:lnTo>
                  <a:lnTo>
                    <a:pt x="77647" y="138187"/>
                  </a:lnTo>
                  <a:lnTo>
                    <a:pt x="76721" y="142872"/>
                  </a:lnTo>
                  <a:lnTo>
                    <a:pt x="76260" y="143909"/>
                  </a:lnTo>
                  <a:lnTo>
                    <a:pt x="76074" y="145359"/>
                  </a:lnTo>
                  <a:lnTo>
                    <a:pt x="76169" y="149040"/>
                  </a:lnTo>
                  <a:lnTo>
                    <a:pt x="76579" y="151578"/>
                  </a:lnTo>
                  <a:lnTo>
                    <a:pt x="77967" y="154490"/>
                  </a:lnTo>
                  <a:lnTo>
                    <a:pt x="78822" y="157457"/>
                  </a:lnTo>
                  <a:lnTo>
                    <a:pt x="78760" y="159691"/>
                  </a:lnTo>
                  <a:lnTo>
                    <a:pt x="79254" y="160182"/>
                  </a:lnTo>
                  <a:lnTo>
                    <a:pt x="80163" y="160636"/>
                  </a:lnTo>
                  <a:lnTo>
                    <a:pt x="81988" y="160758"/>
                  </a:lnTo>
                  <a:lnTo>
                    <a:pt x="83167" y="160499"/>
                  </a:lnTo>
                  <a:lnTo>
                    <a:pt x="83704" y="160008"/>
                  </a:lnTo>
                  <a:lnTo>
                    <a:pt x="83698" y="157766"/>
                  </a:lnTo>
                  <a:lnTo>
                    <a:pt x="84225" y="154163"/>
                  </a:lnTo>
                  <a:lnTo>
                    <a:pt x="86910" y="145495"/>
                  </a:lnTo>
                  <a:lnTo>
                    <a:pt x="88083" y="143990"/>
                  </a:lnTo>
                  <a:lnTo>
                    <a:pt x="88017" y="141542"/>
                  </a:lnTo>
                  <a:lnTo>
                    <a:pt x="85633" y="141668"/>
                  </a:lnTo>
                  <a:lnTo>
                    <a:pt x="85062" y="142155"/>
                  </a:lnTo>
                  <a:lnTo>
                    <a:pt x="84418" y="141179"/>
                  </a:lnTo>
                  <a:lnTo>
                    <a:pt x="86589" y="137717"/>
                  </a:lnTo>
                  <a:lnTo>
                    <a:pt x="87061" y="136327"/>
                  </a:lnTo>
                  <a:lnTo>
                    <a:pt x="87809" y="131109"/>
                  </a:lnTo>
                  <a:lnTo>
                    <a:pt x="87497" y="130202"/>
                  </a:lnTo>
                  <a:lnTo>
                    <a:pt x="87578" y="129115"/>
                  </a:lnTo>
                  <a:lnTo>
                    <a:pt x="90120" y="126450"/>
                  </a:lnTo>
                  <a:lnTo>
                    <a:pt x="91893" y="126047"/>
                  </a:lnTo>
                  <a:lnTo>
                    <a:pt x="92571" y="127489"/>
                  </a:lnTo>
                  <a:lnTo>
                    <a:pt x="93501" y="130289"/>
                  </a:lnTo>
                  <a:lnTo>
                    <a:pt x="93365" y="130635"/>
                  </a:lnTo>
                  <a:lnTo>
                    <a:pt x="92777" y="130628"/>
                  </a:lnTo>
                  <a:lnTo>
                    <a:pt x="91490" y="131644"/>
                  </a:lnTo>
                  <a:lnTo>
                    <a:pt x="91394" y="135515"/>
                  </a:lnTo>
                  <a:lnTo>
                    <a:pt x="91623" y="138356"/>
                  </a:lnTo>
                  <a:lnTo>
                    <a:pt x="92142" y="139256"/>
                  </a:lnTo>
                  <a:lnTo>
                    <a:pt x="91835" y="144668"/>
                  </a:lnTo>
                  <a:lnTo>
                    <a:pt x="91580" y="146130"/>
                  </a:lnTo>
                  <a:lnTo>
                    <a:pt x="91059" y="147370"/>
                  </a:lnTo>
                  <a:lnTo>
                    <a:pt x="90021" y="147876"/>
                  </a:lnTo>
                  <a:lnTo>
                    <a:pt x="88070" y="149775"/>
                  </a:lnTo>
                  <a:lnTo>
                    <a:pt x="86707" y="152303"/>
                  </a:lnTo>
                  <a:lnTo>
                    <a:pt x="86407" y="153553"/>
                  </a:lnTo>
                  <a:lnTo>
                    <a:pt x="86751" y="156532"/>
                  </a:lnTo>
                  <a:lnTo>
                    <a:pt x="85621" y="161041"/>
                  </a:lnTo>
                  <a:lnTo>
                    <a:pt x="86256" y="161690"/>
                  </a:lnTo>
                  <a:lnTo>
                    <a:pt x="88133" y="162427"/>
                  </a:lnTo>
                  <a:lnTo>
                    <a:pt x="89830" y="162500"/>
                  </a:lnTo>
                  <a:lnTo>
                    <a:pt x="90951" y="162151"/>
                  </a:lnTo>
                  <a:lnTo>
                    <a:pt x="92913" y="158964"/>
                  </a:lnTo>
                  <a:lnTo>
                    <a:pt x="92912" y="158243"/>
                  </a:lnTo>
                  <a:lnTo>
                    <a:pt x="92618" y="156998"/>
                  </a:lnTo>
                  <a:lnTo>
                    <a:pt x="92098" y="156213"/>
                  </a:lnTo>
                  <a:lnTo>
                    <a:pt x="92797" y="153679"/>
                  </a:lnTo>
                  <a:lnTo>
                    <a:pt x="95160" y="151735"/>
                  </a:lnTo>
                  <a:lnTo>
                    <a:pt x="96203" y="150105"/>
                  </a:lnTo>
                  <a:lnTo>
                    <a:pt x="96265" y="148527"/>
                  </a:lnTo>
                  <a:lnTo>
                    <a:pt x="97703" y="144766"/>
                  </a:lnTo>
                  <a:lnTo>
                    <a:pt x="99002" y="141367"/>
                  </a:lnTo>
                  <a:lnTo>
                    <a:pt x="99045" y="139380"/>
                  </a:lnTo>
                  <a:lnTo>
                    <a:pt x="100476" y="136716"/>
                  </a:lnTo>
                  <a:lnTo>
                    <a:pt x="101192" y="133773"/>
                  </a:lnTo>
                  <a:lnTo>
                    <a:pt x="101752" y="123687"/>
                  </a:lnTo>
                  <a:lnTo>
                    <a:pt x="101039" y="120840"/>
                  </a:lnTo>
                  <a:lnTo>
                    <a:pt x="100626" y="116756"/>
                  </a:lnTo>
                  <a:lnTo>
                    <a:pt x="100769" y="115345"/>
                  </a:lnTo>
                  <a:lnTo>
                    <a:pt x="101674" y="113258"/>
                  </a:lnTo>
                  <a:lnTo>
                    <a:pt x="100737" y="106276"/>
                  </a:lnTo>
                  <a:lnTo>
                    <a:pt x="99982" y="104993"/>
                  </a:lnTo>
                  <a:lnTo>
                    <a:pt x="99224" y="102623"/>
                  </a:lnTo>
                  <a:lnTo>
                    <a:pt x="98161" y="97127"/>
                  </a:lnTo>
                  <a:lnTo>
                    <a:pt x="97358" y="95951"/>
                  </a:lnTo>
                  <a:lnTo>
                    <a:pt x="96948" y="93326"/>
                  </a:lnTo>
                  <a:lnTo>
                    <a:pt x="96322" y="89304"/>
                  </a:lnTo>
                  <a:lnTo>
                    <a:pt x="97410" y="83892"/>
                  </a:lnTo>
                  <a:lnTo>
                    <a:pt x="98844" y="81941"/>
                  </a:lnTo>
                  <a:lnTo>
                    <a:pt x="100736" y="80034"/>
                  </a:lnTo>
                  <a:lnTo>
                    <a:pt x="101700" y="78529"/>
                  </a:lnTo>
                  <a:lnTo>
                    <a:pt x="103190" y="76889"/>
                  </a:lnTo>
                  <a:lnTo>
                    <a:pt x="104442" y="76245"/>
                  </a:lnTo>
                  <a:lnTo>
                    <a:pt x="105028" y="76519"/>
                  </a:lnTo>
                  <a:lnTo>
                    <a:pt x="106621" y="76110"/>
                  </a:lnTo>
                  <a:lnTo>
                    <a:pt x="107652" y="75376"/>
                  </a:lnTo>
                  <a:lnTo>
                    <a:pt x="108352" y="74372"/>
                  </a:lnTo>
                  <a:lnTo>
                    <a:pt x="108548" y="73578"/>
                  </a:lnTo>
                  <a:lnTo>
                    <a:pt x="110088" y="72119"/>
                  </a:lnTo>
                  <a:lnTo>
                    <a:pt x="112420" y="69217"/>
                  </a:lnTo>
                  <a:lnTo>
                    <a:pt x="113680" y="68506"/>
                  </a:lnTo>
                  <a:lnTo>
                    <a:pt x="115136" y="68291"/>
                  </a:lnTo>
                  <a:lnTo>
                    <a:pt x="118935" y="66386"/>
                  </a:lnTo>
                  <a:lnTo>
                    <a:pt x="123883" y="66243"/>
                  </a:lnTo>
                  <a:lnTo>
                    <a:pt x="128158" y="66117"/>
                  </a:lnTo>
                  <a:lnTo>
                    <a:pt x="129407" y="66337"/>
                  </a:lnTo>
                  <a:lnTo>
                    <a:pt x="130466" y="66237"/>
                  </a:lnTo>
                  <a:lnTo>
                    <a:pt x="131446" y="65301"/>
                  </a:lnTo>
                  <a:lnTo>
                    <a:pt x="137735" y="63101"/>
                  </a:lnTo>
                  <a:lnTo>
                    <a:pt x="141838" y="60018"/>
                  </a:lnTo>
                  <a:lnTo>
                    <a:pt x="141990" y="58558"/>
                  </a:lnTo>
                  <a:lnTo>
                    <a:pt x="141813" y="57552"/>
                  </a:lnTo>
                  <a:lnTo>
                    <a:pt x="141333" y="56449"/>
                  </a:lnTo>
                  <a:lnTo>
                    <a:pt x="140653" y="55905"/>
                  </a:lnTo>
                  <a:lnTo>
                    <a:pt x="134476" y="55612"/>
                  </a:lnTo>
                  <a:lnTo>
                    <a:pt x="133580" y="55991"/>
                  </a:lnTo>
                  <a:lnTo>
                    <a:pt x="133549" y="56344"/>
                  </a:lnTo>
                  <a:lnTo>
                    <a:pt x="133155" y="56672"/>
                  </a:lnTo>
                  <a:lnTo>
                    <a:pt x="128197" y="55350"/>
                  </a:lnTo>
                  <a:lnTo>
                    <a:pt x="124838" y="52448"/>
                  </a:lnTo>
                  <a:lnTo>
                    <a:pt x="122578" y="50120"/>
                  </a:lnTo>
                  <a:lnTo>
                    <a:pt x="119597" y="43884"/>
                  </a:lnTo>
                  <a:lnTo>
                    <a:pt x="118625" y="41375"/>
                  </a:lnTo>
                  <a:lnTo>
                    <a:pt x="117629" y="37115"/>
                  </a:lnTo>
                  <a:lnTo>
                    <a:pt x="117626" y="36204"/>
                  </a:lnTo>
                  <a:lnTo>
                    <a:pt x="118111" y="34563"/>
                  </a:lnTo>
                  <a:lnTo>
                    <a:pt x="119718" y="32236"/>
                  </a:lnTo>
                  <a:lnTo>
                    <a:pt x="120825" y="29579"/>
                  </a:lnTo>
                  <a:lnTo>
                    <a:pt x="121091" y="28565"/>
                  </a:lnTo>
                  <a:lnTo>
                    <a:pt x="121065" y="27746"/>
                  </a:lnTo>
                  <a:lnTo>
                    <a:pt x="122239" y="26072"/>
                  </a:lnTo>
                  <a:lnTo>
                    <a:pt x="126717" y="23700"/>
                  </a:lnTo>
                  <a:lnTo>
                    <a:pt x="127473" y="22890"/>
                  </a:lnTo>
                  <a:lnTo>
                    <a:pt x="127979" y="22103"/>
                  </a:lnTo>
                  <a:lnTo>
                    <a:pt x="128309" y="20806"/>
                  </a:lnTo>
                  <a:lnTo>
                    <a:pt x="130578" y="18041"/>
                  </a:lnTo>
                  <a:lnTo>
                    <a:pt x="132889" y="14186"/>
                  </a:lnTo>
                  <a:lnTo>
                    <a:pt x="132997" y="12462"/>
                  </a:lnTo>
                  <a:lnTo>
                    <a:pt x="132706" y="11518"/>
                  </a:lnTo>
                  <a:lnTo>
                    <a:pt x="131657" y="10406"/>
                  </a:lnTo>
                  <a:lnTo>
                    <a:pt x="128162" y="8633"/>
                  </a:lnTo>
                  <a:lnTo>
                    <a:pt x="126029" y="8620"/>
                  </a:lnTo>
                  <a:lnTo>
                    <a:pt x="125085" y="8148"/>
                  </a:lnTo>
                  <a:lnTo>
                    <a:pt x="124726" y="7844"/>
                  </a:lnTo>
                  <a:lnTo>
                    <a:pt x="125395" y="7336"/>
                  </a:lnTo>
                  <a:lnTo>
                    <a:pt x="126711" y="7654"/>
                  </a:lnTo>
                  <a:lnTo>
                    <a:pt x="132491" y="6888"/>
                  </a:lnTo>
                  <a:lnTo>
                    <a:pt x="133938" y="7141"/>
                  </a:lnTo>
                  <a:lnTo>
                    <a:pt x="135523" y="7952"/>
                  </a:lnTo>
                  <a:lnTo>
                    <a:pt x="139903" y="7068"/>
                  </a:lnTo>
                  <a:lnTo>
                    <a:pt x="142691" y="7781"/>
                  </a:lnTo>
                  <a:lnTo>
                    <a:pt x="146159" y="7109"/>
                  </a:lnTo>
                  <a:lnTo>
                    <a:pt x="146861" y="6873"/>
                  </a:lnTo>
                  <a:lnTo>
                    <a:pt x="147854" y="5976"/>
                  </a:lnTo>
                  <a:lnTo>
                    <a:pt x="148440" y="4594"/>
                  </a:lnTo>
                  <a:lnTo>
                    <a:pt x="148433" y="3325"/>
                  </a:lnTo>
                  <a:lnTo>
                    <a:pt x="146986" y="2207"/>
                  </a:lnTo>
                  <a:lnTo>
                    <a:pt x="146864" y="1932"/>
                  </a:lnTo>
                  <a:lnTo>
                    <a:pt x="148039" y="773"/>
                  </a:lnTo>
                  <a:lnTo>
                    <a:pt x="148766" y="368"/>
                  </a:lnTo>
                  <a:lnTo>
                    <a:pt x="151050" y="1035"/>
                  </a:lnTo>
                  <a:lnTo>
                    <a:pt x="151996" y="701"/>
                  </a:lnTo>
                  <a:lnTo>
                    <a:pt x="152724" y="0"/>
                  </a:lnTo>
                  <a:lnTo>
                    <a:pt x="152900" y="17"/>
                  </a:lnTo>
                  <a:lnTo>
                    <a:pt x="153550" y="81"/>
                  </a:lnTo>
                  <a:lnTo>
                    <a:pt x="154473" y="1337"/>
                  </a:lnTo>
                  <a:lnTo>
                    <a:pt x="154993" y="2960"/>
                  </a:lnTo>
                  <a:lnTo>
                    <a:pt x="158651" y="3946"/>
                  </a:lnTo>
                  <a:lnTo>
                    <a:pt x="159037" y="4947"/>
                  </a:lnTo>
                  <a:lnTo>
                    <a:pt x="162750" y="5795"/>
                  </a:lnTo>
                  <a:lnTo>
                    <a:pt x="167194" y="7909"/>
                  </a:lnTo>
                  <a:lnTo>
                    <a:pt x="170582" y="9122"/>
                  </a:lnTo>
                  <a:lnTo>
                    <a:pt x="172589" y="10051"/>
                  </a:lnTo>
                  <a:lnTo>
                    <a:pt x="172885" y="10560"/>
                  </a:lnTo>
                  <a:lnTo>
                    <a:pt x="174506" y="11552"/>
                  </a:lnTo>
                  <a:lnTo>
                    <a:pt x="183139" y="16001"/>
                  </a:lnTo>
                  <a:lnTo>
                    <a:pt x="185062" y="15385"/>
                  </a:lnTo>
                  <a:lnTo>
                    <a:pt x="185581" y="13929"/>
                  </a:lnTo>
                  <a:lnTo>
                    <a:pt x="186285" y="13076"/>
                  </a:lnTo>
                  <a:lnTo>
                    <a:pt x="187692" y="12849"/>
                  </a:lnTo>
                  <a:lnTo>
                    <a:pt x="189175" y="13546"/>
                  </a:lnTo>
                  <a:lnTo>
                    <a:pt x="191764" y="14342"/>
                  </a:lnTo>
                  <a:lnTo>
                    <a:pt x="196360" y="12396"/>
                  </a:lnTo>
                  <a:lnTo>
                    <a:pt x="200644" y="13443"/>
                  </a:lnTo>
                  <a:lnTo>
                    <a:pt x="202798" y="14404"/>
                  </a:lnTo>
                  <a:lnTo>
                    <a:pt x="208603" y="15078"/>
                  </a:lnTo>
                  <a:lnTo>
                    <a:pt x="209885" y="16033"/>
                  </a:lnTo>
                  <a:lnTo>
                    <a:pt x="210834" y="16740"/>
                  </a:lnTo>
                  <a:lnTo>
                    <a:pt x="212761" y="18964"/>
                  </a:lnTo>
                  <a:lnTo>
                    <a:pt x="215542" y="21441"/>
                  </a:lnTo>
                  <a:lnTo>
                    <a:pt x="217581" y="22873"/>
                  </a:lnTo>
                  <a:lnTo>
                    <a:pt x="218897" y="24383"/>
                  </a:lnTo>
                  <a:lnTo>
                    <a:pt x="219252" y="25174"/>
                  </a:lnTo>
                  <a:lnTo>
                    <a:pt x="219499" y="27245"/>
                  </a:lnTo>
                  <a:lnTo>
                    <a:pt x="220359" y="29890"/>
                  </a:lnTo>
                  <a:lnTo>
                    <a:pt x="221154" y="31371"/>
                  </a:lnTo>
                  <a:lnTo>
                    <a:pt x="222076" y="32410"/>
                  </a:lnTo>
                  <a:lnTo>
                    <a:pt x="223600" y="33362"/>
                  </a:lnTo>
                  <a:lnTo>
                    <a:pt x="225793" y="34054"/>
                  </a:lnTo>
                  <a:lnTo>
                    <a:pt x="227825" y="33942"/>
                  </a:lnTo>
                  <a:lnTo>
                    <a:pt x="229386" y="33068"/>
                  </a:lnTo>
                  <a:lnTo>
                    <a:pt x="229708" y="32650"/>
                  </a:lnTo>
                  <a:lnTo>
                    <a:pt x="230451" y="32398"/>
                  </a:lnTo>
                  <a:lnTo>
                    <a:pt x="232459" y="32431"/>
                  </a:lnTo>
                  <a:lnTo>
                    <a:pt x="233687" y="32836"/>
                  </a:lnTo>
                  <a:lnTo>
                    <a:pt x="235701" y="32106"/>
                  </a:lnTo>
                  <a:lnTo>
                    <a:pt x="239676" y="31676"/>
                  </a:lnTo>
                  <a:lnTo>
                    <a:pt x="242872" y="32316"/>
                  </a:lnTo>
                  <a:lnTo>
                    <a:pt x="246071" y="34509"/>
                  </a:lnTo>
                  <a:lnTo>
                    <a:pt x="248889" y="37226"/>
                  </a:lnTo>
                  <a:lnTo>
                    <a:pt x="250871" y="38658"/>
                  </a:lnTo>
                  <a:lnTo>
                    <a:pt x="254779" y="40486"/>
                  </a:lnTo>
                  <a:lnTo>
                    <a:pt x="256660" y="40620"/>
                  </a:lnTo>
                  <a:lnTo>
                    <a:pt x="258236" y="40259"/>
                  </a:lnTo>
                  <a:lnTo>
                    <a:pt x="260168" y="40908"/>
                  </a:lnTo>
                  <a:lnTo>
                    <a:pt x="262034" y="40649"/>
                  </a:lnTo>
                  <a:lnTo>
                    <a:pt x="263568" y="40074"/>
                  </a:lnTo>
                  <a:lnTo>
                    <a:pt x="266435" y="42189"/>
                  </a:lnTo>
                  <a:lnTo>
                    <a:pt x="269685" y="43430"/>
                  </a:lnTo>
                  <a:lnTo>
                    <a:pt x="272431" y="44952"/>
                  </a:lnTo>
                  <a:lnTo>
                    <a:pt x="277393" y="47065"/>
                  </a:lnTo>
                  <a:lnTo>
                    <a:pt x="280465" y="47407"/>
                  </a:lnTo>
                  <a:lnTo>
                    <a:pt x="282441" y="46574"/>
                  </a:lnTo>
                  <a:lnTo>
                    <a:pt x="282757" y="46259"/>
                  </a:lnTo>
                  <a:lnTo>
                    <a:pt x="282742" y="45406"/>
                  </a:lnTo>
                  <a:lnTo>
                    <a:pt x="283506" y="45326"/>
                  </a:lnTo>
                  <a:lnTo>
                    <a:pt x="285587" y="46641"/>
                  </a:lnTo>
                  <a:lnTo>
                    <a:pt x="286171" y="46670"/>
                  </a:lnTo>
                  <a:lnTo>
                    <a:pt x="287772" y="44785"/>
                  </a:lnTo>
                  <a:lnTo>
                    <a:pt x="288614" y="44907"/>
                  </a:lnTo>
                  <a:lnTo>
                    <a:pt x="290045" y="46771"/>
                  </a:lnTo>
                  <a:lnTo>
                    <a:pt x="294010" y="50828"/>
                  </a:lnTo>
                  <a:lnTo>
                    <a:pt x="295453" y="51641"/>
                  </a:lnTo>
                  <a:lnTo>
                    <a:pt x="296411" y="52520"/>
                  </a:lnTo>
                  <a:lnTo>
                    <a:pt x="296824" y="53355"/>
                  </a:lnTo>
                  <a:lnTo>
                    <a:pt x="299248" y="54656"/>
                  </a:lnTo>
                  <a:lnTo>
                    <a:pt x="300617" y="54845"/>
                  </a:lnTo>
                  <a:lnTo>
                    <a:pt x="301001" y="55192"/>
                  </a:lnTo>
                  <a:lnTo>
                    <a:pt x="301459" y="55898"/>
                  </a:lnTo>
                  <a:lnTo>
                    <a:pt x="301121" y="58031"/>
                  </a:lnTo>
                  <a:lnTo>
                    <a:pt x="298809" y="59741"/>
                  </a:lnTo>
                  <a:lnTo>
                    <a:pt x="298976" y="60742"/>
                  </a:lnTo>
                  <a:lnTo>
                    <a:pt x="299898" y="62350"/>
                  </a:lnTo>
                  <a:lnTo>
                    <a:pt x="302213" y="64983"/>
                  </a:lnTo>
                  <a:lnTo>
                    <a:pt x="302633" y="65460"/>
                  </a:lnTo>
                  <a:lnTo>
                    <a:pt x="302904" y="65436"/>
                  </a:lnTo>
                  <a:lnTo>
                    <a:pt x="304674" y="68320"/>
                  </a:lnTo>
                  <a:lnTo>
                    <a:pt x="304973" y="69715"/>
                  </a:lnTo>
                  <a:lnTo>
                    <a:pt x="305553" y="70521"/>
                  </a:lnTo>
                  <a:lnTo>
                    <a:pt x="306016" y="70964"/>
                  </a:lnTo>
                  <a:lnTo>
                    <a:pt x="307198" y="71010"/>
                  </a:lnTo>
                  <a:lnTo>
                    <a:pt x="308628" y="72935"/>
                  </a:lnTo>
                  <a:lnTo>
                    <a:pt x="310967" y="73349"/>
                  </a:lnTo>
                  <a:lnTo>
                    <a:pt x="311030" y="73632"/>
                  </a:lnTo>
                  <a:lnTo>
                    <a:pt x="310733" y="74020"/>
                  </a:lnTo>
                  <a:lnTo>
                    <a:pt x="311015" y="75279"/>
                  </a:lnTo>
                  <a:lnTo>
                    <a:pt x="312755" y="79452"/>
                  </a:lnTo>
                  <a:lnTo>
                    <a:pt x="313930" y="80554"/>
                  </a:lnTo>
                  <a:lnTo>
                    <a:pt x="315164" y="83539"/>
                  </a:lnTo>
                  <a:lnTo>
                    <a:pt x="315255" y="84500"/>
                  </a:lnTo>
                  <a:lnTo>
                    <a:pt x="316759" y="86746"/>
                  </a:lnTo>
                  <a:lnTo>
                    <a:pt x="317118" y="86870"/>
                  </a:lnTo>
                  <a:lnTo>
                    <a:pt x="317837" y="87750"/>
                  </a:lnTo>
                  <a:lnTo>
                    <a:pt x="318657" y="89301"/>
                  </a:lnTo>
                  <a:lnTo>
                    <a:pt x="318157" y="89887"/>
                  </a:lnTo>
                  <a:lnTo>
                    <a:pt x="316397" y="89701"/>
                  </a:lnTo>
                  <a:lnTo>
                    <a:pt x="314812" y="89071"/>
                  </a:lnTo>
                  <a:lnTo>
                    <a:pt x="310694" y="88320"/>
                  </a:lnTo>
                  <a:lnTo>
                    <a:pt x="308713" y="87271"/>
                  </a:lnTo>
                  <a:lnTo>
                    <a:pt x="307445" y="85729"/>
                  </a:lnTo>
                  <a:lnTo>
                    <a:pt x="304003" y="85043"/>
                  </a:lnTo>
                  <a:lnTo>
                    <a:pt x="300733" y="87428"/>
                  </a:lnTo>
                  <a:lnTo>
                    <a:pt x="300028" y="88509"/>
                  </a:lnTo>
                  <a:lnTo>
                    <a:pt x="299208" y="90970"/>
                  </a:lnTo>
                  <a:lnTo>
                    <a:pt x="299200" y="91484"/>
                  </a:lnTo>
                  <a:lnTo>
                    <a:pt x="300336" y="93577"/>
                  </a:lnTo>
                  <a:lnTo>
                    <a:pt x="301580" y="94101"/>
                  </a:lnTo>
                  <a:lnTo>
                    <a:pt x="302075" y="94604"/>
                  </a:lnTo>
                  <a:lnTo>
                    <a:pt x="301780" y="95836"/>
                  </a:lnTo>
                  <a:lnTo>
                    <a:pt x="301458" y="95884"/>
                  </a:lnTo>
                  <a:lnTo>
                    <a:pt x="300533" y="97478"/>
                  </a:lnTo>
                  <a:lnTo>
                    <a:pt x="302007" y="102903"/>
                  </a:lnTo>
                  <a:lnTo>
                    <a:pt x="302756" y="104487"/>
                  </a:lnTo>
                  <a:lnTo>
                    <a:pt x="303528" y="105554"/>
                  </a:lnTo>
                  <a:lnTo>
                    <a:pt x="304457" y="106329"/>
                  </a:lnTo>
                  <a:lnTo>
                    <a:pt x="306764" y="107169"/>
                  </a:lnTo>
                  <a:lnTo>
                    <a:pt x="307622" y="108876"/>
                  </a:lnTo>
                  <a:lnTo>
                    <a:pt x="308202" y="109289"/>
                  </a:lnTo>
                  <a:lnTo>
                    <a:pt x="312809" y="111107"/>
                  </a:lnTo>
                  <a:lnTo>
                    <a:pt x="316260" y="111418"/>
                  </a:lnTo>
                  <a:lnTo>
                    <a:pt x="316685" y="114637"/>
                  </a:lnTo>
                  <a:lnTo>
                    <a:pt x="316791" y="115444"/>
                  </a:lnTo>
                  <a:lnTo>
                    <a:pt x="317729" y="116900"/>
                  </a:lnTo>
                  <a:lnTo>
                    <a:pt x="319422" y="118486"/>
                  </a:lnTo>
                  <a:lnTo>
                    <a:pt x="320753" y="123704"/>
                  </a:lnTo>
                  <a:lnTo>
                    <a:pt x="321372" y="128802"/>
                  </a:lnTo>
                  <a:lnTo>
                    <a:pt x="321315" y="129344"/>
                  </a:lnTo>
                  <a:lnTo>
                    <a:pt x="321610" y="130604"/>
                  </a:lnTo>
                  <a:lnTo>
                    <a:pt x="322666" y="132954"/>
                  </a:lnTo>
                  <a:lnTo>
                    <a:pt x="323506" y="133942"/>
                  </a:lnTo>
                  <a:lnTo>
                    <a:pt x="324788" y="134917"/>
                  </a:lnTo>
                  <a:lnTo>
                    <a:pt x="324974" y="138541"/>
                  </a:lnTo>
                  <a:lnTo>
                    <a:pt x="324473" y="144030"/>
                  </a:lnTo>
                  <a:lnTo>
                    <a:pt x="323115" y="147679"/>
                  </a:lnTo>
                  <a:lnTo>
                    <a:pt x="322854" y="150856"/>
                  </a:lnTo>
                  <a:lnTo>
                    <a:pt x="323041" y="152858"/>
                  </a:lnTo>
                  <a:lnTo>
                    <a:pt x="323914" y="157262"/>
                  </a:lnTo>
                  <a:lnTo>
                    <a:pt x="324761" y="159548"/>
                  </a:lnTo>
                  <a:lnTo>
                    <a:pt x="324993" y="160771"/>
                  </a:lnTo>
                  <a:lnTo>
                    <a:pt x="324537" y="164632"/>
                  </a:lnTo>
                  <a:lnTo>
                    <a:pt x="324603" y="165021"/>
                  </a:lnTo>
                  <a:lnTo>
                    <a:pt x="325230" y="168746"/>
                  </a:lnTo>
                  <a:lnTo>
                    <a:pt x="325190" y="174948"/>
                  </a:lnTo>
                  <a:lnTo>
                    <a:pt x="325487" y="177161"/>
                  </a:lnTo>
                  <a:lnTo>
                    <a:pt x="326064" y="179186"/>
                  </a:lnTo>
                  <a:lnTo>
                    <a:pt x="326513" y="179999"/>
                  </a:lnTo>
                  <a:lnTo>
                    <a:pt x="326604" y="180672"/>
                  </a:lnTo>
                  <a:lnTo>
                    <a:pt x="326050" y="185519"/>
                  </a:lnTo>
                  <a:lnTo>
                    <a:pt x="326213" y="187650"/>
                  </a:lnTo>
                  <a:lnTo>
                    <a:pt x="326881" y="190158"/>
                  </a:lnTo>
                  <a:lnTo>
                    <a:pt x="326583" y="191325"/>
                  </a:lnTo>
                  <a:lnTo>
                    <a:pt x="325951" y="191890"/>
                  </a:lnTo>
                  <a:lnTo>
                    <a:pt x="325023" y="191643"/>
                  </a:lnTo>
                  <a:lnTo>
                    <a:pt x="323750" y="191801"/>
                  </a:lnTo>
                  <a:lnTo>
                    <a:pt x="322889" y="192646"/>
                  </a:lnTo>
                  <a:lnTo>
                    <a:pt x="320523" y="196863"/>
                  </a:lnTo>
                  <a:lnTo>
                    <a:pt x="319384" y="198118"/>
                  </a:lnTo>
                  <a:lnTo>
                    <a:pt x="319018" y="199176"/>
                  </a:lnTo>
                  <a:lnTo>
                    <a:pt x="318673" y="201506"/>
                  </a:lnTo>
                  <a:lnTo>
                    <a:pt x="318325" y="201971"/>
                  </a:lnTo>
                  <a:lnTo>
                    <a:pt x="317063" y="202807"/>
                  </a:lnTo>
                  <a:lnTo>
                    <a:pt x="316568" y="201688"/>
                  </a:lnTo>
                  <a:lnTo>
                    <a:pt x="314655" y="201162"/>
                  </a:lnTo>
                  <a:lnTo>
                    <a:pt x="312913" y="201236"/>
                  </a:lnTo>
                  <a:lnTo>
                    <a:pt x="310818" y="202066"/>
                  </a:lnTo>
                  <a:lnTo>
                    <a:pt x="310001" y="202619"/>
                  </a:lnTo>
                  <a:lnTo>
                    <a:pt x="308601" y="204635"/>
                  </a:lnTo>
                  <a:lnTo>
                    <a:pt x="307549" y="206783"/>
                  </a:lnTo>
                  <a:lnTo>
                    <a:pt x="306814" y="209999"/>
                  </a:lnTo>
                  <a:lnTo>
                    <a:pt x="306779" y="212468"/>
                  </a:lnTo>
                  <a:lnTo>
                    <a:pt x="306954" y="214340"/>
                  </a:lnTo>
                  <a:lnTo>
                    <a:pt x="306510" y="219528"/>
                  </a:lnTo>
                  <a:lnTo>
                    <a:pt x="306411" y="220676"/>
                  </a:lnTo>
                  <a:lnTo>
                    <a:pt x="306918" y="224939"/>
                  </a:lnTo>
                  <a:lnTo>
                    <a:pt x="307196" y="225951"/>
                  </a:lnTo>
                  <a:lnTo>
                    <a:pt x="307033" y="228706"/>
                  </a:lnTo>
                  <a:lnTo>
                    <a:pt x="305787" y="231053"/>
                  </a:lnTo>
                  <a:lnTo>
                    <a:pt x="305599" y="232199"/>
                  </a:lnTo>
                  <a:lnTo>
                    <a:pt x="305904" y="233592"/>
                  </a:lnTo>
                  <a:lnTo>
                    <a:pt x="306842" y="235361"/>
                  </a:lnTo>
                  <a:lnTo>
                    <a:pt x="305102" y="235925"/>
                  </a:lnTo>
                  <a:lnTo>
                    <a:pt x="302991" y="236013"/>
                  </a:lnTo>
                  <a:lnTo>
                    <a:pt x="300039" y="237011"/>
                  </a:lnTo>
                  <a:lnTo>
                    <a:pt x="297296" y="239800"/>
                  </a:lnTo>
                  <a:lnTo>
                    <a:pt x="296769" y="242205"/>
                  </a:lnTo>
                  <a:lnTo>
                    <a:pt x="298150" y="245946"/>
                  </a:lnTo>
                  <a:lnTo>
                    <a:pt x="296895" y="246937"/>
                  </a:lnTo>
                  <a:lnTo>
                    <a:pt x="292994" y="245614"/>
                  </a:lnTo>
                  <a:lnTo>
                    <a:pt x="291545" y="247310"/>
                  </a:lnTo>
                  <a:lnTo>
                    <a:pt x="291292" y="247752"/>
                  </a:lnTo>
                  <a:lnTo>
                    <a:pt x="289592" y="248542"/>
                  </a:lnTo>
                  <a:lnTo>
                    <a:pt x="287069" y="248892"/>
                  </a:lnTo>
                  <a:lnTo>
                    <a:pt x="282677" y="248963"/>
                  </a:lnTo>
                  <a:lnTo>
                    <a:pt x="280827" y="250346"/>
                  </a:lnTo>
                  <a:lnTo>
                    <a:pt x="280226" y="251106"/>
                  </a:lnTo>
                  <a:lnTo>
                    <a:pt x="280194" y="251770"/>
                  </a:lnTo>
                  <a:lnTo>
                    <a:pt x="279056" y="253706"/>
                  </a:lnTo>
                  <a:lnTo>
                    <a:pt x="278219" y="254048"/>
                  </a:lnTo>
                  <a:lnTo>
                    <a:pt x="277684" y="255990"/>
                  </a:lnTo>
                  <a:lnTo>
                    <a:pt x="277432" y="257814"/>
                  </a:lnTo>
                  <a:lnTo>
                    <a:pt x="277591" y="259479"/>
                  </a:lnTo>
                  <a:lnTo>
                    <a:pt x="275976" y="260493"/>
                  </a:lnTo>
                  <a:lnTo>
                    <a:pt x="276032" y="261617"/>
                  </a:lnTo>
                  <a:lnTo>
                    <a:pt x="276159" y="264160"/>
                  </a:lnTo>
                  <a:lnTo>
                    <a:pt x="276168" y="269617"/>
                  </a:lnTo>
                  <a:lnTo>
                    <a:pt x="276729" y="279812"/>
                  </a:lnTo>
                  <a:lnTo>
                    <a:pt x="276627" y="281360"/>
                  </a:lnTo>
                  <a:lnTo>
                    <a:pt x="275300" y="284099"/>
                  </a:lnTo>
                  <a:lnTo>
                    <a:pt x="274296" y="284097"/>
                  </a:lnTo>
                  <a:lnTo>
                    <a:pt x="274201" y="284355"/>
                  </a:lnTo>
                  <a:lnTo>
                    <a:pt x="274558" y="285589"/>
                  </a:lnTo>
                  <a:lnTo>
                    <a:pt x="276877" y="290501"/>
                  </a:lnTo>
                  <a:lnTo>
                    <a:pt x="280908" y="296277"/>
                  </a:lnTo>
                  <a:lnTo>
                    <a:pt x="282393" y="297342"/>
                  </a:lnTo>
                  <a:lnTo>
                    <a:pt x="287529" y="299440"/>
                  </a:lnTo>
                  <a:lnTo>
                    <a:pt x="289272" y="295184"/>
                  </a:lnTo>
                  <a:lnTo>
                    <a:pt x="290514" y="294714"/>
                  </a:lnTo>
                  <a:lnTo>
                    <a:pt x="293024" y="299168"/>
                  </a:lnTo>
                  <a:lnTo>
                    <a:pt x="297890" y="299950"/>
                  </a:lnTo>
                  <a:lnTo>
                    <a:pt x="300723" y="300726"/>
                  </a:lnTo>
                  <a:lnTo>
                    <a:pt x="304510" y="303404"/>
                  </a:lnTo>
                  <a:lnTo>
                    <a:pt x="306437" y="304765"/>
                  </a:lnTo>
                  <a:lnTo>
                    <a:pt x="309881" y="302224"/>
                  </a:lnTo>
                  <a:lnTo>
                    <a:pt x="313361" y="296353"/>
                  </a:lnTo>
                  <a:lnTo>
                    <a:pt x="315292" y="291795"/>
                  </a:lnTo>
                  <a:lnTo>
                    <a:pt x="315391" y="291622"/>
                  </a:lnTo>
                  <a:lnTo>
                    <a:pt x="317037" y="288759"/>
                  </a:lnTo>
                  <a:lnTo>
                    <a:pt x="318493" y="285662"/>
                  </a:lnTo>
                  <a:lnTo>
                    <a:pt x="320065" y="284349"/>
                  </a:lnTo>
                  <a:lnTo>
                    <a:pt x="320582" y="283793"/>
                  </a:lnTo>
                  <a:lnTo>
                    <a:pt x="321079" y="283541"/>
                  </a:lnTo>
                  <a:lnTo>
                    <a:pt x="321375" y="283633"/>
                  </a:lnTo>
                  <a:lnTo>
                    <a:pt x="321727" y="284199"/>
                  </a:lnTo>
                  <a:lnTo>
                    <a:pt x="323414" y="284868"/>
                  </a:lnTo>
                  <a:lnTo>
                    <a:pt x="325115" y="283339"/>
                  </a:lnTo>
                  <a:lnTo>
                    <a:pt x="325641" y="281328"/>
                  </a:lnTo>
                  <a:lnTo>
                    <a:pt x="325492" y="281000"/>
                  </a:lnTo>
                  <a:lnTo>
                    <a:pt x="325215" y="280389"/>
                  </a:lnTo>
                  <a:lnTo>
                    <a:pt x="323638" y="279442"/>
                  </a:lnTo>
                  <a:lnTo>
                    <a:pt x="322238" y="275409"/>
                  </a:lnTo>
                  <a:lnTo>
                    <a:pt x="323474" y="272035"/>
                  </a:lnTo>
                  <a:lnTo>
                    <a:pt x="324690" y="269326"/>
                  </a:lnTo>
                  <a:lnTo>
                    <a:pt x="324478" y="266971"/>
                  </a:lnTo>
                  <a:lnTo>
                    <a:pt x="325610" y="264149"/>
                  </a:lnTo>
                  <a:lnTo>
                    <a:pt x="325220" y="262008"/>
                  </a:lnTo>
                  <a:lnTo>
                    <a:pt x="326400" y="257960"/>
                  </a:lnTo>
                  <a:lnTo>
                    <a:pt x="328524" y="258869"/>
                  </a:lnTo>
                  <a:lnTo>
                    <a:pt x="328009" y="262146"/>
                  </a:lnTo>
                  <a:lnTo>
                    <a:pt x="328930" y="264026"/>
                  </a:lnTo>
                  <a:lnTo>
                    <a:pt x="331354" y="262601"/>
                  </a:lnTo>
                  <a:lnTo>
                    <a:pt x="333280" y="260881"/>
                  </a:lnTo>
                  <a:lnTo>
                    <a:pt x="335635" y="259054"/>
                  </a:lnTo>
                  <a:lnTo>
                    <a:pt x="336768" y="255117"/>
                  </a:lnTo>
                  <a:lnTo>
                    <a:pt x="334857" y="254608"/>
                  </a:lnTo>
                  <a:lnTo>
                    <a:pt x="332132" y="254254"/>
                  </a:lnTo>
                  <a:lnTo>
                    <a:pt x="329177" y="253991"/>
                  </a:lnTo>
                  <a:lnTo>
                    <a:pt x="328313" y="252535"/>
                  </a:lnTo>
                  <a:lnTo>
                    <a:pt x="331688" y="252146"/>
                  </a:lnTo>
                  <a:lnTo>
                    <a:pt x="337621" y="251458"/>
                  </a:lnTo>
                  <a:lnTo>
                    <a:pt x="338870" y="250545"/>
                  </a:lnTo>
                  <a:lnTo>
                    <a:pt x="340974" y="247913"/>
                  </a:lnTo>
                  <a:lnTo>
                    <a:pt x="341968" y="245068"/>
                  </a:lnTo>
                  <a:lnTo>
                    <a:pt x="342429" y="243080"/>
                  </a:lnTo>
                  <a:lnTo>
                    <a:pt x="342363" y="242419"/>
                  </a:lnTo>
                  <a:lnTo>
                    <a:pt x="345797" y="240784"/>
                  </a:lnTo>
                  <a:lnTo>
                    <a:pt x="349032" y="239973"/>
                  </a:lnTo>
                  <a:lnTo>
                    <a:pt x="350630" y="239883"/>
                  </a:lnTo>
                  <a:lnTo>
                    <a:pt x="354146" y="238253"/>
                  </a:lnTo>
                  <a:lnTo>
                    <a:pt x="355163" y="237545"/>
                  </a:lnTo>
                  <a:lnTo>
                    <a:pt x="356475" y="236183"/>
                  </a:lnTo>
                  <a:lnTo>
                    <a:pt x="357764" y="235643"/>
                  </a:lnTo>
                  <a:lnTo>
                    <a:pt x="360792" y="235500"/>
                  </a:lnTo>
                  <a:lnTo>
                    <a:pt x="362127" y="234953"/>
                  </a:lnTo>
                  <a:lnTo>
                    <a:pt x="362824" y="234420"/>
                  </a:lnTo>
                  <a:lnTo>
                    <a:pt x="363881" y="232845"/>
                  </a:lnTo>
                  <a:lnTo>
                    <a:pt x="365054" y="228872"/>
                  </a:lnTo>
                  <a:lnTo>
                    <a:pt x="365513" y="228206"/>
                  </a:lnTo>
                  <a:lnTo>
                    <a:pt x="368126" y="227602"/>
                  </a:lnTo>
                  <a:lnTo>
                    <a:pt x="368966" y="227124"/>
                  </a:lnTo>
                  <a:lnTo>
                    <a:pt x="371006" y="224233"/>
                  </a:lnTo>
                  <a:lnTo>
                    <a:pt x="371927" y="224144"/>
                  </a:lnTo>
                  <a:lnTo>
                    <a:pt x="372194" y="224470"/>
                  </a:lnTo>
                  <a:lnTo>
                    <a:pt x="373189" y="224482"/>
                  </a:lnTo>
                  <a:lnTo>
                    <a:pt x="374954" y="223134"/>
                  </a:lnTo>
                  <a:lnTo>
                    <a:pt x="376275" y="222763"/>
                  </a:lnTo>
                  <a:lnTo>
                    <a:pt x="379446" y="225179"/>
                  </a:lnTo>
                  <a:lnTo>
                    <a:pt x="381035" y="225810"/>
                  </a:lnTo>
                  <a:lnTo>
                    <a:pt x="385686" y="226302"/>
                  </a:lnTo>
                  <a:lnTo>
                    <a:pt x="390160" y="227625"/>
                  </a:lnTo>
                  <a:lnTo>
                    <a:pt x="390891" y="228931"/>
                  </a:lnTo>
                  <a:lnTo>
                    <a:pt x="391523" y="229479"/>
                  </a:lnTo>
                  <a:lnTo>
                    <a:pt x="393478" y="229546"/>
                  </a:lnTo>
                  <a:lnTo>
                    <a:pt x="395685" y="230808"/>
                  </a:lnTo>
                  <a:lnTo>
                    <a:pt x="396593" y="231637"/>
                  </a:lnTo>
                  <a:lnTo>
                    <a:pt x="398074" y="233919"/>
                  </a:lnTo>
                  <a:lnTo>
                    <a:pt x="400305" y="236994"/>
                  </a:lnTo>
                  <a:lnTo>
                    <a:pt x="400587" y="237155"/>
                  </a:lnTo>
                  <a:lnTo>
                    <a:pt x="402991" y="241281"/>
                  </a:lnTo>
                  <a:lnTo>
                    <a:pt x="405335" y="246012"/>
                  </a:lnTo>
                  <a:lnTo>
                    <a:pt x="408126" y="247930"/>
                  </a:lnTo>
                  <a:lnTo>
                    <a:pt x="409768" y="249966"/>
                  </a:lnTo>
                  <a:lnTo>
                    <a:pt x="409936" y="250840"/>
                  </a:lnTo>
                  <a:lnTo>
                    <a:pt x="409502" y="251197"/>
                  </a:lnTo>
                  <a:lnTo>
                    <a:pt x="409511" y="251465"/>
                  </a:lnTo>
                  <a:lnTo>
                    <a:pt x="409990" y="252155"/>
                  </a:lnTo>
                  <a:lnTo>
                    <a:pt x="411256" y="252894"/>
                  </a:lnTo>
                  <a:lnTo>
                    <a:pt x="414350" y="261735"/>
                  </a:lnTo>
                  <a:lnTo>
                    <a:pt x="414522" y="263571"/>
                  </a:lnTo>
                  <a:lnTo>
                    <a:pt x="414933" y="264892"/>
                  </a:lnTo>
                  <a:lnTo>
                    <a:pt x="415619" y="265828"/>
                  </a:lnTo>
                  <a:lnTo>
                    <a:pt x="417391" y="272898"/>
                  </a:lnTo>
                  <a:lnTo>
                    <a:pt x="417806" y="274553"/>
                  </a:lnTo>
                  <a:lnTo>
                    <a:pt x="417924" y="275935"/>
                  </a:lnTo>
                  <a:lnTo>
                    <a:pt x="420024" y="285519"/>
                  </a:lnTo>
                  <a:lnTo>
                    <a:pt x="420596" y="287353"/>
                  </a:lnTo>
                  <a:lnTo>
                    <a:pt x="421228" y="288527"/>
                  </a:lnTo>
                  <a:lnTo>
                    <a:pt x="422953" y="293840"/>
                  </a:lnTo>
                  <a:lnTo>
                    <a:pt x="426008" y="299473"/>
                  </a:lnTo>
                  <a:lnTo>
                    <a:pt x="426163" y="300318"/>
                  </a:lnTo>
                  <a:lnTo>
                    <a:pt x="428190" y="304906"/>
                  </a:lnTo>
                  <a:lnTo>
                    <a:pt x="430285" y="308531"/>
                  </a:lnTo>
                  <a:lnTo>
                    <a:pt x="430523" y="309379"/>
                  </a:lnTo>
                  <a:lnTo>
                    <a:pt x="430595" y="310742"/>
                  </a:lnTo>
                  <a:lnTo>
                    <a:pt x="432316" y="318563"/>
                  </a:lnTo>
                  <a:lnTo>
                    <a:pt x="432649" y="321424"/>
                  </a:lnTo>
                  <a:lnTo>
                    <a:pt x="433695" y="323449"/>
                  </a:lnTo>
                  <a:lnTo>
                    <a:pt x="434180" y="325989"/>
                  </a:lnTo>
                  <a:lnTo>
                    <a:pt x="434110" y="327562"/>
                  </a:lnTo>
                  <a:lnTo>
                    <a:pt x="436969" y="339091"/>
                  </a:lnTo>
                  <a:lnTo>
                    <a:pt x="437683" y="340858"/>
                  </a:lnTo>
                  <a:lnTo>
                    <a:pt x="439139" y="343008"/>
                  </a:lnTo>
                  <a:lnTo>
                    <a:pt x="440394" y="346952"/>
                  </a:lnTo>
                  <a:lnTo>
                    <a:pt x="440724" y="347986"/>
                  </a:lnTo>
                  <a:lnTo>
                    <a:pt x="441932" y="350463"/>
                  </a:lnTo>
                  <a:lnTo>
                    <a:pt x="442909" y="354118"/>
                  </a:lnTo>
                  <a:lnTo>
                    <a:pt x="443760" y="356320"/>
                  </a:lnTo>
                  <a:lnTo>
                    <a:pt x="445696" y="358230"/>
                  </a:lnTo>
                  <a:lnTo>
                    <a:pt x="447778" y="361815"/>
                  </a:lnTo>
                  <a:lnTo>
                    <a:pt x="452681" y="368976"/>
                  </a:lnTo>
                  <a:lnTo>
                    <a:pt x="453462" y="369207"/>
                  </a:lnTo>
                  <a:lnTo>
                    <a:pt x="452887" y="370125"/>
                  </a:lnTo>
                  <a:lnTo>
                    <a:pt x="452788" y="370602"/>
                  </a:lnTo>
                  <a:lnTo>
                    <a:pt x="452835" y="371123"/>
                  </a:lnTo>
                  <a:lnTo>
                    <a:pt x="453100" y="371776"/>
                  </a:lnTo>
                  <a:lnTo>
                    <a:pt x="453491" y="372350"/>
                  </a:lnTo>
                  <a:lnTo>
                    <a:pt x="454448" y="373300"/>
                  </a:lnTo>
                  <a:lnTo>
                    <a:pt x="454294" y="374880"/>
                  </a:lnTo>
                  <a:lnTo>
                    <a:pt x="453378" y="377208"/>
                  </a:lnTo>
                  <a:lnTo>
                    <a:pt x="451746" y="379597"/>
                  </a:lnTo>
                  <a:lnTo>
                    <a:pt x="451164" y="381314"/>
                  </a:lnTo>
                  <a:lnTo>
                    <a:pt x="450804" y="385162"/>
                  </a:lnTo>
                  <a:lnTo>
                    <a:pt x="450508" y="387297"/>
                  </a:lnTo>
                  <a:lnTo>
                    <a:pt x="450637" y="388176"/>
                  </a:lnTo>
                  <a:lnTo>
                    <a:pt x="451353" y="391388"/>
                  </a:lnTo>
                  <a:lnTo>
                    <a:pt x="451433" y="392388"/>
                  </a:lnTo>
                  <a:lnTo>
                    <a:pt x="451402" y="394709"/>
                  </a:lnTo>
                  <a:lnTo>
                    <a:pt x="451040" y="396497"/>
                  </a:lnTo>
                  <a:lnTo>
                    <a:pt x="451066" y="398962"/>
                  </a:lnTo>
                  <a:lnTo>
                    <a:pt x="451188" y="399406"/>
                  </a:lnTo>
                  <a:lnTo>
                    <a:pt x="451390" y="399858"/>
                  </a:lnTo>
                  <a:lnTo>
                    <a:pt x="452801" y="402355"/>
                  </a:lnTo>
                  <a:lnTo>
                    <a:pt x="453546" y="404428"/>
                  </a:lnTo>
                  <a:lnTo>
                    <a:pt x="453710" y="405503"/>
                  </a:lnTo>
                  <a:lnTo>
                    <a:pt x="452656" y="409891"/>
                  </a:lnTo>
                  <a:lnTo>
                    <a:pt x="452994" y="412170"/>
                  </a:lnTo>
                  <a:lnTo>
                    <a:pt x="452264" y="414846"/>
                  </a:lnTo>
                  <a:lnTo>
                    <a:pt x="451389" y="420303"/>
                  </a:lnTo>
                  <a:lnTo>
                    <a:pt x="452104" y="424345"/>
                  </a:lnTo>
                  <a:lnTo>
                    <a:pt x="451707" y="427899"/>
                  </a:lnTo>
                  <a:lnTo>
                    <a:pt x="451371" y="428908"/>
                  </a:lnTo>
                  <a:lnTo>
                    <a:pt x="449085" y="431607"/>
                  </a:lnTo>
                  <a:lnTo>
                    <a:pt x="448955" y="431853"/>
                  </a:lnTo>
                  <a:lnTo>
                    <a:pt x="448621" y="432854"/>
                  </a:lnTo>
                  <a:lnTo>
                    <a:pt x="448476" y="433109"/>
                  </a:lnTo>
                  <a:lnTo>
                    <a:pt x="447202" y="434637"/>
                  </a:lnTo>
                  <a:lnTo>
                    <a:pt x="446543" y="435707"/>
                  </a:lnTo>
                  <a:lnTo>
                    <a:pt x="446389" y="435991"/>
                  </a:lnTo>
                  <a:lnTo>
                    <a:pt x="446140" y="437716"/>
                  </a:lnTo>
                  <a:lnTo>
                    <a:pt x="445600" y="438303"/>
                  </a:lnTo>
                  <a:lnTo>
                    <a:pt x="444057" y="438861"/>
                  </a:lnTo>
                  <a:lnTo>
                    <a:pt x="443796" y="438865"/>
                  </a:lnTo>
                  <a:lnTo>
                    <a:pt x="443333" y="438704"/>
                  </a:lnTo>
                  <a:lnTo>
                    <a:pt x="442618" y="438195"/>
                  </a:lnTo>
                  <a:lnTo>
                    <a:pt x="441696" y="437950"/>
                  </a:lnTo>
                  <a:lnTo>
                    <a:pt x="440783" y="438122"/>
                  </a:lnTo>
                  <a:lnTo>
                    <a:pt x="440038" y="438550"/>
                  </a:lnTo>
                  <a:lnTo>
                    <a:pt x="439865" y="438673"/>
                  </a:lnTo>
                  <a:lnTo>
                    <a:pt x="439305" y="439349"/>
                  </a:lnTo>
                  <a:lnTo>
                    <a:pt x="438123" y="440808"/>
                  </a:lnTo>
                  <a:lnTo>
                    <a:pt x="437755" y="441879"/>
                  </a:lnTo>
                  <a:lnTo>
                    <a:pt x="436720" y="443962"/>
                  </a:lnTo>
                  <a:lnTo>
                    <a:pt x="436017" y="444613"/>
                  </a:lnTo>
                  <a:lnTo>
                    <a:pt x="435497" y="439195"/>
                  </a:lnTo>
                  <a:lnTo>
                    <a:pt x="434438" y="438997"/>
                  </a:lnTo>
                  <a:lnTo>
                    <a:pt x="435297" y="436364"/>
                  </a:lnTo>
                  <a:lnTo>
                    <a:pt x="434067" y="434462"/>
                  </a:lnTo>
                  <a:lnTo>
                    <a:pt x="432737" y="435049"/>
                  </a:lnTo>
                  <a:lnTo>
                    <a:pt x="431708" y="434520"/>
                  </a:lnTo>
                  <a:lnTo>
                    <a:pt x="431345" y="433531"/>
                  </a:lnTo>
                  <a:lnTo>
                    <a:pt x="432447" y="432047"/>
                  </a:lnTo>
                  <a:lnTo>
                    <a:pt x="433916" y="431854"/>
                  </a:lnTo>
                  <a:lnTo>
                    <a:pt x="434605" y="430871"/>
                  </a:lnTo>
                  <a:lnTo>
                    <a:pt x="434223" y="429979"/>
                  </a:lnTo>
                  <a:lnTo>
                    <a:pt x="433165" y="429198"/>
                  </a:lnTo>
                  <a:lnTo>
                    <a:pt x="433147" y="428886"/>
                  </a:lnTo>
                  <a:lnTo>
                    <a:pt x="434703" y="428704"/>
                  </a:lnTo>
                  <a:lnTo>
                    <a:pt x="435825" y="428382"/>
                  </a:lnTo>
                  <a:lnTo>
                    <a:pt x="435187" y="426766"/>
                  </a:lnTo>
                  <a:lnTo>
                    <a:pt x="436548" y="424853"/>
                  </a:lnTo>
                  <a:lnTo>
                    <a:pt x="438084" y="425916"/>
                  </a:lnTo>
                  <a:lnTo>
                    <a:pt x="439087" y="425711"/>
                  </a:lnTo>
                  <a:lnTo>
                    <a:pt x="439570" y="423867"/>
                  </a:lnTo>
                  <a:lnTo>
                    <a:pt x="439015" y="421881"/>
                  </a:lnTo>
                  <a:lnTo>
                    <a:pt x="437197" y="421094"/>
                  </a:lnTo>
                  <a:lnTo>
                    <a:pt x="436009" y="421710"/>
                  </a:lnTo>
                  <a:lnTo>
                    <a:pt x="435164" y="420892"/>
                  </a:lnTo>
                  <a:lnTo>
                    <a:pt x="433423" y="419912"/>
                  </a:lnTo>
                  <a:lnTo>
                    <a:pt x="432159" y="419668"/>
                  </a:lnTo>
                  <a:lnTo>
                    <a:pt x="430522" y="420000"/>
                  </a:lnTo>
                  <a:lnTo>
                    <a:pt x="430108" y="420956"/>
                  </a:lnTo>
                  <a:lnTo>
                    <a:pt x="429928" y="420994"/>
                  </a:lnTo>
                  <a:lnTo>
                    <a:pt x="427970" y="421415"/>
                  </a:lnTo>
                  <a:lnTo>
                    <a:pt x="425395" y="423765"/>
                  </a:lnTo>
                  <a:lnTo>
                    <a:pt x="424408" y="426008"/>
                  </a:lnTo>
                  <a:lnTo>
                    <a:pt x="422863" y="426773"/>
                  </a:lnTo>
                  <a:lnTo>
                    <a:pt x="421559" y="426546"/>
                  </a:lnTo>
                  <a:lnTo>
                    <a:pt x="421062" y="426788"/>
                  </a:lnTo>
                  <a:lnTo>
                    <a:pt x="419635" y="428980"/>
                  </a:lnTo>
                  <a:lnTo>
                    <a:pt x="419262" y="431199"/>
                  </a:lnTo>
                  <a:lnTo>
                    <a:pt x="419608" y="432635"/>
                  </a:lnTo>
                  <a:lnTo>
                    <a:pt x="420586" y="433286"/>
                  </a:lnTo>
                  <a:lnTo>
                    <a:pt x="423106" y="434008"/>
                  </a:lnTo>
                  <a:lnTo>
                    <a:pt x="423378" y="434730"/>
                  </a:lnTo>
                  <a:lnTo>
                    <a:pt x="423357" y="435574"/>
                  </a:lnTo>
                  <a:lnTo>
                    <a:pt x="423674" y="436988"/>
                  </a:lnTo>
                  <a:lnTo>
                    <a:pt x="424636" y="438506"/>
                  </a:lnTo>
                  <a:lnTo>
                    <a:pt x="424696" y="439510"/>
                  </a:lnTo>
                  <a:lnTo>
                    <a:pt x="424499" y="439720"/>
                  </a:lnTo>
                  <a:lnTo>
                    <a:pt x="423897" y="439100"/>
                  </a:lnTo>
                  <a:lnTo>
                    <a:pt x="423026" y="438849"/>
                  </a:lnTo>
                  <a:lnTo>
                    <a:pt x="420437" y="439301"/>
                  </a:lnTo>
                  <a:lnTo>
                    <a:pt x="419092" y="439942"/>
                  </a:lnTo>
                  <a:lnTo>
                    <a:pt x="418007" y="441188"/>
                  </a:lnTo>
                  <a:lnTo>
                    <a:pt x="417755" y="441957"/>
                  </a:lnTo>
                  <a:lnTo>
                    <a:pt x="417729" y="442975"/>
                  </a:lnTo>
                  <a:lnTo>
                    <a:pt x="417001" y="444132"/>
                  </a:lnTo>
                  <a:lnTo>
                    <a:pt x="416930" y="444306"/>
                  </a:lnTo>
                  <a:lnTo>
                    <a:pt x="415806" y="447061"/>
                  </a:lnTo>
                  <a:lnTo>
                    <a:pt x="415473" y="450466"/>
                  </a:lnTo>
                  <a:lnTo>
                    <a:pt x="415966" y="454741"/>
                  </a:lnTo>
                  <a:lnTo>
                    <a:pt x="417895" y="457561"/>
                  </a:lnTo>
                  <a:lnTo>
                    <a:pt x="417179" y="464044"/>
                  </a:lnTo>
                  <a:lnTo>
                    <a:pt x="417158" y="465522"/>
                  </a:lnTo>
                  <a:lnTo>
                    <a:pt x="416758" y="466896"/>
                  </a:lnTo>
                  <a:lnTo>
                    <a:pt x="416377" y="467552"/>
                  </a:lnTo>
                  <a:lnTo>
                    <a:pt x="414753" y="468893"/>
                  </a:lnTo>
                  <a:lnTo>
                    <a:pt x="414408" y="469498"/>
                  </a:lnTo>
                  <a:lnTo>
                    <a:pt x="413708" y="471842"/>
                  </a:lnTo>
                  <a:lnTo>
                    <a:pt x="414395" y="472833"/>
                  </a:lnTo>
                  <a:lnTo>
                    <a:pt x="412203" y="473880"/>
                  </a:lnTo>
                  <a:lnTo>
                    <a:pt x="410875" y="475233"/>
                  </a:lnTo>
                  <a:lnTo>
                    <a:pt x="407906" y="476767"/>
                  </a:lnTo>
                  <a:lnTo>
                    <a:pt x="404780" y="477653"/>
                  </a:lnTo>
                  <a:lnTo>
                    <a:pt x="400136" y="480159"/>
                  </a:lnTo>
                  <a:lnTo>
                    <a:pt x="398666" y="481741"/>
                  </a:lnTo>
                  <a:lnTo>
                    <a:pt x="397277" y="484711"/>
                  </a:lnTo>
                  <a:lnTo>
                    <a:pt x="397153" y="485346"/>
                  </a:lnTo>
                  <a:lnTo>
                    <a:pt x="396390" y="489241"/>
                  </a:lnTo>
                  <a:lnTo>
                    <a:pt x="395040" y="492696"/>
                  </a:lnTo>
                  <a:lnTo>
                    <a:pt x="395091" y="493294"/>
                  </a:lnTo>
                  <a:lnTo>
                    <a:pt x="395837" y="502122"/>
                  </a:lnTo>
                  <a:lnTo>
                    <a:pt x="398287" y="509045"/>
                  </a:lnTo>
                  <a:lnTo>
                    <a:pt x="397814" y="514718"/>
                  </a:lnTo>
                  <a:lnTo>
                    <a:pt x="395274" y="515495"/>
                  </a:lnTo>
                  <a:lnTo>
                    <a:pt x="394341" y="517416"/>
                  </a:lnTo>
                  <a:lnTo>
                    <a:pt x="392363" y="518786"/>
                  </a:lnTo>
                  <a:lnTo>
                    <a:pt x="392409" y="519461"/>
                  </a:lnTo>
                  <a:lnTo>
                    <a:pt x="392664" y="519518"/>
                  </a:lnTo>
                  <a:lnTo>
                    <a:pt x="393009" y="520801"/>
                  </a:lnTo>
                  <a:lnTo>
                    <a:pt x="393181" y="523890"/>
                  </a:lnTo>
                  <a:lnTo>
                    <a:pt x="393486" y="524135"/>
                  </a:lnTo>
                  <a:lnTo>
                    <a:pt x="394178" y="525529"/>
                  </a:lnTo>
                  <a:lnTo>
                    <a:pt x="393817" y="527331"/>
                  </a:lnTo>
                  <a:lnTo>
                    <a:pt x="393493" y="527589"/>
                  </a:lnTo>
                  <a:lnTo>
                    <a:pt x="391564" y="528052"/>
                  </a:lnTo>
                  <a:lnTo>
                    <a:pt x="391692" y="529418"/>
                  </a:lnTo>
                  <a:lnTo>
                    <a:pt x="391040" y="530586"/>
                  </a:lnTo>
                  <a:lnTo>
                    <a:pt x="390329" y="530600"/>
                  </a:lnTo>
                  <a:lnTo>
                    <a:pt x="389816" y="530962"/>
                  </a:lnTo>
                  <a:lnTo>
                    <a:pt x="387912" y="533469"/>
                  </a:lnTo>
                  <a:lnTo>
                    <a:pt x="387350" y="535448"/>
                  </a:lnTo>
                  <a:lnTo>
                    <a:pt x="387518" y="536754"/>
                  </a:lnTo>
                  <a:lnTo>
                    <a:pt x="386456" y="538658"/>
                  </a:lnTo>
                  <a:lnTo>
                    <a:pt x="384436" y="538167"/>
                  </a:lnTo>
                  <a:lnTo>
                    <a:pt x="383472" y="538261"/>
                  </a:lnTo>
                  <a:lnTo>
                    <a:pt x="382762" y="538617"/>
                  </a:lnTo>
                  <a:lnTo>
                    <a:pt x="381521" y="539874"/>
                  </a:lnTo>
                  <a:lnTo>
                    <a:pt x="380663" y="541632"/>
                  </a:lnTo>
                  <a:lnTo>
                    <a:pt x="380229" y="544333"/>
                  </a:lnTo>
                  <a:lnTo>
                    <a:pt x="380364" y="546924"/>
                  </a:lnTo>
                  <a:lnTo>
                    <a:pt x="379974" y="548437"/>
                  </a:lnTo>
                  <a:lnTo>
                    <a:pt x="378303" y="550492"/>
                  </a:lnTo>
                  <a:lnTo>
                    <a:pt x="377628" y="550943"/>
                  </a:lnTo>
                  <a:lnTo>
                    <a:pt x="376755" y="549738"/>
                  </a:lnTo>
                  <a:lnTo>
                    <a:pt x="375805" y="550417"/>
                  </a:lnTo>
                  <a:lnTo>
                    <a:pt x="374655" y="553257"/>
                  </a:lnTo>
                  <a:lnTo>
                    <a:pt x="373703" y="556771"/>
                  </a:lnTo>
                  <a:lnTo>
                    <a:pt x="372502" y="558149"/>
                  </a:lnTo>
                  <a:lnTo>
                    <a:pt x="371297" y="558883"/>
                  </a:lnTo>
                  <a:lnTo>
                    <a:pt x="370829" y="559757"/>
                  </a:lnTo>
                  <a:lnTo>
                    <a:pt x="370705" y="560447"/>
                  </a:lnTo>
                  <a:lnTo>
                    <a:pt x="370947" y="563319"/>
                  </a:lnTo>
                  <a:lnTo>
                    <a:pt x="372004" y="566052"/>
                  </a:lnTo>
                  <a:lnTo>
                    <a:pt x="373534" y="568723"/>
                  </a:lnTo>
                  <a:lnTo>
                    <a:pt x="374091" y="570050"/>
                  </a:lnTo>
                  <a:lnTo>
                    <a:pt x="373057" y="570753"/>
                  </a:lnTo>
                  <a:lnTo>
                    <a:pt x="371213" y="571412"/>
                  </a:lnTo>
                  <a:lnTo>
                    <a:pt x="371043" y="571711"/>
                  </a:lnTo>
                  <a:lnTo>
                    <a:pt x="366302" y="572538"/>
                  </a:lnTo>
                  <a:lnTo>
                    <a:pt x="366090" y="572599"/>
                  </a:lnTo>
                  <a:lnTo>
                    <a:pt x="365594" y="572688"/>
                  </a:lnTo>
                  <a:lnTo>
                    <a:pt x="356838" y="574316"/>
                  </a:lnTo>
                  <a:lnTo>
                    <a:pt x="355944" y="574477"/>
                  </a:lnTo>
                  <a:lnTo>
                    <a:pt x="355792" y="574500"/>
                  </a:lnTo>
                  <a:lnTo>
                    <a:pt x="351332" y="575351"/>
                  </a:lnTo>
                  <a:lnTo>
                    <a:pt x="351009" y="575414"/>
                  </a:lnTo>
                  <a:lnTo>
                    <a:pt x="348174" y="575950"/>
                  </a:lnTo>
                  <a:lnTo>
                    <a:pt x="346081" y="576332"/>
                  </a:lnTo>
                  <a:lnTo>
                    <a:pt x="343550" y="576896"/>
                  </a:lnTo>
                  <a:lnTo>
                    <a:pt x="337705" y="577989"/>
                  </a:lnTo>
                  <a:lnTo>
                    <a:pt x="327300" y="579842"/>
                  </a:lnTo>
                  <a:lnTo>
                    <a:pt x="325047" y="580342"/>
                  </a:lnTo>
                  <a:lnTo>
                    <a:pt x="322964" y="580661"/>
                  </a:lnTo>
                  <a:lnTo>
                    <a:pt x="312280" y="582662"/>
                  </a:lnTo>
                  <a:lnTo>
                    <a:pt x="310056" y="583003"/>
                  </a:lnTo>
                  <a:lnTo>
                    <a:pt x="297649" y="585321"/>
                  </a:lnTo>
                  <a:lnTo>
                    <a:pt x="273230" y="589680"/>
                  </a:lnTo>
                  <a:lnTo>
                    <a:pt x="269334" y="590322"/>
                  </a:lnTo>
                  <a:lnTo>
                    <a:pt x="269010" y="590378"/>
                  </a:lnTo>
                  <a:lnTo>
                    <a:pt x="264846" y="591095"/>
                  </a:lnTo>
                  <a:lnTo>
                    <a:pt x="231097" y="596673"/>
                  </a:lnTo>
                  <a:lnTo>
                    <a:pt x="225040" y="597803"/>
                  </a:lnTo>
                  <a:lnTo>
                    <a:pt x="224825" y="596139"/>
                  </a:lnTo>
                  <a:lnTo>
                    <a:pt x="224568" y="594234"/>
                  </a:lnTo>
                  <a:lnTo>
                    <a:pt x="224324" y="592429"/>
                  </a:lnTo>
                  <a:lnTo>
                    <a:pt x="224232" y="591744"/>
                  </a:lnTo>
                  <a:lnTo>
                    <a:pt x="224118" y="590941"/>
                  </a:lnTo>
                  <a:lnTo>
                    <a:pt x="223812" y="588442"/>
                  </a:lnTo>
                  <a:lnTo>
                    <a:pt x="222405" y="588653"/>
                  </a:lnTo>
                  <a:lnTo>
                    <a:pt x="221720" y="588754"/>
                  </a:lnTo>
                  <a:lnTo>
                    <a:pt x="210076" y="590342"/>
                  </a:lnTo>
                  <a:lnTo>
                    <a:pt x="206921" y="590779"/>
                  </a:lnTo>
                  <a:lnTo>
                    <a:pt x="205837" y="590925"/>
                  </a:lnTo>
                  <a:lnTo>
                    <a:pt x="205704" y="590966"/>
                  </a:lnTo>
                  <a:lnTo>
                    <a:pt x="198635" y="591828"/>
                  </a:lnTo>
                  <a:lnTo>
                    <a:pt x="198456" y="591824"/>
                  </a:lnTo>
                  <a:lnTo>
                    <a:pt x="190007" y="592967"/>
                  </a:lnTo>
                  <a:lnTo>
                    <a:pt x="189373" y="593043"/>
                  </a:lnTo>
                  <a:lnTo>
                    <a:pt x="184039" y="593751"/>
                  </a:lnTo>
                  <a:lnTo>
                    <a:pt x="181370" y="594078"/>
                  </a:lnTo>
                  <a:lnTo>
                    <a:pt x="177451" y="594567"/>
                  </a:lnTo>
                  <a:lnTo>
                    <a:pt x="173011" y="595146"/>
                  </a:lnTo>
                  <a:lnTo>
                    <a:pt x="171001" y="595374"/>
                  </a:lnTo>
                  <a:lnTo>
                    <a:pt x="170327" y="595450"/>
                  </a:lnTo>
                  <a:lnTo>
                    <a:pt x="169264" y="595576"/>
                  </a:lnTo>
                  <a:lnTo>
                    <a:pt x="168181" y="595731"/>
                  </a:lnTo>
                  <a:lnTo>
                    <a:pt x="166823" y="595904"/>
                  </a:lnTo>
                  <a:lnTo>
                    <a:pt x="164700" y="596184"/>
                  </a:lnTo>
                  <a:lnTo>
                    <a:pt x="161554" y="596588"/>
                  </a:lnTo>
                  <a:lnTo>
                    <a:pt x="156296" y="597278"/>
                  </a:lnTo>
                  <a:lnTo>
                    <a:pt x="155762" y="597348"/>
                  </a:lnTo>
                  <a:lnTo>
                    <a:pt x="146694" y="598536"/>
                  </a:lnTo>
                  <a:lnTo>
                    <a:pt x="146442" y="598544"/>
                  </a:lnTo>
                  <a:lnTo>
                    <a:pt x="136659" y="599809"/>
                  </a:lnTo>
                  <a:lnTo>
                    <a:pt x="135108" y="600022"/>
                  </a:lnTo>
                  <a:lnTo>
                    <a:pt x="134848" y="600048"/>
                  </a:lnTo>
                  <a:lnTo>
                    <a:pt x="134007" y="600141"/>
                  </a:lnTo>
                  <a:lnTo>
                    <a:pt x="132380" y="600348"/>
                  </a:lnTo>
                  <a:lnTo>
                    <a:pt x="132049" y="600392"/>
                  </a:lnTo>
                  <a:lnTo>
                    <a:pt x="131069" y="600513"/>
                  </a:lnTo>
                  <a:lnTo>
                    <a:pt x="124026" y="601382"/>
                  </a:lnTo>
                  <a:lnTo>
                    <a:pt x="121206" y="601726"/>
                  </a:lnTo>
                  <a:lnTo>
                    <a:pt x="118534" y="602044"/>
                  </a:lnTo>
                  <a:lnTo>
                    <a:pt x="116761" y="602274"/>
                  </a:lnTo>
                  <a:lnTo>
                    <a:pt x="107983" y="603292"/>
                  </a:lnTo>
                  <a:lnTo>
                    <a:pt x="107662" y="603335"/>
                  </a:lnTo>
                  <a:lnTo>
                    <a:pt x="106157" y="603504"/>
                  </a:lnTo>
                  <a:lnTo>
                    <a:pt x="96780" y="604567"/>
                  </a:lnTo>
                  <a:lnTo>
                    <a:pt x="95003" y="604765"/>
                  </a:lnTo>
                  <a:lnTo>
                    <a:pt x="89585" y="605326"/>
                  </a:lnTo>
                  <a:lnTo>
                    <a:pt x="87241" y="605602"/>
                  </a:lnTo>
                  <a:lnTo>
                    <a:pt x="80400" y="606406"/>
                  </a:lnTo>
                  <a:lnTo>
                    <a:pt x="80140" y="606432"/>
                  </a:lnTo>
                  <a:lnTo>
                    <a:pt x="70387" y="607661"/>
                  </a:lnTo>
                  <a:lnTo>
                    <a:pt x="69461" y="607769"/>
                  </a:lnTo>
                  <a:lnTo>
                    <a:pt x="65172" y="608240"/>
                  </a:lnTo>
                  <a:lnTo>
                    <a:pt x="39471" y="611286"/>
                  </a:lnTo>
                  <a:lnTo>
                    <a:pt x="37564" y="611518"/>
                  </a:lnTo>
                  <a:lnTo>
                    <a:pt x="37030" y="611577"/>
                  </a:lnTo>
                  <a:lnTo>
                    <a:pt x="24276" y="612984"/>
                  </a:lnTo>
                  <a:lnTo>
                    <a:pt x="12823" y="614205"/>
                  </a:lnTo>
                  <a:lnTo>
                    <a:pt x="12652" y="614226"/>
                  </a:lnTo>
                  <a:lnTo>
                    <a:pt x="6825" y="614827"/>
                  </a:lnTo>
                  <a:lnTo>
                    <a:pt x="6514" y="614861"/>
                  </a:lnTo>
                  <a:lnTo>
                    <a:pt x="4424" y="61509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12443" y="3790731"/>
              <a:ext cx="711773" cy="345364"/>
            </a:xfrm>
            <a:custGeom>
              <a:avLst/>
              <a:pathLst>
                <a:path w="711773" h="345364">
                  <a:moveTo>
                    <a:pt x="0" y="154231"/>
                  </a:moveTo>
                  <a:lnTo>
                    <a:pt x="6702" y="148697"/>
                  </a:lnTo>
                  <a:lnTo>
                    <a:pt x="8729" y="147513"/>
                  </a:lnTo>
                  <a:lnTo>
                    <a:pt x="10902" y="148100"/>
                  </a:lnTo>
                  <a:lnTo>
                    <a:pt x="14914" y="145503"/>
                  </a:lnTo>
                  <a:lnTo>
                    <a:pt x="17649" y="144436"/>
                  </a:lnTo>
                  <a:lnTo>
                    <a:pt x="24860" y="140839"/>
                  </a:lnTo>
                  <a:lnTo>
                    <a:pt x="31150" y="138980"/>
                  </a:lnTo>
                  <a:lnTo>
                    <a:pt x="36588" y="136659"/>
                  </a:lnTo>
                  <a:lnTo>
                    <a:pt x="38241" y="135640"/>
                  </a:lnTo>
                  <a:lnTo>
                    <a:pt x="41305" y="132649"/>
                  </a:lnTo>
                  <a:lnTo>
                    <a:pt x="42229" y="131116"/>
                  </a:lnTo>
                  <a:lnTo>
                    <a:pt x="43364" y="129985"/>
                  </a:lnTo>
                  <a:lnTo>
                    <a:pt x="44977" y="128896"/>
                  </a:lnTo>
                  <a:lnTo>
                    <a:pt x="48620" y="125188"/>
                  </a:lnTo>
                  <a:lnTo>
                    <a:pt x="51005" y="121665"/>
                  </a:lnTo>
                  <a:lnTo>
                    <a:pt x="51345" y="121237"/>
                  </a:lnTo>
                  <a:lnTo>
                    <a:pt x="55052" y="116568"/>
                  </a:lnTo>
                  <a:lnTo>
                    <a:pt x="56641" y="115223"/>
                  </a:lnTo>
                  <a:lnTo>
                    <a:pt x="60638" y="112805"/>
                  </a:lnTo>
                  <a:lnTo>
                    <a:pt x="67585" y="110526"/>
                  </a:lnTo>
                  <a:lnTo>
                    <a:pt x="72269" y="109757"/>
                  </a:lnTo>
                  <a:lnTo>
                    <a:pt x="73575" y="109977"/>
                  </a:lnTo>
                  <a:lnTo>
                    <a:pt x="75486" y="110673"/>
                  </a:lnTo>
                  <a:lnTo>
                    <a:pt x="76287" y="111472"/>
                  </a:lnTo>
                  <a:lnTo>
                    <a:pt x="77864" y="111440"/>
                  </a:lnTo>
                  <a:lnTo>
                    <a:pt x="82697" y="109160"/>
                  </a:lnTo>
                  <a:lnTo>
                    <a:pt x="86082" y="108306"/>
                  </a:lnTo>
                  <a:lnTo>
                    <a:pt x="88200" y="107265"/>
                  </a:lnTo>
                  <a:lnTo>
                    <a:pt x="89696" y="107180"/>
                  </a:lnTo>
                  <a:lnTo>
                    <a:pt x="90519" y="107582"/>
                  </a:lnTo>
                  <a:lnTo>
                    <a:pt x="92513" y="107586"/>
                  </a:lnTo>
                  <a:lnTo>
                    <a:pt x="95955" y="106999"/>
                  </a:lnTo>
                  <a:lnTo>
                    <a:pt x="98104" y="106171"/>
                  </a:lnTo>
                  <a:lnTo>
                    <a:pt x="102281" y="103868"/>
                  </a:lnTo>
                  <a:lnTo>
                    <a:pt x="114083" y="96160"/>
                  </a:lnTo>
                  <a:lnTo>
                    <a:pt x="116100" y="94580"/>
                  </a:lnTo>
                  <a:lnTo>
                    <a:pt x="118533" y="91704"/>
                  </a:lnTo>
                  <a:lnTo>
                    <a:pt x="121458" y="86405"/>
                  </a:lnTo>
                  <a:lnTo>
                    <a:pt x="123798" y="83370"/>
                  </a:lnTo>
                  <a:lnTo>
                    <a:pt x="125097" y="82124"/>
                  </a:lnTo>
                  <a:lnTo>
                    <a:pt x="126116" y="81801"/>
                  </a:lnTo>
                  <a:lnTo>
                    <a:pt x="126694" y="82469"/>
                  </a:lnTo>
                  <a:lnTo>
                    <a:pt x="127418" y="82833"/>
                  </a:lnTo>
                  <a:lnTo>
                    <a:pt x="129390" y="82843"/>
                  </a:lnTo>
                  <a:lnTo>
                    <a:pt x="131720" y="82175"/>
                  </a:lnTo>
                  <a:lnTo>
                    <a:pt x="133954" y="80385"/>
                  </a:lnTo>
                  <a:lnTo>
                    <a:pt x="134991" y="80046"/>
                  </a:lnTo>
                  <a:lnTo>
                    <a:pt x="135659" y="80876"/>
                  </a:lnTo>
                  <a:lnTo>
                    <a:pt x="138120" y="80641"/>
                  </a:lnTo>
                  <a:lnTo>
                    <a:pt x="139220" y="80265"/>
                  </a:lnTo>
                  <a:lnTo>
                    <a:pt x="140603" y="79434"/>
                  </a:lnTo>
                  <a:lnTo>
                    <a:pt x="141866" y="78386"/>
                  </a:lnTo>
                  <a:lnTo>
                    <a:pt x="143261" y="76556"/>
                  </a:lnTo>
                  <a:lnTo>
                    <a:pt x="144185" y="74701"/>
                  </a:lnTo>
                  <a:lnTo>
                    <a:pt x="144946" y="73171"/>
                  </a:lnTo>
                  <a:lnTo>
                    <a:pt x="145765" y="70587"/>
                  </a:lnTo>
                  <a:lnTo>
                    <a:pt x="146480" y="66565"/>
                  </a:lnTo>
                  <a:lnTo>
                    <a:pt x="147758" y="64335"/>
                  </a:lnTo>
                  <a:lnTo>
                    <a:pt x="150963" y="62047"/>
                  </a:lnTo>
                  <a:lnTo>
                    <a:pt x="151673" y="61868"/>
                  </a:lnTo>
                  <a:lnTo>
                    <a:pt x="154675" y="57735"/>
                  </a:lnTo>
                  <a:lnTo>
                    <a:pt x="157055" y="56128"/>
                  </a:lnTo>
                  <a:lnTo>
                    <a:pt x="158239" y="56093"/>
                  </a:lnTo>
                  <a:lnTo>
                    <a:pt x="159538" y="55201"/>
                  </a:lnTo>
                  <a:lnTo>
                    <a:pt x="162618" y="50508"/>
                  </a:lnTo>
                  <a:lnTo>
                    <a:pt x="165374" y="47472"/>
                  </a:lnTo>
                  <a:lnTo>
                    <a:pt x="167912" y="45145"/>
                  </a:lnTo>
                  <a:lnTo>
                    <a:pt x="169429" y="44057"/>
                  </a:lnTo>
                  <a:lnTo>
                    <a:pt x="171014" y="43747"/>
                  </a:lnTo>
                  <a:lnTo>
                    <a:pt x="172612" y="42786"/>
                  </a:lnTo>
                  <a:lnTo>
                    <a:pt x="173899" y="41710"/>
                  </a:lnTo>
                  <a:lnTo>
                    <a:pt x="176340" y="40983"/>
                  </a:lnTo>
                  <a:lnTo>
                    <a:pt x="177381" y="40357"/>
                  </a:lnTo>
                  <a:lnTo>
                    <a:pt x="182999" y="33974"/>
                  </a:lnTo>
                  <a:lnTo>
                    <a:pt x="184060" y="32767"/>
                  </a:lnTo>
                  <a:lnTo>
                    <a:pt x="186094" y="29648"/>
                  </a:lnTo>
                  <a:lnTo>
                    <a:pt x="186629" y="27511"/>
                  </a:lnTo>
                  <a:lnTo>
                    <a:pt x="187585" y="25622"/>
                  </a:lnTo>
                  <a:lnTo>
                    <a:pt x="191212" y="20690"/>
                  </a:lnTo>
                  <a:lnTo>
                    <a:pt x="193942" y="18493"/>
                  </a:lnTo>
                  <a:lnTo>
                    <a:pt x="200189" y="15109"/>
                  </a:lnTo>
                  <a:lnTo>
                    <a:pt x="202125" y="13656"/>
                  </a:lnTo>
                  <a:lnTo>
                    <a:pt x="203802" y="12002"/>
                  </a:lnTo>
                  <a:lnTo>
                    <a:pt x="208275" y="10473"/>
                  </a:lnTo>
                  <a:lnTo>
                    <a:pt x="209370" y="9617"/>
                  </a:lnTo>
                  <a:lnTo>
                    <a:pt x="210178" y="8586"/>
                  </a:lnTo>
                  <a:lnTo>
                    <a:pt x="210269" y="8003"/>
                  </a:lnTo>
                  <a:lnTo>
                    <a:pt x="210141" y="7537"/>
                  </a:lnTo>
                  <a:lnTo>
                    <a:pt x="213596" y="5902"/>
                  </a:lnTo>
                  <a:lnTo>
                    <a:pt x="216666" y="5256"/>
                  </a:lnTo>
                  <a:lnTo>
                    <a:pt x="217715" y="4774"/>
                  </a:lnTo>
                  <a:lnTo>
                    <a:pt x="223031" y="3350"/>
                  </a:lnTo>
                  <a:lnTo>
                    <a:pt x="223928" y="3443"/>
                  </a:lnTo>
                  <a:lnTo>
                    <a:pt x="226693" y="2849"/>
                  </a:lnTo>
                  <a:lnTo>
                    <a:pt x="226639" y="2123"/>
                  </a:lnTo>
                  <a:lnTo>
                    <a:pt x="227398" y="1900"/>
                  </a:lnTo>
                  <a:lnTo>
                    <a:pt x="233441" y="819"/>
                  </a:lnTo>
                  <a:lnTo>
                    <a:pt x="238381" y="444"/>
                  </a:lnTo>
                  <a:lnTo>
                    <a:pt x="241070" y="433"/>
                  </a:lnTo>
                  <a:lnTo>
                    <a:pt x="241536" y="707"/>
                  </a:lnTo>
                  <a:lnTo>
                    <a:pt x="249625" y="343"/>
                  </a:lnTo>
                  <a:lnTo>
                    <a:pt x="251172" y="0"/>
                  </a:lnTo>
                  <a:lnTo>
                    <a:pt x="255764" y="1401"/>
                  </a:lnTo>
                  <a:lnTo>
                    <a:pt x="258506" y="2839"/>
                  </a:lnTo>
                  <a:lnTo>
                    <a:pt x="260116" y="4048"/>
                  </a:lnTo>
                  <a:lnTo>
                    <a:pt x="261145" y="8896"/>
                  </a:lnTo>
                  <a:lnTo>
                    <a:pt x="261021" y="9616"/>
                  </a:lnTo>
                  <a:lnTo>
                    <a:pt x="260147" y="9756"/>
                  </a:lnTo>
                  <a:lnTo>
                    <a:pt x="257977" y="9265"/>
                  </a:lnTo>
                  <a:lnTo>
                    <a:pt x="257097" y="9464"/>
                  </a:lnTo>
                  <a:lnTo>
                    <a:pt x="256363" y="9838"/>
                  </a:lnTo>
                  <a:lnTo>
                    <a:pt x="255834" y="10533"/>
                  </a:lnTo>
                  <a:lnTo>
                    <a:pt x="252421" y="11826"/>
                  </a:lnTo>
                  <a:lnTo>
                    <a:pt x="251027" y="13046"/>
                  </a:lnTo>
                  <a:lnTo>
                    <a:pt x="249840" y="12960"/>
                  </a:lnTo>
                  <a:lnTo>
                    <a:pt x="249013" y="12405"/>
                  </a:lnTo>
                  <a:lnTo>
                    <a:pt x="247615" y="11896"/>
                  </a:lnTo>
                  <a:lnTo>
                    <a:pt x="246768" y="11901"/>
                  </a:lnTo>
                  <a:lnTo>
                    <a:pt x="244226" y="12119"/>
                  </a:lnTo>
                  <a:lnTo>
                    <a:pt x="238402" y="13494"/>
                  </a:lnTo>
                  <a:lnTo>
                    <a:pt x="236906" y="14052"/>
                  </a:lnTo>
                  <a:lnTo>
                    <a:pt x="236290" y="16000"/>
                  </a:lnTo>
                  <a:lnTo>
                    <a:pt x="236318" y="16849"/>
                  </a:lnTo>
                  <a:lnTo>
                    <a:pt x="236705" y="17711"/>
                  </a:lnTo>
                  <a:lnTo>
                    <a:pt x="237558" y="18473"/>
                  </a:lnTo>
                  <a:lnTo>
                    <a:pt x="238313" y="18598"/>
                  </a:lnTo>
                  <a:lnTo>
                    <a:pt x="239292" y="19783"/>
                  </a:lnTo>
                  <a:lnTo>
                    <a:pt x="239408" y="20431"/>
                  </a:lnTo>
                  <a:lnTo>
                    <a:pt x="238990" y="21414"/>
                  </a:lnTo>
                  <a:lnTo>
                    <a:pt x="238715" y="21682"/>
                  </a:lnTo>
                  <a:lnTo>
                    <a:pt x="237515" y="21771"/>
                  </a:lnTo>
                  <a:lnTo>
                    <a:pt x="236524" y="22139"/>
                  </a:lnTo>
                  <a:lnTo>
                    <a:pt x="234620" y="23787"/>
                  </a:lnTo>
                  <a:lnTo>
                    <a:pt x="232126" y="26434"/>
                  </a:lnTo>
                  <a:lnTo>
                    <a:pt x="228417" y="27970"/>
                  </a:lnTo>
                  <a:lnTo>
                    <a:pt x="227929" y="28376"/>
                  </a:lnTo>
                  <a:lnTo>
                    <a:pt x="226920" y="29801"/>
                  </a:lnTo>
                  <a:lnTo>
                    <a:pt x="224743" y="33750"/>
                  </a:lnTo>
                  <a:lnTo>
                    <a:pt x="223580" y="34186"/>
                  </a:lnTo>
                  <a:lnTo>
                    <a:pt x="222775" y="34845"/>
                  </a:lnTo>
                  <a:lnTo>
                    <a:pt x="221546" y="37261"/>
                  </a:lnTo>
                  <a:lnTo>
                    <a:pt x="218762" y="40949"/>
                  </a:lnTo>
                  <a:lnTo>
                    <a:pt x="215750" y="42267"/>
                  </a:lnTo>
                  <a:lnTo>
                    <a:pt x="214673" y="42183"/>
                  </a:lnTo>
                  <a:lnTo>
                    <a:pt x="213938" y="42409"/>
                  </a:lnTo>
                  <a:lnTo>
                    <a:pt x="212551" y="43935"/>
                  </a:lnTo>
                  <a:lnTo>
                    <a:pt x="212420" y="44079"/>
                  </a:lnTo>
                  <a:lnTo>
                    <a:pt x="211765" y="45584"/>
                  </a:lnTo>
                  <a:lnTo>
                    <a:pt x="211451" y="47743"/>
                  </a:lnTo>
                  <a:lnTo>
                    <a:pt x="211607" y="50135"/>
                  </a:lnTo>
                  <a:lnTo>
                    <a:pt x="212024" y="51169"/>
                  </a:lnTo>
                  <a:lnTo>
                    <a:pt x="212324" y="51414"/>
                  </a:lnTo>
                  <a:lnTo>
                    <a:pt x="212811" y="51321"/>
                  </a:lnTo>
                  <a:lnTo>
                    <a:pt x="212824" y="51855"/>
                  </a:lnTo>
                  <a:lnTo>
                    <a:pt x="212140" y="52881"/>
                  </a:lnTo>
                  <a:lnTo>
                    <a:pt x="211415" y="53457"/>
                  </a:lnTo>
                  <a:lnTo>
                    <a:pt x="211217" y="53439"/>
                  </a:lnTo>
                  <a:lnTo>
                    <a:pt x="211042" y="52869"/>
                  </a:lnTo>
                  <a:lnTo>
                    <a:pt x="210544" y="52410"/>
                  </a:lnTo>
                  <a:lnTo>
                    <a:pt x="209758" y="52257"/>
                  </a:lnTo>
                  <a:lnTo>
                    <a:pt x="208877" y="52584"/>
                  </a:lnTo>
                  <a:lnTo>
                    <a:pt x="207981" y="53447"/>
                  </a:lnTo>
                  <a:lnTo>
                    <a:pt x="207363" y="54759"/>
                  </a:lnTo>
                  <a:lnTo>
                    <a:pt x="207354" y="55214"/>
                  </a:lnTo>
                  <a:lnTo>
                    <a:pt x="207538" y="55378"/>
                  </a:lnTo>
                  <a:lnTo>
                    <a:pt x="207674" y="56095"/>
                  </a:lnTo>
                  <a:lnTo>
                    <a:pt x="207636" y="56963"/>
                  </a:lnTo>
                  <a:lnTo>
                    <a:pt x="206925" y="59391"/>
                  </a:lnTo>
                  <a:lnTo>
                    <a:pt x="202926" y="62410"/>
                  </a:lnTo>
                  <a:lnTo>
                    <a:pt x="202275" y="62635"/>
                  </a:lnTo>
                  <a:lnTo>
                    <a:pt x="201991" y="63102"/>
                  </a:lnTo>
                  <a:lnTo>
                    <a:pt x="201765" y="64200"/>
                  </a:lnTo>
                  <a:lnTo>
                    <a:pt x="201836" y="65815"/>
                  </a:lnTo>
                  <a:lnTo>
                    <a:pt x="201570" y="68536"/>
                  </a:lnTo>
                  <a:lnTo>
                    <a:pt x="200986" y="71611"/>
                  </a:lnTo>
                  <a:lnTo>
                    <a:pt x="200444" y="72685"/>
                  </a:lnTo>
                  <a:lnTo>
                    <a:pt x="199382" y="73921"/>
                  </a:lnTo>
                  <a:lnTo>
                    <a:pt x="197772" y="77185"/>
                  </a:lnTo>
                  <a:lnTo>
                    <a:pt x="197177" y="78030"/>
                  </a:lnTo>
                  <a:lnTo>
                    <a:pt x="193972" y="79165"/>
                  </a:lnTo>
                  <a:lnTo>
                    <a:pt x="193840" y="82929"/>
                  </a:lnTo>
                  <a:lnTo>
                    <a:pt x="193717" y="84078"/>
                  </a:lnTo>
                  <a:lnTo>
                    <a:pt x="193465" y="86416"/>
                  </a:lnTo>
                  <a:lnTo>
                    <a:pt x="191905" y="92046"/>
                  </a:lnTo>
                  <a:lnTo>
                    <a:pt x="192163" y="97249"/>
                  </a:lnTo>
                  <a:lnTo>
                    <a:pt x="191827" y="100053"/>
                  </a:lnTo>
                  <a:lnTo>
                    <a:pt x="192017" y="100850"/>
                  </a:lnTo>
                  <a:lnTo>
                    <a:pt x="193208" y="103684"/>
                  </a:lnTo>
                  <a:lnTo>
                    <a:pt x="194570" y="106436"/>
                  </a:lnTo>
                  <a:lnTo>
                    <a:pt x="192639" y="107212"/>
                  </a:lnTo>
                  <a:lnTo>
                    <a:pt x="191369" y="109964"/>
                  </a:lnTo>
                  <a:lnTo>
                    <a:pt x="191536" y="111160"/>
                  </a:lnTo>
                  <a:lnTo>
                    <a:pt x="193648" y="112001"/>
                  </a:lnTo>
                  <a:lnTo>
                    <a:pt x="195669" y="110368"/>
                  </a:lnTo>
                  <a:lnTo>
                    <a:pt x="196974" y="106218"/>
                  </a:lnTo>
                  <a:lnTo>
                    <a:pt x="197346" y="105184"/>
                  </a:lnTo>
                  <a:lnTo>
                    <a:pt x="198974" y="102354"/>
                  </a:lnTo>
                  <a:lnTo>
                    <a:pt x="201662" y="98773"/>
                  </a:lnTo>
                  <a:lnTo>
                    <a:pt x="201857" y="97125"/>
                  </a:lnTo>
                  <a:lnTo>
                    <a:pt x="199618" y="96981"/>
                  </a:lnTo>
                  <a:lnTo>
                    <a:pt x="200798" y="94030"/>
                  </a:lnTo>
                  <a:lnTo>
                    <a:pt x="202440" y="93118"/>
                  </a:lnTo>
                  <a:lnTo>
                    <a:pt x="203032" y="95268"/>
                  </a:lnTo>
                  <a:lnTo>
                    <a:pt x="204922" y="94611"/>
                  </a:lnTo>
                  <a:lnTo>
                    <a:pt x="208465" y="89992"/>
                  </a:lnTo>
                  <a:lnTo>
                    <a:pt x="211151" y="87258"/>
                  </a:lnTo>
                  <a:lnTo>
                    <a:pt x="213001" y="85778"/>
                  </a:lnTo>
                  <a:lnTo>
                    <a:pt x="214530" y="83560"/>
                  </a:lnTo>
                  <a:lnTo>
                    <a:pt x="221869" y="78568"/>
                  </a:lnTo>
                  <a:lnTo>
                    <a:pt x="222971" y="77549"/>
                  </a:lnTo>
                  <a:lnTo>
                    <a:pt x="224120" y="77206"/>
                  </a:lnTo>
                  <a:lnTo>
                    <a:pt x="225264" y="77756"/>
                  </a:lnTo>
                  <a:lnTo>
                    <a:pt x="223792" y="80630"/>
                  </a:lnTo>
                  <a:lnTo>
                    <a:pt x="220380" y="84578"/>
                  </a:lnTo>
                  <a:lnTo>
                    <a:pt x="218062" y="86263"/>
                  </a:lnTo>
                  <a:lnTo>
                    <a:pt x="216519" y="87985"/>
                  </a:lnTo>
                  <a:lnTo>
                    <a:pt x="215312" y="90047"/>
                  </a:lnTo>
                  <a:lnTo>
                    <a:pt x="214642" y="92156"/>
                  </a:lnTo>
                  <a:lnTo>
                    <a:pt x="211999" y="98171"/>
                  </a:lnTo>
                  <a:lnTo>
                    <a:pt x="212061" y="99495"/>
                  </a:lnTo>
                  <a:lnTo>
                    <a:pt x="213658" y="99537"/>
                  </a:lnTo>
                  <a:lnTo>
                    <a:pt x="214981" y="96195"/>
                  </a:lnTo>
                  <a:lnTo>
                    <a:pt x="215723" y="93695"/>
                  </a:lnTo>
                  <a:lnTo>
                    <a:pt x="218473" y="89897"/>
                  </a:lnTo>
                  <a:lnTo>
                    <a:pt x="221813" y="86568"/>
                  </a:lnTo>
                  <a:lnTo>
                    <a:pt x="223140" y="86391"/>
                  </a:lnTo>
                  <a:lnTo>
                    <a:pt x="226580" y="85346"/>
                  </a:lnTo>
                  <a:lnTo>
                    <a:pt x="229046" y="84028"/>
                  </a:lnTo>
                  <a:lnTo>
                    <a:pt x="230950" y="83369"/>
                  </a:lnTo>
                  <a:lnTo>
                    <a:pt x="232648" y="83487"/>
                  </a:lnTo>
                  <a:lnTo>
                    <a:pt x="234802" y="84179"/>
                  </a:lnTo>
                  <a:lnTo>
                    <a:pt x="236069" y="84586"/>
                  </a:lnTo>
                  <a:lnTo>
                    <a:pt x="238913" y="84596"/>
                  </a:lnTo>
                  <a:lnTo>
                    <a:pt x="240751" y="84571"/>
                  </a:lnTo>
                  <a:lnTo>
                    <a:pt x="243726" y="83829"/>
                  </a:lnTo>
                  <a:lnTo>
                    <a:pt x="249296" y="83198"/>
                  </a:lnTo>
                  <a:lnTo>
                    <a:pt x="252125" y="85445"/>
                  </a:lnTo>
                  <a:lnTo>
                    <a:pt x="255090" y="86434"/>
                  </a:lnTo>
                  <a:lnTo>
                    <a:pt x="255581" y="86319"/>
                  </a:lnTo>
                  <a:lnTo>
                    <a:pt x="256915" y="85400"/>
                  </a:lnTo>
                  <a:lnTo>
                    <a:pt x="257934" y="85088"/>
                  </a:lnTo>
                  <a:lnTo>
                    <a:pt x="258337" y="85510"/>
                  </a:lnTo>
                  <a:lnTo>
                    <a:pt x="260448" y="86364"/>
                  </a:lnTo>
                  <a:lnTo>
                    <a:pt x="261538" y="86399"/>
                  </a:lnTo>
                  <a:lnTo>
                    <a:pt x="262138" y="86802"/>
                  </a:lnTo>
                  <a:lnTo>
                    <a:pt x="262259" y="87400"/>
                  </a:lnTo>
                  <a:lnTo>
                    <a:pt x="262045" y="87740"/>
                  </a:lnTo>
                  <a:lnTo>
                    <a:pt x="262292" y="88246"/>
                  </a:lnTo>
                  <a:lnTo>
                    <a:pt x="263456" y="88944"/>
                  </a:lnTo>
                  <a:lnTo>
                    <a:pt x="264484" y="88970"/>
                  </a:lnTo>
                  <a:lnTo>
                    <a:pt x="265337" y="88152"/>
                  </a:lnTo>
                  <a:lnTo>
                    <a:pt x="265904" y="88123"/>
                  </a:lnTo>
                  <a:lnTo>
                    <a:pt x="266739" y="90270"/>
                  </a:lnTo>
                  <a:lnTo>
                    <a:pt x="266594" y="90712"/>
                  </a:lnTo>
                  <a:lnTo>
                    <a:pt x="266983" y="92186"/>
                  </a:lnTo>
                  <a:lnTo>
                    <a:pt x="267348" y="92999"/>
                  </a:lnTo>
                  <a:lnTo>
                    <a:pt x="267817" y="93475"/>
                  </a:lnTo>
                  <a:lnTo>
                    <a:pt x="269214" y="93649"/>
                  </a:lnTo>
                  <a:lnTo>
                    <a:pt x="271112" y="93218"/>
                  </a:lnTo>
                  <a:lnTo>
                    <a:pt x="271926" y="92349"/>
                  </a:lnTo>
                  <a:lnTo>
                    <a:pt x="271606" y="91403"/>
                  </a:lnTo>
                  <a:lnTo>
                    <a:pt x="271646" y="91019"/>
                  </a:lnTo>
                  <a:lnTo>
                    <a:pt x="272286" y="90844"/>
                  </a:lnTo>
                  <a:lnTo>
                    <a:pt x="272981" y="91590"/>
                  </a:lnTo>
                  <a:lnTo>
                    <a:pt x="273254" y="92944"/>
                  </a:lnTo>
                  <a:lnTo>
                    <a:pt x="273189" y="93473"/>
                  </a:lnTo>
                  <a:lnTo>
                    <a:pt x="273475" y="93981"/>
                  </a:lnTo>
                  <a:lnTo>
                    <a:pt x="274531" y="94651"/>
                  </a:lnTo>
                  <a:lnTo>
                    <a:pt x="275650" y="94944"/>
                  </a:lnTo>
                  <a:lnTo>
                    <a:pt x="276596" y="94654"/>
                  </a:lnTo>
                  <a:lnTo>
                    <a:pt x="277482" y="94806"/>
                  </a:lnTo>
                  <a:lnTo>
                    <a:pt x="278107" y="95768"/>
                  </a:lnTo>
                  <a:lnTo>
                    <a:pt x="280369" y="98010"/>
                  </a:lnTo>
                  <a:lnTo>
                    <a:pt x="281722" y="98679"/>
                  </a:lnTo>
                  <a:lnTo>
                    <a:pt x="282618" y="103004"/>
                  </a:lnTo>
                  <a:lnTo>
                    <a:pt x="283754" y="106204"/>
                  </a:lnTo>
                  <a:lnTo>
                    <a:pt x="284861" y="107576"/>
                  </a:lnTo>
                  <a:lnTo>
                    <a:pt x="290349" y="111738"/>
                  </a:lnTo>
                  <a:lnTo>
                    <a:pt x="290396" y="113341"/>
                  </a:lnTo>
                  <a:lnTo>
                    <a:pt x="292996" y="117515"/>
                  </a:lnTo>
                  <a:lnTo>
                    <a:pt x="294092" y="118131"/>
                  </a:lnTo>
                  <a:lnTo>
                    <a:pt x="296701" y="118889"/>
                  </a:lnTo>
                  <a:lnTo>
                    <a:pt x="296905" y="119468"/>
                  </a:lnTo>
                  <a:lnTo>
                    <a:pt x="296881" y="120256"/>
                  </a:lnTo>
                  <a:lnTo>
                    <a:pt x="297399" y="121887"/>
                  </a:lnTo>
                  <a:lnTo>
                    <a:pt x="298814" y="123054"/>
                  </a:lnTo>
                  <a:lnTo>
                    <a:pt x="299743" y="123423"/>
                  </a:lnTo>
                  <a:lnTo>
                    <a:pt x="302926" y="123260"/>
                  </a:lnTo>
                  <a:lnTo>
                    <a:pt x="303817" y="124121"/>
                  </a:lnTo>
                  <a:lnTo>
                    <a:pt x="305794" y="124234"/>
                  </a:lnTo>
                  <a:lnTo>
                    <a:pt x="306223" y="126109"/>
                  </a:lnTo>
                  <a:lnTo>
                    <a:pt x="305195" y="127327"/>
                  </a:lnTo>
                  <a:lnTo>
                    <a:pt x="305235" y="127569"/>
                  </a:lnTo>
                  <a:lnTo>
                    <a:pt x="306563" y="129966"/>
                  </a:lnTo>
                  <a:lnTo>
                    <a:pt x="307326" y="130852"/>
                  </a:lnTo>
                  <a:lnTo>
                    <a:pt x="305914" y="131671"/>
                  </a:lnTo>
                  <a:lnTo>
                    <a:pt x="305684" y="133080"/>
                  </a:lnTo>
                  <a:lnTo>
                    <a:pt x="306288" y="134303"/>
                  </a:lnTo>
                  <a:lnTo>
                    <a:pt x="307197" y="135269"/>
                  </a:lnTo>
                  <a:lnTo>
                    <a:pt x="308818" y="136576"/>
                  </a:lnTo>
                  <a:lnTo>
                    <a:pt x="310499" y="137369"/>
                  </a:lnTo>
                  <a:lnTo>
                    <a:pt x="314698" y="138223"/>
                  </a:lnTo>
                  <a:lnTo>
                    <a:pt x="320003" y="138225"/>
                  </a:lnTo>
                  <a:lnTo>
                    <a:pt x="325645" y="137255"/>
                  </a:lnTo>
                  <a:lnTo>
                    <a:pt x="328299" y="135984"/>
                  </a:lnTo>
                  <a:lnTo>
                    <a:pt x="333156" y="135992"/>
                  </a:lnTo>
                  <a:lnTo>
                    <a:pt x="334230" y="135708"/>
                  </a:lnTo>
                  <a:lnTo>
                    <a:pt x="335129" y="135471"/>
                  </a:lnTo>
                  <a:lnTo>
                    <a:pt x="335900" y="134284"/>
                  </a:lnTo>
                  <a:lnTo>
                    <a:pt x="337883" y="132342"/>
                  </a:lnTo>
                  <a:lnTo>
                    <a:pt x="340962" y="131332"/>
                  </a:lnTo>
                  <a:lnTo>
                    <a:pt x="342499" y="130334"/>
                  </a:lnTo>
                  <a:lnTo>
                    <a:pt x="343660" y="129036"/>
                  </a:lnTo>
                  <a:lnTo>
                    <a:pt x="344521" y="129066"/>
                  </a:lnTo>
                  <a:lnTo>
                    <a:pt x="347818" y="129618"/>
                  </a:lnTo>
                  <a:lnTo>
                    <a:pt x="349228" y="130947"/>
                  </a:lnTo>
                  <a:lnTo>
                    <a:pt x="349508" y="131936"/>
                  </a:lnTo>
                  <a:lnTo>
                    <a:pt x="351502" y="135422"/>
                  </a:lnTo>
                  <a:lnTo>
                    <a:pt x="351666" y="136218"/>
                  </a:lnTo>
                  <a:lnTo>
                    <a:pt x="351375" y="136654"/>
                  </a:lnTo>
                  <a:lnTo>
                    <a:pt x="351689" y="137248"/>
                  </a:lnTo>
                  <a:lnTo>
                    <a:pt x="353760" y="138131"/>
                  </a:lnTo>
                  <a:lnTo>
                    <a:pt x="356154" y="137639"/>
                  </a:lnTo>
                  <a:lnTo>
                    <a:pt x="357753" y="138593"/>
                  </a:lnTo>
                  <a:lnTo>
                    <a:pt x="358389" y="139634"/>
                  </a:lnTo>
                  <a:lnTo>
                    <a:pt x="358545" y="141014"/>
                  </a:lnTo>
                  <a:lnTo>
                    <a:pt x="359497" y="141536"/>
                  </a:lnTo>
                  <a:lnTo>
                    <a:pt x="362074" y="141722"/>
                  </a:lnTo>
                  <a:lnTo>
                    <a:pt x="363351" y="141572"/>
                  </a:lnTo>
                  <a:lnTo>
                    <a:pt x="365453" y="140795"/>
                  </a:lnTo>
                  <a:lnTo>
                    <a:pt x="365775" y="139021"/>
                  </a:lnTo>
                  <a:lnTo>
                    <a:pt x="365817" y="137400"/>
                  </a:lnTo>
                  <a:lnTo>
                    <a:pt x="366250" y="136458"/>
                  </a:lnTo>
                  <a:lnTo>
                    <a:pt x="367651" y="134671"/>
                  </a:lnTo>
                  <a:lnTo>
                    <a:pt x="369584" y="134260"/>
                  </a:lnTo>
                  <a:lnTo>
                    <a:pt x="371435" y="134050"/>
                  </a:lnTo>
                  <a:lnTo>
                    <a:pt x="372932" y="134457"/>
                  </a:lnTo>
                  <a:lnTo>
                    <a:pt x="373475" y="134910"/>
                  </a:lnTo>
                  <a:lnTo>
                    <a:pt x="373562" y="135447"/>
                  </a:lnTo>
                  <a:lnTo>
                    <a:pt x="375979" y="138598"/>
                  </a:lnTo>
                  <a:lnTo>
                    <a:pt x="376809" y="139322"/>
                  </a:lnTo>
                  <a:lnTo>
                    <a:pt x="377335" y="139375"/>
                  </a:lnTo>
                  <a:lnTo>
                    <a:pt x="378253" y="136860"/>
                  </a:lnTo>
                  <a:lnTo>
                    <a:pt x="377878" y="135693"/>
                  </a:lnTo>
                  <a:lnTo>
                    <a:pt x="377977" y="134426"/>
                  </a:lnTo>
                  <a:lnTo>
                    <a:pt x="377815" y="130542"/>
                  </a:lnTo>
                  <a:lnTo>
                    <a:pt x="376505" y="129937"/>
                  </a:lnTo>
                  <a:lnTo>
                    <a:pt x="375772" y="128777"/>
                  </a:lnTo>
                  <a:lnTo>
                    <a:pt x="374503" y="124142"/>
                  </a:lnTo>
                  <a:lnTo>
                    <a:pt x="375701" y="122368"/>
                  </a:lnTo>
                  <a:lnTo>
                    <a:pt x="377362" y="121295"/>
                  </a:lnTo>
                  <a:lnTo>
                    <a:pt x="377670" y="121849"/>
                  </a:lnTo>
                  <a:lnTo>
                    <a:pt x="378166" y="121878"/>
                  </a:lnTo>
                  <a:lnTo>
                    <a:pt x="379588" y="121429"/>
                  </a:lnTo>
                  <a:lnTo>
                    <a:pt x="379918" y="121082"/>
                  </a:lnTo>
                  <a:lnTo>
                    <a:pt x="382922" y="124711"/>
                  </a:lnTo>
                  <a:lnTo>
                    <a:pt x="383004" y="127000"/>
                  </a:lnTo>
                  <a:lnTo>
                    <a:pt x="382851" y="128388"/>
                  </a:lnTo>
                  <a:lnTo>
                    <a:pt x="382678" y="129048"/>
                  </a:lnTo>
                  <a:lnTo>
                    <a:pt x="382083" y="129718"/>
                  </a:lnTo>
                  <a:lnTo>
                    <a:pt x="381773" y="130993"/>
                  </a:lnTo>
                  <a:lnTo>
                    <a:pt x="381787" y="131916"/>
                  </a:lnTo>
                  <a:lnTo>
                    <a:pt x="382889" y="132897"/>
                  </a:lnTo>
                  <a:lnTo>
                    <a:pt x="383832" y="132904"/>
                  </a:lnTo>
                  <a:lnTo>
                    <a:pt x="384418" y="131903"/>
                  </a:lnTo>
                  <a:lnTo>
                    <a:pt x="384583" y="131061"/>
                  </a:lnTo>
                  <a:lnTo>
                    <a:pt x="385114" y="130434"/>
                  </a:lnTo>
                  <a:lnTo>
                    <a:pt x="385399" y="130449"/>
                  </a:lnTo>
                  <a:lnTo>
                    <a:pt x="385883" y="132528"/>
                  </a:lnTo>
                  <a:lnTo>
                    <a:pt x="385807" y="133761"/>
                  </a:lnTo>
                  <a:lnTo>
                    <a:pt x="388226" y="134511"/>
                  </a:lnTo>
                  <a:lnTo>
                    <a:pt x="390697" y="130672"/>
                  </a:lnTo>
                  <a:lnTo>
                    <a:pt x="393704" y="127682"/>
                  </a:lnTo>
                  <a:lnTo>
                    <a:pt x="396394" y="124498"/>
                  </a:lnTo>
                  <a:lnTo>
                    <a:pt x="397323" y="122754"/>
                  </a:lnTo>
                  <a:lnTo>
                    <a:pt x="397418" y="121747"/>
                  </a:lnTo>
                  <a:lnTo>
                    <a:pt x="398547" y="120332"/>
                  </a:lnTo>
                  <a:lnTo>
                    <a:pt x="399482" y="120151"/>
                  </a:lnTo>
                  <a:lnTo>
                    <a:pt x="401109" y="120525"/>
                  </a:lnTo>
                  <a:lnTo>
                    <a:pt x="401823" y="120322"/>
                  </a:lnTo>
                  <a:lnTo>
                    <a:pt x="406291" y="117709"/>
                  </a:lnTo>
                  <a:lnTo>
                    <a:pt x="410120" y="115077"/>
                  </a:lnTo>
                  <a:lnTo>
                    <a:pt x="425106" y="102113"/>
                  </a:lnTo>
                  <a:lnTo>
                    <a:pt x="427487" y="99549"/>
                  </a:lnTo>
                  <a:lnTo>
                    <a:pt x="429776" y="98769"/>
                  </a:lnTo>
                  <a:lnTo>
                    <a:pt x="431896" y="100836"/>
                  </a:lnTo>
                  <a:lnTo>
                    <a:pt x="432711" y="101066"/>
                  </a:lnTo>
                  <a:lnTo>
                    <a:pt x="433953" y="100983"/>
                  </a:lnTo>
                  <a:lnTo>
                    <a:pt x="436471" y="100215"/>
                  </a:lnTo>
                  <a:lnTo>
                    <a:pt x="440042" y="98339"/>
                  </a:lnTo>
                  <a:lnTo>
                    <a:pt x="444146" y="96957"/>
                  </a:lnTo>
                  <a:lnTo>
                    <a:pt x="448244" y="95995"/>
                  </a:lnTo>
                  <a:lnTo>
                    <a:pt x="451080" y="94492"/>
                  </a:lnTo>
                  <a:lnTo>
                    <a:pt x="455601" y="93034"/>
                  </a:lnTo>
                  <a:lnTo>
                    <a:pt x="456955" y="92979"/>
                  </a:lnTo>
                  <a:lnTo>
                    <a:pt x="459335" y="92881"/>
                  </a:lnTo>
                  <a:lnTo>
                    <a:pt x="464102" y="93456"/>
                  </a:lnTo>
                  <a:lnTo>
                    <a:pt x="468615" y="93455"/>
                  </a:lnTo>
                  <a:lnTo>
                    <a:pt x="472251" y="93041"/>
                  </a:lnTo>
                  <a:lnTo>
                    <a:pt x="476774" y="92005"/>
                  </a:lnTo>
                  <a:lnTo>
                    <a:pt x="481235" y="91682"/>
                  </a:lnTo>
                  <a:lnTo>
                    <a:pt x="485046" y="91836"/>
                  </a:lnTo>
                  <a:lnTo>
                    <a:pt x="489550" y="91329"/>
                  </a:lnTo>
                  <a:lnTo>
                    <a:pt x="492834" y="90694"/>
                  </a:lnTo>
                  <a:lnTo>
                    <a:pt x="495499" y="89673"/>
                  </a:lnTo>
                  <a:lnTo>
                    <a:pt x="506147" y="83403"/>
                  </a:lnTo>
                  <a:lnTo>
                    <a:pt x="513587" y="77888"/>
                  </a:lnTo>
                  <a:lnTo>
                    <a:pt x="516728" y="76194"/>
                  </a:lnTo>
                  <a:lnTo>
                    <a:pt x="518586" y="75612"/>
                  </a:lnTo>
                  <a:lnTo>
                    <a:pt x="524929" y="73622"/>
                  </a:lnTo>
                  <a:lnTo>
                    <a:pt x="535999" y="73041"/>
                  </a:lnTo>
                  <a:lnTo>
                    <a:pt x="538680" y="72309"/>
                  </a:lnTo>
                  <a:lnTo>
                    <a:pt x="541220" y="70677"/>
                  </a:lnTo>
                  <a:lnTo>
                    <a:pt x="543135" y="69955"/>
                  </a:lnTo>
                  <a:lnTo>
                    <a:pt x="545613" y="69564"/>
                  </a:lnTo>
                  <a:lnTo>
                    <a:pt x="546707" y="69640"/>
                  </a:lnTo>
                  <a:lnTo>
                    <a:pt x="546986" y="69880"/>
                  </a:lnTo>
                  <a:lnTo>
                    <a:pt x="543845" y="73845"/>
                  </a:lnTo>
                  <a:lnTo>
                    <a:pt x="542162" y="76603"/>
                  </a:lnTo>
                  <a:lnTo>
                    <a:pt x="541208" y="79077"/>
                  </a:lnTo>
                  <a:lnTo>
                    <a:pt x="540757" y="81357"/>
                  </a:lnTo>
                  <a:lnTo>
                    <a:pt x="540741" y="83236"/>
                  </a:lnTo>
                  <a:lnTo>
                    <a:pt x="541104" y="84615"/>
                  </a:lnTo>
                  <a:lnTo>
                    <a:pt x="541334" y="92000"/>
                  </a:lnTo>
                  <a:lnTo>
                    <a:pt x="541635" y="95516"/>
                  </a:lnTo>
                  <a:lnTo>
                    <a:pt x="542164" y="98325"/>
                  </a:lnTo>
                  <a:lnTo>
                    <a:pt x="542807" y="100142"/>
                  </a:lnTo>
                  <a:lnTo>
                    <a:pt x="543270" y="102195"/>
                  </a:lnTo>
                  <a:lnTo>
                    <a:pt x="543506" y="102262"/>
                  </a:lnTo>
                  <a:lnTo>
                    <a:pt x="543835" y="103308"/>
                  </a:lnTo>
                  <a:lnTo>
                    <a:pt x="543739" y="103818"/>
                  </a:lnTo>
                  <a:lnTo>
                    <a:pt x="541987" y="104838"/>
                  </a:lnTo>
                  <a:lnTo>
                    <a:pt x="541334" y="105644"/>
                  </a:lnTo>
                  <a:lnTo>
                    <a:pt x="541134" y="106603"/>
                  </a:lnTo>
                  <a:lnTo>
                    <a:pt x="541477" y="108301"/>
                  </a:lnTo>
                  <a:lnTo>
                    <a:pt x="542195" y="109803"/>
                  </a:lnTo>
                  <a:lnTo>
                    <a:pt x="544121" y="111963"/>
                  </a:lnTo>
                  <a:lnTo>
                    <a:pt x="545031" y="112531"/>
                  </a:lnTo>
                  <a:lnTo>
                    <a:pt x="546139" y="112877"/>
                  </a:lnTo>
                  <a:lnTo>
                    <a:pt x="550805" y="112771"/>
                  </a:lnTo>
                  <a:lnTo>
                    <a:pt x="552153" y="112005"/>
                  </a:lnTo>
                  <a:lnTo>
                    <a:pt x="552825" y="110861"/>
                  </a:lnTo>
                  <a:lnTo>
                    <a:pt x="553807" y="110457"/>
                  </a:lnTo>
                  <a:lnTo>
                    <a:pt x="554251" y="111722"/>
                  </a:lnTo>
                  <a:lnTo>
                    <a:pt x="555707" y="113062"/>
                  </a:lnTo>
                  <a:lnTo>
                    <a:pt x="556433" y="113329"/>
                  </a:lnTo>
                  <a:lnTo>
                    <a:pt x="558662" y="113346"/>
                  </a:lnTo>
                  <a:lnTo>
                    <a:pt x="560482" y="112901"/>
                  </a:lnTo>
                  <a:lnTo>
                    <a:pt x="561791" y="112261"/>
                  </a:lnTo>
                  <a:lnTo>
                    <a:pt x="563153" y="113514"/>
                  </a:lnTo>
                  <a:lnTo>
                    <a:pt x="563967" y="115121"/>
                  </a:lnTo>
                  <a:lnTo>
                    <a:pt x="565506" y="115596"/>
                  </a:lnTo>
                  <a:lnTo>
                    <a:pt x="568421" y="114889"/>
                  </a:lnTo>
                  <a:lnTo>
                    <a:pt x="571392" y="113411"/>
                  </a:lnTo>
                  <a:lnTo>
                    <a:pt x="575712" y="110648"/>
                  </a:lnTo>
                  <a:lnTo>
                    <a:pt x="578790" y="107915"/>
                  </a:lnTo>
                  <a:lnTo>
                    <a:pt x="579846" y="107214"/>
                  </a:lnTo>
                  <a:lnTo>
                    <a:pt x="582420" y="107672"/>
                  </a:lnTo>
                  <a:lnTo>
                    <a:pt x="584666" y="106980"/>
                  </a:lnTo>
                  <a:lnTo>
                    <a:pt x="586383" y="108673"/>
                  </a:lnTo>
                  <a:lnTo>
                    <a:pt x="587541" y="110756"/>
                  </a:lnTo>
                  <a:lnTo>
                    <a:pt x="589383" y="112197"/>
                  </a:lnTo>
                  <a:lnTo>
                    <a:pt x="588754" y="113040"/>
                  </a:lnTo>
                  <a:lnTo>
                    <a:pt x="588408" y="114337"/>
                  </a:lnTo>
                  <a:lnTo>
                    <a:pt x="588870" y="115360"/>
                  </a:lnTo>
                  <a:lnTo>
                    <a:pt x="589538" y="116647"/>
                  </a:lnTo>
                  <a:lnTo>
                    <a:pt x="590874" y="116708"/>
                  </a:lnTo>
                  <a:lnTo>
                    <a:pt x="593975" y="115542"/>
                  </a:lnTo>
                  <a:lnTo>
                    <a:pt x="598370" y="111879"/>
                  </a:lnTo>
                  <a:lnTo>
                    <a:pt x="599385" y="111574"/>
                  </a:lnTo>
                  <a:lnTo>
                    <a:pt x="600936" y="112508"/>
                  </a:lnTo>
                  <a:lnTo>
                    <a:pt x="601673" y="112152"/>
                  </a:lnTo>
                  <a:lnTo>
                    <a:pt x="602470" y="111057"/>
                  </a:lnTo>
                  <a:lnTo>
                    <a:pt x="602922" y="109075"/>
                  </a:lnTo>
                  <a:lnTo>
                    <a:pt x="602771" y="107779"/>
                  </a:lnTo>
                  <a:lnTo>
                    <a:pt x="601868" y="107215"/>
                  </a:lnTo>
                  <a:lnTo>
                    <a:pt x="603262" y="103825"/>
                  </a:lnTo>
                  <a:lnTo>
                    <a:pt x="605519" y="101727"/>
                  </a:lnTo>
                  <a:lnTo>
                    <a:pt x="608122" y="101640"/>
                  </a:lnTo>
                  <a:lnTo>
                    <a:pt x="610009" y="99918"/>
                  </a:lnTo>
                  <a:lnTo>
                    <a:pt x="613086" y="99696"/>
                  </a:lnTo>
                  <a:lnTo>
                    <a:pt x="613719" y="99925"/>
                  </a:lnTo>
                  <a:lnTo>
                    <a:pt x="615072" y="100560"/>
                  </a:lnTo>
                  <a:lnTo>
                    <a:pt x="618468" y="101156"/>
                  </a:lnTo>
                  <a:lnTo>
                    <a:pt x="620196" y="100912"/>
                  </a:lnTo>
                  <a:lnTo>
                    <a:pt x="621310" y="100425"/>
                  </a:lnTo>
                  <a:lnTo>
                    <a:pt x="622180" y="99449"/>
                  </a:lnTo>
                  <a:lnTo>
                    <a:pt x="624347" y="94240"/>
                  </a:lnTo>
                  <a:lnTo>
                    <a:pt x="627476" y="92911"/>
                  </a:lnTo>
                  <a:lnTo>
                    <a:pt x="629378" y="94570"/>
                  </a:lnTo>
                  <a:lnTo>
                    <a:pt x="630537" y="94511"/>
                  </a:lnTo>
                  <a:lnTo>
                    <a:pt x="631798" y="94021"/>
                  </a:lnTo>
                  <a:lnTo>
                    <a:pt x="632393" y="93523"/>
                  </a:lnTo>
                  <a:lnTo>
                    <a:pt x="633083" y="93262"/>
                  </a:lnTo>
                  <a:lnTo>
                    <a:pt x="634180" y="93418"/>
                  </a:lnTo>
                  <a:lnTo>
                    <a:pt x="634931" y="94675"/>
                  </a:lnTo>
                  <a:lnTo>
                    <a:pt x="635541" y="95078"/>
                  </a:lnTo>
                  <a:lnTo>
                    <a:pt x="636492" y="96945"/>
                  </a:lnTo>
                  <a:lnTo>
                    <a:pt x="635805" y="102078"/>
                  </a:lnTo>
                  <a:lnTo>
                    <a:pt x="634741" y="109881"/>
                  </a:lnTo>
                  <a:lnTo>
                    <a:pt x="636422" y="116507"/>
                  </a:lnTo>
                  <a:lnTo>
                    <a:pt x="639138" y="121343"/>
                  </a:lnTo>
                  <a:lnTo>
                    <a:pt x="640744" y="123347"/>
                  </a:lnTo>
                  <a:lnTo>
                    <a:pt x="639539" y="124548"/>
                  </a:lnTo>
                  <a:lnTo>
                    <a:pt x="640912" y="131291"/>
                  </a:lnTo>
                  <a:lnTo>
                    <a:pt x="642948" y="132739"/>
                  </a:lnTo>
                  <a:lnTo>
                    <a:pt x="642222" y="135107"/>
                  </a:lnTo>
                  <a:lnTo>
                    <a:pt x="641354" y="136308"/>
                  </a:lnTo>
                  <a:lnTo>
                    <a:pt x="640686" y="136563"/>
                  </a:lnTo>
                  <a:lnTo>
                    <a:pt x="639730" y="136809"/>
                  </a:lnTo>
                  <a:lnTo>
                    <a:pt x="638737" y="138009"/>
                  </a:lnTo>
                  <a:lnTo>
                    <a:pt x="638633" y="138144"/>
                  </a:lnTo>
                  <a:lnTo>
                    <a:pt x="638432" y="138228"/>
                  </a:lnTo>
                  <a:lnTo>
                    <a:pt x="638124" y="138104"/>
                  </a:lnTo>
                  <a:lnTo>
                    <a:pt x="638078" y="137915"/>
                  </a:lnTo>
                  <a:lnTo>
                    <a:pt x="638018" y="137683"/>
                  </a:lnTo>
                  <a:lnTo>
                    <a:pt x="637203" y="137004"/>
                  </a:lnTo>
                  <a:lnTo>
                    <a:pt x="634813" y="137012"/>
                  </a:lnTo>
                  <a:lnTo>
                    <a:pt x="631176" y="138036"/>
                  </a:lnTo>
                  <a:lnTo>
                    <a:pt x="629964" y="139386"/>
                  </a:lnTo>
                  <a:lnTo>
                    <a:pt x="628703" y="142168"/>
                  </a:lnTo>
                  <a:lnTo>
                    <a:pt x="629383" y="144133"/>
                  </a:lnTo>
                  <a:lnTo>
                    <a:pt x="629393" y="146011"/>
                  </a:lnTo>
                  <a:lnTo>
                    <a:pt x="629097" y="146646"/>
                  </a:lnTo>
                  <a:lnTo>
                    <a:pt x="632431" y="148080"/>
                  </a:lnTo>
                  <a:lnTo>
                    <a:pt x="634825" y="147286"/>
                  </a:lnTo>
                  <a:lnTo>
                    <a:pt x="636415" y="144416"/>
                  </a:lnTo>
                  <a:lnTo>
                    <a:pt x="637033" y="144665"/>
                  </a:lnTo>
                  <a:lnTo>
                    <a:pt x="641770" y="144221"/>
                  </a:lnTo>
                  <a:lnTo>
                    <a:pt x="642913" y="144963"/>
                  </a:lnTo>
                  <a:lnTo>
                    <a:pt x="643191" y="145703"/>
                  </a:lnTo>
                  <a:lnTo>
                    <a:pt x="644890" y="148145"/>
                  </a:lnTo>
                  <a:lnTo>
                    <a:pt x="645388" y="148525"/>
                  </a:lnTo>
                  <a:lnTo>
                    <a:pt x="646072" y="148621"/>
                  </a:lnTo>
                  <a:lnTo>
                    <a:pt x="648999" y="148248"/>
                  </a:lnTo>
                  <a:lnTo>
                    <a:pt x="652718" y="149868"/>
                  </a:lnTo>
                  <a:lnTo>
                    <a:pt x="652439" y="151163"/>
                  </a:lnTo>
                  <a:lnTo>
                    <a:pt x="651615" y="150919"/>
                  </a:lnTo>
                  <a:lnTo>
                    <a:pt x="650401" y="151954"/>
                  </a:lnTo>
                  <a:lnTo>
                    <a:pt x="649579" y="153009"/>
                  </a:lnTo>
                  <a:lnTo>
                    <a:pt x="648986" y="154504"/>
                  </a:lnTo>
                  <a:lnTo>
                    <a:pt x="648808" y="155610"/>
                  </a:lnTo>
                  <a:lnTo>
                    <a:pt x="648962" y="156218"/>
                  </a:lnTo>
                  <a:lnTo>
                    <a:pt x="649620" y="156867"/>
                  </a:lnTo>
                  <a:lnTo>
                    <a:pt x="651261" y="157857"/>
                  </a:lnTo>
                  <a:lnTo>
                    <a:pt x="654178" y="161061"/>
                  </a:lnTo>
                  <a:lnTo>
                    <a:pt x="656593" y="162229"/>
                  </a:lnTo>
                  <a:lnTo>
                    <a:pt x="658513" y="163700"/>
                  </a:lnTo>
                  <a:lnTo>
                    <a:pt x="661218" y="164052"/>
                  </a:lnTo>
                  <a:lnTo>
                    <a:pt x="662447" y="163696"/>
                  </a:lnTo>
                  <a:lnTo>
                    <a:pt x="663153" y="163236"/>
                  </a:lnTo>
                  <a:lnTo>
                    <a:pt x="663698" y="163489"/>
                  </a:lnTo>
                  <a:lnTo>
                    <a:pt x="664241" y="164723"/>
                  </a:lnTo>
                  <a:lnTo>
                    <a:pt x="664728" y="165026"/>
                  </a:lnTo>
                  <a:lnTo>
                    <a:pt x="667148" y="165627"/>
                  </a:lnTo>
                  <a:lnTo>
                    <a:pt x="668226" y="167335"/>
                  </a:lnTo>
                  <a:lnTo>
                    <a:pt x="671113" y="167733"/>
                  </a:lnTo>
                  <a:lnTo>
                    <a:pt x="671576" y="167421"/>
                  </a:lnTo>
                  <a:lnTo>
                    <a:pt x="673242" y="162638"/>
                  </a:lnTo>
                  <a:lnTo>
                    <a:pt x="674856" y="162902"/>
                  </a:lnTo>
                  <a:lnTo>
                    <a:pt x="676484" y="165619"/>
                  </a:lnTo>
                  <a:lnTo>
                    <a:pt x="679068" y="166227"/>
                  </a:lnTo>
                  <a:lnTo>
                    <a:pt x="680673" y="164746"/>
                  </a:lnTo>
                  <a:lnTo>
                    <a:pt x="681502" y="162524"/>
                  </a:lnTo>
                  <a:lnTo>
                    <a:pt x="681219" y="160551"/>
                  </a:lnTo>
                  <a:lnTo>
                    <a:pt x="679940" y="157838"/>
                  </a:lnTo>
                  <a:lnTo>
                    <a:pt x="677528" y="157415"/>
                  </a:lnTo>
                  <a:lnTo>
                    <a:pt x="675559" y="155210"/>
                  </a:lnTo>
                  <a:lnTo>
                    <a:pt x="673759" y="150995"/>
                  </a:lnTo>
                  <a:lnTo>
                    <a:pt x="674485" y="150164"/>
                  </a:lnTo>
                  <a:lnTo>
                    <a:pt x="674829" y="150104"/>
                  </a:lnTo>
                  <a:lnTo>
                    <a:pt x="676943" y="150780"/>
                  </a:lnTo>
                  <a:lnTo>
                    <a:pt x="678422" y="151819"/>
                  </a:lnTo>
                  <a:lnTo>
                    <a:pt x="679301" y="152065"/>
                  </a:lnTo>
                  <a:lnTo>
                    <a:pt x="680876" y="151663"/>
                  </a:lnTo>
                  <a:lnTo>
                    <a:pt x="683713" y="151427"/>
                  </a:lnTo>
                  <a:lnTo>
                    <a:pt x="684144" y="150940"/>
                  </a:lnTo>
                  <a:lnTo>
                    <a:pt x="684345" y="149839"/>
                  </a:lnTo>
                  <a:lnTo>
                    <a:pt x="685904" y="149264"/>
                  </a:lnTo>
                  <a:lnTo>
                    <a:pt x="690283" y="149083"/>
                  </a:lnTo>
                  <a:lnTo>
                    <a:pt x="692848" y="148157"/>
                  </a:lnTo>
                  <a:lnTo>
                    <a:pt x="693837" y="148269"/>
                  </a:lnTo>
                  <a:lnTo>
                    <a:pt x="695002" y="149023"/>
                  </a:lnTo>
                  <a:lnTo>
                    <a:pt x="696818" y="149629"/>
                  </a:lnTo>
                  <a:lnTo>
                    <a:pt x="698576" y="149439"/>
                  </a:lnTo>
                  <a:lnTo>
                    <a:pt x="699234" y="150247"/>
                  </a:lnTo>
                  <a:lnTo>
                    <a:pt x="699768" y="151444"/>
                  </a:lnTo>
                  <a:lnTo>
                    <a:pt x="699883" y="152173"/>
                  </a:lnTo>
                  <a:lnTo>
                    <a:pt x="700785" y="153227"/>
                  </a:lnTo>
                  <a:lnTo>
                    <a:pt x="701991" y="153496"/>
                  </a:lnTo>
                  <a:lnTo>
                    <a:pt x="702921" y="154993"/>
                  </a:lnTo>
                  <a:lnTo>
                    <a:pt x="703539" y="156486"/>
                  </a:lnTo>
                  <a:lnTo>
                    <a:pt x="704138" y="158765"/>
                  </a:lnTo>
                  <a:lnTo>
                    <a:pt x="705154" y="160087"/>
                  </a:lnTo>
                  <a:lnTo>
                    <a:pt x="709259" y="161226"/>
                  </a:lnTo>
                  <a:lnTo>
                    <a:pt x="709916" y="161128"/>
                  </a:lnTo>
                  <a:lnTo>
                    <a:pt x="710768" y="161502"/>
                  </a:lnTo>
                  <a:lnTo>
                    <a:pt x="711610" y="162506"/>
                  </a:lnTo>
                  <a:lnTo>
                    <a:pt x="711773" y="163096"/>
                  </a:lnTo>
                  <a:lnTo>
                    <a:pt x="711181" y="165048"/>
                  </a:lnTo>
                  <a:lnTo>
                    <a:pt x="710536" y="165609"/>
                  </a:lnTo>
                  <a:lnTo>
                    <a:pt x="709181" y="171664"/>
                  </a:lnTo>
                  <a:lnTo>
                    <a:pt x="708634" y="172594"/>
                  </a:lnTo>
                  <a:lnTo>
                    <a:pt x="707820" y="173454"/>
                  </a:lnTo>
                  <a:lnTo>
                    <a:pt x="704356" y="174870"/>
                  </a:lnTo>
                  <a:lnTo>
                    <a:pt x="702135" y="174701"/>
                  </a:lnTo>
                  <a:lnTo>
                    <a:pt x="696804" y="173058"/>
                  </a:lnTo>
                  <a:lnTo>
                    <a:pt x="693945" y="171523"/>
                  </a:lnTo>
                  <a:lnTo>
                    <a:pt x="691118" y="173433"/>
                  </a:lnTo>
                  <a:lnTo>
                    <a:pt x="687932" y="174095"/>
                  </a:lnTo>
                  <a:lnTo>
                    <a:pt x="686483" y="173778"/>
                  </a:lnTo>
                  <a:lnTo>
                    <a:pt x="685484" y="173871"/>
                  </a:lnTo>
                  <a:lnTo>
                    <a:pt x="683167" y="174621"/>
                  </a:lnTo>
                  <a:lnTo>
                    <a:pt x="682968" y="175118"/>
                  </a:lnTo>
                  <a:lnTo>
                    <a:pt x="681192" y="175183"/>
                  </a:lnTo>
                  <a:lnTo>
                    <a:pt x="679591" y="174792"/>
                  </a:lnTo>
                  <a:lnTo>
                    <a:pt x="679237" y="173985"/>
                  </a:lnTo>
                  <a:lnTo>
                    <a:pt x="678700" y="173717"/>
                  </a:lnTo>
                  <a:lnTo>
                    <a:pt x="677251" y="174181"/>
                  </a:lnTo>
                  <a:lnTo>
                    <a:pt x="676827" y="174651"/>
                  </a:lnTo>
                  <a:lnTo>
                    <a:pt x="676010" y="174679"/>
                  </a:lnTo>
                  <a:lnTo>
                    <a:pt x="675237" y="173176"/>
                  </a:lnTo>
                  <a:lnTo>
                    <a:pt x="674664" y="173192"/>
                  </a:lnTo>
                  <a:lnTo>
                    <a:pt x="672666" y="172548"/>
                  </a:lnTo>
                  <a:lnTo>
                    <a:pt x="671030" y="171786"/>
                  </a:lnTo>
                  <a:lnTo>
                    <a:pt x="670843" y="171518"/>
                  </a:lnTo>
                  <a:lnTo>
                    <a:pt x="667881" y="172327"/>
                  </a:lnTo>
                  <a:lnTo>
                    <a:pt x="666983" y="173574"/>
                  </a:lnTo>
                  <a:lnTo>
                    <a:pt x="663696" y="172946"/>
                  </a:lnTo>
                  <a:lnTo>
                    <a:pt x="660324" y="173186"/>
                  </a:lnTo>
                  <a:lnTo>
                    <a:pt x="659294" y="174175"/>
                  </a:lnTo>
                  <a:lnTo>
                    <a:pt x="657208" y="174832"/>
                  </a:lnTo>
                  <a:lnTo>
                    <a:pt x="650632" y="174021"/>
                  </a:lnTo>
                  <a:lnTo>
                    <a:pt x="649661" y="174688"/>
                  </a:lnTo>
                  <a:lnTo>
                    <a:pt x="648026" y="174076"/>
                  </a:lnTo>
                  <a:lnTo>
                    <a:pt x="647753" y="173490"/>
                  </a:lnTo>
                  <a:lnTo>
                    <a:pt x="647320" y="173327"/>
                  </a:lnTo>
                  <a:lnTo>
                    <a:pt x="647012" y="173423"/>
                  </a:lnTo>
                  <a:lnTo>
                    <a:pt x="644387" y="174241"/>
                  </a:lnTo>
                  <a:lnTo>
                    <a:pt x="641392" y="176034"/>
                  </a:lnTo>
                  <a:lnTo>
                    <a:pt x="640740" y="175665"/>
                  </a:lnTo>
                  <a:lnTo>
                    <a:pt x="634682" y="176751"/>
                  </a:lnTo>
                  <a:lnTo>
                    <a:pt x="633217" y="178666"/>
                  </a:lnTo>
                  <a:lnTo>
                    <a:pt x="625605" y="179702"/>
                  </a:lnTo>
                  <a:lnTo>
                    <a:pt x="623543" y="182151"/>
                  </a:lnTo>
                  <a:lnTo>
                    <a:pt x="621390" y="183888"/>
                  </a:lnTo>
                  <a:lnTo>
                    <a:pt x="615561" y="180778"/>
                  </a:lnTo>
                  <a:lnTo>
                    <a:pt x="614346" y="178665"/>
                  </a:lnTo>
                  <a:lnTo>
                    <a:pt x="613705" y="178144"/>
                  </a:lnTo>
                  <a:lnTo>
                    <a:pt x="611858" y="179723"/>
                  </a:lnTo>
                  <a:lnTo>
                    <a:pt x="609928" y="178678"/>
                  </a:lnTo>
                  <a:lnTo>
                    <a:pt x="609572" y="178063"/>
                  </a:lnTo>
                  <a:lnTo>
                    <a:pt x="609571" y="177589"/>
                  </a:lnTo>
                  <a:lnTo>
                    <a:pt x="609356" y="177202"/>
                  </a:lnTo>
                  <a:lnTo>
                    <a:pt x="606948" y="177099"/>
                  </a:lnTo>
                  <a:lnTo>
                    <a:pt x="606325" y="177767"/>
                  </a:lnTo>
                  <a:lnTo>
                    <a:pt x="606648" y="180087"/>
                  </a:lnTo>
                  <a:lnTo>
                    <a:pt x="605589" y="180634"/>
                  </a:lnTo>
                  <a:lnTo>
                    <a:pt x="604827" y="180610"/>
                  </a:lnTo>
                  <a:lnTo>
                    <a:pt x="604556" y="180155"/>
                  </a:lnTo>
                  <a:lnTo>
                    <a:pt x="604426" y="179377"/>
                  </a:lnTo>
                  <a:lnTo>
                    <a:pt x="604588" y="177390"/>
                  </a:lnTo>
                  <a:lnTo>
                    <a:pt x="604001" y="175346"/>
                  </a:lnTo>
                  <a:lnTo>
                    <a:pt x="602960" y="173445"/>
                  </a:lnTo>
                  <a:lnTo>
                    <a:pt x="602548" y="173003"/>
                  </a:lnTo>
                  <a:lnTo>
                    <a:pt x="600384" y="171876"/>
                  </a:lnTo>
                  <a:lnTo>
                    <a:pt x="598672" y="172319"/>
                  </a:lnTo>
                  <a:lnTo>
                    <a:pt x="598202" y="173044"/>
                  </a:lnTo>
                  <a:lnTo>
                    <a:pt x="595929" y="173377"/>
                  </a:lnTo>
                  <a:lnTo>
                    <a:pt x="591567" y="170518"/>
                  </a:lnTo>
                  <a:lnTo>
                    <a:pt x="590601" y="170211"/>
                  </a:lnTo>
                  <a:lnTo>
                    <a:pt x="589617" y="170665"/>
                  </a:lnTo>
                  <a:lnTo>
                    <a:pt x="588781" y="171442"/>
                  </a:lnTo>
                  <a:lnTo>
                    <a:pt x="587836" y="173218"/>
                  </a:lnTo>
                  <a:lnTo>
                    <a:pt x="587442" y="174436"/>
                  </a:lnTo>
                  <a:lnTo>
                    <a:pt x="587643" y="175900"/>
                  </a:lnTo>
                  <a:lnTo>
                    <a:pt x="589037" y="181316"/>
                  </a:lnTo>
                  <a:lnTo>
                    <a:pt x="589262" y="181530"/>
                  </a:lnTo>
                  <a:lnTo>
                    <a:pt x="589252" y="182131"/>
                  </a:lnTo>
                  <a:lnTo>
                    <a:pt x="589046" y="182484"/>
                  </a:lnTo>
                  <a:lnTo>
                    <a:pt x="587407" y="182758"/>
                  </a:lnTo>
                  <a:lnTo>
                    <a:pt x="585542" y="183545"/>
                  </a:lnTo>
                  <a:lnTo>
                    <a:pt x="584937" y="184528"/>
                  </a:lnTo>
                  <a:lnTo>
                    <a:pt x="584358" y="186889"/>
                  </a:lnTo>
                  <a:lnTo>
                    <a:pt x="584383" y="187475"/>
                  </a:lnTo>
                  <a:lnTo>
                    <a:pt x="585201" y="188695"/>
                  </a:lnTo>
                  <a:lnTo>
                    <a:pt x="586736" y="189288"/>
                  </a:lnTo>
                  <a:lnTo>
                    <a:pt x="587416" y="190246"/>
                  </a:lnTo>
                  <a:lnTo>
                    <a:pt x="587538" y="190870"/>
                  </a:lnTo>
                  <a:lnTo>
                    <a:pt x="585608" y="192466"/>
                  </a:lnTo>
                  <a:lnTo>
                    <a:pt x="587548" y="197114"/>
                  </a:lnTo>
                  <a:lnTo>
                    <a:pt x="588293" y="198195"/>
                  </a:lnTo>
                  <a:lnTo>
                    <a:pt x="589997" y="199870"/>
                  </a:lnTo>
                  <a:lnTo>
                    <a:pt x="589935" y="200267"/>
                  </a:lnTo>
                  <a:lnTo>
                    <a:pt x="589555" y="200586"/>
                  </a:lnTo>
                  <a:lnTo>
                    <a:pt x="588098" y="200864"/>
                  </a:lnTo>
                  <a:lnTo>
                    <a:pt x="587931" y="201107"/>
                  </a:lnTo>
                  <a:lnTo>
                    <a:pt x="587816" y="202541"/>
                  </a:lnTo>
                  <a:lnTo>
                    <a:pt x="585685" y="203042"/>
                  </a:lnTo>
                  <a:lnTo>
                    <a:pt x="580583" y="200302"/>
                  </a:lnTo>
                  <a:lnTo>
                    <a:pt x="576400" y="198882"/>
                  </a:lnTo>
                  <a:lnTo>
                    <a:pt x="575497" y="197599"/>
                  </a:lnTo>
                  <a:lnTo>
                    <a:pt x="575437" y="196489"/>
                  </a:lnTo>
                  <a:lnTo>
                    <a:pt x="574791" y="195221"/>
                  </a:lnTo>
                  <a:lnTo>
                    <a:pt x="573670" y="195086"/>
                  </a:lnTo>
                  <a:lnTo>
                    <a:pt x="571418" y="193947"/>
                  </a:lnTo>
                  <a:lnTo>
                    <a:pt x="570633" y="193157"/>
                  </a:lnTo>
                  <a:lnTo>
                    <a:pt x="568140" y="192328"/>
                  </a:lnTo>
                  <a:lnTo>
                    <a:pt x="566526" y="191504"/>
                  </a:lnTo>
                  <a:lnTo>
                    <a:pt x="564046" y="188086"/>
                  </a:lnTo>
                  <a:lnTo>
                    <a:pt x="559773" y="184177"/>
                  </a:lnTo>
                  <a:lnTo>
                    <a:pt x="556345" y="181665"/>
                  </a:lnTo>
                  <a:lnTo>
                    <a:pt x="555203" y="181127"/>
                  </a:lnTo>
                  <a:lnTo>
                    <a:pt x="550751" y="179876"/>
                  </a:lnTo>
                  <a:lnTo>
                    <a:pt x="547283" y="179554"/>
                  </a:lnTo>
                  <a:lnTo>
                    <a:pt x="545778" y="179141"/>
                  </a:lnTo>
                  <a:lnTo>
                    <a:pt x="542731" y="177524"/>
                  </a:lnTo>
                  <a:lnTo>
                    <a:pt x="541611" y="177147"/>
                  </a:lnTo>
                  <a:lnTo>
                    <a:pt x="540456" y="177130"/>
                  </a:lnTo>
                  <a:lnTo>
                    <a:pt x="536602" y="178087"/>
                  </a:lnTo>
                  <a:lnTo>
                    <a:pt x="535955" y="178576"/>
                  </a:lnTo>
                  <a:lnTo>
                    <a:pt x="533127" y="176599"/>
                  </a:lnTo>
                  <a:lnTo>
                    <a:pt x="528587" y="176428"/>
                  </a:lnTo>
                  <a:lnTo>
                    <a:pt x="526307" y="175757"/>
                  </a:lnTo>
                  <a:lnTo>
                    <a:pt x="523146" y="174039"/>
                  </a:lnTo>
                  <a:lnTo>
                    <a:pt x="521045" y="173420"/>
                  </a:lnTo>
                  <a:lnTo>
                    <a:pt x="518998" y="173755"/>
                  </a:lnTo>
                  <a:lnTo>
                    <a:pt x="518042" y="174662"/>
                  </a:lnTo>
                  <a:lnTo>
                    <a:pt x="516633" y="175542"/>
                  </a:lnTo>
                  <a:lnTo>
                    <a:pt x="515126" y="173746"/>
                  </a:lnTo>
                  <a:lnTo>
                    <a:pt x="513169" y="173109"/>
                  </a:lnTo>
                  <a:lnTo>
                    <a:pt x="511655" y="173222"/>
                  </a:lnTo>
                  <a:lnTo>
                    <a:pt x="510248" y="174313"/>
                  </a:lnTo>
                  <a:lnTo>
                    <a:pt x="510245" y="174587"/>
                  </a:lnTo>
                  <a:lnTo>
                    <a:pt x="510483" y="174757"/>
                  </a:lnTo>
                  <a:lnTo>
                    <a:pt x="509930" y="175926"/>
                  </a:lnTo>
                  <a:lnTo>
                    <a:pt x="506320" y="174720"/>
                  </a:lnTo>
                  <a:lnTo>
                    <a:pt x="504335" y="174885"/>
                  </a:lnTo>
                  <a:lnTo>
                    <a:pt x="503099" y="175368"/>
                  </a:lnTo>
                  <a:lnTo>
                    <a:pt x="502263" y="175986"/>
                  </a:lnTo>
                  <a:lnTo>
                    <a:pt x="500521" y="177931"/>
                  </a:lnTo>
                  <a:lnTo>
                    <a:pt x="495034" y="185897"/>
                  </a:lnTo>
                  <a:lnTo>
                    <a:pt x="494017" y="189265"/>
                  </a:lnTo>
                  <a:lnTo>
                    <a:pt x="491330" y="193262"/>
                  </a:lnTo>
                  <a:lnTo>
                    <a:pt x="490890" y="194797"/>
                  </a:lnTo>
                  <a:lnTo>
                    <a:pt x="490068" y="195886"/>
                  </a:lnTo>
                  <a:lnTo>
                    <a:pt x="486815" y="197301"/>
                  </a:lnTo>
                  <a:lnTo>
                    <a:pt x="483975" y="196872"/>
                  </a:lnTo>
                  <a:lnTo>
                    <a:pt x="482012" y="197148"/>
                  </a:lnTo>
                  <a:lnTo>
                    <a:pt x="479127" y="196586"/>
                  </a:lnTo>
                  <a:lnTo>
                    <a:pt x="477016" y="195920"/>
                  </a:lnTo>
                  <a:lnTo>
                    <a:pt x="474961" y="195801"/>
                  </a:lnTo>
                  <a:lnTo>
                    <a:pt x="474249" y="195982"/>
                  </a:lnTo>
                  <a:lnTo>
                    <a:pt x="473466" y="196544"/>
                  </a:lnTo>
                  <a:lnTo>
                    <a:pt x="472928" y="197874"/>
                  </a:lnTo>
                  <a:lnTo>
                    <a:pt x="471977" y="198358"/>
                  </a:lnTo>
                  <a:lnTo>
                    <a:pt x="470021" y="198163"/>
                  </a:lnTo>
                  <a:lnTo>
                    <a:pt x="469588" y="198202"/>
                  </a:lnTo>
                  <a:lnTo>
                    <a:pt x="467851" y="198358"/>
                  </a:lnTo>
                  <a:lnTo>
                    <a:pt x="466783" y="198689"/>
                  </a:lnTo>
                  <a:lnTo>
                    <a:pt x="465311" y="200077"/>
                  </a:lnTo>
                  <a:lnTo>
                    <a:pt x="464114" y="201816"/>
                  </a:lnTo>
                  <a:lnTo>
                    <a:pt x="463940" y="203345"/>
                  </a:lnTo>
                  <a:lnTo>
                    <a:pt x="464065" y="204216"/>
                  </a:lnTo>
                  <a:lnTo>
                    <a:pt x="465033" y="204739"/>
                  </a:lnTo>
                  <a:lnTo>
                    <a:pt x="465841" y="205481"/>
                  </a:lnTo>
                  <a:lnTo>
                    <a:pt x="465532" y="205914"/>
                  </a:lnTo>
                  <a:lnTo>
                    <a:pt x="464812" y="205770"/>
                  </a:lnTo>
                  <a:lnTo>
                    <a:pt x="461135" y="203899"/>
                  </a:lnTo>
                  <a:lnTo>
                    <a:pt x="456331" y="202352"/>
                  </a:lnTo>
                  <a:lnTo>
                    <a:pt x="450843" y="201343"/>
                  </a:lnTo>
                  <a:lnTo>
                    <a:pt x="448645" y="201144"/>
                  </a:lnTo>
                  <a:lnTo>
                    <a:pt x="446316" y="201214"/>
                  </a:lnTo>
                  <a:lnTo>
                    <a:pt x="443421" y="201845"/>
                  </a:lnTo>
                  <a:lnTo>
                    <a:pt x="441297" y="203185"/>
                  </a:lnTo>
                  <a:lnTo>
                    <a:pt x="440894" y="203658"/>
                  </a:lnTo>
                  <a:lnTo>
                    <a:pt x="439967" y="203875"/>
                  </a:lnTo>
                  <a:lnTo>
                    <a:pt x="436025" y="202944"/>
                  </a:lnTo>
                  <a:lnTo>
                    <a:pt x="434846" y="203112"/>
                  </a:lnTo>
                  <a:lnTo>
                    <a:pt x="433666" y="203856"/>
                  </a:lnTo>
                  <a:lnTo>
                    <a:pt x="432976" y="205461"/>
                  </a:lnTo>
                  <a:lnTo>
                    <a:pt x="432560" y="205919"/>
                  </a:lnTo>
                  <a:lnTo>
                    <a:pt x="431113" y="206228"/>
                  </a:lnTo>
                  <a:lnTo>
                    <a:pt x="430362" y="205755"/>
                  </a:lnTo>
                  <a:lnTo>
                    <a:pt x="428111" y="206990"/>
                  </a:lnTo>
                  <a:lnTo>
                    <a:pt x="424702" y="211349"/>
                  </a:lnTo>
                  <a:lnTo>
                    <a:pt x="424017" y="212784"/>
                  </a:lnTo>
                  <a:lnTo>
                    <a:pt x="424076" y="220801"/>
                  </a:lnTo>
                  <a:lnTo>
                    <a:pt x="422692" y="223571"/>
                  </a:lnTo>
                  <a:lnTo>
                    <a:pt x="422572" y="227844"/>
                  </a:lnTo>
                  <a:lnTo>
                    <a:pt x="423040" y="228859"/>
                  </a:lnTo>
                  <a:lnTo>
                    <a:pt x="421937" y="230180"/>
                  </a:lnTo>
                  <a:lnTo>
                    <a:pt x="421328" y="230368"/>
                  </a:lnTo>
                  <a:lnTo>
                    <a:pt x="418680" y="230600"/>
                  </a:lnTo>
                  <a:lnTo>
                    <a:pt x="417989" y="229841"/>
                  </a:lnTo>
                  <a:lnTo>
                    <a:pt x="416557" y="230244"/>
                  </a:lnTo>
                  <a:lnTo>
                    <a:pt x="415721" y="230938"/>
                  </a:lnTo>
                  <a:lnTo>
                    <a:pt x="415424" y="231587"/>
                  </a:lnTo>
                  <a:lnTo>
                    <a:pt x="415422" y="232040"/>
                  </a:lnTo>
                  <a:lnTo>
                    <a:pt x="415660" y="232527"/>
                  </a:lnTo>
                  <a:lnTo>
                    <a:pt x="415604" y="233040"/>
                  </a:lnTo>
                  <a:lnTo>
                    <a:pt x="415365" y="234230"/>
                  </a:lnTo>
                  <a:lnTo>
                    <a:pt x="414693" y="235355"/>
                  </a:lnTo>
                  <a:lnTo>
                    <a:pt x="413138" y="236097"/>
                  </a:lnTo>
                  <a:lnTo>
                    <a:pt x="412676" y="235973"/>
                  </a:lnTo>
                  <a:lnTo>
                    <a:pt x="412018" y="235797"/>
                  </a:lnTo>
                  <a:lnTo>
                    <a:pt x="410729" y="236287"/>
                  </a:lnTo>
                  <a:lnTo>
                    <a:pt x="410197" y="237946"/>
                  </a:lnTo>
                  <a:lnTo>
                    <a:pt x="409110" y="237678"/>
                  </a:lnTo>
                  <a:lnTo>
                    <a:pt x="408215" y="237044"/>
                  </a:lnTo>
                  <a:lnTo>
                    <a:pt x="407190" y="237440"/>
                  </a:lnTo>
                  <a:lnTo>
                    <a:pt x="406888" y="238161"/>
                  </a:lnTo>
                  <a:lnTo>
                    <a:pt x="406571" y="239852"/>
                  </a:lnTo>
                  <a:lnTo>
                    <a:pt x="406629" y="242167"/>
                  </a:lnTo>
                  <a:lnTo>
                    <a:pt x="405965" y="243713"/>
                  </a:lnTo>
                  <a:lnTo>
                    <a:pt x="405600" y="244122"/>
                  </a:lnTo>
                  <a:lnTo>
                    <a:pt x="405178" y="244206"/>
                  </a:lnTo>
                  <a:lnTo>
                    <a:pt x="402060" y="243330"/>
                  </a:lnTo>
                  <a:lnTo>
                    <a:pt x="401081" y="244105"/>
                  </a:lnTo>
                  <a:lnTo>
                    <a:pt x="400695" y="245183"/>
                  </a:lnTo>
                  <a:lnTo>
                    <a:pt x="401181" y="248516"/>
                  </a:lnTo>
                  <a:lnTo>
                    <a:pt x="401154" y="250818"/>
                  </a:lnTo>
                  <a:lnTo>
                    <a:pt x="400546" y="251010"/>
                  </a:lnTo>
                  <a:lnTo>
                    <a:pt x="398671" y="250613"/>
                  </a:lnTo>
                  <a:lnTo>
                    <a:pt x="397782" y="251102"/>
                  </a:lnTo>
                  <a:lnTo>
                    <a:pt x="397355" y="251634"/>
                  </a:lnTo>
                  <a:lnTo>
                    <a:pt x="397142" y="252327"/>
                  </a:lnTo>
                  <a:lnTo>
                    <a:pt x="398896" y="257855"/>
                  </a:lnTo>
                  <a:lnTo>
                    <a:pt x="399129" y="259867"/>
                  </a:lnTo>
                  <a:lnTo>
                    <a:pt x="398310" y="259002"/>
                  </a:lnTo>
                  <a:lnTo>
                    <a:pt x="397272" y="258381"/>
                  </a:lnTo>
                  <a:lnTo>
                    <a:pt x="395752" y="258885"/>
                  </a:lnTo>
                  <a:lnTo>
                    <a:pt x="393851" y="258254"/>
                  </a:lnTo>
                  <a:lnTo>
                    <a:pt x="391491" y="256660"/>
                  </a:lnTo>
                  <a:lnTo>
                    <a:pt x="391238" y="255843"/>
                  </a:lnTo>
                  <a:lnTo>
                    <a:pt x="390440" y="254718"/>
                  </a:lnTo>
                  <a:lnTo>
                    <a:pt x="389118" y="254713"/>
                  </a:lnTo>
                  <a:lnTo>
                    <a:pt x="387812" y="252063"/>
                  </a:lnTo>
                  <a:lnTo>
                    <a:pt x="387625" y="250722"/>
                  </a:lnTo>
                  <a:lnTo>
                    <a:pt x="387764" y="249726"/>
                  </a:lnTo>
                  <a:lnTo>
                    <a:pt x="388734" y="248591"/>
                  </a:lnTo>
                  <a:lnTo>
                    <a:pt x="390427" y="248852"/>
                  </a:lnTo>
                  <a:lnTo>
                    <a:pt x="391681" y="248122"/>
                  </a:lnTo>
                  <a:lnTo>
                    <a:pt x="392586" y="246490"/>
                  </a:lnTo>
                  <a:lnTo>
                    <a:pt x="392492" y="245493"/>
                  </a:lnTo>
                  <a:lnTo>
                    <a:pt x="392079" y="245269"/>
                  </a:lnTo>
                  <a:lnTo>
                    <a:pt x="391696" y="243882"/>
                  </a:lnTo>
                  <a:lnTo>
                    <a:pt x="392449" y="242551"/>
                  </a:lnTo>
                  <a:lnTo>
                    <a:pt x="393966" y="241842"/>
                  </a:lnTo>
                  <a:lnTo>
                    <a:pt x="395168" y="239485"/>
                  </a:lnTo>
                  <a:lnTo>
                    <a:pt x="394728" y="237186"/>
                  </a:lnTo>
                  <a:lnTo>
                    <a:pt x="394823" y="234443"/>
                  </a:lnTo>
                  <a:lnTo>
                    <a:pt x="396194" y="234065"/>
                  </a:lnTo>
                  <a:lnTo>
                    <a:pt x="396792" y="234616"/>
                  </a:lnTo>
                  <a:lnTo>
                    <a:pt x="398334" y="235031"/>
                  </a:lnTo>
                  <a:lnTo>
                    <a:pt x="399742" y="234450"/>
                  </a:lnTo>
                  <a:lnTo>
                    <a:pt x="400239" y="232877"/>
                  </a:lnTo>
                  <a:lnTo>
                    <a:pt x="399757" y="232444"/>
                  </a:lnTo>
                  <a:lnTo>
                    <a:pt x="399637" y="232014"/>
                  </a:lnTo>
                  <a:lnTo>
                    <a:pt x="400027" y="230984"/>
                  </a:lnTo>
                  <a:lnTo>
                    <a:pt x="400542" y="230337"/>
                  </a:lnTo>
                  <a:lnTo>
                    <a:pt x="401351" y="230392"/>
                  </a:lnTo>
                  <a:lnTo>
                    <a:pt x="401920" y="229780"/>
                  </a:lnTo>
                  <a:lnTo>
                    <a:pt x="402002" y="228983"/>
                  </a:lnTo>
                  <a:lnTo>
                    <a:pt x="401501" y="227735"/>
                  </a:lnTo>
                  <a:lnTo>
                    <a:pt x="401739" y="226323"/>
                  </a:lnTo>
                  <a:lnTo>
                    <a:pt x="402225" y="225626"/>
                  </a:lnTo>
                  <a:lnTo>
                    <a:pt x="402637" y="225512"/>
                  </a:lnTo>
                  <a:lnTo>
                    <a:pt x="403268" y="224911"/>
                  </a:lnTo>
                  <a:lnTo>
                    <a:pt x="404034" y="222908"/>
                  </a:lnTo>
                  <a:lnTo>
                    <a:pt x="404070" y="222323"/>
                  </a:lnTo>
                  <a:lnTo>
                    <a:pt x="403635" y="219711"/>
                  </a:lnTo>
                  <a:lnTo>
                    <a:pt x="403161" y="218628"/>
                  </a:lnTo>
                  <a:lnTo>
                    <a:pt x="402173" y="217620"/>
                  </a:lnTo>
                  <a:lnTo>
                    <a:pt x="400834" y="216849"/>
                  </a:lnTo>
                  <a:lnTo>
                    <a:pt x="399332" y="216423"/>
                  </a:lnTo>
                  <a:lnTo>
                    <a:pt x="397773" y="216852"/>
                  </a:lnTo>
                  <a:lnTo>
                    <a:pt x="396992" y="218961"/>
                  </a:lnTo>
                  <a:lnTo>
                    <a:pt x="396102" y="220315"/>
                  </a:lnTo>
                  <a:lnTo>
                    <a:pt x="395069" y="220526"/>
                  </a:lnTo>
                  <a:lnTo>
                    <a:pt x="393952" y="221787"/>
                  </a:lnTo>
                  <a:lnTo>
                    <a:pt x="393330" y="223073"/>
                  </a:lnTo>
                  <a:lnTo>
                    <a:pt x="393673" y="225512"/>
                  </a:lnTo>
                  <a:lnTo>
                    <a:pt x="392449" y="227041"/>
                  </a:lnTo>
                  <a:lnTo>
                    <a:pt x="384608" y="226207"/>
                  </a:lnTo>
                  <a:lnTo>
                    <a:pt x="383799" y="225805"/>
                  </a:lnTo>
                  <a:lnTo>
                    <a:pt x="382121" y="223632"/>
                  </a:lnTo>
                  <a:lnTo>
                    <a:pt x="381340" y="223263"/>
                  </a:lnTo>
                  <a:lnTo>
                    <a:pt x="380451" y="223438"/>
                  </a:lnTo>
                  <a:lnTo>
                    <a:pt x="378158" y="224737"/>
                  </a:lnTo>
                  <a:lnTo>
                    <a:pt x="378033" y="225572"/>
                  </a:lnTo>
                  <a:lnTo>
                    <a:pt x="378625" y="229156"/>
                  </a:lnTo>
                  <a:lnTo>
                    <a:pt x="379183" y="229503"/>
                  </a:lnTo>
                  <a:lnTo>
                    <a:pt x="379538" y="230275"/>
                  </a:lnTo>
                  <a:lnTo>
                    <a:pt x="379839" y="231766"/>
                  </a:lnTo>
                  <a:lnTo>
                    <a:pt x="378842" y="234369"/>
                  </a:lnTo>
                  <a:lnTo>
                    <a:pt x="377467" y="236661"/>
                  </a:lnTo>
                  <a:lnTo>
                    <a:pt x="375577" y="238298"/>
                  </a:lnTo>
                  <a:lnTo>
                    <a:pt x="375428" y="239034"/>
                  </a:lnTo>
                  <a:lnTo>
                    <a:pt x="375797" y="239690"/>
                  </a:lnTo>
                  <a:lnTo>
                    <a:pt x="375758" y="240228"/>
                  </a:lnTo>
                  <a:lnTo>
                    <a:pt x="374284" y="242655"/>
                  </a:lnTo>
                  <a:lnTo>
                    <a:pt x="374166" y="244557"/>
                  </a:lnTo>
                  <a:lnTo>
                    <a:pt x="374587" y="245508"/>
                  </a:lnTo>
                  <a:lnTo>
                    <a:pt x="371550" y="247645"/>
                  </a:lnTo>
                  <a:lnTo>
                    <a:pt x="370856" y="247454"/>
                  </a:lnTo>
                  <a:lnTo>
                    <a:pt x="368979" y="247722"/>
                  </a:lnTo>
                  <a:lnTo>
                    <a:pt x="368116" y="248099"/>
                  </a:lnTo>
                  <a:lnTo>
                    <a:pt x="366567" y="249993"/>
                  </a:lnTo>
                  <a:lnTo>
                    <a:pt x="364239" y="250546"/>
                  </a:lnTo>
                  <a:lnTo>
                    <a:pt x="362547" y="254138"/>
                  </a:lnTo>
                  <a:lnTo>
                    <a:pt x="362245" y="253840"/>
                  </a:lnTo>
                  <a:lnTo>
                    <a:pt x="362045" y="252395"/>
                  </a:lnTo>
                  <a:lnTo>
                    <a:pt x="361685" y="251403"/>
                  </a:lnTo>
                  <a:lnTo>
                    <a:pt x="360429" y="250864"/>
                  </a:lnTo>
                  <a:lnTo>
                    <a:pt x="359951" y="249534"/>
                  </a:lnTo>
                  <a:lnTo>
                    <a:pt x="359952" y="247456"/>
                  </a:lnTo>
                  <a:lnTo>
                    <a:pt x="360298" y="246104"/>
                  </a:lnTo>
                  <a:lnTo>
                    <a:pt x="360163" y="242519"/>
                  </a:lnTo>
                  <a:lnTo>
                    <a:pt x="359333" y="240683"/>
                  </a:lnTo>
                  <a:lnTo>
                    <a:pt x="358895" y="236879"/>
                  </a:lnTo>
                  <a:lnTo>
                    <a:pt x="357910" y="234266"/>
                  </a:lnTo>
                  <a:lnTo>
                    <a:pt x="355882" y="231367"/>
                  </a:lnTo>
                  <a:lnTo>
                    <a:pt x="354360" y="230472"/>
                  </a:lnTo>
                  <a:lnTo>
                    <a:pt x="353108" y="230849"/>
                  </a:lnTo>
                  <a:lnTo>
                    <a:pt x="352298" y="231378"/>
                  </a:lnTo>
                  <a:lnTo>
                    <a:pt x="351247" y="233318"/>
                  </a:lnTo>
                  <a:lnTo>
                    <a:pt x="350843" y="234749"/>
                  </a:lnTo>
                  <a:lnTo>
                    <a:pt x="350871" y="236367"/>
                  </a:lnTo>
                  <a:lnTo>
                    <a:pt x="351293" y="239625"/>
                  </a:lnTo>
                  <a:lnTo>
                    <a:pt x="350893" y="241536"/>
                  </a:lnTo>
                  <a:lnTo>
                    <a:pt x="350980" y="242662"/>
                  </a:lnTo>
                  <a:lnTo>
                    <a:pt x="351260" y="243449"/>
                  </a:lnTo>
                  <a:lnTo>
                    <a:pt x="351987" y="243632"/>
                  </a:lnTo>
                  <a:lnTo>
                    <a:pt x="352312" y="244122"/>
                  </a:lnTo>
                  <a:lnTo>
                    <a:pt x="352023" y="245802"/>
                  </a:lnTo>
                  <a:lnTo>
                    <a:pt x="351649" y="246433"/>
                  </a:lnTo>
                  <a:lnTo>
                    <a:pt x="350977" y="248579"/>
                  </a:lnTo>
                  <a:lnTo>
                    <a:pt x="352252" y="249962"/>
                  </a:lnTo>
                  <a:lnTo>
                    <a:pt x="348697" y="251443"/>
                  </a:lnTo>
                  <a:lnTo>
                    <a:pt x="348332" y="251840"/>
                  </a:lnTo>
                  <a:lnTo>
                    <a:pt x="348351" y="252338"/>
                  </a:lnTo>
                  <a:lnTo>
                    <a:pt x="347278" y="253830"/>
                  </a:lnTo>
                  <a:lnTo>
                    <a:pt x="345526" y="254636"/>
                  </a:lnTo>
                  <a:lnTo>
                    <a:pt x="341455" y="258010"/>
                  </a:lnTo>
                  <a:lnTo>
                    <a:pt x="339330" y="262003"/>
                  </a:lnTo>
                  <a:lnTo>
                    <a:pt x="337154" y="267689"/>
                  </a:lnTo>
                  <a:lnTo>
                    <a:pt x="336193" y="269344"/>
                  </a:lnTo>
                  <a:lnTo>
                    <a:pt x="333797" y="275029"/>
                  </a:lnTo>
                  <a:lnTo>
                    <a:pt x="333728" y="275319"/>
                  </a:lnTo>
                  <a:lnTo>
                    <a:pt x="331978" y="282669"/>
                  </a:lnTo>
                  <a:lnTo>
                    <a:pt x="330590" y="286669"/>
                  </a:lnTo>
                  <a:lnTo>
                    <a:pt x="329357" y="288361"/>
                  </a:lnTo>
                  <a:lnTo>
                    <a:pt x="328245" y="291094"/>
                  </a:lnTo>
                  <a:lnTo>
                    <a:pt x="328206" y="291821"/>
                  </a:lnTo>
                  <a:lnTo>
                    <a:pt x="328392" y="292602"/>
                  </a:lnTo>
                  <a:lnTo>
                    <a:pt x="328804" y="293293"/>
                  </a:lnTo>
                  <a:lnTo>
                    <a:pt x="329256" y="293526"/>
                  </a:lnTo>
                  <a:lnTo>
                    <a:pt x="329131" y="294238"/>
                  </a:lnTo>
                  <a:lnTo>
                    <a:pt x="328419" y="295782"/>
                  </a:lnTo>
                  <a:lnTo>
                    <a:pt x="327024" y="297052"/>
                  </a:lnTo>
                  <a:lnTo>
                    <a:pt x="326254" y="298301"/>
                  </a:lnTo>
                  <a:lnTo>
                    <a:pt x="325925" y="300004"/>
                  </a:lnTo>
                  <a:lnTo>
                    <a:pt x="323328" y="303153"/>
                  </a:lnTo>
                  <a:lnTo>
                    <a:pt x="322856" y="306113"/>
                  </a:lnTo>
                  <a:lnTo>
                    <a:pt x="320088" y="311264"/>
                  </a:lnTo>
                  <a:lnTo>
                    <a:pt x="319678" y="312914"/>
                  </a:lnTo>
                  <a:lnTo>
                    <a:pt x="319689" y="314700"/>
                  </a:lnTo>
                  <a:lnTo>
                    <a:pt x="317281" y="317909"/>
                  </a:lnTo>
                  <a:lnTo>
                    <a:pt x="313156" y="325584"/>
                  </a:lnTo>
                  <a:lnTo>
                    <a:pt x="309864" y="330743"/>
                  </a:lnTo>
                  <a:lnTo>
                    <a:pt x="308484" y="331993"/>
                  </a:lnTo>
                  <a:lnTo>
                    <a:pt x="306451" y="334810"/>
                  </a:lnTo>
                  <a:lnTo>
                    <a:pt x="305176" y="337827"/>
                  </a:lnTo>
                  <a:lnTo>
                    <a:pt x="304514" y="340039"/>
                  </a:lnTo>
                  <a:lnTo>
                    <a:pt x="304362" y="341376"/>
                  </a:lnTo>
                  <a:lnTo>
                    <a:pt x="304699" y="342707"/>
                  </a:lnTo>
                  <a:lnTo>
                    <a:pt x="305890" y="344232"/>
                  </a:lnTo>
                  <a:lnTo>
                    <a:pt x="307004" y="345096"/>
                  </a:lnTo>
                  <a:lnTo>
                    <a:pt x="307027" y="345262"/>
                  </a:lnTo>
                  <a:lnTo>
                    <a:pt x="306863" y="345364"/>
                  </a:lnTo>
                  <a:lnTo>
                    <a:pt x="304407" y="344816"/>
                  </a:lnTo>
                  <a:lnTo>
                    <a:pt x="303679" y="344544"/>
                  </a:lnTo>
                  <a:lnTo>
                    <a:pt x="303043" y="344470"/>
                  </a:lnTo>
                  <a:lnTo>
                    <a:pt x="302910" y="344378"/>
                  </a:lnTo>
                  <a:lnTo>
                    <a:pt x="302814" y="344198"/>
                  </a:lnTo>
                  <a:lnTo>
                    <a:pt x="302598" y="344087"/>
                  </a:lnTo>
                  <a:lnTo>
                    <a:pt x="302130" y="344179"/>
                  </a:lnTo>
                  <a:lnTo>
                    <a:pt x="300876" y="344238"/>
                  </a:lnTo>
                  <a:lnTo>
                    <a:pt x="300397" y="343951"/>
                  </a:lnTo>
                  <a:lnTo>
                    <a:pt x="299935" y="344154"/>
                  </a:lnTo>
                  <a:lnTo>
                    <a:pt x="299645" y="344191"/>
                  </a:lnTo>
                  <a:lnTo>
                    <a:pt x="299504" y="344092"/>
                  </a:lnTo>
                  <a:lnTo>
                    <a:pt x="299432" y="343466"/>
                  </a:lnTo>
                  <a:lnTo>
                    <a:pt x="298752" y="342715"/>
                  </a:lnTo>
                  <a:lnTo>
                    <a:pt x="298321" y="342468"/>
                  </a:lnTo>
                  <a:lnTo>
                    <a:pt x="298154" y="342304"/>
                  </a:lnTo>
                  <a:lnTo>
                    <a:pt x="297431" y="341077"/>
                  </a:lnTo>
                  <a:lnTo>
                    <a:pt x="297383" y="340916"/>
                  </a:lnTo>
                  <a:lnTo>
                    <a:pt x="297598" y="340469"/>
                  </a:lnTo>
                  <a:lnTo>
                    <a:pt x="297605" y="340325"/>
                  </a:lnTo>
                  <a:lnTo>
                    <a:pt x="296639" y="339080"/>
                  </a:lnTo>
                  <a:lnTo>
                    <a:pt x="296124" y="338644"/>
                  </a:lnTo>
                  <a:lnTo>
                    <a:pt x="295686" y="338381"/>
                  </a:lnTo>
                  <a:lnTo>
                    <a:pt x="295395" y="338260"/>
                  </a:lnTo>
                  <a:lnTo>
                    <a:pt x="294811" y="338219"/>
                  </a:lnTo>
                  <a:lnTo>
                    <a:pt x="294499" y="338100"/>
                  </a:lnTo>
                  <a:lnTo>
                    <a:pt x="294061" y="337778"/>
                  </a:lnTo>
                  <a:lnTo>
                    <a:pt x="293965" y="337592"/>
                  </a:lnTo>
                  <a:lnTo>
                    <a:pt x="293594" y="337194"/>
                  </a:lnTo>
                  <a:lnTo>
                    <a:pt x="292878" y="336938"/>
                  </a:lnTo>
                  <a:lnTo>
                    <a:pt x="292286" y="336408"/>
                  </a:lnTo>
                  <a:lnTo>
                    <a:pt x="292100" y="336085"/>
                  </a:lnTo>
                  <a:lnTo>
                    <a:pt x="291742" y="335804"/>
                  </a:lnTo>
                  <a:lnTo>
                    <a:pt x="291404" y="335643"/>
                  </a:lnTo>
                  <a:lnTo>
                    <a:pt x="290844" y="335502"/>
                  </a:lnTo>
                  <a:lnTo>
                    <a:pt x="290786" y="335338"/>
                  </a:lnTo>
                  <a:lnTo>
                    <a:pt x="290858" y="334703"/>
                  </a:lnTo>
                  <a:lnTo>
                    <a:pt x="289898" y="331930"/>
                  </a:lnTo>
                  <a:lnTo>
                    <a:pt x="289888" y="331761"/>
                  </a:lnTo>
                  <a:lnTo>
                    <a:pt x="290063" y="331164"/>
                  </a:lnTo>
                  <a:lnTo>
                    <a:pt x="290351" y="330763"/>
                  </a:lnTo>
                  <a:lnTo>
                    <a:pt x="291168" y="330194"/>
                  </a:lnTo>
                  <a:lnTo>
                    <a:pt x="291329" y="329966"/>
                  </a:lnTo>
                  <a:lnTo>
                    <a:pt x="291284" y="329491"/>
                  </a:lnTo>
                  <a:lnTo>
                    <a:pt x="291120" y="328991"/>
                  </a:lnTo>
                  <a:lnTo>
                    <a:pt x="291112" y="328576"/>
                  </a:lnTo>
                  <a:lnTo>
                    <a:pt x="291511" y="327892"/>
                  </a:lnTo>
                  <a:lnTo>
                    <a:pt x="291575" y="327363"/>
                  </a:lnTo>
                  <a:lnTo>
                    <a:pt x="291492" y="327135"/>
                  </a:lnTo>
                  <a:lnTo>
                    <a:pt x="291162" y="326942"/>
                  </a:lnTo>
                  <a:lnTo>
                    <a:pt x="291110" y="326716"/>
                  </a:lnTo>
                  <a:lnTo>
                    <a:pt x="291194" y="326457"/>
                  </a:lnTo>
                  <a:lnTo>
                    <a:pt x="291846" y="325579"/>
                  </a:lnTo>
                  <a:lnTo>
                    <a:pt x="292344" y="325490"/>
                  </a:lnTo>
                  <a:lnTo>
                    <a:pt x="292417" y="325342"/>
                  </a:lnTo>
                  <a:lnTo>
                    <a:pt x="292327" y="324574"/>
                  </a:lnTo>
                  <a:lnTo>
                    <a:pt x="292431" y="323171"/>
                  </a:lnTo>
                  <a:lnTo>
                    <a:pt x="292518" y="322617"/>
                  </a:lnTo>
                  <a:lnTo>
                    <a:pt x="292349" y="322339"/>
                  </a:lnTo>
                  <a:lnTo>
                    <a:pt x="292878" y="321297"/>
                  </a:lnTo>
                  <a:lnTo>
                    <a:pt x="293284" y="320905"/>
                  </a:lnTo>
                  <a:lnTo>
                    <a:pt x="293279" y="320514"/>
                  </a:lnTo>
                  <a:lnTo>
                    <a:pt x="293106" y="319853"/>
                  </a:lnTo>
                  <a:lnTo>
                    <a:pt x="293163" y="319131"/>
                  </a:lnTo>
                  <a:lnTo>
                    <a:pt x="293566" y="318180"/>
                  </a:lnTo>
                  <a:lnTo>
                    <a:pt x="293848" y="317769"/>
                  </a:lnTo>
                  <a:lnTo>
                    <a:pt x="294047" y="316861"/>
                  </a:lnTo>
                  <a:lnTo>
                    <a:pt x="294030" y="316601"/>
                  </a:lnTo>
                  <a:lnTo>
                    <a:pt x="294783" y="315376"/>
                  </a:lnTo>
                  <a:lnTo>
                    <a:pt x="295139" y="315035"/>
                  </a:lnTo>
                  <a:lnTo>
                    <a:pt x="295830" y="313718"/>
                  </a:lnTo>
                  <a:lnTo>
                    <a:pt x="296043" y="313585"/>
                  </a:lnTo>
                  <a:lnTo>
                    <a:pt x="296189" y="313402"/>
                  </a:lnTo>
                  <a:lnTo>
                    <a:pt x="296366" y="312922"/>
                  </a:lnTo>
                  <a:lnTo>
                    <a:pt x="296238" y="312189"/>
                  </a:lnTo>
                  <a:lnTo>
                    <a:pt x="296265" y="312013"/>
                  </a:lnTo>
                  <a:lnTo>
                    <a:pt x="296425" y="311770"/>
                  </a:lnTo>
                  <a:lnTo>
                    <a:pt x="296817" y="311479"/>
                  </a:lnTo>
                  <a:lnTo>
                    <a:pt x="297479" y="310151"/>
                  </a:lnTo>
                  <a:lnTo>
                    <a:pt x="297463" y="309290"/>
                  </a:lnTo>
                  <a:lnTo>
                    <a:pt x="297355" y="308490"/>
                  </a:lnTo>
                  <a:lnTo>
                    <a:pt x="297256" y="308275"/>
                  </a:lnTo>
                  <a:lnTo>
                    <a:pt x="297008" y="308070"/>
                  </a:lnTo>
                  <a:lnTo>
                    <a:pt x="296704" y="308041"/>
                  </a:lnTo>
                  <a:lnTo>
                    <a:pt x="296324" y="307427"/>
                  </a:lnTo>
                  <a:lnTo>
                    <a:pt x="296349" y="306820"/>
                  </a:lnTo>
                  <a:lnTo>
                    <a:pt x="296198" y="306157"/>
                  </a:lnTo>
                  <a:lnTo>
                    <a:pt x="296102" y="305952"/>
                  </a:lnTo>
                  <a:lnTo>
                    <a:pt x="294321" y="304919"/>
                  </a:lnTo>
                  <a:lnTo>
                    <a:pt x="294213" y="304764"/>
                  </a:lnTo>
                  <a:lnTo>
                    <a:pt x="294086" y="304129"/>
                  </a:lnTo>
                  <a:lnTo>
                    <a:pt x="293243" y="303844"/>
                  </a:lnTo>
                  <a:lnTo>
                    <a:pt x="292873" y="303325"/>
                  </a:lnTo>
                  <a:lnTo>
                    <a:pt x="292410" y="303207"/>
                  </a:lnTo>
                  <a:lnTo>
                    <a:pt x="292031" y="303234"/>
                  </a:lnTo>
                  <a:lnTo>
                    <a:pt x="291459" y="303581"/>
                  </a:lnTo>
                  <a:lnTo>
                    <a:pt x="291028" y="303988"/>
                  </a:lnTo>
                  <a:lnTo>
                    <a:pt x="290802" y="304252"/>
                  </a:lnTo>
                  <a:lnTo>
                    <a:pt x="290679" y="304650"/>
                  </a:lnTo>
                  <a:lnTo>
                    <a:pt x="289648" y="305307"/>
                  </a:lnTo>
                  <a:lnTo>
                    <a:pt x="288343" y="307360"/>
                  </a:lnTo>
                  <a:lnTo>
                    <a:pt x="287961" y="308106"/>
                  </a:lnTo>
                  <a:lnTo>
                    <a:pt x="287924" y="308316"/>
                  </a:lnTo>
                  <a:lnTo>
                    <a:pt x="286677" y="308912"/>
                  </a:lnTo>
                  <a:lnTo>
                    <a:pt x="286618" y="309046"/>
                  </a:lnTo>
                  <a:lnTo>
                    <a:pt x="286671" y="309398"/>
                  </a:lnTo>
                  <a:lnTo>
                    <a:pt x="286431" y="309763"/>
                  </a:lnTo>
                  <a:lnTo>
                    <a:pt x="285621" y="309996"/>
                  </a:lnTo>
                  <a:lnTo>
                    <a:pt x="284856" y="309659"/>
                  </a:lnTo>
                  <a:lnTo>
                    <a:pt x="284628" y="309679"/>
                  </a:lnTo>
                  <a:lnTo>
                    <a:pt x="284369" y="309702"/>
                  </a:lnTo>
                  <a:lnTo>
                    <a:pt x="283447" y="310015"/>
                  </a:lnTo>
                  <a:lnTo>
                    <a:pt x="282902" y="309642"/>
                  </a:lnTo>
                  <a:lnTo>
                    <a:pt x="282648" y="309544"/>
                  </a:lnTo>
                  <a:lnTo>
                    <a:pt x="281602" y="309622"/>
                  </a:lnTo>
                  <a:lnTo>
                    <a:pt x="280647" y="310061"/>
                  </a:lnTo>
                  <a:lnTo>
                    <a:pt x="279295" y="309990"/>
                  </a:lnTo>
                  <a:lnTo>
                    <a:pt x="279255" y="310143"/>
                  </a:lnTo>
                  <a:lnTo>
                    <a:pt x="279134" y="310292"/>
                  </a:lnTo>
                  <a:lnTo>
                    <a:pt x="278925" y="310338"/>
                  </a:lnTo>
                  <a:lnTo>
                    <a:pt x="278610" y="310152"/>
                  </a:lnTo>
                  <a:lnTo>
                    <a:pt x="278314" y="310145"/>
                  </a:lnTo>
                  <a:lnTo>
                    <a:pt x="278056" y="310357"/>
                  </a:lnTo>
                  <a:lnTo>
                    <a:pt x="277968" y="311035"/>
                  </a:lnTo>
                  <a:lnTo>
                    <a:pt x="277848" y="311246"/>
                  </a:lnTo>
                  <a:lnTo>
                    <a:pt x="276859" y="311996"/>
                  </a:lnTo>
                  <a:lnTo>
                    <a:pt x="276680" y="312049"/>
                  </a:lnTo>
                  <a:lnTo>
                    <a:pt x="276545" y="311928"/>
                  </a:lnTo>
                  <a:lnTo>
                    <a:pt x="276515" y="311784"/>
                  </a:lnTo>
                  <a:lnTo>
                    <a:pt x="276644" y="311430"/>
                  </a:lnTo>
                  <a:lnTo>
                    <a:pt x="276550" y="311019"/>
                  </a:lnTo>
                  <a:lnTo>
                    <a:pt x="276278" y="310750"/>
                  </a:lnTo>
                  <a:lnTo>
                    <a:pt x="275666" y="310679"/>
                  </a:lnTo>
                  <a:lnTo>
                    <a:pt x="275422" y="310583"/>
                  </a:lnTo>
                  <a:lnTo>
                    <a:pt x="275127" y="310342"/>
                  </a:lnTo>
                  <a:lnTo>
                    <a:pt x="274960" y="310100"/>
                  </a:lnTo>
                  <a:lnTo>
                    <a:pt x="274901" y="309928"/>
                  </a:lnTo>
                  <a:lnTo>
                    <a:pt x="274828" y="309604"/>
                  </a:lnTo>
                  <a:lnTo>
                    <a:pt x="274661" y="309336"/>
                  </a:lnTo>
                  <a:lnTo>
                    <a:pt x="274498" y="309293"/>
                  </a:lnTo>
                  <a:lnTo>
                    <a:pt x="274041" y="307711"/>
                  </a:lnTo>
                  <a:lnTo>
                    <a:pt x="273981" y="307420"/>
                  </a:lnTo>
                  <a:lnTo>
                    <a:pt x="273530" y="306948"/>
                  </a:lnTo>
                  <a:lnTo>
                    <a:pt x="273524" y="306606"/>
                  </a:lnTo>
                  <a:lnTo>
                    <a:pt x="273687" y="306297"/>
                  </a:lnTo>
                  <a:lnTo>
                    <a:pt x="273936" y="306013"/>
                  </a:lnTo>
                  <a:lnTo>
                    <a:pt x="274546" y="305641"/>
                  </a:lnTo>
                  <a:lnTo>
                    <a:pt x="275044" y="305151"/>
                  </a:lnTo>
                  <a:lnTo>
                    <a:pt x="275241" y="304411"/>
                  </a:lnTo>
                  <a:lnTo>
                    <a:pt x="274879" y="303830"/>
                  </a:lnTo>
                  <a:lnTo>
                    <a:pt x="274921" y="303577"/>
                  </a:lnTo>
                  <a:lnTo>
                    <a:pt x="275718" y="303062"/>
                  </a:lnTo>
                  <a:lnTo>
                    <a:pt x="275859" y="302761"/>
                  </a:lnTo>
                  <a:lnTo>
                    <a:pt x="275743" y="301938"/>
                  </a:lnTo>
                  <a:lnTo>
                    <a:pt x="275623" y="301630"/>
                  </a:lnTo>
                  <a:lnTo>
                    <a:pt x="275472" y="301435"/>
                  </a:lnTo>
                  <a:lnTo>
                    <a:pt x="274976" y="301041"/>
                  </a:lnTo>
                  <a:lnTo>
                    <a:pt x="274438" y="300000"/>
                  </a:lnTo>
                  <a:lnTo>
                    <a:pt x="274382" y="299108"/>
                  </a:lnTo>
                  <a:lnTo>
                    <a:pt x="274145" y="298616"/>
                  </a:lnTo>
                  <a:lnTo>
                    <a:pt x="274152" y="298408"/>
                  </a:lnTo>
                  <a:lnTo>
                    <a:pt x="274711" y="297334"/>
                  </a:lnTo>
                  <a:lnTo>
                    <a:pt x="275479" y="296846"/>
                  </a:lnTo>
                  <a:lnTo>
                    <a:pt x="275687" y="296201"/>
                  </a:lnTo>
                  <a:lnTo>
                    <a:pt x="276557" y="295752"/>
                  </a:lnTo>
                  <a:lnTo>
                    <a:pt x="276822" y="295324"/>
                  </a:lnTo>
                  <a:lnTo>
                    <a:pt x="276862" y="295110"/>
                  </a:lnTo>
                  <a:lnTo>
                    <a:pt x="277335" y="294613"/>
                  </a:lnTo>
                  <a:lnTo>
                    <a:pt x="277962" y="294274"/>
                  </a:lnTo>
                  <a:lnTo>
                    <a:pt x="278732" y="293578"/>
                  </a:lnTo>
                  <a:lnTo>
                    <a:pt x="278705" y="293294"/>
                  </a:lnTo>
                  <a:lnTo>
                    <a:pt x="278832" y="293002"/>
                  </a:lnTo>
                  <a:lnTo>
                    <a:pt x="279343" y="292192"/>
                  </a:lnTo>
                  <a:lnTo>
                    <a:pt x="279315" y="292011"/>
                  </a:lnTo>
                  <a:lnTo>
                    <a:pt x="279121" y="291639"/>
                  </a:lnTo>
                  <a:lnTo>
                    <a:pt x="279143" y="291332"/>
                  </a:lnTo>
                  <a:lnTo>
                    <a:pt x="279870" y="290367"/>
                  </a:lnTo>
                  <a:lnTo>
                    <a:pt x="279911" y="290154"/>
                  </a:lnTo>
                  <a:lnTo>
                    <a:pt x="279896" y="289431"/>
                  </a:lnTo>
                  <a:lnTo>
                    <a:pt x="279995" y="288947"/>
                  </a:lnTo>
                  <a:lnTo>
                    <a:pt x="280246" y="288377"/>
                  </a:lnTo>
                  <a:lnTo>
                    <a:pt x="280293" y="288137"/>
                  </a:lnTo>
                  <a:lnTo>
                    <a:pt x="280174" y="287401"/>
                  </a:lnTo>
                  <a:lnTo>
                    <a:pt x="279584" y="287273"/>
                  </a:lnTo>
                  <a:lnTo>
                    <a:pt x="279114" y="286146"/>
                  </a:lnTo>
                  <a:lnTo>
                    <a:pt x="278765" y="284638"/>
                  </a:lnTo>
                  <a:lnTo>
                    <a:pt x="278618" y="283683"/>
                  </a:lnTo>
                  <a:lnTo>
                    <a:pt x="278593" y="283223"/>
                  </a:lnTo>
                  <a:lnTo>
                    <a:pt x="278674" y="282825"/>
                  </a:lnTo>
                  <a:lnTo>
                    <a:pt x="278654" y="282642"/>
                  </a:lnTo>
                  <a:lnTo>
                    <a:pt x="278192" y="281911"/>
                  </a:lnTo>
                  <a:lnTo>
                    <a:pt x="277445" y="281233"/>
                  </a:lnTo>
                  <a:lnTo>
                    <a:pt x="276876" y="280774"/>
                  </a:lnTo>
                  <a:lnTo>
                    <a:pt x="275962" y="280344"/>
                  </a:lnTo>
                  <a:lnTo>
                    <a:pt x="275318" y="279839"/>
                  </a:lnTo>
                  <a:lnTo>
                    <a:pt x="275210" y="279397"/>
                  </a:lnTo>
                  <a:lnTo>
                    <a:pt x="275326" y="278573"/>
                  </a:lnTo>
                  <a:lnTo>
                    <a:pt x="275556" y="278441"/>
                  </a:lnTo>
                  <a:lnTo>
                    <a:pt x="277207" y="278811"/>
                  </a:lnTo>
                  <a:lnTo>
                    <a:pt x="278023" y="279072"/>
                  </a:lnTo>
                  <a:lnTo>
                    <a:pt x="278912" y="279094"/>
                  </a:lnTo>
                  <a:lnTo>
                    <a:pt x="279428" y="278906"/>
                  </a:lnTo>
                  <a:lnTo>
                    <a:pt x="279567" y="278739"/>
                  </a:lnTo>
                  <a:lnTo>
                    <a:pt x="279753" y="278447"/>
                  </a:lnTo>
                  <a:lnTo>
                    <a:pt x="279773" y="278151"/>
                  </a:lnTo>
                  <a:lnTo>
                    <a:pt x="279779" y="277122"/>
                  </a:lnTo>
                  <a:lnTo>
                    <a:pt x="279661" y="276178"/>
                  </a:lnTo>
                  <a:lnTo>
                    <a:pt x="279719" y="275958"/>
                  </a:lnTo>
                  <a:lnTo>
                    <a:pt x="279817" y="275781"/>
                  </a:lnTo>
                  <a:lnTo>
                    <a:pt x="280242" y="275485"/>
                  </a:lnTo>
                  <a:lnTo>
                    <a:pt x="280618" y="275033"/>
                  </a:lnTo>
                  <a:lnTo>
                    <a:pt x="280582" y="273663"/>
                  </a:lnTo>
                  <a:lnTo>
                    <a:pt x="280272" y="272009"/>
                  </a:lnTo>
                  <a:lnTo>
                    <a:pt x="279869" y="271252"/>
                  </a:lnTo>
                  <a:lnTo>
                    <a:pt x="278694" y="271049"/>
                  </a:lnTo>
                  <a:lnTo>
                    <a:pt x="278268" y="270783"/>
                  </a:lnTo>
                  <a:lnTo>
                    <a:pt x="278191" y="270314"/>
                  </a:lnTo>
                  <a:lnTo>
                    <a:pt x="278087" y="270097"/>
                  </a:lnTo>
                  <a:lnTo>
                    <a:pt x="277243" y="269394"/>
                  </a:lnTo>
                  <a:lnTo>
                    <a:pt x="276517" y="268018"/>
                  </a:lnTo>
                  <a:lnTo>
                    <a:pt x="275718" y="267330"/>
                  </a:lnTo>
                  <a:lnTo>
                    <a:pt x="275229" y="267132"/>
                  </a:lnTo>
                  <a:lnTo>
                    <a:pt x="274973" y="266928"/>
                  </a:lnTo>
                  <a:lnTo>
                    <a:pt x="274827" y="266046"/>
                  </a:lnTo>
                  <a:lnTo>
                    <a:pt x="274989" y="265607"/>
                  </a:lnTo>
                  <a:lnTo>
                    <a:pt x="274989" y="265321"/>
                  </a:lnTo>
                  <a:lnTo>
                    <a:pt x="274836" y="265070"/>
                  </a:lnTo>
                  <a:lnTo>
                    <a:pt x="274846" y="264638"/>
                  </a:lnTo>
                  <a:lnTo>
                    <a:pt x="276826" y="263889"/>
                  </a:lnTo>
                  <a:lnTo>
                    <a:pt x="277223" y="263312"/>
                  </a:lnTo>
                  <a:lnTo>
                    <a:pt x="277569" y="263102"/>
                  </a:lnTo>
                  <a:lnTo>
                    <a:pt x="279000" y="262578"/>
                  </a:lnTo>
                  <a:lnTo>
                    <a:pt x="279005" y="262352"/>
                  </a:lnTo>
                  <a:lnTo>
                    <a:pt x="278928" y="261637"/>
                  </a:lnTo>
                  <a:lnTo>
                    <a:pt x="278744" y="261256"/>
                  </a:lnTo>
                  <a:lnTo>
                    <a:pt x="278122" y="260708"/>
                  </a:lnTo>
                  <a:lnTo>
                    <a:pt x="276578" y="259873"/>
                  </a:lnTo>
                  <a:lnTo>
                    <a:pt x="276232" y="259622"/>
                  </a:lnTo>
                  <a:lnTo>
                    <a:pt x="275739" y="259000"/>
                  </a:lnTo>
                  <a:lnTo>
                    <a:pt x="276112" y="258488"/>
                  </a:lnTo>
                  <a:lnTo>
                    <a:pt x="276091" y="258280"/>
                  </a:lnTo>
                  <a:lnTo>
                    <a:pt x="275984" y="258015"/>
                  </a:lnTo>
                  <a:lnTo>
                    <a:pt x="275498" y="257563"/>
                  </a:lnTo>
                  <a:lnTo>
                    <a:pt x="275259" y="257428"/>
                  </a:lnTo>
                  <a:lnTo>
                    <a:pt x="273253" y="257087"/>
                  </a:lnTo>
                  <a:lnTo>
                    <a:pt x="272621" y="256856"/>
                  </a:lnTo>
                  <a:lnTo>
                    <a:pt x="271578" y="256185"/>
                  </a:lnTo>
                  <a:lnTo>
                    <a:pt x="270624" y="255571"/>
                  </a:lnTo>
                  <a:lnTo>
                    <a:pt x="269575" y="254169"/>
                  </a:lnTo>
                  <a:lnTo>
                    <a:pt x="269620" y="253286"/>
                  </a:lnTo>
                  <a:lnTo>
                    <a:pt x="269472" y="252915"/>
                  </a:lnTo>
                  <a:lnTo>
                    <a:pt x="269012" y="252402"/>
                  </a:lnTo>
                  <a:lnTo>
                    <a:pt x="268464" y="252313"/>
                  </a:lnTo>
                  <a:lnTo>
                    <a:pt x="268162" y="251834"/>
                  </a:lnTo>
                  <a:lnTo>
                    <a:pt x="267740" y="251734"/>
                  </a:lnTo>
                  <a:lnTo>
                    <a:pt x="267491" y="251767"/>
                  </a:lnTo>
                  <a:lnTo>
                    <a:pt x="266515" y="251969"/>
                  </a:lnTo>
                  <a:lnTo>
                    <a:pt x="266119" y="252268"/>
                  </a:lnTo>
                  <a:lnTo>
                    <a:pt x="265877" y="252260"/>
                  </a:lnTo>
                  <a:lnTo>
                    <a:pt x="265695" y="252131"/>
                  </a:lnTo>
                  <a:lnTo>
                    <a:pt x="265520" y="251697"/>
                  </a:lnTo>
                  <a:lnTo>
                    <a:pt x="265356" y="251509"/>
                  </a:lnTo>
                  <a:lnTo>
                    <a:pt x="265140" y="251348"/>
                  </a:lnTo>
                  <a:lnTo>
                    <a:pt x="265013" y="251331"/>
                  </a:lnTo>
                  <a:lnTo>
                    <a:pt x="264820" y="251362"/>
                  </a:lnTo>
                  <a:lnTo>
                    <a:pt x="264715" y="251517"/>
                  </a:lnTo>
                  <a:lnTo>
                    <a:pt x="263398" y="251837"/>
                  </a:lnTo>
                  <a:lnTo>
                    <a:pt x="262890" y="251503"/>
                  </a:lnTo>
                  <a:lnTo>
                    <a:pt x="262622" y="251414"/>
                  </a:lnTo>
                  <a:lnTo>
                    <a:pt x="262096" y="251800"/>
                  </a:lnTo>
                  <a:lnTo>
                    <a:pt x="261132" y="251992"/>
                  </a:lnTo>
                  <a:lnTo>
                    <a:pt x="260061" y="251949"/>
                  </a:lnTo>
                  <a:lnTo>
                    <a:pt x="259583" y="252149"/>
                  </a:lnTo>
                  <a:lnTo>
                    <a:pt x="259145" y="252066"/>
                  </a:lnTo>
                  <a:lnTo>
                    <a:pt x="258997" y="251897"/>
                  </a:lnTo>
                  <a:lnTo>
                    <a:pt x="259053" y="251695"/>
                  </a:lnTo>
                  <a:lnTo>
                    <a:pt x="258703" y="251252"/>
                  </a:lnTo>
                  <a:lnTo>
                    <a:pt x="258111" y="250970"/>
                  </a:lnTo>
                  <a:lnTo>
                    <a:pt x="257653" y="250911"/>
                  </a:lnTo>
                  <a:lnTo>
                    <a:pt x="256637" y="250627"/>
                  </a:lnTo>
                  <a:lnTo>
                    <a:pt x="256876" y="249852"/>
                  </a:lnTo>
                  <a:lnTo>
                    <a:pt x="257034" y="249780"/>
                  </a:lnTo>
                  <a:lnTo>
                    <a:pt x="257101" y="249494"/>
                  </a:lnTo>
                  <a:lnTo>
                    <a:pt x="256839" y="248638"/>
                  </a:lnTo>
                  <a:lnTo>
                    <a:pt x="256153" y="247209"/>
                  </a:lnTo>
                  <a:lnTo>
                    <a:pt x="255936" y="246971"/>
                  </a:lnTo>
                  <a:lnTo>
                    <a:pt x="255763" y="246904"/>
                  </a:lnTo>
                  <a:lnTo>
                    <a:pt x="255310" y="246941"/>
                  </a:lnTo>
                  <a:lnTo>
                    <a:pt x="254745" y="247194"/>
                  </a:lnTo>
                  <a:lnTo>
                    <a:pt x="254214" y="247525"/>
                  </a:lnTo>
                  <a:lnTo>
                    <a:pt x="253134" y="247589"/>
                  </a:lnTo>
                  <a:lnTo>
                    <a:pt x="252552" y="247993"/>
                  </a:lnTo>
                  <a:lnTo>
                    <a:pt x="252194" y="248161"/>
                  </a:lnTo>
                  <a:lnTo>
                    <a:pt x="251796" y="248192"/>
                  </a:lnTo>
                  <a:lnTo>
                    <a:pt x="251538" y="248131"/>
                  </a:lnTo>
                  <a:lnTo>
                    <a:pt x="250866" y="248280"/>
                  </a:lnTo>
                  <a:lnTo>
                    <a:pt x="250837" y="248694"/>
                  </a:lnTo>
                  <a:lnTo>
                    <a:pt x="250486" y="249131"/>
                  </a:lnTo>
                  <a:lnTo>
                    <a:pt x="250112" y="249339"/>
                  </a:lnTo>
                  <a:lnTo>
                    <a:pt x="249918" y="249590"/>
                  </a:lnTo>
                  <a:lnTo>
                    <a:pt x="249142" y="249701"/>
                  </a:lnTo>
                  <a:lnTo>
                    <a:pt x="247735" y="249902"/>
                  </a:lnTo>
                  <a:lnTo>
                    <a:pt x="247279" y="249747"/>
                  </a:lnTo>
                  <a:lnTo>
                    <a:pt x="247039" y="249380"/>
                  </a:lnTo>
                  <a:lnTo>
                    <a:pt x="246886" y="249291"/>
                  </a:lnTo>
                  <a:lnTo>
                    <a:pt x="245988" y="249413"/>
                  </a:lnTo>
                  <a:lnTo>
                    <a:pt x="245417" y="249325"/>
                  </a:lnTo>
                  <a:lnTo>
                    <a:pt x="244786" y="248717"/>
                  </a:lnTo>
                  <a:lnTo>
                    <a:pt x="244398" y="248580"/>
                  </a:lnTo>
                  <a:lnTo>
                    <a:pt x="243996" y="247702"/>
                  </a:lnTo>
                  <a:lnTo>
                    <a:pt x="244063" y="247508"/>
                  </a:lnTo>
                  <a:lnTo>
                    <a:pt x="244062" y="247322"/>
                  </a:lnTo>
                  <a:lnTo>
                    <a:pt x="243807" y="246968"/>
                  </a:lnTo>
                  <a:lnTo>
                    <a:pt x="243590" y="246853"/>
                  </a:lnTo>
                  <a:lnTo>
                    <a:pt x="242918" y="246843"/>
                  </a:lnTo>
                  <a:lnTo>
                    <a:pt x="241473" y="246211"/>
                  </a:lnTo>
                  <a:lnTo>
                    <a:pt x="241203" y="245938"/>
                  </a:lnTo>
                  <a:lnTo>
                    <a:pt x="240660" y="244850"/>
                  </a:lnTo>
                  <a:lnTo>
                    <a:pt x="240730" y="244450"/>
                  </a:lnTo>
                  <a:lnTo>
                    <a:pt x="240856" y="244227"/>
                  </a:lnTo>
                  <a:lnTo>
                    <a:pt x="241396" y="243579"/>
                  </a:lnTo>
                  <a:lnTo>
                    <a:pt x="241859" y="243183"/>
                  </a:lnTo>
                  <a:lnTo>
                    <a:pt x="242039" y="242660"/>
                  </a:lnTo>
                  <a:lnTo>
                    <a:pt x="242631" y="241881"/>
                  </a:lnTo>
                  <a:lnTo>
                    <a:pt x="242872" y="241666"/>
                  </a:lnTo>
                  <a:lnTo>
                    <a:pt x="243137" y="241597"/>
                  </a:lnTo>
                  <a:lnTo>
                    <a:pt x="243367" y="241342"/>
                  </a:lnTo>
                  <a:lnTo>
                    <a:pt x="244088" y="239936"/>
                  </a:lnTo>
                  <a:lnTo>
                    <a:pt x="244979" y="239008"/>
                  </a:lnTo>
                  <a:lnTo>
                    <a:pt x="245100" y="238761"/>
                  </a:lnTo>
                  <a:lnTo>
                    <a:pt x="245280" y="238008"/>
                  </a:lnTo>
                  <a:lnTo>
                    <a:pt x="245584" y="237589"/>
                  </a:lnTo>
                  <a:lnTo>
                    <a:pt x="246021" y="237734"/>
                  </a:lnTo>
                  <a:lnTo>
                    <a:pt x="246250" y="237564"/>
                  </a:lnTo>
                  <a:lnTo>
                    <a:pt x="246357" y="236503"/>
                  </a:lnTo>
                  <a:lnTo>
                    <a:pt x="246224" y="235978"/>
                  </a:lnTo>
                  <a:lnTo>
                    <a:pt x="245356" y="235334"/>
                  </a:lnTo>
                  <a:lnTo>
                    <a:pt x="245124" y="235257"/>
                  </a:lnTo>
                  <a:lnTo>
                    <a:pt x="243928" y="235539"/>
                  </a:lnTo>
                  <a:lnTo>
                    <a:pt x="243466" y="235411"/>
                  </a:lnTo>
                  <a:lnTo>
                    <a:pt x="243271" y="235091"/>
                  </a:lnTo>
                  <a:lnTo>
                    <a:pt x="242659" y="233144"/>
                  </a:lnTo>
                  <a:lnTo>
                    <a:pt x="242591" y="232601"/>
                  </a:lnTo>
                  <a:lnTo>
                    <a:pt x="242589" y="232074"/>
                  </a:lnTo>
                  <a:lnTo>
                    <a:pt x="242667" y="231704"/>
                  </a:lnTo>
                  <a:lnTo>
                    <a:pt x="242881" y="231137"/>
                  </a:lnTo>
                  <a:lnTo>
                    <a:pt x="243142" y="230845"/>
                  </a:lnTo>
                  <a:lnTo>
                    <a:pt x="243510" y="230584"/>
                  </a:lnTo>
                  <a:lnTo>
                    <a:pt x="243487" y="230397"/>
                  </a:lnTo>
                  <a:lnTo>
                    <a:pt x="243347" y="230101"/>
                  </a:lnTo>
                  <a:lnTo>
                    <a:pt x="242630" y="229491"/>
                  </a:lnTo>
                  <a:lnTo>
                    <a:pt x="242445" y="229471"/>
                  </a:lnTo>
                  <a:lnTo>
                    <a:pt x="241357" y="229561"/>
                  </a:lnTo>
                  <a:lnTo>
                    <a:pt x="241211" y="229649"/>
                  </a:lnTo>
                  <a:lnTo>
                    <a:pt x="241050" y="229748"/>
                  </a:lnTo>
                  <a:lnTo>
                    <a:pt x="240713" y="229837"/>
                  </a:lnTo>
                  <a:lnTo>
                    <a:pt x="240242" y="229771"/>
                  </a:lnTo>
                  <a:lnTo>
                    <a:pt x="240111" y="229530"/>
                  </a:lnTo>
                  <a:lnTo>
                    <a:pt x="240225" y="229309"/>
                  </a:lnTo>
                  <a:lnTo>
                    <a:pt x="240071" y="229100"/>
                  </a:lnTo>
                  <a:lnTo>
                    <a:pt x="238626" y="228579"/>
                  </a:lnTo>
                  <a:lnTo>
                    <a:pt x="238025" y="228106"/>
                  </a:lnTo>
                  <a:lnTo>
                    <a:pt x="238016" y="227942"/>
                  </a:lnTo>
                  <a:lnTo>
                    <a:pt x="236706" y="227512"/>
                  </a:lnTo>
                  <a:lnTo>
                    <a:pt x="236180" y="227668"/>
                  </a:lnTo>
                  <a:lnTo>
                    <a:pt x="235539" y="227561"/>
                  </a:lnTo>
                  <a:lnTo>
                    <a:pt x="235260" y="227360"/>
                  </a:lnTo>
                  <a:lnTo>
                    <a:pt x="234911" y="226820"/>
                  </a:lnTo>
                  <a:lnTo>
                    <a:pt x="234628" y="226519"/>
                  </a:lnTo>
                  <a:lnTo>
                    <a:pt x="233358" y="225886"/>
                  </a:lnTo>
                  <a:lnTo>
                    <a:pt x="233127" y="225829"/>
                  </a:lnTo>
                  <a:lnTo>
                    <a:pt x="232678" y="225787"/>
                  </a:lnTo>
                  <a:lnTo>
                    <a:pt x="232548" y="225833"/>
                  </a:lnTo>
                  <a:lnTo>
                    <a:pt x="232135" y="226351"/>
                  </a:lnTo>
                  <a:lnTo>
                    <a:pt x="232225" y="227030"/>
                  </a:lnTo>
                  <a:lnTo>
                    <a:pt x="231449" y="227234"/>
                  </a:lnTo>
                  <a:lnTo>
                    <a:pt x="231285" y="227212"/>
                  </a:lnTo>
                  <a:lnTo>
                    <a:pt x="230858" y="226891"/>
                  </a:lnTo>
                  <a:lnTo>
                    <a:pt x="230109" y="226734"/>
                  </a:lnTo>
                  <a:lnTo>
                    <a:pt x="229943" y="226721"/>
                  </a:lnTo>
                  <a:lnTo>
                    <a:pt x="229527" y="226910"/>
                  </a:lnTo>
                  <a:lnTo>
                    <a:pt x="229006" y="227000"/>
                  </a:lnTo>
                  <a:lnTo>
                    <a:pt x="228319" y="226832"/>
                  </a:lnTo>
                  <a:lnTo>
                    <a:pt x="228010" y="226657"/>
                  </a:lnTo>
                  <a:lnTo>
                    <a:pt x="227789" y="226415"/>
                  </a:lnTo>
                  <a:lnTo>
                    <a:pt x="227629" y="226134"/>
                  </a:lnTo>
                  <a:lnTo>
                    <a:pt x="227512" y="225783"/>
                  </a:lnTo>
                  <a:lnTo>
                    <a:pt x="227548" y="225466"/>
                  </a:lnTo>
                  <a:lnTo>
                    <a:pt x="227453" y="224847"/>
                  </a:lnTo>
                  <a:lnTo>
                    <a:pt x="227061" y="224859"/>
                  </a:lnTo>
                  <a:lnTo>
                    <a:pt x="226578" y="224846"/>
                  </a:lnTo>
                  <a:lnTo>
                    <a:pt x="226422" y="224978"/>
                  </a:lnTo>
                  <a:lnTo>
                    <a:pt x="226172" y="225480"/>
                  </a:lnTo>
                  <a:lnTo>
                    <a:pt x="225277" y="225859"/>
                  </a:lnTo>
                  <a:lnTo>
                    <a:pt x="223787" y="226350"/>
                  </a:lnTo>
                  <a:lnTo>
                    <a:pt x="222919" y="227017"/>
                  </a:lnTo>
                  <a:lnTo>
                    <a:pt x="222623" y="227024"/>
                  </a:lnTo>
                  <a:lnTo>
                    <a:pt x="222416" y="226672"/>
                  </a:lnTo>
                  <a:lnTo>
                    <a:pt x="221976" y="226359"/>
                  </a:lnTo>
                  <a:lnTo>
                    <a:pt x="221061" y="225971"/>
                  </a:lnTo>
                  <a:lnTo>
                    <a:pt x="220288" y="225806"/>
                  </a:lnTo>
                  <a:lnTo>
                    <a:pt x="219931" y="225987"/>
                  </a:lnTo>
                  <a:lnTo>
                    <a:pt x="219081" y="225462"/>
                  </a:lnTo>
                  <a:lnTo>
                    <a:pt x="218872" y="225201"/>
                  </a:lnTo>
                  <a:lnTo>
                    <a:pt x="218376" y="224825"/>
                  </a:lnTo>
                  <a:lnTo>
                    <a:pt x="213430" y="221908"/>
                  </a:lnTo>
                  <a:lnTo>
                    <a:pt x="212934" y="222162"/>
                  </a:lnTo>
                  <a:lnTo>
                    <a:pt x="213056" y="222465"/>
                  </a:lnTo>
                  <a:lnTo>
                    <a:pt x="212667" y="223302"/>
                  </a:lnTo>
                  <a:lnTo>
                    <a:pt x="212039" y="223696"/>
                  </a:lnTo>
                  <a:lnTo>
                    <a:pt x="211660" y="223747"/>
                  </a:lnTo>
                  <a:lnTo>
                    <a:pt x="211261" y="223649"/>
                  </a:lnTo>
                  <a:lnTo>
                    <a:pt x="210450" y="224025"/>
                  </a:lnTo>
                  <a:lnTo>
                    <a:pt x="210114" y="224595"/>
                  </a:lnTo>
                  <a:lnTo>
                    <a:pt x="209906" y="224638"/>
                  </a:lnTo>
                  <a:lnTo>
                    <a:pt x="209536" y="224459"/>
                  </a:lnTo>
                  <a:lnTo>
                    <a:pt x="209238" y="224223"/>
                  </a:lnTo>
                  <a:lnTo>
                    <a:pt x="209290" y="223979"/>
                  </a:lnTo>
                  <a:lnTo>
                    <a:pt x="209153" y="223731"/>
                  </a:lnTo>
                  <a:lnTo>
                    <a:pt x="208851" y="223439"/>
                  </a:lnTo>
                  <a:lnTo>
                    <a:pt x="208015" y="223204"/>
                  </a:lnTo>
                  <a:lnTo>
                    <a:pt x="207812" y="222939"/>
                  </a:lnTo>
                  <a:lnTo>
                    <a:pt x="207380" y="222635"/>
                  </a:lnTo>
                  <a:lnTo>
                    <a:pt x="207037" y="222632"/>
                  </a:lnTo>
                  <a:lnTo>
                    <a:pt x="206471" y="222818"/>
                  </a:lnTo>
                  <a:lnTo>
                    <a:pt x="206305" y="222773"/>
                  </a:lnTo>
                  <a:lnTo>
                    <a:pt x="205861" y="222334"/>
                  </a:lnTo>
                  <a:lnTo>
                    <a:pt x="205865" y="221929"/>
                  </a:lnTo>
                  <a:lnTo>
                    <a:pt x="205797" y="221737"/>
                  </a:lnTo>
                  <a:lnTo>
                    <a:pt x="205335" y="221502"/>
                  </a:lnTo>
                  <a:lnTo>
                    <a:pt x="204617" y="221376"/>
                  </a:lnTo>
                  <a:lnTo>
                    <a:pt x="204071" y="221378"/>
                  </a:lnTo>
                  <a:lnTo>
                    <a:pt x="203710" y="221740"/>
                  </a:lnTo>
                  <a:lnTo>
                    <a:pt x="203692" y="222062"/>
                  </a:lnTo>
                  <a:lnTo>
                    <a:pt x="203831" y="222336"/>
                  </a:lnTo>
                  <a:lnTo>
                    <a:pt x="203655" y="222622"/>
                  </a:lnTo>
                  <a:lnTo>
                    <a:pt x="203365" y="222800"/>
                  </a:lnTo>
                  <a:lnTo>
                    <a:pt x="202584" y="222995"/>
                  </a:lnTo>
                  <a:lnTo>
                    <a:pt x="201984" y="222871"/>
                  </a:lnTo>
                  <a:lnTo>
                    <a:pt x="201443" y="222478"/>
                  </a:lnTo>
                  <a:lnTo>
                    <a:pt x="201357" y="222307"/>
                  </a:lnTo>
                  <a:lnTo>
                    <a:pt x="201445" y="221908"/>
                  </a:lnTo>
                  <a:lnTo>
                    <a:pt x="201237" y="221723"/>
                  </a:lnTo>
                  <a:lnTo>
                    <a:pt x="201097" y="221727"/>
                  </a:lnTo>
                  <a:lnTo>
                    <a:pt x="200335" y="219889"/>
                  </a:lnTo>
                  <a:lnTo>
                    <a:pt x="200259" y="219343"/>
                  </a:lnTo>
                  <a:lnTo>
                    <a:pt x="200144" y="219181"/>
                  </a:lnTo>
                  <a:lnTo>
                    <a:pt x="199896" y="219075"/>
                  </a:lnTo>
                  <a:lnTo>
                    <a:pt x="199368" y="219011"/>
                  </a:lnTo>
                  <a:lnTo>
                    <a:pt x="198505" y="219148"/>
                  </a:lnTo>
                  <a:lnTo>
                    <a:pt x="198127" y="218990"/>
                  </a:lnTo>
                  <a:lnTo>
                    <a:pt x="197537" y="218985"/>
                  </a:lnTo>
                  <a:lnTo>
                    <a:pt x="197398" y="219041"/>
                  </a:lnTo>
                  <a:lnTo>
                    <a:pt x="197441" y="219183"/>
                  </a:lnTo>
                  <a:lnTo>
                    <a:pt x="197327" y="219462"/>
                  </a:lnTo>
                  <a:lnTo>
                    <a:pt x="196950" y="219984"/>
                  </a:lnTo>
                  <a:lnTo>
                    <a:pt x="196753" y="220154"/>
                  </a:lnTo>
                  <a:lnTo>
                    <a:pt x="195778" y="220368"/>
                  </a:lnTo>
                  <a:lnTo>
                    <a:pt x="195320" y="220102"/>
                  </a:lnTo>
                  <a:lnTo>
                    <a:pt x="194242" y="220091"/>
                  </a:lnTo>
                  <a:lnTo>
                    <a:pt x="193649" y="220423"/>
                  </a:lnTo>
                  <a:lnTo>
                    <a:pt x="193528" y="220731"/>
                  </a:lnTo>
                  <a:lnTo>
                    <a:pt x="192809" y="221506"/>
                  </a:lnTo>
                  <a:lnTo>
                    <a:pt x="191902" y="221789"/>
                  </a:lnTo>
                  <a:lnTo>
                    <a:pt x="191506" y="220941"/>
                  </a:lnTo>
                  <a:lnTo>
                    <a:pt x="191360" y="220432"/>
                  </a:lnTo>
                  <a:lnTo>
                    <a:pt x="190897" y="220106"/>
                  </a:lnTo>
                  <a:lnTo>
                    <a:pt x="190556" y="220139"/>
                  </a:lnTo>
                  <a:lnTo>
                    <a:pt x="190317" y="220370"/>
                  </a:lnTo>
                  <a:lnTo>
                    <a:pt x="190031" y="221160"/>
                  </a:lnTo>
                  <a:lnTo>
                    <a:pt x="189720" y="222317"/>
                  </a:lnTo>
                  <a:lnTo>
                    <a:pt x="189769" y="222979"/>
                  </a:lnTo>
                  <a:lnTo>
                    <a:pt x="189722" y="224190"/>
                  </a:lnTo>
                  <a:lnTo>
                    <a:pt x="189632" y="224471"/>
                  </a:lnTo>
                  <a:lnTo>
                    <a:pt x="189419" y="224648"/>
                  </a:lnTo>
                  <a:lnTo>
                    <a:pt x="188639" y="224580"/>
                  </a:lnTo>
                  <a:lnTo>
                    <a:pt x="187543" y="224834"/>
                  </a:lnTo>
                  <a:lnTo>
                    <a:pt x="187497" y="225199"/>
                  </a:lnTo>
                  <a:lnTo>
                    <a:pt x="187305" y="225239"/>
                  </a:lnTo>
                  <a:lnTo>
                    <a:pt x="185185" y="224788"/>
                  </a:lnTo>
                  <a:lnTo>
                    <a:pt x="184830" y="224888"/>
                  </a:lnTo>
                  <a:lnTo>
                    <a:pt x="184461" y="224771"/>
                  </a:lnTo>
                  <a:lnTo>
                    <a:pt x="184487" y="224547"/>
                  </a:lnTo>
                  <a:lnTo>
                    <a:pt x="184507" y="224265"/>
                  </a:lnTo>
                  <a:lnTo>
                    <a:pt x="184123" y="224032"/>
                  </a:lnTo>
                  <a:lnTo>
                    <a:pt x="183684" y="223484"/>
                  </a:lnTo>
                  <a:lnTo>
                    <a:pt x="183790" y="223337"/>
                  </a:lnTo>
                  <a:lnTo>
                    <a:pt x="183587" y="222596"/>
                  </a:lnTo>
                  <a:lnTo>
                    <a:pt x="183196" y="221825"/>
                  </a:lnTo>
                  <a:lnTo>
                    <a:pt x="182697" y="221431"/>
                  </a:lnTo>
                  <a:lnTo>
                    <a:pt x="182264" y="221376"/>
                  </a:lnTo>
                  <a:lnTo>
                    <a:pt x="181396" y="221265"/>
                  </a:lnTo>
                  <a:lnTo>
                    <a:pt x="180646" y="220967"/>
                  </a:lnTo>
                  <a:lnTo>
                    <a:pt x="180035" y="220984"/>
                  </a:lnTo>
                  <a:lnTo>
                    <a:pt x="179484" y="221305"/>
                  </a:lnTo>
                  <a:lnTo>
                    <a:pt x="179254" y="221861"/>
                  </a:lnTo>
                  <a:lnTo>
                    <a:pt x="178701" y="221818"/>
                  </a:lnTo>
                  <a:lnTo>
                    <a:pt x="178336" y="221065"/>
                  </a:lnTo>
                  <a:lnTo>
                    <a:pt x="178312" y="220565"/>
                  </a:lnTo>
                  <a:lnTo>
                    <a:pt x="177906" y="220234"/>
                  </a:lnTo>
                  <a:lnTo>
                    <a:pt x="177282" y="219988"/>
                  </a:lnTo>
                  <a:lnTo>
                    <a:pt x="176323" y="219958"/>
                  </a:lnTo>
                  <a:lnTo>
                    <a:pt x="175688" y="220236"/>
                  </a:lnTo>
                  <a:lnTo>
                    <a:pt x="175130" y="220611"/>
                  </a:lnTo>
                  <a:lnTo>
                    <a:pt x="174955" y="220791"/>
                  </a:lnTo>
                  <a:lnTo>
                    <a:pt x="174754" y="221146"/>
                  </a:lnTo>
                  <a:lnTo>
                    <a:pt x="174525" y="221259"/>
                  </a:lnTo>
                  <a:lnTo>
                    <a:pt x="174377" y="221232"/>
                  </a:lnTo>
                  <a:lnTo>
                    <a:pt x="173970" y="220953"/>
                  </a:lnTo>
                  <a:lnTo>
                    <a:pt x="173486" y="221197"/>
                  </a:lnTo>
                  <a:lnTo>
                    <a:pt x="173403" y="221441"/>
                  </a:lnTo>
                  <a:lnTo>
                    <a:pt x="172782" y="221942"/>
                  </a:lnTo>
                  <a:lnTo>
                    <a:pt x="172408" y="222048"/>
                  </a:lnTo>
                  <a:lnTo>
                    <a:pt x="172171" y="221903"/>
                  </a:lnTo>
                  <a:lnTo>
                    <a:pt x="171934" y="221278"/>
                  </a:lnTo>
                  <a:lnTo>
                    <a:pt x="171896" y="220979"/>
                  </a:lnTo>
                  <a:lnTo>
                    <a:pt x="171917" y="220775"/>
                  </a:lnTo>
                  <a:lnTo>
                    <a:pt x="172358" y="220071"/>
                  </a:lnTo>
                  <a:lnTo>
                    <a:pt x="172271" y="219637"/>
                  </a:lnTo>
                  <a:lnTo>
                    <a:pt x="171732" y="219560"/>
                  </a:lnTo>
                  <a:lnTo>
                    <a:pt x="170988" y="219720"/>
                  </a:lnTo>
                  <a:lnTo>
                    <a:pt x="170521" y="219517"/>
                  </a:lnTo>
                  <a:lnTo>
                    <a:pt x="170110" y="220094"/>
                  </a:lnTo>
                  <a:lnTo>
                    <a:pt x="170601" y="220521"/>
                  </a:lnTo>
                  <a:lnTo>
                    <a:pt x="170672" y="220808"/>
                  </a:lnTo>
                  <a:lnTo>
                    <a:pt x="170620" y="220998"/>
                  </a:lnTo>
                  <a:lnTo>
                    <a:pt x="170079" y="221025"/>
                  </a:lnTo>
                  <a:lnTo>
                    <a:pt x="169068" y="221426"/>
                  </a:lnTo>
                  <a:lnTo>
                    <a:pt x="168697" y="221260"/>
                  </a:lnTo>
                  <a:lnTo>
                    <a:pt x="168576" y="221127"/>
                  </a:lnTo>
                  <a:lnTo>
                    <a:pt x="168129" y="220821"/>
                  </a:lnTo>
                  <a:lnTo>
                    <a:pt x="166971" y="220426"/>
                  </a:lnTo>
                  <a:lnTo>
                    <a:pt x="166585" y="220354"/>
                  </a:lnTo>
                  <a:lnTo>
                    <a:pt x="166308" y="220401"/>
                  </a:lnTo>
                  <a:lnTo>
                    <a:pt x="166032" y="220286"/>
                  </a:lnTo>
                  <a:lnTo>
                    <a:pt x="165670" y="220032"/>
                  </a:lnTo>
                  <a:lnTo>
                    <a:pt x="165242" y="219462"/>
                  </a:lnTo>
                  <a:lnTo>
                    <a:pt x="165133" y="219222"/>
                  </a:lnTo>
                  <a:lnTo>
                    <a:pt x="164931" y="219030"/>
                  </a:lnTo>
                  <a:lnTo>
                    <a:pt x="156119" y="214858"/>
                  </a:lnTo>
                  <a:lnTo>
                    <a:pt x="154994" y="214324"/>
                  </a:lnTo>
                  <a:lnTo>
                    <a:pt x="154415" y="214040"/>
                  </a:lnTo>
                  <a:lnTo>
                    <a:pt x="149912" y="211896"/>
                  </a:lnTo>
                  <a:lnTo>
                    <a:pt x="139163" y="206726"/>
                  </a:lnTo>
                  <a:lnTo>
                    <a:pt x="135683" y="206125"/>
                  </a:lnTo>
                  <a:lnTo>
                    <a:pt x="131873" y="205365"/>
                  </a:lnTo>
                  <a:lnTo>
                    <a:pt x="131339" y="205254"/>
                  </a:lnTo>
                  <a:lnTo>
                    <a:pt x="128470" y="204741"/>
                  </a:lnTo>
                  <a:lnTo>
                    <a:pt x="127764" y="204580"/>
                  </a:lnTo>
                  <a:lnTo>
                    <a:pt x="127553" y="204510"/>
                  </a:lnTo>
                  <a:lnTo>
                    <a:pt x="127308" y="204473"/>
                  </a:lnTo>
                  <a:lnTo>
                    <a:pt x="126006" y="204199"/>
                  </a:lnTo>
                  <a:lnTo>
                    <a:pt x="125819" y="204165"/>
                  </a:lnTo>
                  <a:lnTo>
                    <a:pt x="119906" y="203054"/>
                  </a:lnTo>
                  <a:lnTo>
                    <a:pt x="97181" y="198645"/>
                  </a:lnTo>
                  <a:lnTo>
                    <a:pt x="93224" y="197802"/>
                  </a:lnTo>
                  <a:lnTo>
                    <a:pt x="82378" y="195739"/>
                  </a:lnTo>
                  <a:lnTo>
                    <a:pt x="79346" y="195088"/>
                  </a:lnTo>
                  <a:lnTo>
                    <a:pt x="69307" y="193154"/>
                  </a:lnTo>
                  <a:lnTo>
                    <a:pt x="54420" y="190142"/>
                  </a:lnTo>
                  <a:lnTo>
                    <a:pt x="54242" y="190101"/>
                  </a:lnTo>
                  <a:lnTo>
                    <a:pt x="53326" y="189971"/>
                  </a:lnTo>
                  <a:lnTo>
                    <a:pt x="52253" y="189754"/>
                  </a:lnTo>
                  <a:lnTo>
                    <a:pt x="32371" y="185669"/>
                  </a:lnTo>
                  <a:lnTo>
                    <a:pt x="32373" y="185457"/>
                  </a:lnTo>
                  <a:lnTo>
                    <a:pt x="32526" y="185293"/>
                  </a:lnTo>
                  <a:lnTo>
                    <a:pt x="32568" y="184914"/>
                  </a:lnTo>
                  <a:lnTo>
                    <a:pt x="32396" y="184512"/>
                  </a:lnTo>
                  <a:lnTo>
                    <a:pt x="32340" y="184317"/>
                  </a:lnTo>
                  <a:lnTo>
                    <a:pt x="32408" y="184006"/>
                  </a:lnTo>
                  <a:lnTo>
                    <a:pt x="32627" y="183845"/>
                  </a:lnTo>
                  <a:lnTo>
                    <a:pt x="32689" y="183670"/>
                  </a:lnTo>
                  <a:lnTo>
                    <a:pt x="32632" y="183011"/>
                  </a:lnTo>
                  <a:lnTo>
                    <a:pt x="32166" y="182372"/>
                  </a:lnTo>
                  <a:lnTo>
                    <a:pt x="32028" y="182320"/>
                  </a:lnTo>
                  <a:lnTo>
                    <a:pt x="31966" y="182160"/>
                  </a:lnTo>
                  <a:lnTo>
                    <a:pt x="31955" y="181960"/>
                  </a:lnTo>
                  <a:lnTo>
                    <a:pt x="31928" y="181818"/>
                  </a:lnTo>
                  <a:lnTo>
                    <a:pt x="31529" y="181362"/>
                  </a:lnTo>
                  <a:lnTo>
                    <a:pt x="31047" y="181056"/>
                  </a:lnTo>
                  <a:lnTo>
                    <a:pt x="30733" y="180692"/>
                  </a:lnTo>
                  <a:lnTo>
                    <a:pt x="30621" y="180236"/>
                  </a:lnTo>
                  <a:lnTo>
                    <a:pt x="30800" y="179301"/>
                  </a:lnTo>
                  <a:lnTo>
                    <a:pt x="30617" y="179186"/>
                  </a:lnTo>
                  <a:lnTo>
                    <a:pt x="30485" y="179181"/>
                  </a:lnTo>
                  <a:lnTo>
                    <a:pt x="30035" y="178803"/>
                  </a:lnTo>
                  <a:lnTo>
                    <a:pt x="29479" y="178068"/>
                  </a:lnTo>
                  <a:lnTo>
                    <a:pt x="29159" y="177068"/>
                  </a:lnTo>
                  <a:lnTo>
                    <a:pt x="28982" y="176779"/>
                  </a:lnTo>
                  <a:lnTo>
                    <a:pt x="28496" y="176513"/>
                  </a:lnTo>
                  <a:lnTo>
                    <a:pt x="27916" y="175377"/>
                  </a:lnTo>
                  <a:lnTo>
                    <a:pt x="27756" y="174730"/>
                  </a:lnTo>
                  <a:lnTo>
                    <a:pt x="27761" y="173741"/>
                  </a:lnTo>
                  <a:lnTo>
                    <a:pt x="27702" y="173426"/>
                  </a:lnTo>
                  <a:lnTo>
                    <a:pt x="27091" y="171711"/>
                  </a:lnTo>
                  <a:lnTo>
                    <a:pt x="26746" y="171298"/>
                  </a:lnTo>
                  <a:lnTo>
                    <a:pt x="26683" y="170967"/>
                  </a:lnTo>
                  <a:lnTo>
                    <a:pt x="25912" y="171050"/>
                  </a:lnTo>
                  <a:lnTo>
                    <a:pt x="25568" y="170943"/>
                  </a:lnTo>
                  <a:lnTo>
                    <a:pt x="25302" y="169116"/>
                  </a:lnTo>
                  <a:lnTo>
                    <a:pt x="25151" y="168589"/>
                  </a:lnTo>
                  <a:lnTo>
                    <a:pt x="24234" y="168314"/>
                  </a:lnTo>
                  <a:lnTo>
                    <a:pt x="24062" y="168161"/>
                  </a:lnTo>
                  <a:lnTo>
                    <a:pt x="23774" y="167744"/>
                  </a:lnTo>
                  <a:lnTo>
                    <a:pt x="23879" y="167374"/>
                  </a:lnTo>
                  <a:lnTo>
                    <a:pt x="24126" y="167152"/>
                  </a:lnTo>
                  <a:lnTo>
                    <a:pt x="24195" y="166985"/>
                  </a:lnTo>
                  <a:lnTo>
                    <a:pt x="24149" y="166854"/>
                  </a:lnTo>
                  <a:lnTo>
                    <a:pt x="23668" y="166377"/>
                  </a:lnTo>
                  <a:lnTo>
                    <a:pt x="22788" y="165911"/>
                  </a:lnTo>
                  <a:lnTo>
                    <a:pt x="22536" y="165619"/>
                  </a:lnTo>
                  <a:lnTo>
                    <a:pt x="21628" y="163891"/>
                  </a:lnTo>
                  <a:lnTo>
                    <a:pt x="21235" y="162766"/>
                  </a:lnTo>
                  <a:lnTo>
                    <a:pt x="21215" y="162508"/>
                  </a:lnTo>
                  <a:lnTo>
                    <a:pt x="21022" y="162255"/>
                  </a:lnTo>
                  <a:lnTo>
                    <a:pt x="20607" y="162042"/>
                  </a:lnTo>
                  <a:lnTo>
                    <a:pt x="20423" y="162058"/>
                  </a:lnTo>
                  <a:lnTo>
                    <a:pt x="19795" y="162368"/>
                  </a:lnTo>
                  <a:lnTo>
                    <a:pt x="19633" y="162356"/>
                  </a:lnTo>
                  <a:lnTo>
                    <a:pt x="19546" y="162123"/>
                  </a:lnTo>
                  <a:lnTo>
                    <a:pt x="19543" y="161932"/>
                  </a:lnTo>
                  <a:lnTo>
                    <a:pt x="19663" y="161433"/>
                  </a:lnTo>
                  <a:lnTo>
                    <a:pt x="19423" y="161177"/>
                  </a:lnTo>
                  <a:lnTo>
                    <a:pt x="18976" y="161608"/>
                  </a:lnTo>
                  <a:lnTo>
                    <a:pt x="18275" y="161933"/>
                  </a:lnTo>
                  <a:lnTo>
                    <a:pt x="18012" y="162012"/>
                  </a:lnTo>
                  <a:lnTo>
                    <a:pt x="17789" y="161950"/>
                  </a:lnTo>
                  <a:lnTo>
                    <a:pt x="16888" y="162107"/>
                  </a:lnTo>
                  <a:lnTo>
                    <a:pt x="16750" y="162298"/>
                  </a:lnTo>
                  <a:lnTo>
                    <a:pt x="16569" y="162408"/>
                  </a:lnTo>
                  <a:lnTo>
                    <a:pt x="16315" y="162432"/>
                  </a:lnTo>
                  <a:lnTo>
                    <a:pt x="16077" y="162293"/>
                  </a:lnTo>
                  <a:lnTo>
                    <a:pt x="16077" y="162108"/>
                  </a:lnTo>
                  <a:lnTo>
                    <a:pt x="16066" y="161942"/>
                  </a:lnTo>
                  <a:lnTo>
                    <a:pt x="15914" y="161786"/>
                  </a:lnTo>
                  <a:lnTo>
                    <a:pt x="15718" y="161827"/>
                  </a:lnTo>
                  <a:lnTo>
                    <a:pt x="15485" y="161686"/>
                  </a:lnTo>
                  <a:lnTo>
                    <a:pt x="15484" y="161491"/>
                  </a:lnTo>
                  <a:lnTo>
                    <a:pt x="15485" y="161315"/>
                  </a:lnTo>
                  <a:lnTo>
                    <a:pt x="15476" y="161179"/>
                  </a:lnTo>
                  <a:lnTo>
                    <a:pt x="15004" y="160663"/>
                  </a:lnTo>
                  <a:lnTo>
                    <a:pt x="15238" y="160008"/>
                  </a:lnTo>
                  <a:lnTo>
                    <a:pt x="15161" y="159812"/>
                  </a:lnTo>
                  <a:lnTo>
                    <a:pt x="14551" y="159454"/>
                  </a:lnTo>
                  <a:lnTo>
                    <a:pt x="14510" y="159689"/>
                  </a:lnTo>
                  <a:lnTo>
                    <a:pt x="14089" y="160218"/>
                  </a:lnTo>
                  <a:lnTo>
                    <a:pt x="13858" y="160237"/>
                  </a:lnTo>
                  <a:lnTo>
                    <a:pt x="13114" y="159976"/>
                  </a:lnTo>
                  <a:lnTo>
                    <a:pt x="12978" y="160146"/>
                  </a:lnTo>
                  <a:lnTo>
                    <a:pt x="12978" y="160298"/>
                  </a:lnTo>
                  <a:lnTo>
                    <a:pt x="12597" y="160475"/>
                  </a:lnTo>
                  <a:lnTo>
                    <a:pt x="12068" y="160568"/>
                  </a:lnTo>
                  <a:lnTo>
                    <a:pt x="11637" y="160457"/>
                  </a:lnTo>
                  <a:lnTo>
                    <a:pt x="11158" y="160678"/>
                  </a:lnTo>
                  <a:lnTo>
                    <a:pt x="11034" y="160821"/>
                  </a:lnTo>
                  <a:lnTo>
                    <a:pt x="10711" y="160678"/>
                  </a:lnTo>
                  <a:lnTo>
                    <a:pt x="10587" y="160051"/>
                  </a:lnTo>
                  <a:lnTo>
                    <a:pt x="10904" y="159714"/>
                  </a:lnTo>
                  <a:lnTo>
                    <a:pt x="11112" y="158977"/>
                  </a:lnTo>
                  <a:lnTo>
                    <a:pt x="11187" y="157772"/>
                  </a:lnTo>
                  <a:lnTo>
                    <a:pt x="11109" y="157408"/>
                  </a:lnTo>
                  <a:lnTo>
                    <a:pt x="10072" y="156461"/>
                  </a:lnTo>
                  <a:lnTo>
                    <a:pt x="9647" y="156591"/>
                  </a:lnTo>
                  <a:lnTo>
                    <a:pt x="9441" y="156524"/>
                  </a:lnTo>
                  <a:lnTo>
                    <a:pt x="9284" y="156256"/>
                  </a:lnTo>
                  <a:lnTo>
                    <a:pt x="9312" y="155928"/>
                  </a:lnTo>
                  <a:lnTo>
                    <a:pt x="8844" y="155516"/>
                  </a:lnTo>
                  <a:lnTo>
                    <a:pt x="8327" y="155434"/>
                  </a:lnTo>
                  <a:lnTo>
                    <a:pt x="7597" y="155777"/>
                  </a:lnTo>
                  <a:lnTo>
                    <a:pt x="7326" y="156531"/>
                  </a:lnTo>
                  <a:lnTo>
                    <a:pt x="7160" y="157976"/>
                  </a:lnTo>
                  <a:lnTo>
                    <a:pt x="7015" y="158025"/>
                  </a:lnTo>
                  <a:lnTo>
                    <a:pt x="6812" y="157968"/>
                  </a:lnTo>
                  <a:lnTo>
                    <a:pt x="6567" y="157578"/>
                  </a:lnTo>
                  <a:lnTo>
                    <a:pt x="6367" y="157598"/>
                  </a:lnTo>
                  <a:lnTo>
                    <a:pt x="5958" y="157455"/>
                  </a:lnTo>
                  <a:lnTo>
                    <a:pt x="5121" y="157642"/>
                  </a:lnTo>
                  <a:lnTo>
                    <a:pt x="4680" y="157869"/>
                  </a:lnTo>
                  <a:lnTo>
                    <a:pt x="3444" y="158769"/>
                  </a:lnTo>
                  <a:lnTo>
                    <a:pt x="2839" y="158964"/>
                  </a:lnTo>
                  <a:lnTo>
                    <a:pt x="2628" y="158783"/>
                  </a:lnTo>
                  <a:lnTo>
                    <a:pt x="2575" y="158437"/>
                  </a:lnTo>
                  <a:lnTo>
                    <a:pt x="2190" y="157519"/>
                  </a:lnTo>
                  <a:lnTo>
                    <a:pt x="2004" y="157289"/>
                  </a:lnTo>
                  <a:lnTo>
                    <a:pt x="1843" y="157300"/>
                  </a:lnTo>
                  <a:lnTo>
                    <a:pt x="1450" y="156856"/>
                  </a:lnTo>
                  <a:lnTo>
                    <a:pt x="1183" y="156188"/>
                  </a:lnTo>
                  <a:lnTo>
                    <a:pt x="444" y="155492"/>
                  </a:lnTo>
                  <a:lnTo>
                    <a:pt x="283" y="15464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714417" y="3691905"/>
              <a:ext cx="78568" cy="59764"/>
            </a:xfrm>
            <a:custGeom>
              <a:avLst/>
              <a:pathLst>
                <a:path w="78568" h="59764">
                  <a:moveTo>
                    <a:pt x="0" y="52947"/>
                  </a:moveTo>
                  <a:lnTo>
                    <a:pt x="650" y="51073"/>
                  </a:lnTo>
                  <a:lnTo>
                    <a:pt x="2621" y="49895"/>
                  </a:lnTo>
                  <a:lnTo>
                    <a:pt x="3111" y="49060"/>
                  </a:lnTo>
                  <a:lnTo>
                    <a:pt x="2964" y="48011"/>
                  </a:lnTo>
                  <a:lnTo>
                    <a:pt x="3569" y="47107"/>
                  </a:lnTo>
                  <a:lnTo>
                    <a:pt x="6803" y="43738"/>
                  </a:lnTo>
                  <a:lnTo>
                    <a:pt x="14684" y="38258"/>
                  </a:lnTo>
                  <a:lnTo>
                    <a:pt x="21963" y="34038"/>
                  </a:lnTo>
                  <a:lnTo>
                    <a:pt x="24221" y="32415"/>
                  </a:lnTo>
                  <a:lnTo>
                    <a:pt x="29254" y="29449"/>
                  </a:lnTo>
                  <a:lnTo>
                    <a:pt x="30154" y="29072"/>
                  </a:lnTo>
                  <a:lnTo>
                    <a:pt x="30569" y="29334"/>
                  </a:lnTo>
                  <a:lnTo>
                    <a:pt x="31786" y="29074"/>
                  </a:lnTo>
                  <a:lnTo>
                    <a:pt x="33647" y="27685"/>
                  </a:lnTo>
                  <a:lnTo>
                    <a:pt x="33489" y="27296"/>
                  </a:lnTo>
                  <a:lnTo>
                    <a:pt x="33711" y="26841"/>
                  </a:lnTo>
                  <a:lnTo>
                    <a:pt x="39143" y="23148"/>
                  </a:lnTo>
                  <a:lnTo>
                    <a:pt x="41071" y="22945"/>
                  </a:lnTo>
                  <a:lnTo>
                    <a:pt x="41646" y="23153"/>
                  </a:lnTo>
                  <a:lnTo>
                    <a:pt x="43801" y="21823"/>
                  </a:lnTo>
                  <a:lnTo>
                    <a:pt x="45229" y="20603"/>
                  </a:lnTo>
                  <a:lnTo>
                    <a:pt x="45140" y="19295"/>
                  </a:lnTo>
                  <a:lnTo>
                    <a:pt x="45813" y="18395"/>
                  </a:lnTo>
                  <a:lnTo>
                    <a:pt x="47663" y="17121"/>
                  </a:lnTo>
                  <a:lnTo>
                    <a:pt x="49145" y="15649"/>
                  </a:lnTo>
                  <a:lnTo>
                    <a:pt x="51252" y="14128"/>
                  </a:lnTo>
                  <a:lnTo>
                    <a:pt x="52264" y="14108"/>
                  </a:lnTo>
                  <a:lnTo>
                    <a:pt x="53270" y="13251"/>
                  </a:lnTo>
                  <a:lnTo>
                    <a:pt x="54075" y="12496"/>
                  </a:lnTo>
                  <a:lnTo>
                    <a:pt x="53943" y="11856"/>
                  </a:lnTo>
                  <a:lnTo>
                    <a:pt x="54130" y="11503"/>
                  </a:lnTo>
                  <a:lnTo>
                    <a:pt x="55673" y="9596"/>
                  </a:lnTo>
                  <a:lnTo>
                    <a:pt x="59685" y="6955"/>
                  </a:lnTo>
                  <a:lnTo>
                    <a:pt x="63083" y="5541"/>
                  </a:lnTo>
                  <a:lnTo>
                    <a:pt x="66001" y="3442"/>
                  </a:lnTo>
                  <a:lnTo>
                    <a:pt x="68313" y="4646"/>
                  </a:lnTo>
                  <a:lnTo>
                    <a:pt x="70598" y="4016"/>
                  </a:lnTo>
                  <a:lnTo>
                    <a:pt x="71399" y="2874"/>
                  </a:lnTo>
                  <a:lnTo>
                    <a:pt x="72314" y="2138"/>
                  </a:lnTo>
                  <a:lnTo>
                    <a:pt x="74451" y="1374"/>
                  </a:lnTo>
                  <a:lnTo>
                    <a:pt x="75690" y="1393"/>
                  </a:lnTo>
                  <a:lnTo>
                    <a:pt x="78000" y="0"/>
                  </a:lnTo>
                  <a:lnTo>
                    <a:pt x="78568" y="1506"/>
                  </a:lnTo>
                  <a:lnTo>
                    <a:pt x="78535" y="2925"/>
                  </a:lnTo>
                  <a:lnTo>
                    <a:pt x="77852" y="3570"/>
                  </a:lnTo>
                  <a:lnTo>
                    <a:pt x="75726" y="4270"/>
                  </a:lnTo>
                  <a:lnTo>
                    <a:pt x="74787" y="5054"/>
                  </a:lnTo>
                  <a:lnTo>
                    <a:pt x="73892" y="5968"/>
                  </a:lnTo>
                  <a:lnTo>
                    <a:pt x="72508" y="8325"/>
                  </a:lnTo>
                  <a:lnTo>
                    <a:pt x="70144" y="10886"/>
                  </a:lnTo>
                  <a:lnTo>
                    <a:pt x="65101" y="15447"/>
                  </a:lnTo>
                  <a:lnTo>
                    <a:pt x="64129" y="16907"/>
                  </a:lnTo>
                  <a:lnTo>
                    <a:pt x="64178" y="17838"/>
                  </a:lnTo>
                  <a:lnTo>
                    <a:pt x="64463" y="18230"/>
                  </a:lnTo>
                  <a:lnTo>
                    <a:pt x="64736" y="19132"/>
                  </a:lnTo>
                  <a:lnTo>
                    <a:pt x="64687" y="19828"/>
                  </a:lnTo>
                  <a:lnTo>
                    <a:pt x="64292" y="20669"/>
                  </a:lnTo>
                  <a:lnTo>
                    <a:pt x="56017" y="28338"/>
                  </a:lnTo>
                  <a:lnTo>
                    <a:pt x="51452" y="31134"/>
                  </a:lnTo>
                  <a:lnTo>
                    <a:pt x="46330" y="33638"/>
                  </a:lnTo>
                  <a:lnTo>
                    <a:pt x="44427" y="34124"/>
                  </a:lnTo>
                  <a:lnTo>
                    <a:pt x="40649" y="36466"/>
                  </a:lnTo>
                  <a:lnTo>
                    <a:pt x="38592" y="36626"/>
                  </a:lnTo>
                  <a:lnTo>
                    <a:pt x="34183" y="38769"/>
                  </a:lnTo>
                  <a:lnTo>
                    <a:pt x="32421" y="40049"/>
                  </a:lnTo>
                  <a:lnTo>
                    <a:pt x="31969" y="41208"/>
                  </a:lnTo>
                  <a:lnTo>
                    <a:pt x="28293" y="43644"/>
                  </a:lnTo>
                  <a:lnTo>
                    <a:pt x="24491" y="46164"/>
                  </a:lnTo>
                  <a:lnTo>
                    <a:pt x="24463" y="47946"/>
                  </a:lnTo>
                  <a:lnTo>
                    <a:pt x="25531" y="48570"/>
                  </a:lnTo>
                  <a:lnTo>
                    <a:pt x="27774" y="47867"/>
                  </a:lnTo>
                  <a:lnTo>
                    <a:pt x="29606" y="48383"/>
                  </a:lnTo>
                  <a:lnTo>
                    <a:pt x="34763" y="46191"/>
                  </a:lnTo>
                  <a:lnTo>
                    <a:pt x="34856" y="46442"/>
                  </a:lnTo>
                  <a:lnTo>
                    <a:pt x="33721" y="47911"/>
                  </a:lnTo>
                  <a:lnTo>
                    <a:pt x="25401" y="52118"/>
                  </a:lnTo>
                  <a:lnTo>
                    <a:pt x="23162" y="53622"/>
                  </a:lnTo>
                  <a:lnTo>
                    <a:pt x="21050" y="54207"/>
                  </a:lnTo>
                  <a:lnTo>
                    <a:pt x="19909" y="54765"/>
                  </a:lnTo>
                  <a:lnTo>
                    <a:pt x="15019" y="57653"/>
                  </a:lnTo>
                  <a:lnTo>
                    <a:pt x="13510" y="58819"/>
                  </a:lnTo>
                  <a:lnTo>
                    <a:pt x="10245" y="59764"/>
                  </a:lnTo>
                  <a:lnTo>
                    <a:pt x="6950" y="58919"/>
                  </a:lnTo>
                  <a:lnTo>
                    <a:pt x="6680" y="58672"/>
                  </a:lnTo>
                  <a:lnTo>
                    <a:pt x="6636" y="57555"/>
                  </a:lnTo>
                  <a:lnTo>
                    <a:pt x="5578" y="56293"/>
                  </a:lnTo>
                  <a:lnTo>
                    <a:pt x="2329" y="56340"/>
                  </a:lnTo>
                  <a:lnTo>
                    <a:pt x="2204" y="56048"/>
                  </a:lnTo>
                  <a:lnTo>
                    <a:pt x="2285" y="55807"/>
                  </a:lnTo>
                  <a:lnTo>
                    <a:pt x="2849" y="55370"/>
                  </a:lnTo>
                  <a:lnTo>
                    <a:pt x="892" y="53622"/>
                  </a:lnTo>
                  <a:lnTo>
                    <a:pt x="488" y="5374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112609" y="4015535"/>
              <a:ext cx="14186" cy="27351"/>
            </a:xfrm>
            <a:custGeom>
              <a:avLst/>
              <a:pathLst>
                <a:path w="14186" h="27351">
                  <a:moveTo>
                    <a:pt x="0" y="24434"/>
                  </a:moveTo>
                  <a:lnTo>
                    <a:pt x="562" y="20458"/>
                  </a:lnTo>
                  <a:lnTo>
                    <a:pt x="1570" y="19228"/>
                  </a:lnTo>
                  <a:lnTo>
                    <a:pt x="1861" y="18119"/>
                  </a:lnTo>
                  <a:lnTo>
                    <a:pt x="1667" y="16908"/>
                  </a:lnTo>
                  <a:lnTo>
                    <a:pt x="1034" y="15437"/>
                  </a:lnTo>
                  <a:lnTo>
                    <a:pt x="1053" y="11901"/>
                  </a:lnTo>
                  <a:lnTo>
                    <a:pt x="1340" y="10840"/>
                  </a:lnTo>
                  <a:lnTo>
                    <a:pt x="2201" y="9372"/>
                  </a:lnTo>
                  <a:lnTo>
                    <a:pt x="2870" y="8883"/>
                  </a:lnTo>
                  <a:lnTo>
                    <a:pt x="3841" y="7185"/>
                  </a:lnTo>
                  <a:lnTo>
                    <a:pt x="4223" y="4284"/>
                  </a:lnTo>
                  <a:lnTo>
                    <a:pt x="3992" y="2130"/>
                  </a:lnTo>
                  <a:lnTo>
                    <a:pt x="3662" y="1437"/>
                  </a:lnTo>
                  <a:lnTo>
                    <a:pt x="3464" y="391"/>
                  </a:lnTo>
                  <a:lnTo>
                    <a:pt x="3554" y="0"/>
                  </a:lnTo>
                  <a:lnTo>
                    <a:pt x="5328" y="216"/>
                  </a:lnTo>
                  <a:lnTo>
                    <a:pt x="6026" y="996"/>
                  </a:lnTo>
                  <a:lnTo>
                    <a:pt x="6873" y="1041"/>
                  </a:lnTo>
                  <a:lnTo>
                    <a:pt x="7930" y="899"/>
                  </a:lnTo>
                  <a:lnTo>
                    <a:pt x="9799" y="36"/>
                  </a:lnTo>
                  <a:lnTo>
                    <a:pt x="10300" y="17"/>
                  </a:lnTo>
                  <a:lnTo>
                    <a:pt x="10817" y="1162"/>
                  </a:lnTo>
                  <a:lnTo>
                    <a:pt x="10259" y="1747"/>
                  </a:lnTo>
                  <a:lnTo>
                    <a:pt x="9751" y="1871"/>
                  </a:lnTo>
                  <a:lnTo>
                    <a:pt x="9172" y="2917"/>
                  </a:lnTo>
                  <a:lnTo>
                    <a:pt x="9684" y="3056"/>
                  </a:lnTo>
                  <a:lnTo>
                    <a:pt x="11067" y="4085"/>
                  </a:lnTo>
                  <a:lnTo>
                    <a:pt x="11920" y="7075"/>
                  </a:lnTo>
                  <a:lnTo>
                    <a:pt x="12061" y="8080"/>
                  </a:lnTo>
                  <a:lnTo>
                    <a:pt x="11301" y="9282"/>
                  </a:lnTo>
                  <a:lnTo>
                    <a:pt x="11144" y="10760"/>
                  </a:lnTo>
                  <a:lnTo>
                    <a:pt x="11577" y="12287"/>
                  </a:lnTo>
                  <a:lnTo>
                    <a:pt x="12028" y="13145"/>
                  </a:lnTo>
                  <a:lnTo>
                    <a:pt x="13291" y="14789"/>
                  </a:lnTo>
                  <a:lnTo>
                    <a:pt x="14186" y="19255"/>
                  </a:lnTo>
                  <a:lnTo>
                    <a:pt x="13955" y="20993"/>
                  </a:lnTo>
                  <a:lnTo>
                    <a:pt x="12365" y="23146"/>
                  </a:lnTo>
                  <a:lnTo>
                    <a:pt x="11535" y="23777"/>
                  </a:lnTo>
                  <a:lnTo>
                    <a:pt x="10654" y="24083"/>
                  </a:lnTo>
                  <a:lnTo>
                    <a:pt x="10351" y="24467"/>
                  </a:lnTo>
                  <a:lnTo>
                    <a:pt x="10165" y="26127"/>
                  </a:lnTo>
                  <a:lnTo>
                    <a:pt x="9501" y="26677"/>
                  </a:lnTo>
                  <a:lnTo>
                    <a:pt x="7457" y="27351"/>
                  </a:lnTo>
                  <a:lnTo>
                    <a:pt x="1502" y="26545"/>
                  </a:lnTo>
                  <a:lnTo>
                    <a:pt x="962" y="26112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207312" y="3985071"/>
              <a:ext cx="31842" cy="20739"/>
            </a:xfrm>
            <a:custGeom>
              <a:avLst/>
              <a:pathLst>
                <a:path w="31842" h="20739">
                  <a:moveTo>
                    <a:pt x="0" y="3426"/>
                  </a:moveTo>
                  <a:lnTo>
                    <a:pt x="23" y="192"/>
                  </a:lnTo>
                  <a:lnTo>
                    <a:pt x="521" y="0"/>
                  </a:lnTo>
                  <a:lnTo>
                    <a:pt x="1834" y="253"/>
                  </a:lnTo>
                  <a:lnTo>
                    <a:pt x="2637" y="892"/>
                  </a:lnTo>
                  <a:lnTo>
                    <a:pt x="4404" y="3009"/>
                  </a:lnTo>
                  <a:lnTo>
                    <a:pt x="5138" y="4391"/>
                  </a:lnTo>
                  <a:lnTo>
                    <a:pt x="7036" y="7964"/>
                  </a:lnTo>
                  <a:lnTo>
                    <a:pt x="8261" y="8643"/>
                  </a:lnTo>
                  <a:lnTo>
                    <a:pt x="12563" y="9872"/>
                  </a:lnTo>
                  <a:lnTo>
                    <a:pt x="14952" y="9208"/>
                  </a:lnTo>
                  <a:lnTo>
                    <a:pt x="17232" y="9604"/>
                  </a:lnTo>
                  <a:lnTo>
                    <a:pt x="23752" y="11467"/>
                  </a:lnTo>
                  <a:lnTo>
                    <a:pt x="24307" y="11174"/>
                  </a:lnTo>
                  <a:lnTo>
                    <a:pt x="24771" y="10442"/>
                  </a:lnTo>
                  <a:lnTo>
                    <a:pt x="24788" y="9383"/>
                  </a:lnTo>
                  <a:lnTo>
                    <a:pt x="24478" y="8561"/>
                  </a:lnTo>
                  <a:lnTo>
                    <a:pt x="24685" y="8370"/>
                  </a:lnTo>
                  <a:lnTo>
                    <a:pt x="25733" y="9639"/>
                  </a:lnTo>
                  <a:lnTo>
                    <a:pt x="26774" y="11397"/>
                  </a:lnTo>
                  <a:lnTo>
                    <a:pt x="31823" y="12551"/>
                  </a:lnTo>
                  <a:lnTo>
                    <a:pt x="31842" y="12904"/>
                  </a:lnTo>
                  <a:lnTo>
                    <a:pt x="30694" y="15037"/>
                  </a:lnTo>
                  <a:lnTo>
                    <a:pt x="30700" y="16580"/>
                  </a:lnTo>
                  <a:lnTo>
                    <a:pt x="28669" y="18416"/>
                  </a:lnTo>
                  <a:lnTo>
                    <a:pt x="28583" y="18780"/>
                  </a:lnTo>
                  <a:lnTo>
                    <a:pt x="28849" y="19530"/>
                  </a:lnTo>
                  <a:lnTo>
                    <a:pt x="27752" y="20453"/>
                  </a:lnTo>
                  <a:lnTo>
                    <a:pt x="26438" y="20739"/>
                  </a:lnTo>
                  <a:lnTo>
                    <a:pt x="25213" y="20227"/>
                  </a:lnTo>
                  <a:lnTo>
                    <a:pt x="23042" y="20282"/>
                  </a:lnTo>
                  <a:lnTo>
                    <a:pt x="21110" y="19911"/>
                  </a:lnTo>
                  <a:lnTo>
                    <a:pt x="19620" y="20344"/>
                  </a:lnTo>
                  <a:lnTo>
                    <a:pt x="17783" y="19624"/>
                  </a:lnTo>
                  <a:lnTo>
                    <a:pt x="16966" y="18641"/>
                  </a:lnTo>
                  <a:lnTo>
                    <a:pt x="16587" y="17256"/>
                  </a:lnTo>
                  <a:lnTo>
                    <a:pt x="14788" y="16044"/>
                  </a:lnTo>
                  <a:lnTo>
                    <a:pt x="11751" y="12650"/>
                  </a:lnTo>
                  <a:lnTo>
                    <a:pt x="10439" y="11887"/>
                  </a:lnTo>
                  <a:lnTo>
                    <a:pt x="8239" y="11234"/>
                  </a:lnTo>
                  <a:lnTo>
                    <a:pt x="7587" y="10720"/>
                  </a:lnTo>
                  <a:lnTo>
                    <a:pt x="7191" y="9808"/>
                  </a:lnTo>
                  <a:lnTo>
                    <a:pt x="6309" y="8532"/>
                  </a:lnTo>
                  <a:lnTo>
                    <a:pt x="4592" y="7165"/>
                  </a:lnTo>
                  <a:lnTo>
                    <a:pt x="3111" y="5416"/>
                  </a:lnTo>
                  <a:lnTo>
                    <a:pt x="2497" y="4990"/>
                  </a:lnTo>
                  <a:lnTo>
                    <a:pt x="1383" y="4754"/>
                  </a:lnTo>
                  <a:lnTo>
                    <a:pt x="127" y="394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76075" y="4109116"/>
              <a:ext cx="10432" cy="14554"/>
            </a:xfrm>
            <a:custGeom>
              <a:avLst/>
              <a:pathLst>
                <a:path w="10432" h="14554">
                  <a:moveTo>
                    <a:pt x="0" y="3071"/>
                  </a:moveTo>
                  <a:lnTo>
                    <a:pt x="371" y="1247"/>
                  </a:lnTo>
                  <a:lnTo>
                    <a:pt x="1183" y="243"/>
                  </a:lnTo>
                  <a:lnTo>
                    <a:pt x="1785" y="0"/>
                  </a:lnTo>
                  <a:lnTo>
                    <a:pt x="2964" y="31"/>
                  </a:lnTo>
                  <a:lnTo>
                    <a:pt x="5814" y="87"/>
                  </a:lnTo>
                  <a:lnTo>
                    <a:pt x="7179" y="361"/>
                  </a:lnTo>
                  <a:lnTo>
                    <a:pt x="7599" y="568"/>
                  </a:lnTo>
                  <a:lnTo>
                    <a:pt x="9119" y="2267"/>
                  </a:lnTo>
                  <a:lnTo>
                    <a:pt x="9465" y="4840"/>
                  </a:lnTo>
                  <a:lnTo>
                    <a:pt x="9187" y="6008"/>
                  </a:lnTo>
                  <a:lnTo>
                    <a:pt x="9262" y="9844"/>
                  </a:lnTo>
                  <a:lnTo>
                    <a:pt x="9506" y="10746"/>
                  </a:lnTo>
                  <a:lnTo>
                    <a:pt x="10231" y="11813"/>
                  </a:lnTo>
                  <a:lnTo>
                    <a:pt x="10432" y="13319"/>
                  </a:lnTo>
                  <a:lnTo>
                    <a:pt x="8437" y="14554"/>
                  </a:lnTo>
                  <a:lnTo>
                    <a:pt x="6680" y="13602"/>
                  </a:lnTo>
                  <a:lnTo>
                    <a:pt x="5842" y="12534"/>
                  </a:lnTo>
                  <a:lnTo>
                    <a:pt x="3804" y="10568"/>
                  </a:lnTo>
                  <a:lnTo>
                    <a:pt x="2075" y="9480"/>
                  </a:lnTo>
                  <a:lnTo>
                    <a:pt x="1339" y="8759"/>
                  </a:lnTo>
                  <a:lnTo>
                    <a:pt x="1093" y="821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118982" y="4004860"/>
              <a:ext cx="8726" cy="8529"/>
            </a:xfrm>
            <a:custGeom>
              <a:avLst/>
              <a:pathLst>
                <a:path w="8726" h="8529">
                  <a:moveTo>
                    <a:pt x="193" y="0"/>
                  </a:moveTo>
                  <a:lnTo>
                    <a:pt x="3129" y="752"/>
                  </a:lnTo>
                  <a:lnTo>
                    <a:pt x="8355" y="3879"/>
                  </a:lnTo>
                  <a:lnTo>
                    <a:pt x="8726" y="6827"/>
                  </a:lnTo>
                  <a:lnTo>
                    <a:pt x="7660" y="8529"/>
                  </a:lnTo>
                  <a:lnTo>
                    <a:pt x="2883" y="7296"/>
                  </a:lnTo>
                  <a:lnTo>
                    <a:pt x="0" y="470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68856" y="4126234"/>
              <a:ext cx="7659" cy="7726"/>
            </a:xfrm>
            <a:custGeom>
              <a:avLst/>
              <a:pathLst>
                <a:path w="7659" h="7726">
                  <a:moveTo>
                    <a:pt x="0" y="6011"/>
                  </a:moveTo>
                  <a:lnTo>
                    <a:pt x="90" y="4880"/>
                  </a:lnTo>
                  <a:lnTo>
                    <a:pt x="1042" y="1489"/>
                  </a:lnTo>
                  <a:lnTo>
                    <a:pt x="1361" y="1039"/>
                  </a:lnTo>
                  <a:lnTo>
                    <a:pt x="3350" y="0"/>
                  </a:lnTo>
                  <a:lnTo>
                    <a:pt x="6023" y="718"/>
                  </a:lnTo>
                  <a:lnTo>
                    <a:pt x="7659" y="2108"/>
                  </a:lnTo>
                  <a:lnTo>
                    <a:pt x="6164" y="2157"/>
                  </a:lnTo>
                  <a:lnTo>
                    <a:pt x="5814" y="2425"/>
                  </a:lnTo>
                  <a:lnTo>
                    <a:pt x="5549" y="3032"/>
                  </a:lnTo>
                  <a:lnTo>
                    <a:pt x="5445" y="3552"/>
                  </a:lnTo>
                  <a:lnTo>
                    <a:pt x="5596" y="4232"/>
                  </a:lnTo>
                  <a:lnTo>
                    <a:pt x="6566" y="5637"/>
                  </a:lnTo>
                  <a:lnTo>
                    <a:pt x="4428" y="7184"/>
                  </a:lnTo>
                  <a:lnTo>
                    <a:pt x="2612" y="7726"/>
                  </a:lnTo>
                  <a:lnTo>
                    <a:pt x="332" y="717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01743" y="4049951"/>
              <a:ext cx="10215" cy="10330"/>
            </a:xfrm>
            <a:custGeom>
              <a:avLst/>
              <a:pathLst>
                <a:path w="10215" h="10330">
                  <a:moveTo>
                    <a:pt x="1938" y="0"/>
                  </a:moveTo>
                  <a:lnTo>
                    <a:pt x="3541" y="329"/>
                  </a:lnTo>
                  <a:lnTo>
                    <a:pt x="4841" y="1286"/>
                  </a:lnTo>
                  <a:lnTo>
                    <a:pt x="7401" y="4070"/>
                  </a:lnTo>
                  <a:lnTo>
                    <a:pt x="9421" y="5603"/>
                  </a:lnTo>
                  <a:lnTo>
                    <a:pt x="10215" y="7186"/>
                  </a:lnTo>
                  <a:lnTo>
                    <a:pt x="10130" y="8075"/>
                  </a:lnTo>
                  <a:lnTo>
                    <a:pt x="8840" y="10330"/>
                  </a:lnTo>
                  <a:lnTo>
                    <a:pt x="7602" y="10293"/>
                  </a:lnTo>
                  <a:lnTo>
                    <a:pt x="5819" y="5918"/>
                  </a:lnTo>
                  <a:lnTo>
                    <a:pt x="2355" y="3104"/>
                  </a:lnTo>
                  <a:lnTo>
                    <a:pt x="0" y="112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102803" y="4018971"/>
              <a:ext cx="5591" cy="7389"/>
            </a:xfrm>
            <a:custGeom>
              <a:avLst/>
              <a:pathLst>
                <a:path w="5591" h="7389">
                  <a:moveTo>
                    <a:pt x="0" y="1782"/>
                  </a:moveTo>
                  <a:lnTo>
                    <a:pt x="1121" y="0"/>
                  </a:lnTo>
                  <a:lnTo>
                    <a:pt x="4964" y="133"/>
                  </a:lnTo>
                  <a:lnTo>
                    <a:pt x="5591" y="3103"/>
                  </a:lnTo>
                  <a:lnTo>
                    <a:pt x="3729" y="7170"/>
                  </a:lnTo>
                  <a:lnTo>
                    <a:pt x="1199" y="738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089481" y="4065696"/>
              <a:ext cx="6539" cy="8914"/>
            </a:xfrm>
            <a:custGeom>
              <a:avLst/>
              <a:pathLst>
                <a:path w="6539" h="8914">
                  <a:moveTo>
                    <a:pt x="0" y="0"/>
                  </a:moveTo>
                  <a:lnTo>
                    <a:pt x="2596" y="195"/>
                  </a:lnTo>
                  <a:lnTo>
                    <a:pt x="5197" y="1610"/>
                  </a:lnTo>
                  <a:lnTo>
                    <a:pt x="6539" y="5009"/>
                  </a:lnTo>
                  <a:lnTo>
                    <a:pt x="6226" y="8914"/>
                  </a:lnTo>
                  <a:lnTo>
                    <a:pt x="1373" y="309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133366" y="4004550"/>
              <a:ext cx="4043" cy="7283"/>
            </a:xfrm>
            <a:custGeom>
              <a:avLst/>
              <a:pathLst>
                <a:path w="4043" h="7283">
                  <a:moveTo>
                    <a:pt x="0" y="6116"/>
                  </a:moveTo>
                  <a:lnTo>
                    <a:pt x="1111" y="902"/>
                  </a:lnTo>
                  <a:lnTo>
                    <a:pt x="2670" y="0"/>
                  </a:lnTo>
                  <a:lnTo>
                    <a:pt x="4043" y="3067"/>
                  </a:lnTo>
                  <a:lnTo>
                    <a:pt x="3620" y="5940"/>
                  </a:lnTo>
                  <a:lnTo>
                    <a:pt x="1920" y="7283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995521" y="4065561"/>
              <a:ext cx="4364" cy="6105"/>
            </a:xfrm>
            <a:custGeom>
              <a:avLst/>
              <a:pathLst>
                <a:path w="4364" h="6105">
                  <a:moveTo>
                    <a:pt x="167" y="437"/>
                  </a:moveTo>
                  <a:lnTo>
                    <a:pt x="1869" y="0"/>
                  </a:lnTo>
                  <a:lnTo>
                    <a:pt x="3317" y="1633"/>
                  </a:lnTo>
                  <a:lnTo>
                    <a:pt x="4364" y="4473"/>
                  </a:lnTo>
                  <a:lnTo>
                    <a:pt x="3168" y="6105"/>
                  </a:lnTo>
                  <a:lnTo>
                    <a:pt x="1007" y="4452"/>
                  </a:lnTo>
                  <a:lnTo>
                    <a:pt x="0" y="2329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79223" y="3795836"/>
              <a:ext cx="6532" cy="2651"/>
            </a:xfrm>
            <a:custGeom>
              <a:avLst/>
              <a:pathLst>
                <a:path w="6532" h="2651">
                  <a:moveTo>
                    <a:pt x="0" y="1757"/>
                  </a:moveTo>
                  <a:lnTo>
                    <a:pt x="1370" y="996"/>
                  </a:lnTo>
                  <a:lnTo>
                    <a:pt x="2696" y="4"/>
                  </a:lnTo>
                  <a:lnTo>
                    <a:pt x="5924" y="0"/>
                  </a:lnTo>
                  <a:lnTo>
                    <a:pt x="6532" y="789"/>
                  </a:lnTo>
                  <a:lnTo>
                    <a:pt x="5286" y="2479"/>
                  </a:lnTo>
                  <a:lnTo>
                    <a:pt x="3578" y="2651"/>
                  </a:lnTo>
                  <a:lnTo>
                    <a:pt x="1402" y="246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267487" y="3944763"/>
              <a:ext cx="4418" cy="4716"/>
            </a:xfrm>
            <a:custGeom>
              <a:avLst/>
              <a:pathLst>
                <a:path w="4418" h="4716">
                  <a:moveTo>
                    <a:pt x="8" y="0"/>
                  </a:moveTo>
                  <a:lnTo>
                    <a:pt x="2292" y="124"/>
                  </a:lnTo>
                  <a:lnTo>
                    <a:pt x="2901" y="1467"/>
                  </a:lnTo>
                  <a:lnTo>
                    <a:pt x="4023" y="2359"/>
                  </a:lnTo>
                  <a:lnTo>
                    <a:pt x="4418" y="4716"/>
                  </a:lnTo>
                  <a:lnTo>
                    <a:pt x="1936" y="3481"/>
                  </a:lnTo>
                  <a:lnTo>
                    <a:pt x="0" y="208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206201" y="3970482"/>
              <a:ext cx="3212" cy="4929"/>
            </a:xfrm>
            <a:custGeom>
              <a:avLst/>
              <a:pathLst>
                <a:path w="3212" h="4929">
                  <a:moveTo>
                    <a:pt x="0" y="1046"/>
                  </a:moveTo>
                  <a:lnTo>
                    <a:pt x="581" y="0"/>
                  </a:lnTo>
                  <a:lnTo>
                    <a:pt x="2381" y="1520"/>
                  </a:lnTo>
                  <a:lnTo>
                    <a:pt x="3212" y="2508"/>
                  </a:lnTo>
                  <a:lnTo>
                    <a:pt x="2467" y="3674"/>
                  </a:lnTo>
                  <a:lnTo>
                    <a:pt x="1249" y="4929"/>
                  </a:lnTo>
                  <a:lnTo>
                    <a:pt x="361" y="3958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098023" y="4057430"/>
              <a:ext cx="2731" cy="4387"/>
            </a:xfrm>
            <a:custGeom>
              <a:avLst/>
              <a:pathLst>
                <a:path w="2731" h="4387">
                  <a:moveTo>
                    <a:pt x="0" y="1532"/>
                  </a:moveTo>
                  <a:lnTo>
                    <a:pt x="885" y="0"/>
                  </a:lnTo>
                  <a:lnTo>
                    <a:pt x="1655" y="119"/>
                  </a:lnTo>
                  <a:lnTo>
                    <a:pt x="2474" y="1475"/>
                  </a:lnTo>
                  <a:lnTo>
                    <a:pt x="2731" y="3286"/>
                  </a:lnTo>
                  <a:lnTo>
                    <a:pt x="2570" y="4387"/>
                  </a:lnTo>
                  <a:lnTo>
                    <a:pt x="805" y="288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212297" y="3971754"/>
              <a:ext cx="2195" cy="3237"/>
            </a:xfrm>
            <a:custGeom>
              <a:avLst/>
              <a:pathLst>
                <a:path w="2195" h="3237">
                  <a:moveTo>
                    <a:pt x="0" y="1203"/>
                  </a:moveTo>
                  <a:lnTo>
                    <a:pt x="635" y="0"/>
                  </a:lnTo>
                  <a:lnTo>
                    <a:pt x="1836" y="465"/>
                  </a:lnTo>
                  <a:lnTo>
                    <a:pt x="2195" y="1503"/>
                  </a:lnTo>
                  <a:lnTo>
                    <a:pt x="1846" y="3237"/>
                  </a:lnTo>
                  <a:lnTo>
                    <a:pt x="850" y="224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926340" y="3551508"/>
              <a:ext cx="763391" cy="863775"/>
            </a:xfrm>
            <a:custGeom>
              <a:avLst/>
              <a:pathLst>
                <a:path w="763391" h="863775">
                  <a:moveTo>
                    <a:pt x="0" y="60630"/>
                  </a:moveTo>
                  <a:lnTo>
                    <a:pt x="126" y="59689"/>
                  </a:lnTo>
                  <a:lnTo>
                    <a:pt x="105" y="58595"/>
                  </a:lnTo>
                  <a:lnTo>
                    <a:pt x="216" y="58149"/>
                  </a:lnTo>
                  <a:lnTo>
                    <a:pt x="521" y="57675"/>
                  </a:lnTo>
                  <a:lnTo>
                    <a:pt x="854" y="57338"/>
                  </a:lnTo>
                  <a:lnTo>
                    <a:pt x="899" y="57037"/>
                  </a:lnTo>
                  <a:lnTo>
                    <a:pt x="798" y="56652"/>
                  </a:lnTo>
                  <a:lnTo>
                    <a:pt x="810" y="56474"/>
                  </a:lnTo>
                  <a:lnTo>
                    <a:pt x="1045" y="55969"/>
                  </a:lnTo>
                  <a:lnTo>
                    <a:pt x="29995" y="56376"/>
                  </a:lnTo>
                  <a:lnTo>
                    <a:pt x="81041" y="56666"/>
                  </a:lnTo>
                  <a:lnTo>
                    <a:pt x="122809" y="56671"/>
                  </a:lnTo>
                  <a:lnTo>
                    <a:pt x="181739" y="56504"/>
                  </a:lnTo>
                  <a:lnTo>
                    <a:pt x="182990" y="56491"/>
                  </a:lnTo>
                  <a:lnTo>
                    <a:pt x="184433" y="56477"/>
                  </a:lnTo>
                  <a:lnTo>
                    <a:pt x="186182" y="56455"/>
                  </a:lnTo>
                  <a:lnTo>
                    <a:pt x="186479" y="56452"/>
                  </a:lnTo>
                  <a:lnTo>
                    <a:pt x="202620" y="56255"/>
                  </a:lnTo>
                  <a:lnTo>
                    <a:pt x="202333" y="29105"/>
                  </a:lnTo>
                  <a:lnTo>
                    <a:pt x="202208" y="19603"/>
                  </a:lnTo>
                  <a:lnTo>
                    <a:pt x="202120" y="11481"/>
                  </a:lnTo>
                  <a:lnTo>
                    <a:pt x="202114" y="10951"/>
                  </a:lnTo>
                  <a:lnTo>
                    <a:pt x="202052" y="5936"/>
                  </a:lnTo>
                  <a:lnTo>
                    <a:pt x="202027" y="4370"/>
                  </a:lnTo>
                  <a:lnTo>
                    <a:pt x="202015" y="2694"/>
                  </a:lnTo>
                  <a:lnTo>
                    <a:pt x="202018" y="2431"/>
                  </a:lnTo>
                  <a:lnTo>
                    <a:pt x="202013" y="2224"/>
                  </a:lnTo>
                  <a:lnTo>
                    <a:pt x="201983" y="186"/>
                  </a:lnTo>
                  <a:lnTo>
                    <a:pt x="201984" y="0"/>
                  </a:lnTo>
                  <a:lnTo>
                    <a:pt x="202284" y="199"/>
                  </a:lnTo>
                  <a:lnTo>
                    <a:pt x="202335" y="549"/>
                  </a:lnTo>
                  <a:lnTo>
                    <a:pt x="202767" y="877"/>
                  </a:lnTo>
                  <a:lnTo>
                    <a:pt x="203105" y="870"/>
                  </a:lnTo>
                  <a:lnTo>
                    <a:pt x="204601" y="2144"/>
                  </a:lnTo>
                  <a:lnTo>
                    <a:pt x="205629" y="2558"/>
                  </a:lnTo>
                  <a:lnTo>
                    <a:pt x="206240" y="2580"/>
                  </a:lnTo>
                  <a:lnTo>
                    <a:pt x="206675" y="2772"/>
                  </a:lnTo>
                  <a:lnTo>
                    <a:pt x="206894" y="2974"/>
                  </a:lnTo>
                  <a:lnTo>
                    <a:pt x="208154" y="3314"/>
                  </a:lnTo>
                  <a:lnTo>
                    <a:pt x="211199" y="4434"/>
                  </a:lnTo>
                  <a:lnTo>
                    <a:pt x="212071" y="4439"/>
                  </a:lnTo>
                  <a:lnTo>
                    <a:pt x="215439" y="3906"/>
                  </a:lnTo>
                  <a:lnTo>
                    <a:pt x="217875" y="2050"/>
                  </a:lnTo>
                  <a:lnTo>
                    <a:pt x="219289" y="2199"/>
                  </a:lnTo>
                  <a:lnTo>
                    <a:pt x="220907" y="1819"/>
                  </a:lnTo>
                  <a:lnTo>
                    <a:pt x="221427" y="2031"/>
                  </a:lnTo>
                  <a:lnTo>
                    <a:pt x="225600" y="4670"/>
                  </a:lnTo>
                  <a:lnTo>
                    <a:pt x="225820" y="4910"/>
                  </a:lnTo>
                  <a:lnTo>
                    <a:pt x="228613" y="7103"/>
                  </a:lnTo>
                  <a:lnTo>
                    <a:pt x="230970" y="8386"/>
                  </a:lnTo>
                  <a:lnTo>
                    <a:pt x="232648" y="8372"/>
                  </a:lnTo>
                  <a:lnTo>
                    <a:pt x="234650" y="8790"/>
                  </a:lnTo>
                  <a:lnTo>
                    <a:pt x="233898" y="10575"/>
                  </a:lnTo>
                  <a:lnTo>
                    <a:pt x="233848" y="12700"/>
                  </a:lnTo>
                  <a:lnTo>
                    <a:pt x="236734" y="24329"/>
                  </a:lnTo>
                  <a:lnTo>
                    <a:pt x="236745" y="26737"/>
                  </a:lnTo>
                  <a:lnTo>
                    <a:pt x="239174" y="37324"/>
                  </a:lnTo>
                  <a:lnTo>
                    <a:pt x="239282" y="37945"/>
                  </a:lnTo>
                  <a:lnTo>
                    <a:pt x="241562" y="40969"/>
                  </a:lnTo>
                  <a:lnTo>
                    <a:pt x="241805" y="55534"/>
                  </a:lnTo>
                  <a:lnTo>
                    <a:pt x="244844" y="55483"/>
                  </a:lnTo>
                  <a:lnTo>
                    <a:pt x="248618" y="72452"/>
                  </a:lnTo>
                  <a:lnTo>
                    <a:pt x="248540" y="74057"/>
                  </a:lnTo>
                  <a:lnTo>
                    <a:pt x="247740" y="74575"/>
                  </a:lnTo>
                  <a:lnTo>
                    <a:pt x="247977" y="75387"/>
                  </a:lnTo>
                  <a:lnTo>
                    <a:pt x="247729" y="76848"/>
                  </a:lnTo>
                  <a:lnTo>
                    <a:pt x="248480" y="78774"/>
                  </a:lnTo>
                  <a:lnTo>
                    <a:pt x="247384" y="79434"/>
                  </a:lnTo>
                  <a:lnTo>
                    <a:pt x="246915" y="80020"/>
                  </a:lnTo>
                  <a:lnTo>
                    <a:pt x="246708" y="81119"/>
                  </a:lnTo>
                  <a:lnTo>
                    <a:pt x="247653" y="83305"/>
                  </a:lnTo>
                  <a:lnTo>
                    <a:pt x="247580" y="84685"/>
                  </a:lnTo>
                  <a:lnTo>
                    <a:pt x="247768" y="86205"/>
                  </a:lnTo>
                  <a:lnTo>
                    <a:pt x="248133" y="87850"/>
                  </a:lnTo>
                  <a:lnTo>
                    <a:pt x="248422" y="88159"/>
                  </a:lnTo>
                  <a:lnTo>
                    <a:pt x="249915" y="89095"/>
                  </a:lnTo>
                  <a:lnTo>
                    <a:pt x="250480" y="89553"/>
                  </a:lnTo>
                  <a:lnTo>
                    <a:pt x="251182" y="90392"/>
                  </a:lnTo>
                  <a:lnTo>
                    <a:pt x="252003" y="91017"/>
                  </a:lnTo>
                  <a:lnTo>
                    <a:pt x="252555" y="91874"/>
                  </a:lnTo>
                  <a:lnTo>
                    <a:pt x="252666" y="92016"/>
                  </a:lnTo>
                  <a:lnTo>
                    <a:pt x="252685" y="92724"/>
                  </a:lnTo>
                  <a:lnTo>
                    <a:pt x="253110" y="93151"/>
                  </a:lnTo>
                  <a:lnTo>
                    <a:pt x="255246" y="93667"/>
                  </a:lnTo>
                  <a:lnTo>
                    <a:pt x="256088" y="94453"/>
                  </a:lnTo>
                  <a:lnTo>
                    <a:pt x="256990" y="94953"/>
                  </a:lnTo>
                  <a:lnTo>
                    <a:pt x="257541" y="95548"/>
                  </a:lnTo>
                  <a:lnTo>
                    <a:pt x="258026" y="96230"/>
                  </a:lnTo>
                  <a:lnTo>
                    <a:pt x="258409" y="96499"/>
                  </a:lnTo>
                  <a:lnTo>
                    <a:pt x="260247" y="96769"/>
                  </a:lnTo>
                  <a:lnTo>
                    <a:pt x="261469" y="96645"/>
                  </a:lnTo>
                  <a:lnTo>
                    <a:pt x="262133" y="96860"/>
                  </a:lnTo>
                  <a:lnTo>
                    <a:pt x="262487" y="97214"/>
                  </a:lnTo>
                  <a:lnTo>
                    <a:pt x="263210" y="98566"/>
                  </a:lnTo>
                  <a:lnTo>
                    <a:pt x="263734" y="98787"/>
                  </a:lnTo>
                  <a:lnTo>
                    <a:pt x="264558" y="98728"/>
                  </a:lnTo>
                  <a:lnTo>
                    <a:pt x="266098" y="98872"/>
                  </a:lnTo>
                  <a:lnTo>
                    <a:pt x="266950" y="99175"/>
                  </a:lnTo>
                  <a:lnTo>
                    <a:pt x="268288" y="99167"/>
                  </a:lnTo>
                  <a:lnTo>
                    <a:pt x="269615" y="99316"/>
                  </a:lnTo>
                  <a:lnTo>
                    <a:pt x="270445" y="99497"/>
                  </a:lnTo>
                  <a:lnTo>
                    <a:pt x="271640" y="99920"/>
                  </a:lnTo>
                  <a:lnTo>
                    <a:pt x="272198" y="99842"/>
                  </a:lnTo>
                  <a:lnTo>
                    <a:pt x="272964" y="99536"/>
                  </a:lnTo>
                  <a:lnTo>
                    <a:pt x="273765" y="98633"/>
                  </a:lnTo>
                  <a:lnTo>
                    <a:pt x="274348" y="97978"/>
                  </a:lnTo>
                  <a:lnTo>
                    <a:pt x="274611" y="97475"/>
                  </a:lnTo>
                  <a:lnTo>
                    <a:pt x="274849" y="97263"/>
                  </a:lnTo>
                  <a:lnTo>
                    <a:pt x="275113" y="97144"/>
                  </a:lnTo>
                  <a:lnTo>
                    <a:pt x="276078" y="97185"/>
                  </a:lnTo>
                  <a:lnTo>
                    <a:pt x="277779" y="96943"/>
                  </a:lnTo>
                  <a:lnTo>
                    <a:pt x="278231" y="96954"/>
                  </a:lnTo>
                  <a:lnTo>
                    <a:pt x="278822" y="97166"/>
                  </a:lnTo>
                  <a:lnTo>
                    <a:pt x="279774" y="97707"/>
                  </a:lnTo>
                  <a:lnTo>
                    <a:pt x="281297" y="98011"/>
                  </a:lnTo>
                  <a:lnTo>
                    <a:pt x="282304" y="98099"/>
                  </a:lnTo>
                  <a:lnTo>
                    <a:pt x="283699" y="97908"/>
                  </a:lnTo>
                  <a:lnTo>
                    <a:pt x="285631" y="97025"/>
                  </a:lnTo>
                  <a:lnTo>
                    <a:pt x="287368" y="97351"/>
                  </a:lnTo>
                  <a:lnTo>
                    <a:pt x="288248" y="97696"/>
                  </a:lnTo>
                  <a:lnTo>
                    <a:pt x="288993" y="98465"/>
                  </a:lnTo>
                  <a:lnTo>
                    <a:pt x="289960" y="98584"/>
                  </a:lnTo>
                  <a:lnTo>
                    <a:pt x="290352" y="98946"/>
                  </a:lnTo>
                  <a:lnTo>
                    <a:pt x="290603" y="99605"/>
                  </a:lnTo>
                  <a:lnTo>
                    <a:pt x="291146" y="100398"/>
                  </a:lnTo>
                  <a:lnTo>
                    <a:pt x="291310" y="100805"/>
                  </a:lnTo>
                  <a:lnTo>
                    <a:pt x="291380" y="101575"/>
                  </a:lnTo>
                  <a:lnTo>
                    <a:pt x="291035" y="103681"/>
                  </a:lnTo>
                  <a:lnTo>
                    <a:pt x="291049" y="104048"/>
                  </a:lnTo>
                  <a:lnTo>
                    <a:pt x="291494" y="104776"/>
                  </a:lnTo>
                  <a:lnTo>
                    <a:pt x="291829" y="105075"/>
                  </a:lnTo>
                  <a:lnTo>
                    <a:pt x="292070" y="105184"/>
                  </a:lnTo>
                  <a:lnTo>
                    <a:pt x="293131" y="105322"/>
                  </a:lnTo>
                  <a:lnTo>
                    <a:pt x="294049" y="105712"/>
                  </a:lnTo>
                  <a:lnTo>
                    <a:pt x="295010" y="105711"/>
                  </a:lnTo>
                  <a:lnTo>
                    <a:pt x="296463" y="105442"/>
                  </a:lnTo>
                  <a:lnTo>
                    <a:pt x="297533" y="105504"/>
                  </a:lnTo>
                  <a:lnTo>
                    <a:pt x="299579" y="105792"/>
                  </a:lnTo>
                  <a:lnTo>
                    <a:pt x="300597" y="106110"/>
                  </a:lnTo>
                  <a:lnTo>
                    <a:pt x="302425" y="106074"/>
                  </a:lnTo>
                  <a:lnTo>
                    <a:pt x="303635" y="106230"/>
                  </a:lnTo>
                  <a:lnTo>
                    <a:pt x="305230" y="106229"/>
                  </a:lnTo>
                  <a:lnTo>
                    <a:pt x="306214" y="105961"/>
                  </a:lnTo>
                  <a:lnTo>
                    <a:pt x="307067" y="106261"/>
                  </a:lnTo>
                  <a:lnTo>
                    <a:pt x="308489" y="106148"/>
                  </a:lnTo>
                  <a:lnTo>
                    <a:pt x="309002" y="105888"/>
                  </a:lnTo>
                  <a:lnTo>
                    <a:pt x="309547" y="105844"/>
                  </a:lnTo>
                  <a:lnTo>
                    <a:pt x="309705" y="106189"/>
                  </a:lnTo>
                  <a:lnTo>
                    <a:pt x="310096" y="106268"/>
                  </a:lnTo>
                  <a:lnTo>
                    <a:pt x="310856" y="106116"/>
                  </a:lnTo>
                  <a:lnTo>
                    <a:pt x="311764" y="106182"/>
                  </a:lnTo>
                  <a:lnTo>
                    <a:pt x="312512" y="106514"/>
                  </a:lnTo>
                  <a:lnTo>
                    <a:pt x="313111" y="106522"/>
                  </a:lnTo>
                  <a:lnTo>
                    <a:pt x="315307" y="106126"/>
                  </a:lnTo>
                  <a:lnTo>
                    <a:pt x="315920" y="106171"/>
                  </a:lnTo>
                  <a:lnTo>
                    <a:pt x="316966" y="106589"/>
                  </a:lnTo>
                  <a:lnTo>
                    <a:pt x="318298" y="106871"/>
                  </a:lnTo>
                  <a:lnTo>
                    <a:pt x="319585" y="106899"/>
                  </a:lnTo>
                  <a:lnTo>
                    <a:pt x="319856" y="106988"/>
                  </a:lnTo>
                  <a:lnTo>
                    <a:pt x="320474" y="107375"/>
                  </a:lnTo>
                  <a:lnTo>
                    <a:pt x="321476" y="107560"/>
                  </a:lnTo>
                  <a:lnTo>
                    <a:pt x="323162" y="107673"/>
                  </a:lnTo>
                  <a:lnTo>
                    <a:pt x="324281" y="107432"/>
                  </a:lnTo>
                  <a:lnTo>
                    <a:pt x="324386" y="107188"/>
                  </a:lnTo>
                  <a:lnTo>
                    <a:pt x="324661" y="107129"/>
                  </a:lnTo>
                  <a:lnTo>
                    <a:pt x="327080" y="107634"/>
                  </a:lnTo>
                  <a:lnTo>
                    <a:pt x="330534" y="107639"/>
                  </a:lnTo>
                  <a:lnTo>
                    <a:pt x="331280" y="107723"/>
                  </a:lnTo>
                  <a:lnTo>
                    <a:pt x="331602" y="107838"/>
                  </a:lnTo>
                  <a:lnTo>
                    <a:pt x="331936" y="108041"/>
                  </a:lnTo>
                  <a:lnTo>
                    <a:pt x="332244" y="108346"/>
                  </a:lnTo>
                  <a:lnTo>
                    <a:pt x="332914" y="110075"/>
                  </a:lnTo>
                  <a:lnTo>
                    <a:pt x="333296" y="110398"/>
                  </a:lnTo>
                  <a:lnTo>
                    <a:pt x="333450" y="110636"/>
                  </a:lnTo>
                  <a:lnTo>
                    <a:pt x="333723" y="111405"/>
                  </a:lnTo>
                  <a:lnTo>
                    <a:pt x="333908" y="112634"/>
                  </a:lnTo>
                  <a:lnTo>
                    <a:pt x="334584" y="114132"/>
                  </a:lnTo>
                  <a:lnTo>
                    <a:pt x="334999" y="114800"/>
                  </a:lnTo>
                  <a:lnTo>
                    <a:pt x="335130" y="115188"/>
                  </a:lnTo>
                  <a:lnTo>
                    <a:pt x="335305" y="116254"/>
                  </a:lnTo>
                  <a:lnTo>
                    <a:pt x="335303" y="116532"/>
                  </a:lnTo>
                  <a:lnTo>
                    <a:pt x="335195" y="117503"/>
                  </a:lnTo>
                  <a:lnTo>
                    <a:pt x="335001" y="118368"/>
                  </a:lnTo>
                  <a:lnTo>
                    <a:pt x="334717" y="119141"/>
                  </a:lnTo>
                  <a:lnTo>
                    <a:pt x="334705" y="119369"/>
                  </a:lnTo>
                  <a:lnTo>
                    <a:pt x="334815" y="119887"/>
                  </a:lnTo>
                  <a:lnTo>
                    <a:pt x="334838" y="120349"/>
                  </a:lnTo>
                  <a:lnTo>
                    <a:pt x="334745" y="120626"/>
                  </a:lnTo>
                  <a:lnTo>
                    <a:pt x="334241" y="121323"/>
                  </a:lnTo>
                  <a:lnTo>
                    <a:pt x="334168" y="121529"/>
                  </a:lnTo>
                  <a:lnTo>
                    <a:pt x="334128" y="121789"/>
                  </a:lnTo>
                  <a:lnTo>
                    <a:pt x="334197" y="122171"/>
                  </a:lnTo>
                  <a:lnTo>
                    <a:pt x="334513" y="122680"/>
                  </a:lnTo>
                  <a:lnTo>
                    <a:pt x="334816" y="122924"/>
                  </a:lnTo>
                  <a:lnTo>
                    <a:pt x="335874" y="123513"/>
                  </a:lnTo>
                  <a:lnTo>
                    <a:pt x="336283" y="123823"/>
                  </a:lnTo>
                  <a:lnTo>
                    <a:pt x="336584" y="124156"/>
                  </a:lnTo>
                  <a:lnTo>
                    <a:pt x="337546" y="124207"/>
                  </a:lnTo>
                  <a:lnTo>
                    <a:pt x="338809" y="124122"/>
                  </a:lnTo>
                  <a:lnTo>
                    <a:pt x="339646" y="124056"/>
                  </a:lnTo>
                  <a:lnTo>
                    <a:pt x="340305" y="124147"/>
                  </a:lnTo>
                  <a:lnTo>
                    <a:pt x="340653" y="124174"/>
                  </a:lnTo>
                  <a:lnTo>
                    <a:pt x="341730" y="123817"/>
                  </a:lnTo>
                  <a:lnTo>
                    <a:pt x="342678" y="123695"/>
                  </a:lnTo>
                  <a:lnTo>
                    <a:pt x="343509" y="123769"/>
                  </a:lnTo>
                  <a:lnTo>
                    <a:pt x="344929" y="123626"/>
                  </a:lnTo>
                  <a:lnTo>
                    <a:pt x="345505" y="123738"/>
                  </a:lnTo>
                  <a:lnTo>
                    <a:pt x="346359" y="124061"/>
                  </a:lnTo>
                  <a:lnTo>
                    <a:pt x="346730" y="124077"/>
                  </a:lnTo>
                  <a:lnTo>
                    <a:pt x="348322" y="123781"/>
                  </a:lnTo>
                  <a:lnTo>
                    <a:pt x="350078" y="123812"/>
                  </a:lnTo>
                  <a:lnTo>
                    <a:pt x="351174" y="123553"/>
                  </a:lnTo>
                  <a:lnTo>
                    <a:pt x="351395" y="123398"/>
                  </a:lnTo>
                  <a:lnTo>
                    <a:pt x="351553" y="123255"/>
                  </a:lnTo>
                  <a:lnTo>
                    <a:pt x="351856" y="122765"/>
                  </a:lnTo>
                  <a:lnTo>
                    <a:pt x="352100" y="122001"/>
                  </a:lnTo>
                  <a:lnTo>
                    <a:pt x="352398" y="121643"/>
                  </a:lnTo>
                  <a:lnTo>
                    <a:pt x="352732" y="121469"/>
                  </a:lnTo>
                  <a:lnTo>
                    <a:pt x="352969" y="121495"/>
                  </a:lnTo>
                  <a:lnTo>
                    <a:pt x="353392" y="122137"/>
                  </a:lnTo>
                  <a:lnTo>
                    <a:pt x="353795" y="122497"/>
                  </a:lnTo>
                  <a:lnTo>
                    <a:pt x="354341" y="122787"/>
                  </a:lnTo>
                  <a:lnTo>
                    <a:pt x="354560" y="122811"/>
                  </a:lnTo>
                  <a:lnTo>
                    <a:pt x="355021" y="122679"/>
                  </a:lnTo>
                  <a:lnTo>
                    <a:pt x="355225" y="122548"/>
                  </a:lnTo>
                  <a:lnTo>
                    <a:pt x="355750" y="121972"/>
                  </a:lnTo>
                  <a:lnTo>
                    <a:pt x="356118" y="121721"/>
                  </a:lnTo>
                  <a:lnTo>
                    <a:pt x="356746" y="121690"/>
                  </a:lnTo>
                  <a:lnTo>
                    <a:pt x="357465" y="121992"/>
                  </a:lnTo>
                  <a:lnTo>
                    <a:pt x="357699" y="122006"/>
                  </a:lnTo>
                  <a:lnTo>
                    <a:pt x="359281" y="121610"/>
                  </a:lnTo>
                  <a:lnTo>
                    <a:pt x="360738" y="121597"/>
                  </a:lnTo>
                  <a:lnTo>
                    <a:pt x="361400" y="121402"/>
                  </a:lnTo>
                  <a:lnTo>
                    <a:pt x="362199" y="121000"/>
                  </a:lnTo>
                  <a:lnTo>
                    <a:pt x="363503" y="120734"/>
                  </a:lnTo>
                  <a:lnTo>
                    <a:pt x="363816" y="120608"/>
                  </a:lnTo>
                  <a:lnTo>
                    <a:pt x="365285" y="119625"/>
                  </a:lnTo>
                  <a:lnTo>
                    <a:pt x="367104" y="119283"/>
                  </a:lnTo>
                  <a:lnTo>
                    <a:pt x="368459" y="118872"/>
                  </a:lnTo>
                  <a:lnTo>
                    <a:pt x="368662" y="118719"/>
                  </a:lnTo>
                  <a:lnTo>
                    <a:pt x="369093" y="118137"/>
                  </a:lnTo>
                  <a:lnTo>
                    <a:pt x="369321" y="117437"/>
                  </a:lnTo>
                  <a:lnTo>
                    <a:pt x="369444" y="116476"/>
                  </a:lnTo>
                  <a:lnTo>
                    <a:pt x="369383" y="115693"/>
                  </a:lnTo>
                  <a:lnTo>
                    <a:pt x="368893" y="114710"/>
                  </a:lnTo>
                  <a:lnTo>
                    <a:pt x="368413" y="112786"/>
                  </a:lnTo>
                  <a:lnTo>
                    <a:pt x="368477" y="112291"/>
                  </a:lnTo>
                  <a:lnTo>
                    <a:pt x="368559" y="112123"/>
                  </a:lnTo>
                  <a:lnTo>
                    <a:pt x="371075" y="111810"/>
                  </a:lnTo>
                  <a:lnTo>
                    <a:pt x="371493" y="111540"/>
                  </a:lnTo>
                  <a:lnTo>
                    <a:pt x="372039" y="110844"/>
                  </a:lnTo>
                  <a:lnTo>
                    <a:pt x="372310" y="110612"/>
                  </a:lnTo>
                  <a:lnTo>
                    <a:pt x="373410" y="109947"/>
                  </a:lnTo>
                  <a:lnTo>
                    <a:pt x="373931" y="109520"/>
                  </a:lnTo>
                  <a:lnTo>
                    <a:pt x="374352" y="109369"/>
                  </a:lnTo>
                  <a:lnTo>
                    <a:pt x="374414" y="109624"/>
                  </a:lnTo>
                  <a:lnTo>
                    <a:pt x="374889" y="110148"/>
                  </a:lnTo>
                  <a:lnTo>
                    <a:pt x="375279" y="110224"/>
                  </a:lnTo>
                  <a:lnTo>
                    <a:pt x="376366" y="109918"/>
                  </a:lnTo>
                  <a:lnTo>
                    <a:pt x="377603" y="109887"/>
                  </a:lnTo>
                  <a:lnTo>
                    <a:pt x="377935" y="109593"/>
                  </a:lnTo>
                  <a:lnTo>
                    <a:pt x="377991" y="109407"/>
                  </a:lnTo>
                  <a:lnTo>
                    <a:pt x="378443" y="108580"/>
                  </a:lnTo>
                  <a:lnTo>
                    <a:pt x="379232" y="108771"/>
                  </a:lnTo>
                  <a:lnTo>
                    <a:pt x="379314" y="108618"/>
                  </a:lnTo>
                  <a:lnTo>
                    <a:pt x="379313" y="108277"/>
                  </a:lnTo>
                  <a:lnTo>
                    <a:pt x="379664" y="106916"/>
                  </a:lnTo>
                  <a:lnTo>
                    <a:pt x="379809" y="106665"/>
                  </a:lnTo>
                  <a:lnTo>
                    <a:pt x="388783" y="104000"/>
                  </a:lnTo>
                  <a:lnTo>
                    <a:pt x="393421" y="103886"/>
                  </a:lnTo>
                  <a:lnTo>
                    <a:pt x="395769" y="105866"/>
                  </a:lnTo>
                  <a:lnTo>
                    <a:pt x="396188" y="106355"/>
                  </a:lnTo>
                  <a:lnTo>
                    <a:pt x="396381" y="106581"/>
                  </a:lnTo>
                  <a:lnTo>
                    <a:pt x="399859" y="106226"/>
                  </a:lnTo>
                  <a:lnTo>
                    <a:pt x="405119" y="105647"/>
                  </a:lnTo>
                  <a:lnTo>
                    <a:pt x="415249" y="105841"/>
                  </a:lnTo>
                  <a:lnTo>
                    <a:pt x="418146" y="104597"/>
                  </a:lnTo>
                  <a:lnTo>
                    <a:pt x="418617" y="104737"/>
                  </a:lnTo>
                  <a:lnTo>
                    <a:pt x="418766" y="107971"/>
                  </a:lnTo>
                  <a:lnTo>
                    <a:pt x="420751" y="108100"/>
                  </a:lnTo>
                  <a:lnTo>
                    <a:pt x="422732" y="109569"/>
                  </a:lnTo>
                  <a:lnTo>
                    <a:pt x="424231" y="109716"/>
                  </a:lnTo>
                  <a:lnTo>
                    <a:pt x="440847" y="117201"/>
                  </a:lnTo>
                  <a:lnTo>
                    <a:pt x="447670" y="115903"/>
                  </a:lnTo>
                  <a:lnTo>
                    <a:pt x="449935" y="116306"/>
                  </a:lnTo>
                  <a:lnTo>
                    <a:pt x="450755" y="119301"/>
                  </a:lnTo>
                  <a:lnTo>
                    <a:pt x="451007" y="119967"/>
                  </a:lnTo>
                  <a:lnTo>
                    <a:pt x="451052" y="120643"/>
                  </a:lnTo>
                  <a:lnTo>
                    <a:pt x="450517" y="121373"/>
                  </a:lnTo>
                  <a:lnTo>
                    <a:pt x="450493" y="121562"/>
                  </a:lnTo>
                  <a:lnTo>
                    <a:pt x="450730" y="121770"/>
                  </a:lnTo>
                  <a:lnTo>
                    <a:pt x="450927" y="122043"/>
                  </a:lnTo>
                  <a:lnTo>
                    <a:pt x="450608" y="122417"/>
                  </a:lnTo>
                  <a:lnTo>
                    <a:pt x="450025" y="122659"/>
                  </a:lnTo>
                  <a:lnTo>
                    <a:pt x="449002" y="122631"/>
                  </a:lnTo>
                  <a:lnTo>
                    <a:pt x="448314" y="122406"/>
                  </a:lnTo>
                  <a:lnTo>
                    <a:pt x="447622" y="123178"/>
                  </a:lnTo>
                  <a:lnTo>
                    <a:pt x="445320" y="123118"/>
                  </a:lnTo>
                  <a:lnTo>
                    <a:pt x="443969" y="123571"/>
                  </a:lnTo>
                  <a:lnTo>
                    <a:pt x="443788" y="125086"/>
                  </a:lnTo>
                  <a:lnTo>
                    <a:pt x="443076" y="126797"/>
                  </a:lnTo>
                  <a:lnTo>
                    <a:pt x="443153" y="127195"/>
                  </a:lnTo>
                  <a:lnTo>
                    <a:pt x="442813" y="128283"/>
                  </a:lnTo>
                  <a:lnTo>
                    <a:pt x="445333" y="130979"/>
                  </a:lnTo>
                  <a:lnTo>
                    <a:pt x="447778" y="131421"/>
                  </a:lnTo>
                  <a:lnTo>
                    <a:pt x="448509" y="131900"/>
                  </a:lnTo>
                  <a:lnTo>
                    <a:pt x="456363" y="130970"/>
                  </a:lnTo>
                  <a:lnTo>
                    <a:pt x="460086" y="129806"/>
                  </a:lnTo>
                  <a:lnTo>
                    <a:pt x="462267" y="129624"/>
                  </a:lnTo>
                  <a:lnTo>
                    <a:pt x="463017" y="129656"/>
                  </a:lnTo>
                  <a:lnTo>
                    <a:pt x="464596" y="131662"/>
                  </a:lnTo>
                  <a:lnTo>
                    <a:pt x="464900" y="132143"/>
                  </a:lnTo>
                  <a:lnTo>
                    <a:pt x="465407" y="132238"/>
                  </a:lnTo>
                  <a:lnTo>
                    <a:pt x="465607" y="132357"/>
                  </a:lnTo>
                  <a:lnTo>
                    <a:pt x="465742" y="132655"/>
                  </a:lnTo>
                  <a:lnTo>
                    <a:pt x="465719" y="132837"/>
                  </a:lnTo>
                  <a:lnTo>
                    <a:pt x="466306" y="133771"/>
                  </a:lnTo>
                  <a:lnTo>
                    <a:pt x="468224" y="134360"/>
                  </a:lnTo>
                  <a:lnTo>
                    <a:pt x="468300" y="136269"/>
                  </a:lnTo>
                  <a:lnTo>
                    <a:pt x="466489" y="140648"/>
                  </a:lnTo>
                  <a:lnTo>
                    <a:pt x="467283" y="143530"/>
                  </a:lnTo>
                  <a:lnTo>
                    <a:pt x="469020" y="146722"/>
                  </a:lnTo>
                  <a:lnTo>
                    <a:pt x="470327" y="148703"/>
                  </a:lnTo>
                  <a:lnTo>
                    <a:pt x="470703" y="149530"/>
                  </a:lnTo>
                  <a:lnTo>
                    <a:pt x="471306" y="150202"/>
                  </a:lnTo>
                  <a:lnTo>
                    <a:pt x="471604" y="150086"/>
                  </a:lnTo>
                  <a:lnTo>
                    <a:pt x="471891" y="150261"/>
                  </a:lnTo>
                  <a:lnTo>
                    <a:pt x="472911" y="151538"/>
                  </a:lnTo>
                  <a:lnTo>
                    <a:pt x="473956" y="153851"/>
                  </a:lnTo>
                  <a:lnTo>
                    <a:pt x="474935" y="155829"/>
                  </a:lnTo>
                  <a:lnTo>
                    <a:pt x="475347" y="156541"/>
                  </a:lnTo>
                  <a:lnTo>
                    <a:pt x="475834" y="157580"/>
                  </a:lnTo>
                  <a:lnTo>
                    <a:pt x="476082" y="158162"/>
                  </a:lnTo>
                  <a:lnTo>
                    <a:pt x="475994" y="158537"/>
                  </a:lnTo>
                  <a:lnTo>
                    <a:pt x="476175" y="158901"/>
                  </a:lnTo>
                  <a:lnTo>
                    <a:pt x="476421" y="158816"/>
                  </a:lnTo>
                  <a:lnTo>
                    <a:pt x="476385" y="159079"/>
                  </a:lnTo>
                  <a:lnTo>
                    <a:pt x="476402" y="159399"/>
                  </a:lnTo>
                  <a:lnTo>
                    <a:pt x="476535" y="159738"/>
                  </a:lnTo>
                  <a:lnTo>
                    <a:pt x="476968" y="160097"/>
                  </a:lnTo>
                  <a:lnTo>
                    <a:pt x="477041" y="160445"/>
                  </a:lnTo>
                  <a:lnTo>
                    <a:pt x="477047" y="160823"/>
                  </a:lnTo>
                  <a:lnTo>
                    <a:pt x="477109" y="160991"/>
                  </a:lnTo>
                  <a:lnTo>
                    <a:pt x="477649" y="161834"/>
                  </a:lnTo>
                  <a:lnTo>
                    <a:pt x="478028" y="162322"/>
                  </a:lnTo>
                  <a:lnTo>
                    <a:pt x="478707" y="161910"/>
                  </a:lnTo>
                  <a:lnTo>
                    <a:pt x="479536" y="160782"/>
                  </a:lnTo>
                  <a:lnTo>
                    <a:pt x="479922" y="160607"/>
                  </a:lnTo>
                  <a:lnTo>
                    <a:pt x="480699" y="160415"/>
                  </a:lnTo>
                  <a:lnTo>
                    <a:pt x="480860" y="160106"/>
                  </a:lnTo>
                  <a:lnTo>
                    <a:pt x="481110" y="159971"/>
                  </a:lnTo>
                  <a:lnTo>
                    <a:pt x="481253" y="159991"/>
                  </a:lnTo>
                  <a:lnTo>
                    <a:pt x="481433" y="160174"/>
                  </a:lnTo>
                  <a:lnTo>
                    <a:pt x="481571" y="160171"/>
                  </a:lnTo>
                  <a:lnTo>
                    <a:pt x="482233" y="159679"/>
                  </a:lnTo>
                  <a:lnTo>
                    <a:pt x="482581" y="159624"/>
                  </a:lnTo>
                  <a:lnTo>
                    <a:pt x="483256" y="159121"/>
                  </a:lnTo>
                  <a:lnTo>
                    <a:pt x="486568" y="158423"/>
                  </a:lnTo>
                  <a:lnTo>
                    <a:pt x="487622" y="157793"/>
                  </a:lnTo>
                  <a:lnTo>
                    <a:pt x="487175" y="156568"/>
                  </a:lnTo>
                  <a:lnTo>
                    <a:pt x="485479" y="155360"/>
                  </a:lnTo>
                  <a:lnTo>
                    <a:pt x="485029" y="154497"/>
                  </a:lnTo>
                  <a:lnTo>
                    <a:pt x="485148" y="153782"/>
                  </a:lnTo>
                  <a:lnTo>
                    <a:pt x="484945" y="153764"/>
                  </a:lnTo>
                  <a:lnTo>
                    <a:pt x="484875" y="153543"/>
                  </a:lnTo>
                  <a:lnTo>
                    <a:pt x="484237" y="152036"/>
                  </a:lnTo>
                  <a:lnTo>
                    <a:pt x="484799" y="149398"/>
                  </a:lnTo>
                  <a:lnTo>
                    <a:pt x="483576" y="147991"/>
                  </a:lnTo>
                  <a:lnTo>
                    <a:pt x="483704" y="147028"/>
                  </a:lnTo>
                  <a:lnTo>
                    <a:pt x="484596" y="146844"/>
                  </a:lnTo>
                  <a:lnTo>
                    <a:pt x="485100" y="144034"/>
                  </a:lnTo>
                  <a:lnTo>
                    <a:pt x="487642" y="142170"/>
                  </a:lnTo>
                  <a:lnTo>
                    <a:pt x="491554" y="142829"/>
                  </a:lnTo>
                  <a:lnTo>
                    <a:pt x="491870" y="142972"/>
                  </a:lnTo>
                  <a:lnTo>
                    <a:pt x="492153" y="143400"/>
                  </a:lnTo>
                  <a:lnTo>
                    <a:pt x="493149" y="143284"/>
                  </a:lnTo>
                  <a:lnTo>
                    <a:pt x="493120" y="143095"/>
                  </a:lnTo>
                  <a:lnTo>
                    <a:pt x="493043" y="142964"/>
                  </a:lnTo>
                  <a:lnTo>
                    <a:pt x="493411" y="142325"/>
                  </a:lnTo>
                  <a:lnTo>
                    <a:pt x="494287" y="142528"/>
                  </a:lnTo>
                  <a:lnTo>
                    <a:pt x="494427" y="142783"/>
                  </a:lnTo>
                  <a:lnTo>
                    <a:pt x="495892" y="142236"/>
                  </a:lnTo>
                  <a:lnTo>
                    <a:pt x="495822" y="141741"/>
                  </a:lnTo>
                  <a:lnTo>
                    <a:pt x="495960" y="141450"/>
                  </a:lnTo>
                  <a:lnTo>
                    <a:pt x="497409" y="140496"/>
                  </a:lnTo>
                  <a:lnTo>
                    <a:pt x="499072" y="140070"/>
                  </a:lnTo>
                  <a:lnTo>
                    <a:pt x="499281" y="141456"/>
                  </a:lnTo>
                  <a:lnTo>
                    <a:pt x="504328" y="141437"/>
                  </a:lnTo>
                  <a:lnTo>
                    <a:pt x="505191" y="141506"/>
                  </a:lnTo>
                  <a:lnTo>
                    <a:pt x="505705" y="140839"/>
                  </a:lnTo>
                  <a:lnTo>
                    <a:pt x="506843" y="140587"/>
                  </a:lnTo>
                  <a:lnTo>
                    <a:pt x="507929" y="140591"/>
                  </a:lnTo>
                  <a:lnTo>
                    <a:pt x="508647" y="142072"/>
                  </a:lnTo>
                  <a:lnTo>
                    <a:pt x="508940" y="142199"/>
                  </a:lnTo>
                  <a:lnTo>
                    <a:pt x="509012" y="142507"/>
                  </a:lnTo>
                  <a:lnTo>
                    <a:pt x="508780" y="142812"/>
                  </a:lnTo>
                  <a:lnTo>
                    <a:pt x="508951" y="144125"/>
                  </a:lnTo>
                  <a:lnTo>
                    <a:pt x="509830" y="144311"/>
                  </a:lnTo>
                  <a:lnTo>
                    <a:pt x="510554" y="145354"/>
                  </a:lnTo>
                  <a:lnTo>
                    <a:pt x="513604" y="145860"/>
                  </a:lnTo>
                  <a:lnTo>
                    <a:pt x="512513" y="149422"/>
                  </a:lnTo>
                  <a:lnTo>
                    <a:pt x="512674" y="150897"/>
                  </a:lnTo>
                  <a:lnTo>
                    <a:pt x="513197" y="151879"/>
                  </a:lnTo>
                  <a:lnTo>
                    <a:pt x="513369" y="154063"/>
                  </a:lnTo>
                  <a:lnTo>
                    <a:pt x="515080" y="154742"/>
                  </a:lnTo>
                  <a:lnTo>
                    <a:pt x="516031" y="156513"/>
                  </a:lnTo>
                  <a:lnTo>
                    <a:pt x="516346" y="156802"/>
                  </a:lnTo>
                  <a:lnTo>
                    <a:pt x="516542" y="156966"/>
                  </a:lnTo>
                  <a:lnTo>
                    <a:pt x="516987" y="156486"/>
                  </a:lnTo>
                  <a:lnTo>
                    <a:pt x="517042" y="156235"/>
                  </a:lnTo>
                  <a:lnTo>
                    <a:pt x="516819" y="156094"/>
                  </a:lnTo>
                  <a:lnTo>
                    <a:pt x="516878" y="155714"/>
                  </a:lnTo>
                  <a:lnTo>
                    <a:pt x="517025" y="155616"/>
                  </a:lnTo>
                  <a:lnTo>
                    <a:pt x="518074" y="155571"/>
                  </a:lnTo>
                  <a:lnTo>
                    <a:pt x="518599" y="155889"/>
                  </a:lnTo>
                  <a:lnTo>
                    <a:pt x="518670" y="156147"/>
                  </a:lnTo>
                  <a:lnTo>
                    <a:pt x="518855" y="156472"/>
                  </a:lnTo>
                  <a:lnTo>
                    <a:pt x="518863" y="156873"/>
                  </a:lnTo>
                  <a:lnTo>
                    <a:pt x="518338" y="157149"/>
                  </a:lnTo>
                  <a:lnTo>
                    <a:pt x="518349" y="157616"/>
                  </a:lnTo>
                  <a:lnTo>
                    <a:pt x="518238" y="158090"/>
                  </a:lnTo>
                  <a:lnTo>
                    <a:pt x="518396" y="158566"/>
                  </a:lnTo>
                  <a:lnTo>
                    <a:pt x="518829" y="158547"/>
                  </a:lnTo>
                  <a:lnTo>
                    <a:pt x="519038" y="158585"/>
                  </a:lnTo>
                  <a:lnTo>
                    <a:pt x="519657" y="158877"/>
                  </a:lnTo>
                  <a:lnTo>
                    <a:pt x="519982" y="158838"/>
                  </a:lnTo>
                  <a:lnTo>
                    <a:pt x="520083" y="158625"/>
                  </a:lnTo>
                  <a:lnTo>
                    <a:pt x="520397" y="158288"/>
                  </a:lnTo>
                  <a:lnTo>
                    <a:pt x="521202" y="158011"/>
                  </a:lnTo>
                  <a:lnTo>
                    <a:pt x="522006" y="157837"/>
                  </a:lnTo>
                  <a:lnTo>
                    <a:pt x="522485" y="157502"/>
                  </a:lnTo>
                  <a:lnTo>
                    <a:pt x="523459" y="157708"/>
                  </a:lnTo>
                  <a:lnTo>
                    <a:pt x="523679" y="157711"/>
                  </a:lnTo>
                  <a:lnTo>
                    <a:pt x="524686" y="157564"/>
                  </a:lnTo>
                  <a:lnTo>
                    <a:pt x="525625" y="159037"/>
                  </a:lnTo>
                  <a:lnTo>
                    <a:pt x="527338" y="160156"/>
                  </a:lnTo>
                  <a:lnTo>
                    <a:pt x="527771" y="161901"/>
                  </a:lnTo>
                  <a:lnTo>
                    <a:pt x="529585" y="161575"/>
                  </a:lnTo>
                  <a:lnTo>
                    <a:pt x="530203" y="161396"/>
                  </a:lnTo>
                  <a:lnTo>
                    <a:pt x="530699" y="161347"/>
                  </a:lnTo>
                  <a:lnTo>
                    <a:pt x="530942" y="161408"/>
                  </a:lnTo>
                  <a:lnTo>
                    <a:pt x="532517" y="160970"/>
                  </a:lnTo>
                  <a:lnTo>
                    <a:pt x="532668" y="161414"/>
                  </a:lnTo>
                  <a:lnTo>
                    <a:pt x="533222" y="161774"/>
                  </a:lnTo>
                  <a:lnTo>
                    <a:pt x="534322" y="162187"/>
                  </a:lnTo>
                  <a:lnTo>
                    <a:pt x="534943" y="162202"/>
                  </a:lnTo>
                  <a:lnTo>
                    <a:pt x="535263" y="163056"/>
                  </a:lnTo>
                  <a:lnTo>
                    <a:pt x="535547" y="163062"/>
                  </a:lnTo>
                  <a:lnTo>
                    <a:pt x="536004" y="162449"/>
                  </a:lnTo>
                  <a:lnTo>
                    <a:pt x="537627" y="162343"/>
                  </a:lnTo>
                  <a:lnTo>
                    <a:pt x="537761" y="162203"/>
                  </a:lnTo>
                  <a:lnTo>
                    <a:pt x="537969" y="161710"/>
                  </a:lnTo>
                  <a:lnTo>
                    <a:pt x="538384" y="161654"/>
                  </a:lnTo>
                  <a:lnTo>
                    <a:pt x="538678" y="162199"/>
                  </a:lnTo>
                  <a:lnTo>
                    <a:pt x="539174" y="162519"/>
                  </a:lnTo>
                  <a:lnTo>
                    <a:pt x="539581" y="162554"/>
                  </a:lnTo>
                  <a:lnTo>
                    <a:pt x="539875" y="162442"/>
                  </a:lnTo>
                  <a:lnTo>
                    <a:pt x="539797" y="161659"/>
                  </a:lnTo>
                  <a:lnTo>
                    <a:pt x="540139" y="161688"/>
                  </a:lnTo>
                  <a:lnTo>
                    <a:pt x="542531" y="162302"/>
                  </a:lnTo>
                  <a:lnTo>
                    <a:pt x="543005" y="163044"/>
                  </a:lnTo>
                  <a:lnTo>
                    <a:pt x="542934" y="163751"/>
                  </a:lnTo>
                  <a:lnTo>
                    <a:pt x="542865" y="163989"/>
                  </a:lnTo>
                  <a:lnTo>
                    <a:pt x="542037" y="165093"/>
                  </a:lnTo>
                  <a:lnTo>
                    <a:pt x="541937" y="165380"/>
                  </a:lnTo>
                  <a:lnTo>
                    <a:pt x="541798" y="166512"/>
                  </a:lnTo>
                  <a:lnTo>
                    <a:pt x="541936" y="166709"/>
                  </a:lnTo>
                  <a:lnTo>
                    <a:pt x="542481" y="166309"/>
                  </a:lnTo>
                  <a:lnTo>
                    <a:pt x="543278" y="166133"/>
                  </a:lnTo>
                  <a:lnTo>
                    <a:pt x="543693" y="166396"/>
                  </a:lnTo>
                  <a:lnTo>
                    <a:pt x="543798" y="168011"/>
                  </a:lnTo>
                  <a:lnTo>
                    <a:pt x="543632" y="168907"/>
                  </a:lnTo>
                  <a:lnTo>
                    <a:pt x="543515" y="169053"/>
                  </a:lnTo>
                  <a:lnTo>
                    <a:pt x="544059" y="170096"/>
                  </a:lnTo>
                  <a:lnTo>
                    <a:pt x="544248" y="170177"/>
                  </a:lnTo>
                  <a:lnTo>
                    <a:pt x="544480" y="170171"/>
                  </a:lnTo>
                  <a:lnTo>
                    <a:pt x="544575" y="170304"/>
                  </a:lnTo>
                  <a:lnTo>
                    <a:pt x="544618" y="170616"/>
                  </a:lnTo>
                  <a:lnTo>
                    <a:pt x="544515" y="172058"/>
                  </a:lnTo>
                  <a:lnTo>
                    <a:pt x="544159" y="173094"/>
                  </a:lnTo>
                  <a:lnTo>
                    <a:pt x="543784" y="173393"/>
                  </a:lnTo>
                  <a:lnTo>
                    <a:pt x="543424" y="174306"/>
                  </a:lnTo>
                  <a:lnTo>
                    <a:pt x="543406" y="174478"/>
                  </a:lnTo>
                  <a:lnTo>
                    <a:pt x="543464" y="174622"/>
                  </a:lnTo>
                  <a:lnTo>
                    <a:pt x="544306" y="174749"/>
                  </a:lnTo>
                  <a:lnTo>
                    <a:pt x="545337" y="174283"/>
                  </a:lnTo>
                  <a:lnTo>
                    <a:pt x="545458" y="174092"/>
                  </a:lnTo>
                  <a:lnTo>
                    <a:pt x="545361" y="173847"/>
                  </a:lnTo>
                  <a:lnTo>
                    <a:pt x="546278" y="173390"/>
                  </a:lnTo>
                  <a:lnTo>
                    <a:pt x="546217" y="174036"/>
                  </a:lnTo>
                  <a:lnTo>
                    <a:pt x="545887" y="174937"/>
                  </a:lnTo>
                  <a:lnTo>
                    <a:pt x="546576" y="175427"/>
                  </a:lnTo>
                  <a:lnTo>
                    <a:pt x="546980" y="175530"/>
                  </a:lnTo>
                  <a:lnTo>
                    <a:pt x="547499" y="175342"/>
                  </a:lnTo>
                  <a:lnTo>
                    <a:pt x="547892" y="175321"/>
                  </a:lnTo>
                  <a:lnTo>
                    <a:pt x="548131" y="175506"/>
                  </a:lnTo>
                  <a:lnTo>
                    <a:pt x="548325" y="175225"/>
                  </a:lnTo>
                  <a:lnTo>
                    <a:pt x="548349" y="174838"/>
                  </a:lnTo>
                  <a:lnTo>
                    <a:pt x="549360" y="174457"/>
                  </a:lnTo>
                  <a:lnTo>
                    <a:pt x="549425" y="174598"/>
                  </a:lnTo>
                  <a:lnTo>
                    <a:pt x="549258" y="175072"/>
                  </a:lnTo>
                  <a:lnTo>
                    <a:pt x="550675" y="176850"/>
                  </a:lnTo>
                  <a:lnTo>
                    <a:pt x="553092" y="175991"/>
                  </a:lnTo>
                  <a:lnTo>
                    <a:pt x="555681" y="175815"/>
                  </a:lnTo>
                  <a:lnTo>
                    <a:pt x="556938" y="175111"/>
                  </a:lnTo>
                  <a:lnTo>
                    <a:pt x="558557" y="174766"/>
                  </a:lnTo>
                  <a:lnTo>
                    <a:pt x="559220" y="175500"/>
                  </a:lnTo>
                  <a:lnTo>
                    <a:pt x="557643" y="177002"/>
                  </a:lnTo>
                  <a:lnTo>
                    <a:pt x="557291" y="180985"/>
                  </a:lnTo>
                  <a:lnTo>
                    <a:pt x="557604" y="182288"/>
                  </a:lnTo>
                  <a:lnTo>
                    <a:pt x="557409" y="183544"/>
                  </a:lnTo>
                  <a:lnTo>
                    <a:pt x="558279" y="184241"/>
                  </a:lnTo>
                  <a:lnTo>
                    <a:pt x="560643" y="182714"/>
                  </a:lnTo>
                  <a:lnTo>
                    <a:pt x="565836" y="180262"/>
                  </a:lnTo>
                  <a:lnTo>
                    <a:pt x="568128" y="180326"/>
                  </a:lnTo>
                  <a:lnTo>
                    <a:pt x="569607" y="179946"/>
                  </a:lnTo>
                  <a:lnTo>
                    <a:pt x="569988" y="180133"/>
                  </a:lnTo>
                  <a:lnTo>
                    <a:pt x="569968" y="180750"/>
                  </a:lnTo>
                  <a:lnTo>
                    <a:pt x="570948" y="182320"/>
                  </a:lnTo>
                  <a:lnTo>
                    <a:pt x="570888" y="182635"/>
                  </a:lnTo>
                  <a:lnTo>
                    <a:pt x="571022" y="182735"/>
                  </a:lnTo>
                  <a:lnTo>
                    <a:pt x="571810" y="182785"/>
                  </a:lnTo>
                  <a:lnTo>
                    <a:pt x="573326" y="181981"/>
                  </a:lnTo>
                  <a:lnTo>
                    <a:pt x="575538" y="181336"/>
                  </a:lnTo>
                  <a:lnTo>
                    <a:pt x="576621" y="180071"/>
                  </a:lnTo>
                  <a:lnTo>
                    <a:pt x="577434" y="179422"/>
                  </a:lnTo>
                  <a:lnTo>
                    <a:pt x="578019" y="179747"/>
                  </a:lnTo>
                  <a:lnTo>
                    <a:pt x="579421" y="178977"/>
                  </a:lnTo>
                  <a:lnTo>
                    <a:pt x="580429" y="178692"/>
                  </a:lnTo>
                  <a:lnTo>
                    <a:pt x="580788" y="179017"/>
                  </a:lnTo>
                  <a:lnTo>
                    <a:pt x="580812" y="179200"/>
                  </a:lnTo>
                  <a:lnTo>
                    <a:pt x="581208" y="179221"/>
                  </a:lnTo>
                  <a:lnTo>
                    <a:pt x="581654" y="178894"/>
                  </a:lnTo>
                  <a:lnTo>
                    <a:pt x="581950" y="178700"/>
                  </a:lnTo>
                  <a:lnTo>
                    <a:pt x="582938" y="178523"/>
                  </a:lnTo>
                  <a:lnTo>
                    <a:pt x="583224" y="178577"/>
                  </a:lnTo>
                  <a:lnTo>
                    <a:pt x="584130" y="178512"/>
                  </a:lnTo>
                  <a:lnTo>
                    <a:pt x="585346" y="178309"/>
                  </a:lnTo>
                  <a:lnTo>
                    <a:pt x="586712" y="177565"/>
                  </a:lnTo>
                  <a:lnTo>
                    <a:pt x="587655" y="177478"/>
                  </a:lnTo>
                  <a:lnTo>
                    <a:pt x="589212" y="176601"/>
                  </a:lnTo>
                  <a:lnTo>
                    <a:pt x="590608" y="174785"/>
                  </a:lnTo>
                  <a:lnTo>
                    <a:pt x="591436" y="174188"/>
                  </a:lnTo>
                  <a:lnTo>
                    <a:pt x="592569" y="173643"/>
                  </a:lnTo>
                  <a:lnTo>
                    <a:pt x="594742" y="170299"/>
                  </a:lnTo>
                  <a:lnTo>
                    <a:pt x="595479" y="170646"/>
                  </a:lnTo>
                  <a:lnTo>
                    <a:pt x="596140" y="170083"/>
                  </a:lnTo>
                  <a:lnTo>
                    <a:pt x="597991" y="167825"/>
                  </a:lnTo>
                  <a:lnTo>
                    <a:pt x="599725" y="166452"/>
                  </a:lnTo>
                  <a:lnTo>
                    <a:pt x="599631" y="166119"/>
                  </a:lnTo>
                  <a:lnTo>
                    <a:pt x="599526" y="165872"/>
                  </a:lnTo>
                  <a:lnTo>
                    <a:pt x="599513" y="165645"/>
                  </a:lnTo>
                  <a:lnTo>
                    <a:pt x="599584" y="165479"/>
                  </a:lnTo>
                  <a:lnTo>
                    <a:pt x="601368" y="164704"/>
                  </a:lnTo>
                  <a:lnTo>
                    <a:pt x="601559" y="164448"/>
                  </a:lnTo>
                  <a:lnTo>
                    <a:pt x="601830" y="163849"/>
                  </a:lnTo>
                  <a:lnTo>
                    <a:pt x="602397" y="163467"/>
                  </a:lnTo>
                  <a:lnTo>
                    <a:pt x="603455" y="163006"/>
                  </a:lnTo>
                  <a:lnTo>
                    <a:pt x="603992" y="162689"/>
                  </a:lnTo>
                  <a:lnTo>
                    <a:pt x="604305" y="162047"/>
                  </a:lnTo>
                  <a:lnTo>
                    <a:pt x="604863" y="161515"/>
                  </a:lnTo>
                  <a:lnTo>
                    <a:pt x="605020" y="161556"/>
                  </a:lnTo>
                  <a:lnTo>
                    <a:pt x="605104" y="161718"/>
                  </a:lnTo>
                  <a:lnTo>
                    <a:pt x="605572" y="161700"/>
                  </a:lnTo>
                  <a:lnTo>
                    <a:pt x="606549" y="161347"/>
                  </a:lnTo>
                  <a:lnTo>
                    <a:pt x="606773" y="160748"/>
                  </a:lnTo>
                  <a:lnTo>
                    <a:pt x="607377" y="160367"/>
                  </a:lnTo>
                  <a:lnTo>
                    <a:pt x="608637" y="160057"/>
                  </a:lnTo>
                  <a:lnTo>
                    <a:pt x="609505" y="160035"/>
                  </a:lnTo>
                  <a:lnTo>
                    <a:pt x="609825" y="160090"/>
                  </a:lnTo>
                  <a:lnTo>
                    <a:pt x="610537" y="159810"/>
                  </a:lnTo>
                  <a:lnTo>
                    <a:pt x="610667" y="159451"/>
                  </a:lnTo>
                  <a:lnTo>
                    <a:pt x="611626" y="158573"/>
                  </a:lnTo>
                  <a:lnTo>
                    <a:pt x="612498" y="158210"/>
                  </a:lnTo>
                  <a:lnTo>
                    <a:pt x="612390" y="157858"/>
                  </a:lnTo>
                  <a:lnTo>
                    <a:pt x="614923" y="155238"/>
                  </a:lnTo>
                  <a:lnTo>
                    <a:pt x="619926" y="153402"/>
                  </a:lnTo>
                  <a:lnTo>
                    <a:pt x="620914" y="153238"/>
                  </a:lnTo>
                  <a:lnTo>
                    <a:pt x="621654" y="152205"/>
                  </a:lnTo>
                  <a:lnTo>
                    <a:pt x="623675" y="150842"/>
                  </a:lnTo>
                  <a:lnTo>
                    <a:pt x="624119" y="151595"/>
                  </a:lnTo>
                  <a:lnTo>
                    <a:pt x="624766" y="151947"/>
                  </a:lnTo>
                  <a:lnTo>
                    <a:pt x="625551" y="151841"/>
                  </a:lnTo>
                  <a:lnTo>
                    <a:pt x="627432" y="150806"/>
                  </a:lnTo>
                  <a:lnTo>
                    <a:pt x="627806" y="150910"/>
                  </a:lnTo>
                  <a:lnTo>
                    <a:pt x="628280" y="151476"/>
                  </a:lnTo>
                  <a:lnTo>
                    <a:pt x="628462" y="152168"/>
                  </a:lnTo>
                  <a:lnTo>
                    <a:pt x="628345" y="153203"/>
                  </a:lnTo>
                  <a:lnTo>
                    <a:pt x="628544" y="153365"/>
                  </a:lnTo>
                  <a:lnTo>
                    <a:pt x="628589" y="153493"/>
                  </a:lnTo>
                  <a:lnTo>
                    <a:pt x="629045" y="156903"/>
                  </a:lnTo>
                  <a:lnTo>
                    <a:pt x="629236" y="158870"/>
                  </a:lnTo>
                  <a:lnTo>
                    <a:pt x="629131" y="160591"/>
                  </a:lnTo>
                  <a:lnTo>
                    <a:pt x="629527" y="161035"/>
                  </a:lnTo>
                  <a:lnTo>
                    <a:pt x="630131" y="160502"/>
                  </a:lnTo>
                  <a:lnTo>
                    <a:pt x="630164" y="159900"/>
                  </a:lnTo>
                  <a:lnTo>
                    <a:pt x="630112" y="159562"/>
                  </a:lnTo>
                  <a:lnTo>
                    <a:pt x="630555" y="159367"/>
                  </a:lnTo>
                  <a:lnTo>
                    <a:pt x="630752" y="159649"/>
                  </a:lnTo>
                  <a:lnTo>
                    <a:pt x="630938" y="160096"/>
                  </a:lnTo>
                  <a:lnTo>
                    <a:pt x="631633" y="160039"/>
                  </a:lnTo>
                  <a:lnTo>
                    <a:pt x="632281" y="160267"/>
                  </a:lnTo>
                  <a:lnTo>
                    <a:pt x="632760" y="162377"/>
                  </a:lnTo>
                  <a:lnTo>
                    <a:pt x="633199" y="162915"/>
                  </a:lnTo>
                  <a:lnTo>
                    <a:pt x="634239" y="162626"/>
                  </a:lnTo>
                  <a:lnTo>
                    <a:pt x="634457" y="162167"/>
                  </a:lnTo>
                  <a:lnTo>
                    <a:pt x="634658" y="162043"/>
                  </a:lnTo>
                  <a:lnTo>
                    <a:pt x="634995" y="162153"/>
                  </a:lnTo>
                  <a:lnTo>
                    <a:pt x="635174" y="162416"/>
                  </a:lnTo>
                  <a:lnTo>
                    <a:pt x="635101" y="163188"/>
                  </a:lnTo>
                  <a:lnTo>
                    <a:pt x="635123" y="164355"/>
                  </a:lnTo>
                  <a:lnTo>
                    <a:pt x="634390" y="164874"/>
                  </a:lnTo>
                  <a:lnTo>
                    <a:pt x="633360" y="165816"/>
                  </a:lnTo>
                  <a:lnTo>
                    <a:pt x="633270" y="166206"/>
                  </a:lnTo>
                  <a:lnTo>
                    <a:pt x="633545" y="166390"/>
                  </a:lnTo>
                  <a:lnTo>
                    <a:pt x="633688" y="166374"/>
                  </a:lnTo>
                  <a:lnTo>
                    <a:pt x="634034" y="166321"/>
                  </a:lnTo>
                  <a:lnTo>
                    <a:pt x="634331" y="166729"/>
                  </a:lnTo>
                  <a:lnTo>
                    <a:pt x="634127" y="167178"/>
                  </a:lnTo>
                  <a:lnTo>
                    <a:pt x="634422" y="167481"/>
                  </a:lnTo>
                  <a:lnTo>
                    <a:pt x="634789" y="167578"/>
                  </a:lnTo>
                  <a:lnTo>
                    <a:pt x="635470" y="167943"/>
                  </a:lnTo>
                  <a:lnTo>
                    <a:pt x="635571" y="168212"/>
                  </a:lnTo>
                  <a:lnTo>
                    <a:pt x="635779" y="168734"/>
                  </a:lnTo>
                  <a:lnTo>
                    <a:pt x="635906" y="168880"/>
                  </a:lnTo>
                  <a:lnTo>
                    <a:pt x="636297" y="168993"/>
                  </a:lnTo>
                  <a:lnTo>
                    <a:pt x="636503" y="169902"/>
                  </a:lnTo>
                  <a:lnTo>
                    <a:pt x="637193" y="171349"/>
                  </a:lnTo>
                  <a:lnTo>
                    <a:pt x="637203" y="171620"/>
                  </a:lnTo>
                  <a:lnTo>
                    <a:pt x="638258" y="172625"/>
                  </a:lnTo>
                  <a:lnTo>
                    <a:pt x="639217" y="172034"/>
                  </a:lnTo>
                  <a:lnTo>
                    <a:pt x="642928" y="171589"/>
                  </a:lnTo>
                  <a:lnTo>
                    <a:pt x="644568" y="170824"/>
                  </a:lnTo>
                  <a:lnTo>
                    <a:pt x="648973" y="170099"/>
                  </a:lnTo>
                  <a:lnTo>
                    <a:pt x="650342" y="168789"/>
                  </a:lnTo>
                  <a:lnTo>
                    <a:pt x="650985" y="168740"/>
                  </a:lnTo>
                  <a:lnTo>
                    <a:pt x="651393" y="168626"/>
                  </a:lnTo>
                  <a:lnTo>
                    <a:pt x="652319" y="168056"/>
                  </a:lnTo>
                  <a:lnTo>
                    <a:pt x="653775" y="167730"/>
                  </a:lnTo>
                  <a:lnTo>
                    <a:pt x="653841" y="167400"/>
                  </a:lnTo>
                  <a:lnTo>
                    <a:pt x="654625" y="166759"/>
                  </a:lnTo>
                  <a:lnTo>
                    <a:pt x="654852" y="166724"/>
                  </a:lnTo>
                  <a:lnTo>
                    <a:pt x="655274" y="167139"/>
                  </a:lnTo>
                  <a:lnTo>
                    <a:pt x="655802" y="167017"/>
                  </a:lnTo>
                  <a:lnTo>
                    <a:pt x="656221" y="166826"/>
                  </a:lnTo>
                  <a:lnTo>
                    <a:pt x="656902" y="166918"/>
                  </a:lnTo>
                  <a:lnTo>
                    <a:pt x="657285" y="167570"/>
                  </a:lnTo>
                  <a:lnTo>
                    <a:pt x="656012" y="169137"/>
                  </a:lnTo>
                  <a:lnTo>
                    <a:pt x="656292" y="169965"/>
                  </a:lnTo>
                  <a:lnTo>
                    <a:pt x="656624" y="170296"/>
                  </a:lnTo>
                  <a:lnTo>
                    <a:pt x="657389" y="170651"/>
                  </a:lnTo>
                  <a:lnTo>
                    <a:pt x="661272" y="169898"/>
                  </a:lnTo>
                  <a:lnTo>
                    <a:pt x="661902" y="170151"/>
                  </a:lnTo>
                  <a:lnTo>
                    <a:pt x="662153" y="169864"/>
                  </a:lnTo>
                  <a:lnTo>
                    <a:pt x="662410" y="169787"/>
                  </a:lnTo>
                  <a:lnTo>
                    <a:pt x="663402" y="169700"/>
                  </a:lnTo>
                  <a:lnTo>
                    <a:pt x="663545" y="169466"/>
                  </a:lnTo>
                  <a:lnTo>
                    <a:pt x="663953" y="169777"/>
                  </a:lnTo>
                  <a:lnTo>
                    <a:pt x="664228" y="169749"/>
                  </a:lnTo>
                  <a:lnTo>
                    <a:pt x="664581" y="169537"/>
                  </a:lnTo>
                  <a:lnTo>
                    <a:pt x="664866" y="169264"/>
                  </a:lnTo>
                  <a:lnTo>
                    <a:pt x="665096" y="168756"/>
                  </a:lnTo>
                  <a:lnTo>
                    <a:pt x="665741" y="168622"/>
                  </a:lnTo>
                  <a:lnTo>
                    <a:pt x="666040" y="168200"/>
                  </a:lnTo>
                  <a:lnTo>
                    <a:pt x="666259" y="168209"/>
                  </a:lnTo>
                  <a:lnTo>
                    <a:pt x="666497" y="168384"/>
                  </a:lnTo>
                  <a:lnTo>
                    <a:pt x="667621" y="168654"/>
                  </a:lnTo>
                  <a:lnTo>
                    <a:pt x="668093" y="168853"/>
                  </a:lnTo>
                  <a:lnTo>
                    <a:pt x="668507" y="169244"/>
                  </a:lnTo>
                  <a:lnTo>
                    <a:pt x="669019" y="169478"/>
                  </a:lnTo>
                  <a:lnTo>
                    <a:pt x="671723" y="168372"/>
                  </a:lnTo>
                  <a:lnTo>
                    <a:pt x="672424" y="168315"/>
                  </a:lnTo>
                  <a:lnTo>
                    <a:pt x="673431" y="168944"/>
                  </a:lnTo>
                  <a:lnTo>
                    <a:pt x="673759" y="168966"/>
                  </a:lnTo>
                  <a:lnTo>
                    <a:pt x="674147" y="169211"/>
                  </a:lnTo>
                  <a:lnTo>
                    <a:pt x="674250" y="169553"/>
                  </a:lnTo>
                  <a:lnTo>
                    <a:pt x="674363" y="169726"/>
                  </a:lnTo>
                  <a:lnTo>
                    <a:pt x="674605" y="169918"/>
                  </a:lnTo>
                  <a:lnTo>
                    <a:pt x="675387" y="170193"/>
                  </a:lnTo>
                  <a:lnTo>
                    <a:pt x="675532" y="170143"/>
                  </a:lnTo>
                  <a:lnTo>
                    <a:pt x="675585" y="169784"/>
                  </a:lnTo>
                  <a:lnTo>
                    <a:pt x="676029" y="169616"/>
                  </a:lnTo>
                  <a:lnTo>
                    <a:pt x="677397" y="169459"/>
                  </a:lnTo>
                  <a:lnTo>
                    <a:pt x="678098" y="169545"/>
                  </a:lnTo>
                  <a:lnTo>
                    <a:pt x="678452" y="169303"/>
                  </a:lnTo>
                  <a:lnTo>
                    <a:pt x="678889" y="169183"/>
                  </a:lnTo>
                  <a:lnTo>
                    <a:pt x="678978" y="168654"/>
                  </a:lnTo>
                  <a:lnTo>
                    <a:pt x="679653" y="168222"/>
                  </a:lnTo>
                  <a:lnTo>
                    <a:pt x="680901" y="167932"/>
                  </a:lnTo>
                  <a:lnTo>
                    <a:pt x="681363" y="167680"/>
                  </a:lnTo>
                  <a:lnTo>
                    <a:pt x="682029" y="167661"/>
                  </a:lnTo>
                  <a:lnTo>
                    <a:pt x="682797" y="167990"/>
                  </a:lnTo>
                  <a:lnTo>
                    <a:pt x="683301" y="168451"/>
                  </a:lnTo>
                  <a:lnTo>
                    <a:pt x="683695" y="168445"/>
                  </a:lnTo>
                  <a:lnTo>
                    <a:pt x="685099" y="167722"/>
                  </a:lnTo>
                  <a:lnTo>
                    <a:pt x="686048" y="167650"/>
                  </a:lnTo>
                  <a:lnTo>
                    <a:pt x="687153" y="167729"/>
                  </a:lnTo>
                  <a:lnTo>
                    <a:pt x="689080" y="166887"/>
                  </a:lnTo>
                  <a:lnTo>
                    <a:pt x="689965" y="166668"/>
                  </a:lnTo>
                  <a:lnTo>
                    <a:pt x="690797" y="166851"/>
                  </a:lnTo>
                  <a:lnTo>
                    <a:pt x="691290" y="166850"/>
                  </a:lnTo>
                  <a:lnTo>
                    <a:pt x="692876" y="166431"/>
                  </a:lnTo>
                  <a:lnTo>
                    <a:pt x="693511" y="166450"/>
                  </a:lnTo>
                  <a:lnTo>
                    <a:pt x="694653" y="165710"/>
                  </a:lnTo>
                  <a:lnTo>
                    <a:pt x="695899" y="166022"/>
                  </a:lnTo>
                  <a:lnTo>
                    <a:pt x="697223" y="165849"/>
                  </a:lnTo>
                  <a:lnTo>
                    <a:pt x="697749" y="165611"/>
                  </a:lnTo>
                  <a:lnTo>
                    <a:pt x="697883" y="165454"/>
                  </a:lnTo>
                  <a:lnTo>
                    <a:pt x="698633" y="165475"/>
                  </a:lnTo>
                  <a:lnTo>
                    <a:pt x="698986" y="165504"/>
                  </a:lnTo>
                  <a:lnTo>
                    <a:pt x="699414" y="165963"/>
                  </a:lnTo>
                  <a:lnTo>
                    <a:pt x="699894" y="166120"/>
                  </a:lnTo>
                  <a:lnTo>
                    <a:pt x="700038" y="166334"/>
                  </a:lnTo>
                  <a:lnTo>
                    <a:pt x="700676" y="166480"/>
                  </a:lnTo>
                  <a:lnTo>
                    <a:pt x="703095" y="166260"/>
                  </a:lnTo>
                  <a:lnTo>
                    <a:pt x="704880" y="166645"/>
                  </a:lnTo>
                  <a:lnTo>
                    <a:pt x="706527" y="167228"/>
                  </a:lnTo>
                  <a:lnTo>
                    <a:pt x="707424" y="167851"/>
                  </a:lnTo>
                  <a:lnTo>
                    <a:pt x="707767" y="167873"/>
                  </a:lnTo>
                  <a:lnTo>
                    <a:pt x="709376" y="168311"/>
                  </a:lnTo>
                  <a:lnTo>
                    <a:pt x="710000" y="168689"/>
                  </a:lnTo>
                  <a:lnTo>
                    <a:pt x="710602" y="170506"/>
                  </a:lnTo>
                  <a:lnTo>
                    <a:pt x="711025" y="171186"/>
                  </a:lnTo>
                  <a:lnTo>
                    <a:pt x="711430" y="171050"/>
                  </a:lnTo>
                  <a:lnTo>
                    <a:pt x="711504" y="170907"/>
                  </a:lnTo>
                  <a:lnTo>
                    <a:pt x="711663" y="170963"/>
                  </a:lnTo>
                  <a:lnTo>
                    <a:pt x="712820" y="172468"/>
                  </a:lnTo>
                  <a:lnTo>
                    <a:pt x="713307" y="173686"/>
                  </a:lnTo>
                  <a:lnTo>
                    <a:pt x="713171" y="174778"/>
                  </a:lnTo>
                  <a:lnTo>
                    <a:pt x="713167" y="175697"/>
                  </a:lnTo>
                  <a:lnTo>
                    <a:pt x="713415" y="176363"/>
                  </a:lnTo>
                  <a:lnTo>
                    <a:pt x="713601" y="176691"/>
                  </a:lnTo>
                  <a:lnTo>
                    <a:pt x="714039" y="177061"/>
                  </a:lnTo>
                  <a:lnTo>
                    <a:pt x="714199" y="177076"/>
                  </a:lnTo>
                  <a:lnTo>
                    <a:pt x="714485" y="176968"/>
                  </a:lnTo>
                  <a:lnTo>
                    <a:pt x="715217" y="177293"/>
                  </a:lnTo>
                  <a:lnTo>
                    <a:pt x="715619" y="177727"/>
                  </a:lnTo>
                  <a:lnTo>
                    <a:pt x="716192" y="178546"/>
                  </a:lnTo>
                  <a:lnTo>
                    <a:pt x="716659" y="178489"/>
                  </a:lnTo>
                  <a:lnTo>
                    <a:pt x="717568" y="178881"/>
                  </a:lnTo>
                  <a:lnTo>
                    <a:pt x="717917" y="178212"/>
                  </a:lnTo>
                  <a:lnTo>
                    <a:pt x="719507" y="178137"/>
                  </a:lnTo>
                  <a:lnTo>
                    <a:pt x="719681" y="178486"/>
                  </a:lnTo>
                  <a:lnTo>
                    <a:pt x="719747" y="178887"/>
                  </a:lnTo>
                  <a:lnTo>
                    <a:pt x="719956" y="179200"/>
                  </a:lnTo>
                  <a:lnTo>
                    <a:pt x="720942" y="180342"/>
                  </a:lnTo>
                  <a:lnTo>
                    <a:pt x="721616" y="181030"/>
                  </a:lnTo>
                  <a:lnTo>
                    <a:pt x="722035" y="181233"/>
                  </a:lnTo>
                  <a:lnTo>
                    <a:pt x="722680" y="181334"/>
                  </a:lnTo>
                  <a:lnTo>
                    <a:pt x="722817" y="181411"/>
                  </a:lnTo>
                  <a:lnTo>
                    <a:pt x="723170" y="181811"/>
                  </a:lnTo>
                  <a:lnTo>
                    <a:pt x="723461" y="181961"/>
                  </a:lnTo>
                  <a:lnTo>
                    <a:pt x="724548" y="182071"/>
                  </a:lnTo>
                  <a:lnTo>
                    <a:pt x="725121" y="182014"/>
                  </a:lnTo>
                  <a:lnTo>
                    <a:pt x="725863" y="182104"/>
                  </a:lnTo>
                  <a:lnTo>
                    <a:pt x="726059" y="182012"/>
                  </a:lnTo>
                  <a:lnTo>
                    <a:pt x="726321" y="181413"/>
                  </a:lnTo>
                  <a:lnTo>
                    <a:pt x="728323" y="180892"/>
                  </a:lnTo>
                  <a:lnTo>
                    <a:pt x="728450" y="180842"/>
                  </a:lnTo>
                  <a:lnTo>
                    <a:pt x="728748" y="180129"/>
                  </a:lnTo>
                  <a:lnTo>
                    <a:pt x="728791" y="179322"/>
                  </a:lnTo>
                  <a:lnTo>
                    <a:pt x="729093" y="179400"/>
                  </a:lnTo>
                  <a:lnTo>
                    <a:pt x="729579" y="179760"/>
                  </a:lnTo>
                  <a:lnTo>
                    <a:pt x="729800" y="179761"/>
                  </a:lnTo>
                  <a:lnTo>
                    <a:pt x="729932" y="179621"/>
                  </a:lnTo>
                  <a:lnTo>
                    <a:pt x="730586" y="178039"/>
                  </a:lnTo>
                  <a:lnTo>
                    <a:pt x="730814" y="177382"/>
                  </a:lnTo>
                  <a:lnTo>
                    <a:pt x="732009" y="176981"/>
                  </a:lnTo>
                  <a:lnTo>
                    <a:pt x="732295" y="177466"/>
                  </a:lnTo>
                  <a:lnTo>
                    <a:pt x="732994" y="177306"/>
                  </a:lnTo>
                  <a:lnTo>
                    <a:pt x="733141" y="177242"/>
                  </a:lnTo>
                  <a:lnTo>
                    <a:pt x="733306" y="176821"/>
                  </a:lnTo>
                  <a:lnTo>
                    <a:pt x="733534" y="176723"/>
                  </a:lnTo>
                  <a:lnTo>
                    <a:pt x="734441" y="176709"/>
                  </a:lnTo>
                  <a:lnTo>
                    <a:pt x="734757" y="176609"/>
                  </a:lnTo>
                  <a:lnTo>
                    <a:pt x="735261" y="176082"/>
                  </a:lnTo>
                  <a:lnTo>
                    <a:pt x="736230" y="175822"/>
                  </a:lnTo>
                  <a:lnTo>
                    <a:pt x="737670" y="175662"/>
                  </a:lnTo>
                  <a:lnTo>
                    <a:pt x="738185" y="175790"/>
                  </a:lnTo>
                  <a:lnTo>
                    <a:pt x="738372" y="176121"/>
                  </a:lnTo>
                  <a:lnTo>
                    <a:pt x="738705" y="176016"/>
                  </a:lnTo>
                  <a:lnTo>
                    <a:pt x="738919" y="175862"/>
                  </a:lnTo>
                  <a:lnTo>
                    <a:pt x="739484" y="176051"/>
                  </a:lnTo>
                  <a:lnTo>
                    <a:pt x="739508" y="176189"/>
                  </a:lnTo>
                  <a:lnTo>
                    <a:pt x="740252" y="176079"/>
                  </a:lnTo>
                  <a:lnTo>
                    <a:pt x="740375" y="175922"/>
                  </a:lnTo>
                  <a:lnTo>
                    <a:pt x="740467" y="176306"/>
                  </a:lnTo>
                  <a:lnTo>
                    <a:pt x="740324" y="176309"/>
                  </a:lnTo>
                  <a:lnTo>
                    <a:pt x="740208" y="176475"/>
                  </a:lnTo>
                  <a:lnTo>
                    <a:pt x="740265" y="176883"/>
                  </a:lnTo>
                  <a:lnTo>
                    <a:pt x="740529" y="176752"/>
                  </a:lnTo>
                  <a:lnTo>
                    <a:pt x="740709" y="176457"/>
                  </a:lnTo>
                  <a:lnTo>
                    <a:pt x="741016" y="176420"/>
                  </a:lnTo>
                  <a:lnTo>
                    <a:pt x="741055" y="177326"/>
                  </a:lnTo>
                  <a:lnTo>
                    <a:pt x="741116" y="177469"/>
                  </a:lnTo>
                  <a:lnTo>
                    <a:pt x="741376" y="177335"/>
                  </a:lnTo>
                  <a:lnTo>
                    <a:pt x="741982" y="177363"/>
                  </a:lnTo>
                  <a:lnTo>
                    <a:pt x="742099" y="177578"/>
                  </a:lnTo>
                  <a:lnTo>
                    <a:pt x="742575" y="177804"/>
                  </a:lnTo>
                  <a:lnTo>
                    <a:pt x="743762" y="177043"/>
                  </a:lnTo>
                  <a:lnTo>
                    <a:pt x="744162" y="177154"/>
                  </a:lnTo>
                  <a:lnTo>
                    <a:pt x="744663" y="177048"/>
                  </a:lnTo>
                  <a:lnTo>
                    <a:pt x="744938" y="176887"/>
                  </a:lnTo>
                  <a:lnTo>
                    <a:pt x="745240" y="176824"/>
                  </a:lnTo>
                  <a:lnTo>
                    <a:pt x="745470" y="177004"/>
                  </a:lnTo>
                  <a:lnTo>
                    <a:pt x="745712" y="177257"/>
                  </a:lnTo>
                  <a:lnTo>
                    <a:pt x="745943" y="177371"/>
                  </a:lnTo>
                  <a:lnTo>
                    <a:pt x="746166" y="177283"/>
                  </a:lnTo>
                  <a:lnTo>
                    <a:pt x="746293" y="176875"/>
                  </a:lnTo>
                  <a:lnTo>
                    <a:pt x="746908" y="176925"/>
                  </a:lnTo>
                  <a:lnTo>
                    <a:pt x="747059" y="177269"/>
                  </a:lnTo>
                  <a:lnTo>
                    <a:pt x="747346" y="177677"/>
                  </a:lnTo>
                  <a:lnTo>
                    <a:pt x="747568" y="177804"/>
                  </a:lnTo>
                  <a:lnTo>
                    <a:pt x="747763" y="177756"/>
                  </a:lnTo>
                  <a:lnTo>
                    <a:pt x="747870" y="177560"/>
                  </a:lnTo>
                  <a:lnTo>
                    <a:pt x="748093" y="177385"/>
                  </a:lnTo>
                  <a:lnTo>
                    <a:pt x="748489" y="177399"/>
                  </a:lnTo>
                  <a:lnTo>
                    <a:pt x="748671" y="177670"/>
                  </a:lnTo>
                  <a:lnTo>
                    <a:pt x="748922" y="177507"/>
                  </a:lnTo>
                  <a:lnTo>
                    <a:pt x="748856" y="177260"/>
                  </a:lnTo>
                  <a:lnTo>
                    <a:pt x="748728" y="177049"/>
                  </a:lnTo>
                  <a:lnTo>
                    <a:pt x="748873" y="176870"/>
                  </a:lnTo>
                  <a:lnTo>
                    <a:pt x="750040" y="176457"/>
                  </a:lnTo>
                  <a:lnTo>
                    <a:pt x="750505" y="176535"/>
                  </a:lnTo>
                  <a:lnTo>
                    <a:pt x="750757" y="176485"/>
                  </a:lnTo>
                  <a:lnTo>
                    <a:pt x="750912" y="176265"/>
                  </a:lnTo>
                  <a:lnTo>
                    <a:pt x="751072" y="175793"/>
                  </a:lnTo>
                  <a:lnTo>
                    <a:pt x="751293" y="175478"/>
                  </a:lnTo>
                  <a:lnTo>
                    <a:pt x="751421" y="175431"/>
                  </a:lnTo>
                  <a:lnTo>
                    <a:pt x="751528" y="175584"/>
                  </a:lnTo>
                  <a:lnTo>
                    <a:pt x="751662" y="176190"/>
                  </a:lnTo>
                  <a:lnTo>
                    <a:pt x="751576" y="176650"/>
                  </a:lnTo>
                  <a:lnTo>
                    <a:pt x="751796" y="177049"/>
                  </a:lnTo>
                  <a:lnTo>
                    <a:pt x="752424" y="177265"/>
                  </a:lnTo>
                  <a:lnTo>
                    <a:pt x="753109" y="177276"/>
                  </a:lnTo>
                  <a:lnTo>
                    <a:pt x="753705" y="177598"/>
                  </a:lnTo>
                  <a:lnTo>
                    <a:pt x="754022" y="177858"/>
                  </a:lnTo>
                  <a:lnTo>
                    <a:pt x="754558" y="178402"/>
                  </a:lnTo>
                  <a:lnTo>
                    <a:pt x="755553" y="178014"/>
                  </a:lnTo>
                  <a:lnTo>
                    <a:pt x="756127" y="177249"/>
                  </a:lnTo>
                  <a:lnTo>
                    <a:pt x="763391" y="174981"/>
                  </a:lnTo>
                  <a:lnTo>
                    <a:pt x="763249" y="176360"/>
                  </a:lnTo>
                  <a:lnTo>
                    <a:pt x="762927" y="176804"/>
                  </a:lnTo>
                  <a:lnTo>
                    <a:pt x="758484" y="178547"/>
                  </a:lnTo>
                  <a:lnTo>
                    <a:pt x="757558" y="179432"/>
                  </a:lnTo>
                  <a:lnTo>
                    <a:pt x="757496" y="180402"/>
                  </a:lnTo>
                  <a:lnTo>
                    <a:pt x="757358" y="181276"/>
                  </a:lnTo>
                  <a:lnTo>
                    <a:pt x="755738" y="182519"/>
                  </a:lnTo>
                  <a:lnTo>
                    <a:pt x="754181" y="182791"/>
                  </a:lnTo>
                  <a:lnTo>
                    <a:pt x="753371" y="182142"/>
                  </a:lnTo>
                  <a:lnTo>
                    <a:pt x="751732" y="180846"/>
                  </a:lnTo>
                  <a:lnTo>
                    <a:pt x="750409" y="180592"/>
                  </a:lnTo>
                  <a:lnTo>
                    <a:pt x="749727" y="181101"/>
                  </a:lnTo>
                  <a:lnTo>
                    <a:pt x="749289" y="182100"/>
                  </a:lnTo>
                  <a:lnTo>
                    <a:pt x="749044" y="182931"/>
                  </a:lnTo>
                  <a:lnTo>
                    <a:pt x="749162" y="184112"/>
                  </a:lnTo>
                  <a:lnTo>
                    <a:pt x="749261" y="185020"/>
                  </a:lnTo>
                  <a:lnTo>
                    <a:pt x="747210" y="185525"/>
                  </a:lnTo>
                  <a:lnTo>
                    <a:pt x="743670" y="187251"/>
                  </a:lnTo>
                  <a:lnTo>
                    <a:pt x="740678" y="189833"/>
                  </a:lnTo>
                  <a:lnTo>
                    <a:pt x="739985" y="190922"/>
                  </a:lnTo>
                  <a:lnTo>
                    <a:pt x="738018" y="192712"/>
                  </a:lnTo>
                  <a:lnTo>
                    <a:pt x="734750" y="195252"/>
                  </a:lnTo>
                  <a:lnTo>
                    <a:pt x="728971" y="198230"/>
                  </a:lnTo>
                  <a:lnTo>
                    <a:pt x="727228" y="198330"/>
                  </a:lnTo>
                  <a:lnTo>
                    <a:pt x="722214" y="200479"/>
                  </a:lnTo>
                  <a:lnTo>
                    <a:pt x="721550" y="201164"/>
                  </a:lnTo>
                  <a:lnTo>
                    <a:pt x="721952" y="202148"/>
                  </a:lnTo>
                  <a:lnTo>
                    <a:pt x="721365" y="202787"/>
                  </a:lnTo>
                  <a:lnTo>
                    <a:pt x="717544" y="205450"/>
                  </a:lnTo>
                  <a:lnTo>
                    <a:pt x="713741" y="207067"/>
                  </a:lnTo>
                  <a:lnTo>
                    <a:pt x="710910" y="207829"/>
                  </a:lnTo>
                  <a:lnTo>
                    <a:pt x="708084" y="208980"/>
                  </a:lnTo>
                  <a:lnTo>
                    <a:pt x="708098" y="209475"/>
                  </a:lnTo>
                  <a:lnTo>
                    <a:pt x="707815" y="210144"/>
                  </a:lnTo>
                  <a:lnTo>
                    <a:pt x="707140" y="210146"/>
                  </a:lnTo>
                  <a:lnTo>
                    <a:pt x="706572" y="210271"/>
                  </a:lnTo>
                  <a:lnTo>
                    <a:pt x="703818" y="211592"/>
                  </a:lnTo>
                  <a:lnTo>
                    <a:pt x="702303" y="211649"/>
                  </a:lnTo>
                  <a:lnTo>
                    <a:pt x="699492" y="212275"/>
                  </a:lnTo>
                  <a:lnTo>
                    <a:pt x="697780" y="213333"/>
                  </a:lnTo>
                  <a:lnTo>
                    <a:pt x="696986" y="214605"/>
                  </a:lnTo>
                  <a:lnTo>
                    <a:pt x="692897" y="215174"/>
                  </a:lnTo>
                  <a:lnTo>
                    <a:pt x="690987" y="215811"/>
                  </a:lnTo>
                  <a:lnTo>
                    <a:pt x="686456" y="218136"/>
                  </a:lnTo>
                  <a:lnTo>
                    <a:pt x="685452" y="218561"/>
                  </a:lnTo>
                  <a:lnTo>
                    <a:pt x="684697" y="218605"/>
                  </a:lnTo>
                  <a:lnTo>
                    <a:pt x="683787" y="219094"/>
                  </a:lnTo>
                  <a:lnTo>
                    <a:pt x="683141" y="219561"/>
                  </a:lnTo>
                  <a:lnTo>
                    <a:pt x="682946" y="220235"/>
                  </a:lnTo>
                  <a:lnTo>
                    <a:pt x="677694" y="221369"/>
                  </a:lnTo>
                  <a:lnTo>
                    <a:pt x="676971" y="221833"/>
                  </a:lnTo>
                  <a:lnTo>
                    <a:pt x="674271" y="222473"/>
                  </a:lnTo>
                  <a:lnTo>
                    <a:pt x="672688" y="223099"/>
                  </a:lnTo>
                  <a:lnTo>
                    <a:pt x="672323" y="223887"/>
                  </a:lnTo>
                  <a:lnTo>
                    <a:pt x="670742" y="224728"/>
                  </a:lnTo>
                  <a:lnTo>
                    <a:pt x="663116" y="227927"/>
                  </a:lnTo>
                  <a:lnTo>
                    <a:pt x="661833" y="229888"/>
                  </a:lnTo>
                  <a:lnTo>
                    <a:pt x="658586" y="231499"/>
                  </a:lnTo>
                  <a:lnTo>
                    <a:pt x="652582" y="235495"/>
                  </a:lnTo>
                  <a:lnTo>
                    <a:pt x="648875" y="237580"/>
                  </a:lnTo>
                  <a:lnTo>
                    <a:pt x="644137" y="240708"/>
                  </a:lnTo>
                  <a:lnTo>
                    <a:pt x="631610" y="251394"/>
                  </a:lnTo>
                  <a:lnTo>
                    <a:pt x="627927" y="255149"/>
                  </a:lnTo>
                  <a:lnTo>
                    <a:pt x="627689" y="255559"/>
                  </a:lnTo>
                  <a:lnTo>
                    <a:pt x="627758" y="256136"/>
                  </a:lnTo>
                  <a:lnTo>
                    <a:pt x="627347" y="256687"/>
                  </a:lnTo>
                  <a:lnTo>
                    <a:pt x="626863" y="257135"/>
                  </a:lnTo>
                  <a:lnTo>
                    <a:pt x="626015" y="257301"/>
                  </a:lnTo>
                  <a:lnTo>
                    <a:pt x="624951" y="258024"/>
                  </a:lnTo>
                  <a:lnTo>
                    <a:pt x="617026" y="265781"/>
                  </a:lnTo>
                  <a:lnTo>
                    <a:pt x="616107" y="266824"/>
                  </a:lnTo>
                  <a:lnTo>
                    <a:pt x="614857" y="267150"/>
                  </a:lnTo>
                  <a:lnTo>
                    <a:pt x="611906" y="271401"/>
                  </a:lnTo>
                  <a:lnTo>
                    <a:pt x="610057" y="273695"/>
                  </a:lnTo>
                  <a:lnTo>
                    <a:pt x="609213" y="274051"/>
                  </a:lnTo>
                  <a:lnTo>
                    <a:pt x="607134" y="275963"/>
                  </a:lnTo>
                  <a:lnTo>
                    <a:pt x="606873" y="276866"/>
                  </a:lnTo>
                  <a:lnTo>
                    <a:pt x="605413" y="278729"/>
                  </a:lnTo>
                  <a:lnTo>
                    <a:pt x="604483" y="279172"/>
                  </a:lnTo>
                  <a:lnTo>
                    <a:pt x="603242" y="281087"/>
                  </a:lnTo>
                  <a:lnTo>
                    <a:pt x="601596" y="285027"/>
                  </a:lnTo>
                  <a:lnTo>
                    <a:pt x="599945" y="286724"/>
                  </a:lnTo>
                  <a:lnTo>
                    <a:pt x="596914" y="290453"/>
                  </a:lnTo>
                  <a:lnTo>
                    <a:pt x="595887" y="292639"/>
                  </a:lnTo>
                  <a:lnTo>
                    <a:pt x="594748" y="294349"/>
                  </a:lnTo>
                  <a:lnTo>
                    <a:pt x="594403" y="294341"/>
                  </a:lnTo>
                  <a:lnTo>
                    <a:pt x="593948" y="294711"/>
                  </a:lnTo>
                  <a:lnTo>
                    <a:pt x="592265" y="296448"/>
                  </a:lnTo>
                  <a:lnTo>
                    <a:pt x="588738" y="300608"/>
                  </a:lnTo>
                  <a:lnTo>
                    <a:pt x="586172" y="304615"/>
                  </a:lnTo>
                  <a:lnTo>
                    <a:pt x="585826" y="305507"/>
                  </a:lnTo>
                  <a:lnTo>
                    <a:pt x="584260" y="306908"/>
                  </a:lnTo>
                  <a:lnTo>
                    <a:pt x="583062" y="308518"/>
                  </a:lnTo>
                  <a:lnTo>
                    <a:pt x="581946" y="309077"/>
                  </a:lnTo>
                  <a:lnTo>
                    <a:pt x="580005" y="310912"/>
                  </a:lnTo>
                  <a:lnTo>
                    <a:pt x="576897" y="315048"/>
                  </a:lnTo>
                  <a:lnTo>
                    <a:pt x="576451" y="315954"/>
                  </a:lnTo>
                  <a:lnTo>
                    <a:pt x="574518" y="318041"/>
                  </a:lnTo>
                  <a:lnTo>
                    <a:pt x="572484" y="318606"/>
                  </a:lnTo>
                  <a:lnTo>
                    <a:pt x="571605" y="319254"/>
                  </a:lnTo>
                  <a:lnTo>
                    <a:pt x="570506" y="320836"/>
                  </a:lnTo>
                  <a:lnTo>
                    <a:pt x="565135" y="323800"/>
                  </a:lnTo>
                  <a:lnTo>
                    <a:pt x="563529" y="327004"/>
                  </a:lnTo>
                  <a:lnTo>
                    <a:pt x="562621" y="327825"/>
                  </a:lnTo>
                  <a:lnTo>
                    <a:pt x="562223" y="327863"/>
                  </a:lnTo>
                  <a:lnTo>
                    <a:pt x="561430" y="328510"/>
                  </a:lnTo>
                  <a:lnTo>
                    <a:pt x="560133" y="329936"/>
                  </a:lnTo>
                  <a:lnTo>
                    <a:pt x="559169" y="331385"/>
                  </a:lnTo>
                  <a:lnTo>
                    <a:pt x="558535" y="333466"/>
                  </a:lnTo>
                  <a:lnTo>
                    <a:pt x="557017" y="334604"/>
                  </a:lnTo>
                  <a:lnTo>
                    <a:pt x="556430" y="335368"/>
                  </a:lnTo>
                  <a:lnTo>
                    <a:pt x="552667" y="336894"/>
                  </a:lnTo>
                  <a:lnTo>
                    <a:pt x="549580" y="340343"/>
                  </a:lnTo>
                  <a:lnTo>
                    <a:pt x="545775" y="345100"/>
                  </a:lnTo>
                  <a:lnTo>
                    <a:pt x="545481" y="345984"/>
                  </a:lnTo>
                  <a:lnTo>
                    <a:pt x="544184" y="346962"/>
                  </a:lnTo>
                  <a:lnTo>
                    <a:pt x="542941" y="347899"/>
                  </a:lnTo>
                  <a:lnTo>
                    <a:pt x="541058" y="348954"/>
                  </a:lnTo>
                  <a:lnTo>
                    <a:pt x="540175" y="349008"/>
                  </a:lnTo>
                  <a:lnTo>
                    <a:pt x="539536" y="349322"/>
                  </a:lnTo>
                  <a:lnTo>
                    <a:pt x="536650" y="351944"/>
                  </a:lnTo>
                  <a:lnTo>
                    <a:pt x="535467" y="352389"/>
                  </a:lnTo>
                  <a:lnTo>
                    <a:pt x="533235" y="354629"/>
                  </a:lnTo>
                  <a:lnTo>
                    <a:pt x="532434" y="355756"/>
                  </a:lnTo>
                  <a:lnTo>
                    <a:pt x="528732" y="358406"/>
                  </a:lnTo>
                  <a:lnTo>
                    <a:pt x="525626" y="361114"/>
                  </a:lnTo>
                  <a:lnTo>
                    <a:pt x="524405" y="362775"/>
                  </a:lnTo>
                  <a:lnTo>
                    <a:pt x="522888" y="363584"/>
                  </a:lnTo>
                  <a:lnTo>
                    <a:pt x="518475" y="367292"/>
                  </a:lnTo>
                  <a:lnTo>
                    <a:pt x="518194" y="368172"/>
                  </a:lnTo>
                  <a:lnTo>
                    <a:pt x="515844" y="369709"/>
                  </a:lnTo>
                  <a:lnTo>
                    <a:pt x="515083" y="370700"/>
                  </a:lnTo>
                  <a:lnTo>
                    <a:pt x="515767" y="372752"/>
                  </a:lnTo>
                  <a:lnTo>
                    <a:pt x="518365" y="376770"/>
                  </a:lnTo>
                  <a:lnTo>
                    <a:pt x="522514" y="381652"/>
                  </a:lnTo>
                  <a:lnTo>
                    <a:pt x="523605" y="382241"/>
                  </a:lnTo>
                  <a:lnTo>
                    <a:pt x="523117" y="382621"/>
                  </a:lnTo>
                  <a:lnTo>
                    <a:pt x="521700" y="381970"/>
                  </a:lnTo>
                  <a:lnTo>
                    <a:pt x="515816" y="376334"/>
                  </a:lnTo>
                  <a:lnTo>
                    <a:pt x="513931" y="376438"/>
                  </a:lnTo>
                  <a:lnTo>
                    <a:pt x="513087" y="376552"/>
                  </a:lnTo>
                  <a:lnTo>
                    <a:pt x="511002" y="377987"/>
                  </a:lnTo>
                  <a:lnTo>
                    <a:pt x="510491" y="378731"/>
                  </a:lnTo>
                  <a:lnTo>
                    <a:pt x="510526" y="379684"/>
                  </a:lnTo>
                  <a:lnTo>
                    <a:pt x="510757" y="380099"/>
                  </a:lnTo>
                  <a:lnTo>
                    <a:pt x="510317" y="381485"/>
                  </a:lnTo>
                  <a:lnTo>
                    <a:pt x="510080" y="381614"/>
                  </a:lnTo>
                  <a:lnTo>
                    <a:pt x="509419" y="381528"/>
                  </a:lnTo>
                  <a:lnTo>
                    <a:pt x="508170" y="380999"/>
                  </a:lnTo>
                  <a:lnTo>
                    <a:pt x="507482" y="381427"/>
                  </a:lnTo>
                  <a:lnTo>
                    <a:pt x="507022" y="381522"/>
                  </a:lnTo>
                  <a:lnTo>
                    <a:pt x="505987" y="381453"/>
                  </a:lnTo>
                  <a:lnTo>
                    <a:pt x="505753" y="381655"/>
                  </a:lnTo>
                  <a:lnTo>
                    <a:pt x="505606" y="382396"/>
                  </a:lnTo>
                  <a:lnTo>
                    <a:pt x="505217" y="382943"/>
                  </a:lnTo>
                  <a:lnTo>
                    <a:pt x="504804" y="383212"/>
                  </a:lnTo>
                  <a:lnTo>
                    <a:pt x="504504" y="383505"/>
                  </a:lnTo>
                  <a:lnTo>
                    <a:pt x="504413" y="383729"/>
                  </a:lnTo>
                  <a:lnTo>
                    <a:pt x="504492" y="384343"/>
                  </a:lnTo>
                  <a:lnTo>
                    <a:pt x="505184" y="384634"/>
                  </a:lnTo>
                  <a:lnTo>
                    <a:pt x="506745" y="384693"/>
                  </a:lnTo>
                  <a:lnTo>
                    <a:pt x="507293" y="385167"/>
                  </a:lnTo>
                  <a:lnTo>
                    <a:pt x="507445" y="385395"/>
                  </a:lnTo>
                  <a:lnTo>
                    <a:pt x="507512" y="385965"/>
                  </a:lnTo>
                  <a:lnTo>
                    <a:pt x="507381" y="386397"/>
                  </a:lnTo>
                  <a:lnTo>
                    <a:pt x="507019" y="386884"/>
                  </a:lnTo>
                  <a:lnTo>
                    <a:pt x="506402" y="387103"/>
                  </a:lnTo>
                  <a:lnTo>
                    <a:pt x="505922" y="387449"/>
                  </a:lnTo>
                  <a:lnTo>
                    <a:pt x="505259" y="388434"/>
                  </a:lnTo>
                  <a:lnTo>
                    <a:pt x="504817" y="388940"/>
                  </a:lnTo>
                  <a:lnTo>
                    <a:pt x="504691" y="389269"/>
                  </a:lnTo>
                  <a:lnTo>
                    <a:pt x="505063" y="390103"/>
                  </a:lnTo>
                  <a:lnTo>
                    <a:pt x="505140" y="390438"/>
                  </a:lnTo>
                  <a:lnTo>
                    <a:pt x="505080" y="390675"/>
                  </a:lnTo>
                  <a:lnTo>
                    <a:pt x="504616" y="391152"/>
                  </a:lnTo>
                  <a:lnTo>
                    <a:pt x="504094" y="391470"/>
                  </a:lnTo>
                  <a:lnTo>
                    <a:pt x="503691" y="391504"/>
                  </a:lnTo>
                  <a:lnTo>
                    <a:pt x="502954" y="391126"/>
                  </a:lnTo>
                  <a:lnTo>
                    <a:pt x="502447" y="391106"/>
                  </a:lnTo>
                  <a:lnTo>
                    <a:pt x="501749" y="391564"/>
                  </a:lnTo>
                  <a:lnTo>
                    <a:pt x="501058" y="391713"/>
                  </a:lnTo>
                  <a:lnTo>
                    <a:pt x="499569" y="390386"/>
                  </a:lnTo>
                  <a:lnTo>
                    <a:pt x="499267" y="390635"/>
                  </a:lnTo>
                  <a:lnTo>
                    <a:pt x="498671" y="391558"/>
                  </a:lnTo>
                  <a:lnTo>
                    <a:pt x="498208" y="391623"/>
                  </a:lnTo>
                  <a:lnTo>
                    <a:pt x="497972" y="391326"/>
                  </a:lnTo>
                  <a:lnTo>
                    <a:pt x="497780" y="390659"/>
                  </a:lnTo>
                  <a:lnTo>
                    <a:pt x="497358" y="390502"/>
                  </a:lnTo>
                  <a:lnTo>
                    <a:pt x="496831" y="390496"/>
                  </a:lnTo>
                  <a:lnTo>
                    <a:pt x="496568" y="390288"/>
                  </a:lnTo>
                  <a:lnTo>
                    <a:pt x="496461" y="389925"/>
                  </a:lnTo>
                  <a:lnTo>
                    <a:pt x="496400" y="389267"/>
                  </a:lnTo>
                  <a:lnTo>
                    <a:pt x="496001" y="389168"/>
                  </a:lnTo>
                  <a:lnTo>
                    <a:pt x="495924" y="389480"/>
                  </a:lnTo>
                  <a:lnTo>
                    <a:pt x="495943" y="389890"/>
                  </a:lnTo>
                  <a:lnTo>
                    <a:pt x="496258" y="395502"/>
                  </a:lnTo>
                  <a:lnTo>
                    <a:pt x="496388" y="398476"/>
                  </a:lnTo>
                  <a:lnTo>
                    <a:pt x="497024" y="413234"/>
                  </a:lnTo>
                  <a:lnTo>
                    <a:pt x="497040" y="414469"/>
                  </a:lnTo>
                  <a:lnTo>
                    <a:pt x="497138" y="416936"/>
                  </a:lnTo>
                  <a:lnTo>
                    <a:pt x="497427" y="423795"/>
                  </a:lnTo>
                  <a:lnTo>
                    <a:pt x="497489" y="425425"/>
                  </a:lnTo>
                  <a:lnTo>
                    <a:pt x="497512" y="425961"/>
                  </a:lnTo>
                  <a:lnTo>
                    <a:pt x="498132" y="439941"/>
                  </a:lnTo>
                  <a:lnTo>
                    <a:pt x="498171" y="440318"/>
                  </a:lnTo>
                  <a:lnTo>
                    <a:pt x="498200" y="441005"/>
                  </a:lnTo>
                  <a:lnTo>
                    <a:pt x="498198" y="441134"/>
                  </a:lnTo>
                  <a:lnTo>
                    <a:pt x="498247" y="442109"/>
                  </a:lnTo>
                  <a:lnTo>
                    <a:pt x="498265" y="442517"/>
                  </a:lnTo>
                  <a:lnTo>
                    <a:pt x="498290" y="443447"/>
                  </a:lnTo>
                  <a:lnTo>
                    <a:pt x="498303" y="443866"/>
                  </a:lnTo>
                  <a:lnTo>
                    <a:pt x="498587" y="451361"/>
                  </a:lnTo>
                  <a:lnTo>
                    <a:pt x="498723" y="454216"/>
                  </a:lnTo>
                  <a:lnTo>
                    <a:pt x="498989" y="460745"/>
                  </a:lnTo>
                  <a:lnTo>
                    <a:pt x="499088" y="462686"/>
                  </a:lnTo>
                  <a:lnTo>
                    <a:pt x="499155" y="464082"/>
                  </a:lnTo>
                  <a:lnTo>
                    <a:pt x="499463" y="470462"/>
                  </a:lnTo>
                  <a:lnTo>
                    <a:pt x="499644" y="475669"/>
                  </a:lnTo>
                  <a:lnTo>
                    <a:pt x="499674" y="476251"/>
                  </a:lnTo>
                  <a:lnTo>
                    <a:pt x="499213" y="476476"/>
                  </a:lnTo>
                  <a:lnTo>
                    <a:pt x="498389" y="476598"/>
                  </a:lnTo>
                  <a:lnTo>
                    <a:pt x="497127" y="477114"/>
                  </a:lnTo>
                  <a:lnTo>
                    <a:pt x="496276" y="477609"/>
                  </a:lnTo>
                  <a:lnTo>
                    <a:pt x="496085" y="477760"/>
                  </a:lnTo>
                  <a:lnTo>
                    <a:pt x="495784" y="478143"/>
                  </a:lnTo>
                  <a:lnTo>
                    <a:pt x="495559" y="478635"/>
                  </a:lnTo>
                  <a:lnTo>
                    <a:pt x="495310" y="479715"/>
                  </a:lnTo>
                  <a:lnTo>
                    <a:pt x="495288" y="480016"/>
                  </a:lnTo>
                  <a:lnTo>
                    <a:pt x="495044" y="480716"/>
                  </a:lnTo>
                  <a:lnTo>
                    <a:pt x="494837" y="481083"/>
                  </a:lnTo>
                  <a:lnTo>
                    <a:pt x="494836" y="481388"/>
                  </a:lnTo>
                  <a:lnTo>
                    <a:pt x="494998" y="482318"/>
                  </a:lnTo>
                  <a:lnTo>
                    <a:pt x="494903" y="483207"/>
                  </a:lnTo>
                  <a:lnTo>
                    <a:pt x="494859" y="483369"/>
                  </a:lnTo>
                  <a:lnTo>
                    <a:pt x="494658" y="483673"/>
                  </a:lnTo>
                  <a:lnTo>
                    <a:pt x="494370" y="483951"/>
                  </a:lnTo>
                  <a:lnTo>
                    <a:pt x="494308" y="484209"/>
                  </a:lnTo>
                  <a:lnTo>
                    <a:pt x="494295" y="484637"/>
                  </a:lnTo>
                  <a:lnTo>
                    <a:pt x="494343" y="484929"/>
                  </a:lnTo>
                  <a:lnTo>
                    <a:pt x="494169" y="485127"/>
                  </a:lnTo>
                  <a:lnTo>
                    <a:pt x="493550" y="485489"/>
                  </a:lnTo>
                  <a:lnTo>
                    <a:pt x="493126" y="485553"/>
                  </a:lnTo>
                  <a:lnTo>
                    <a:pt x="492038" y="485441"/>
                  </a:lnTo>
                  <a:lnTo>
                    <a:pt x="491102" y="485065"/>
                  </a:lnTo>
                  <a:lnTo>
                    <a:pt x="489965" y="484747"/>
                  </a:lnTo>
                  <a:lnTo>
                    <a:pt x="488328" y="483777"/>
                  </a:lnTo>
                  <a:lnTo>
                    <a:pt x="488080" y="483696"/>
                  </a:lnTo>
                  <a:lnTo>
                    <a:pt x="487057" y="483812"/>
                  </a:lnTo>
                  <a:lnTo>
                    <a:pt x="486271" y="484219"/>
                  </a:lnTo>
                  <a:lnTo>
                    <a:pt x="485568" y="484692"/>
                  </a:lnTo>
                  <a:lnTo>
                    <a:pt x="484923" y="485463"/>
                  </a:lnTo>
                  <a:lnTo>
                    <a:pt x="484737" y="486118"/>
                  </a:lnTo>
                  <a:lnTo>
                    <a:pt x="484760" y="486501"/>
                  </a:lnTo>
                  <a:lnTo>
                    <a:pt x="484259" y="487539"/>
                  </a:lnTo>
                  <a:lnTo>
                    <a:pt x="484067" y="487814"/>
                  </a:lnTo>
                  <a:lnTo>
                    <a:pt x="483949" y="488210"/>
                  </a:lnTo>
                  <a:lnTo>
                    <a:pt x="483889" y="488449"/>
                  </a:lnTo>
                  <a:lnTo>
                    <a:pt x="483937" y="488926"/>
                  </a:lnTo>
                  <a:lnTo>
                    <a:pt x="483635" y="489332"/>
                  </a:lnTo>
                  <a:lnTo>
                    <a:pt x="483039" y="489709"/>
                  </a:lnTo>
                  <a:lnTo>
                    <a:pt x="482849" y="490131"/>
                  </a:lnTo>
                  <a:lnTo>
                    <a:pt x="482900" y="490513"/>
                  </a:lnTo>
                  <a:lnTo>
                    <a:pt x="482982" y="490644"/>
                  </a:lnTo>
                  <a:lnTo>
                    <a:pt x="483217" y="490940"/>
                  </a:lnTo>
                  <a:lnTo>
                    <a:pt x="482908" y="491418"/>
                  </a:lnTo>
                  <a:lnTo>
                    <a:pt x="482425" y="491800"/>
                  </a:lnTo>
                  <a:lnTo>
                    <a:pt x="482082" y="491941"/>
                  </a:lnTo>
                  <a:lnTo>
                    <a:pt x="481389" y="491818"/>
                  </a:lnTo>
                  <a:lnTo>
                    <a:pt x="480851" y="491565"/>
                  </a:lnTo>
                  <a:lnTo>
                    <a:pt x="480202" y="491639"/>
                  </a:lnTo>
                  <a:lnTo>
                    <a:pt x="478995" y="491039"/>
                  </a:lnTo>
                  <a:lnTo>
                    <a:pt x="477238" y="490537"/>
                  </a:lnTo>
                  <a:lnTo>
                    <a:pt x="476976" y="490506"/>
                  </a:lnTo>
                  <a:lnTo>
                    <a:pt x="476469" y="490669"/>
                  </a:lnTo>
                  <a:lnTo>
                    <a:pt x="476123" y="490879"/>
                  </a:lnTo>
                  <a:lnTo>
                    <a:pt x="475414" y="491512"/>
                  </a:lnTo>
                  <a:lnTo>
                    <a:pt x="474647" y="492676"/>
                  </a:lnTo>
                  <a:lnTo>
                    <a:pt x="474370" y="492844"/>
                  </a:lnTo>
                  <a:lnTo>
                    <a:pt x="474239" y="493007"/>
                  </a:lnTo>
                  <a:lnTo>
                    <a:pt x="474195" y="494071"/>
                  </a:lnTo>
                  <a:lnTo>
                    <a:pt x="474301" y="494613"/>
                  </a:lnTo>
                  <a:lnTo>
                    <a:pt x="474123" y="495413"/>
                  </a:lnTo>
                  <a:lnTo>
                    <a:pt x="473173" y="495548"/>
                  </a:lnTo>
                  <a:lnTo>
                    <a:pt x="472321" y="496004"/>
                  </a:lnTo>
                  <a:lnTo>
                    <a:pt x="471797" y="496033"/>
                  </a:lnTo>
                  <a:lnTo>
                    <a:pt x="471228" y="496329"/>
                  </a:lnTo>
                  <a:lnTo>
                    <a:pt x="470277" y="497027"/>
                  </a:lnTo>
                  <a:lnTo>
                    <a:pt x="469023" y="497221"/>
                  </a:lnTo>
                  <a:lnTo>
                    <a:pt x="468439" y="497642"/>
                  </a:lnTo>
                  <a:lnTo>
                    <a:pt x="467849" y="498194"/>
                  </a:lnTo>
                  <a:lnTo>
                    <a:pt x="466985" y="498133"/>
                  </a:lnTo>
                  <a:lnTo>
                    <a:pt x="466489" y="498522"/>
                  </a:lnTo>
                  <a:lnTo>
                    <a:pt x="466333" y="498569"/>
                  </a:lnTo>
                  <a:lnTo>
                    <a:pt x="465598" y="498271"/>
                  </a:lnTo>
                  <a:lnTo>
                    <a:pt x="465234" y="498447"/>
                  </a:lnTo>
                  <a:lnTo>
                    <a:pt x="465222" y="498604"/>
                  </a:lnTo>
                  <a:lnTo>
                    <a:pt x="465430" y="499552"/>
                  </a:lnTo>
                  <a:lnTo>
                    <a:pt x="465373" y="499762"/>
                  </a:lnTo>
                  <a:lnTo>
                    <a:pt x="463633" y="499851"/>
                  </a:lnTo>
                  <a:lnTo>
                    <a:pt x="463292" y="500086"/>
                  </a:lnTo>
                  <a:lnTo>
                    <a:pt x="462227" y="501113"/>
                  </a:lnTo>
                  <a:lnTo>
                    <a:pt x="461657" y="501750"/>
                  </a:lnTo>
                  <a:lnTo>
                    <a:pt x="461599" y="501921"/>
                  </a:lnTo>
                  <a:lnTo>
                    <a:pt x="461729" y="502423"/>
                  </a:lnTo>
                  <a:lnTo>
                    <a:pt x="461646" y="502589"/>
                  </a:lnTo>
                  <a:lnTo>
                    <a:pt x="460912" y="502976"/>
                  </a:lnTo>
                  <a:lnTo>
                    <a:pt x="459416" y="504138"/>
                  </a:lnTo>
                  <a:lnTo>
                    <a:pt x="458979" y="504199"/>
                  </a:lnTo>
                  <a:lnTo>
                    <a:pt x="458533" y="504402"/>
                  </a:lnTo>
                  <a:lnTo>
                    <a:pt x="458060" y="504891"/>
                  </a:lnTo>
                  <a:lnTo>
                    <a:pt x="457224" y="506086"/>
                  </a:lnTo>
                  <a:lnTo>
                    <a:pt x="455995" y="508443"/>
                  </a:lnTo>
                  <a:lnTo>
                    <a:pt x="455773" y="509151"/>
                  </a:lnTo>
                  <a:lnTo>
                    <a:pt x="455835" y="509770"/>
                  </a:lnTo>
                  <a:lnTo>
                    <a:pt x="455580" y="511478"/>
                  </a:lnTo>
                  <a:lnTo>
                    <a:pt x="455514" y="511671"/>
                  </a:lnTo>
                  <a:lnTo>
                    <a:pt x="454972" y="512403"/>
                  </a:lnTo>
                  <a:lnTo>
                    <a:pt x="454606" y="512526"/>
                  </a:lnTo>
                  <a:lnTo>
                    <a:pt x="453584" y="513357"/>
                  </a:lnTo>
                  <a:lnTo>
                    <a:pt x="453362" y="513583"/>
                  </a:lnTo>
                  <a:lnTo>
                    <a:pt x="453032" y="514137"/>
                  </a:lnTo>
                  <a:lnTo>
                    <a:pt x="452994" y="514570"/>
                  </a:lnTo>
                  <a:lnTo>
                    <a:pt x="453087" y="514918"/>
                  </a:lnTo>
                  <a:lnTo>
                    <a:pt x="453437" y="515923"/>
                  </a:lnTo>
                  <a:lnTo>
                    <a:pt x="453643" y="516275"/>
                  </a:lnTo>
                  <a:lnTo>
                    <a:pt x="453880" y="516892"/>
                  </a:lnTo>
                  <a:lnTo>
                    <a:pt x="453921" y="517573"/>
                  </a:lnTo>
                  <a:lnTo>
                    <a:pt x="453814" y="517961"/>
                  </a:lnTo>
                  <a:lnTo>
                    <a:pt x="453540" y="518370"/>
                  </a:lnTo>
                  <a:lnTo>
                    <a:pt x="452883" y="518873"/>
                  </a:lnTo>
                  <a:lnTo>
                    <a:pt x="452527" y="519296"/>
                  </a:lnTo>
                  <a:lnTo>
                    <a:pt x="452103" y="520080"/>
                  </a:lnTo>
                  <a:lnTo>
                    <a:pt x="451826" y="521186"/>
                  </a:lnTo>
                  <a:lnTo>
                    <a:pt x="451701" y="522588"/>
                  </a:lnTo>
                  <a:lnTo>
                    <a:pt x="451420" y="523903"/>
                  </a:lnTo>
                  <a:lnTo>
                    <a:pt x="450042" y="525507"/>
                  </a:lnTo>
                  <a:lnTo>
                    <a:pt x="449644" y="525783"/>
                  </a:lnTo>
                  <a:lnTo>
                    <a:pt x="449518" y="526094"/>
                  </a:lnTo>
                  <a:lnTo>
                    <a:pt x="449390" y="526439"/>
                  </a:lnTo>
                  <a:lnTo>
                    <a:pt x="448949" y="526945"/>
                  </a:lnTo>
                  <a:lnTo>
                    <a:pt x="448639" y="527172"/>
                  </a:lnTo>
                  <a:lnTo>
                    <a:pt x="448271" y="527285"/>
                  </a:lnTo>
                  <a:lnTo>
                    <a:pt x="447332" y="528114"/>
                  </a:lnTo>
                  <a:lnTo>
                    <a:pt x="447044" y="528557"/>
                  </a:lnTo>
                  <a:lnTo>
                    <a:pt x="446873" y="528651"/>
                  </a:lnTo>
                  <a:lnTo>
                    <a:pt x="446338" y="528719"/>
                  </a:lnTo>
                  <a:lnTo>
                    <a:pt x="445827" y="529147"/>
                  </a:lnTo>
                  <a:lnTo>
                    <a:pt x="445623" y="529282"/>
                  </a:lnTo>
                  <a:lnTo>
                    <a:pt x="445033" y="529365"/>
                  </a:lnTo>
                  <a:lnTo>
                    <a:pt x="444882" y="529544"/>
                  </a:lnTo>
                  <a:lnTo>
                    <a:pt x="444848" y="530096"/>
                  </a:lnTo>
                  <a:lnTo>
                    <a:pt x="444598" y="530205"/>
                  </a:lnTo>
                  <a:lnTo>
                    <a:pt x="443659" y="530376"/>
                  </a:lnTo>
                  <a:lnTo>
                    <a:pt x="443351" y="530625"/>
                  </a:lnTo>
                  <a:lnTo>
                    <a:pt x="443009" y="531088"/>
                  </a:lnTo>
                  <a:lnTo>
                    <a:pt x="442972" y="531446"/>
                  </a:lnTo>
                  <a:lnTo>
                    <a:pt x="443074" y="531905"/>
                  </a:lnTo>
                  <a:lnTo>
                    <a:pt x="442845" y="533711"/>
                  </a:lnTo>
                  <a:lnTo>
                    <a:pt x="443029" y="534147"/>
                  </a:lnTo>
                  <a:lnTo>
                    <a:pt x="442524" y="535305"/>
                  </a:lnTo>
                  <a:lnTo>
                    <a:pt x="442458" y="537326"/>
                  </a:lnTo>
                  <a:lnTo>
                    <a:pt x="442303" y="538755"/>
                  </a:lnTo>
                  <a:lnTo>
                    <a:pt x="441971" y="539670"/>
                  </a:lnTo>
                  <a:lnTo>
                    <a:pt x="441844" y="540352"/>
                  </a:lnTo>
                  <a:lnTo>
                    <a:pt x="441717" y="541658"/>
                  </a:lnTo>
                  <a:lnTo>
                    <a:pt x="441588" y="541938"/>
                  </a:lnTo>
                  <a:lnTo>
                    <a:pt x="441529" y="542697"/>
                  </a:lnTo>
                  <a:lnTo>
                    <a:pt x="441640" y="543020"/>
                  </a:lnTo>
                  <a:lnTo>
                    <a:pt x="441673" y="543515"/>
                  </a:lnTo>
                  <a:lnTo>
                    <a:pt x="441569" y="544258"/>
                  </a:lnTo>
                  <a:lnTo>
                    <a:pt x="441597" y="544759"/>
                  </a:lnTo>
                  <a:lnTo>
                    <a:pt x="441767" y="545517"/>
                  </a:lnTo>
                  <a:lnTo>
                    <a:pt x="442181" y="546387"/>
                  </a:lnTo>
                  <a:lnTo>
                    <a:pt x="442246" y="546902"/>
                  </a:lnTo>
                  <a:lnTo>
                    <a:pt x="442032" y="547678"/>
                  </a:lnTo>
                  <a:lnTo>
                    <a:pt x="441909" y="548612"/>
                  </a:lnTo>
                  <a:lnTo>
                    <a:pt x="441933" y="549169"/>
                  </a:lnTo>
                  <a:lnTo>
                    <a:pt x="442285" y="549899"/>
                  </a:lnTo>
                  <a:lnTo>
                    <a:pt x="442174" y="551522"/>
                  </a:lnTo>
                  <a:lnTo>
                    <a:pt x="442317" y="552007"/>
                  </a:lnTo>
                  <a:lnTo>
                    <a:pt x="442598" y="552301"/>
                  </a:lnTo>
                  <a:lnTo>
                    <a:pt x="443665" y="553117"/>
                  </a:lnTo>
                  <a:lnTo>
                    <a:pt x="446207" y="553176"/>
                  </a:lnTo>
                  <a:lnTo>
                    <a:pt x="446483" y="553221"/>
                  </a:lnTo>
                  <a:lnTo>
                    <a:pt x="447492" y="553628"/>
                  </a:lnTo>
                  <a:lnTo>
                    <a:pt x="448620" y="553902"/>
                  </a:lnTo>
                  <a:lnTo>
                    <a:pt x="449775" y="553829"/>
                  </a:lnTo>
                  <a:lnTo>
                    <a:pt x="450854" y="553532"/>
                  </a:lnTo>
                  <a:lnTo>
                    <a:pt x="451999" y="552889"/>
                  </a:lnTo>
                  <a:lnTo>
                    <a:pt x="452447" y="552729"/>
                  </a:lnTo>
                  <a:lnTo>
                    <a:pt x="453447" y="552602"/>
                  </a:lnTo>
                  <a:lnTo>
                    <a:pt x="453714" y="552627"/>
                  </a:lnTo>
                  <a:lnTo>
                    <a:pt x="454049" y="552805"/>
                  </a:lnTo>
                  <a:lnTo>
                    <a:pt x="454650" y="553273"/>
                  </a:lnTo>
                  <a:lnTo>
                    <a:pt x="455475" y="554136"/>
                  </a:lnTo>
                  <a:lnTo>
                    <a:pt x="456666" y="554748"/>
                  </a:lnTo>
                  <a:lnTo>
                    <a:pt x="458745" y="556415"/>
                  </a:lnTo>
                  <a:lnTo>
                    <a:pt x="458896" y="556776"/>
                  </a:lnTo>
                  <a:lnTo>
                    <a:pt x="458918" y="557050"/>
                  </a:lnTo>
                  <a:lnTo>
                    <a:pt x="458637" y="558693"/>
                  </a:lnTo>
                  <a:lnTo>
                    <a:pt x="458706" y="559696"/>
                  </a:lnTo>
                  <a:lnTo>
                    <a:pt x="458842" y="560330"/>
                  </a:lnTo>
                  <a:lnTo>
                    <a:pt x="459096" y="560650"/>
                  </a:lnTo>
                  <a:lnTo>
                    <a:pt x="460007" y="561429"/>
                  </a:lnTo>
                  <a:lnTo>
                    <a:pt x="460431" y="561911"/>
                  </a:lnTo>
                  <a:lnTo>
                    <a:pt x="461488" y="563373"/>
                  </a:lnTo>
                  <a:lnTo>
                    <a:pt x="462271" y="564836"/>
                  </a:lnTo>
                  <a:lnTo>
                    <a:pt x="462681" y="565792"/>
                  </a:lnTo>
                  <a:lnTo>
                    <a:pt x="463202" y="566359"/>
                  </a:lnTo>
                  <a:lnTo>
                    <a:pt x="463926" y="567496"/>
                  </a:lnTo>
                  <a:lnTo>
                    <a:pt x="464246" y="567700"/>
                  </a:lnTo>
                  <a:lnTo>
                    <a:pt x="465932" y="568306"/>
                  </a:lnTo>
                  <a:lnTo>
                    <a:pt x="466824" y="568821"/>
                  </a:lnTo>
                  <a:lnTo>
                    <a:pt x="467530" y="570688"/>
                  </a:lnTo>
                  <a:lnTo>
                    <a:pt x="467536" y="571233"/>
                  </a:lnTo>
                  <a:lnTo>
                    <a:pt x="467340" y="572463"/>
                  </a:lnTo>
                  <a:lnTo>
                    <a:pt x="467288" y="574003"/>
                  </a:lnTo>
                  <a:lnTo>
                    <a:pt x="467388" y="574405"/>
                  </a:lnTo>
                  <a:lnTo>
                    <a:pt x="467661" y="574709"/>
                  </a:lnTo>
                  <a:lnTo>
                    <a:pt x="467695" y="574860"/>
                  </a:lnTo>
                  <a:lnTo>
                    <a:pt x="467577" y="575718"/>
                  </a:lnTo>
                  <a:lnTo>
                    <a:pt x="467353" y="576333"/>
                  </a:lnTo>
                  <a:lnTo>
                    <a:pt x="467397" y="577037"/>
                  </a:lnTo>
                  <a:lnTo>
                    <a:pt x="466580" y="577431"/>
                  </a:lnTo>
                  <a:lnTo>
                    <a:pt x="466017" y="577859"/>
                  </a:lnTo>
                  <a:lnTo>
                    <a:pt x="465485" y="578498"/>
                  </a:lnTo>
                  <a:lnTo>
                    <a:pt x="464769" y="579848"/>
                  </a:lnTo>
                  <a:lnTo>
                    <a:pt x="464607" y="580433"/>
                  </a:lnTo>
                  <a:lnTo>
                    <a:pt x="464678" y="580812"/>
                  </a:lnTo>
                  <a:lnTo>
                    <a:pt x="464583" y="580948"/>
                  </a:lnTo>
                  <a:lnTo>
                    <a:pt x="462851" y="582369"/>
                  </a:lnTo>
                  <a:lnTo>
                    <a:pt x="462239" y="583138"/>
                  </a:lnTo>
                  <a:lnTo>
                    <a:pt x="462150" y="583456"/>
                  </a:lnTo>
                  <a:lnTo>
                    <a:pt x="462130" y="583850"/>
                  </a:lnTo>
                  <a:lnTo>
                    <a:pt x="462665" y="585481"/>
                  </a:lnTo>
                  <a:lnTo>
                    <a:pt x="462745" y="585928"/>
                  </a:lnTo>
                  <a:lnTo>
                    <a:pt x="462758" y="586367"/>
                  </a:lnTo>
                  <a:lnTo>
                    <a:pt x="462672" y="586762"/>
                  </a:lnTo>
                  <a:lnTo>
                    <a:pt x="462215" y="587838"/>
                  </a:lnTo>
                  <a:lnTo>
                    <a:pt x="461711" y="588627"/>
                  </a:lnTo>
                  <a:lnTo>
                    <a:pt x="459946" y="590466"/>
                  </a:lnTo>
                  <a:lnTo>
                    <a:pt x="459474" y="591230"/>
                  </a:lnTo>
                  <a:lnTo>
                    <a:pt x="459028" y="591801"/>
                  </a:lnTo>
                  <a:lnTo>
                    <a:pt x="458182" y="592514"/>
                  </a:lnTo>
                  <a:lnTo>
                    <a:pt x="457657" y="592957"/>
                  </a:lnTo>
                  <a:lnTo>
                    <a:pt x="456853" y="593285"/>
                  </a:lnTo>
                  <a:lnTo>
                    <a:pt x="456626" y="593579"/>
                  </a:lnTo>
                  <a:lnTo>
                    <a:pt x="456549" y="593879"/>
                  </a:lnTo>
                  <a:lnTo>
                    <a:pt x="456561" y="594183"/>
                  </a:lnTo>
                  <a:lnTo>
                    <a:pt x="456727" y="595076"/>
                  </a:lnTo>
                  <a:lnTo>
                    <a:pt x="457018" y="595653"/>
                  </a:lnTo>
                  <a:lnTo>
                    <a:pt x="457603" y="596403"/>
                  </a:lnTo>
                  <a:lnTo>
                    <a:pt x="457729" y="596936"/>
                  </a:lnTo>
                  <a:lnTo>
                    <a:pt x="457749" y="597560"/>
                  </a:lnTo>
                  <a:lnTo>
                    <a:pt x="457417" y="598299"/>
                  </a:lnTo>
                  <a:lnTo>
                    <a:pt x="457052" y="598802"/>
                  </a:lnTo>
                  <a:lnTo>
                    <a:pt x="456936" y="599367"/>
                  </a:lnTo>
                  <a:lnTo>
                    <a:pt x="457286" y="601014"/>
                  </a:lnTo>
                  <a:lnTo>
                    <a:pt x="457337" y="602157"/>
                  </a:lnTo>
                  <a:lnTo>
                    <a:pt x="457542" y="602822"/>
                  </a:lnTo>
                  <a:lnTo>
                    <a:pt x="457746" y="603262"/>
                  </a:lnTo>
                  <a:lnTo>
                    <a:pt x="457937" y="603527"/>
                  </a:lnTo>
                  <a:lnTo>
                    <a:pt x="458001" y="603876"/>
                  </a:lnTo>
                  <a:lnTo>
                    <a:pt x="457798" y="604752"/>
                  </a:lnTo>
                  <a:lnTo>
                    <a:pt x="457403" y="605238"/>
                  </a:lnTo>
                  <a:lnTo>
                    <a:pt x="456992" y="605608"/>
                  </a:lnTo>
                  <a:lnTo>
                    <a:pt x="456819" y="605953"/>
                  </a:lnTo>
                  <a:lnTo>
                    <a:pt x="456563" y="607399"/>
                  </a:lnTo>
                  <a:lnTo>
                    <a:pt x="456543" y="608127"/>
                  </a:lnTo>
                  <a:lnTo>
                    <a:pt x="456633" y="608815"/>
                  </a:lnTo>
                  <a:lnTo>
                    <a:pt x="456849" y="609197"/>
                  </a:lnTo>
                  <a:lnTo>
                    <a:pt x="458192" y="610452"/>
                  </a:lnTo>
                  <a:lnTo>
                    <a:pt x="458191" y="610767"/>
                  </a:lnTo>
                  <a:lnTo>
                    <a:pt x="457777" y="611756"/>
                  </a:lnTo>
                  <a:lnTo>
                    <a:pt x="457715" y="612442"/>
                  </a:lnTo>
                  <a:lnTo>
                    <a:pt x="457751" y="613184"/>
                  </a:lnTo>
                  <a:lnTo>
                    <a:pt x="457866" y="613709"/>
                  </a:lnTo>
                  <a:lnTo>
                    <a:pt x="458711" y="615698"/>
                  </a:lnTo>
                  <a:lnTo>
                    <a:pt x="459192" y="617895"/>
                  </a:lnTo>
                  <a:lnTo>
                    <a:pt x="459492" y="618345"/>
                  </a:lnTo>
                  <a:lnTo>
                    <a:pt x="459741" y="618550"/>
                  </a:lnTo>
                  <a:lnTo>
                    <a:pt x="459865" y="618830"/>
                  </a:lnTo>
                  <a:lnTo>
                    <a:pt x="459864" y="618965"/>
                  </a:lnTo>
                  <a:lnTo>
                    <a:pt x="459781" y="619293"/>
                  </a:lnTo>
                  <a:lnTo>
                    <a:pt x="459352" y="620058"/>
                  </a:lnTo>
                  <a:lnTo>
                    <a:pt x="459172" y="620251"/>
                  </a:lnTo>
                  <a:lnTo>
                    <a:pt x="458403" y="620856"/>
                  </a:lnTo>
                  <a:lnTo>
                    <a:pt x="457283" y="621992"/>
                  </a:lnTo>
                  <a:lnTo>
                    <a:pt x="456449" y="622995"/>
                  </a:lnTo>
                  <a:lnTo>
                    <a:pt x="454687" y="624461"/>
                  </a:lnTo>
                  <a:lnTo>
                    <a:pt x="453779" y="625994"/>
                  </a:lnTo>
                  <a:lnTo>
                    <a:pt x="453654" y="626281"/>
                  </a:lnTo>
                  <a:lnTo>
                    <a:pt x="453589" y="626601"/>
                  </a:lnTo>
                  <a:lnTo>
                    <a:pt x="453597" y="627251"/>
                  </a:lnTo>
                  <a:lnTo>
                    <a:pt x="453724" y="627770"/>
                  </a:lnTo>
                  <a:lnTo>
                    <a:pt x="454279" y="628745"/>
                  </a:lnTo>
                  <a:lnTo>
                    <a:pt x="454694" y="629239"/>
                  </a:lnTo>
                  <a:lnTo>
                    <a:pt x="455273" y="629755"/>
                  </a:lnTo>
                  <a:lnTo>
                    <a:pt x="456241" y="630333"/>
                  </a:lnTo>
                  <a:lnTo>
                    <a:pt x="457151" y="631109"/>
                  </a:lnTo>
                  <a:lnTo>
                    <a:pt x="457779" y="631825"/>
                  </a:lnTo>
                  <a:lnTo>
                    <a:pt x="458069" y="632468"/>
                  </a:lnTo>
                  <a:lnTo>
                    <a:pt x="458096" y="632740"/>
                  </a:lnTo>
                  <a:lnTo>
                    <a:pt x="458042" y="633024"/>
                  </a:lnTo>
                  <a:lnTo>
                    <a:pt x="457529" y="634727"/>
                  </a:lnTo>
                  <a:lnTo>
                    <a:pt x="457250" y="635877"/>
                  </a:lnTo>
                  <a:lnTo>
                    <a:pt x="457334" y="636940"/>
                  </a:lnTo>
                  <a:lnTo>
                    <a:pt x="457554" y="637805"/>
                  </a:lnTo>
                  <a:lnTo>
                    <a:pt x="457448" y="638525"/>
                  </a:lnTo>
                  <a:lnTo>
                    <a:pt x="457478" y="639166"/>
                  </a:lnTo>
                  <a:lnTo>
                    <a:pt x="457607" y="640164"/>
                  </a:lnTo>
                  <a:lnTo>
                    <a:pt x="457714" y="640499"/>
                  </a:lnTo>
                  <a:lnTo>
                    <a:pt x="457862" y="640752"/>
                  </a:lnTo>
                  <a:lnTo>
                    <a:pt x="458558" y="641181"/>
                  </a:lnTo>
                  <a:lnTo>
                    <a:pt x="459246" y="642509"/>
                  </a:lnTo>
                  <a:lnTo>
                    <a:pt x="459724" y="644580"/>
                  </a:lnTo>
                  <a:lnTo>
                    <a:pt x="459766" y="645206"/>
                  </a:lnTo>
                  <a:lnTo>
                    <a:pt x="459200" y="649067"/>
                  </a:lnTo>
                  <a:lnTo>
                    <a:pt x="459094" y="649401"/>
                  </a:lnTo>
                  <a:lnTo>
                    <a:pt x="459012" y="649569"/>
                  </a:lnTo>
                  <a:lnTo>
                    <a:pt x="458832" y="649716"/>
                  </a:lnTo>
                  <a:lnTo>
                    <a:pt x="457640" y="650579"/>
                  </a:lnTo>
                  <a:lnTo>
                    <a:pt x="457552" y="650771"/>
                  </a:lnTo>
                  <a:lnTo>
                    <a:pt x="457507" y="651067"/>
                  </a:lnTo>
                  <a:lnTo>
                    <a:pt x="457503" y="651846"/>
                  </a:lnTo>
                  <a:lnTo>
                    <a:pt x="457619" y="652253"/>
                  </a:lnTo>
                  <a:lnTo>
                    <a:pt x="458112" y="653268"/>
                  </a:lnTo>
                  <a:lnTo>
                    <a:pt x="458723" y="654283"/>
                  </a:lnTo>
                  <a:lnTo>
                    <a:pt x="458809" y="654535"/>
                  </a:lnTo>
                  <a:lnTo>
                    <a:pt x="458789" y="654836"/>
                  </a:lnTo>
                  <a:lnTo>
                    <a:pt x="458467" y="655638"/>
                  </a:lnTo>
                  <a:lnTo>
                    <a:pt x="458288" y="656347"/>
                  </a:lnTo>
                  <a:lnTo>
                    <a:pt x="458387" y="657466"/>
                  </a:lnTo>
                  <a:lnTo>
                    <a:pt x="458808" y="659406"/>
                  </a:lnTo>
                  <a:lnTo>
                    <a:pt x="458830" y="659977"/>
                  </a:lnTo>
                  <a:lnTo>
                    <a:pt x="458758" y="660307"/>
                  </a:lnTo>
                  <a:lnTo>
                    <a:pt x="458436" y="660785"/>
                  </a:lnTo>
                  <a:lnTo>
                    <a:pt x="458156" y="661349"/>
                  </a:lnTo>
                  <a:lnTo>
                    <a:pt x="458125" y="661602"/>
                  </a:lnTo>
                  <a:lnTo>
                    <a:pt x="458223" y="662079"/>
                  </a:lnTo>
                  <a:lnTo>
                    <a:pt x="458153" y="662324"/>
                  </a:lnTo>
                  <a:lnTo>
                    <a:pt x="457395" y="663654"/>
                  </a:lnTo>
                  <a:lnTo>
                    <a:pt x="457303" y="664126"/>
                  </a:lnTo>
                  <a:lnTo>
                    <a:pt x="457216" y="665789"/>
                  </a:lnTo>
                  <a:lnTo>
                    <a:pt x="457016" y="666655"/>
                  </a:lnTo>
                  <a:lnTo>
                    <a:pt x="456670" y="667332"/>
                  </a:lnTo>
                  <a:lnTo>
                    <a:pt x="455946" y="668205"/>
                  </a:lnTo>
                  <a:lnTo>
                    <a:pt x="455528" y="668910"/>
                  </a:lnTo>
                  <a:lnTo>
                    <a:pt x="455061" y="670256"/>
                  </a:lnTo>
                  <a:lnTo>
                    <a:pt x="454899" y="671653"/>
                  </a:lnTo>
                  <a:lnTo>
                    <a:pt x="454877" y="672749"/>
                  </a:lnTo>
                  <a:lnTo>
                    <a:pt x="454954" y="672909"/>
                  </a:lnTo>
                  <a:lnTo>
                    <a:pt x="455307" y="673179"/>
                  </a:lnTo>
                  <a:lnTo>
                    <a:pt x="455437" y="673408"/>
                  </a:lnTo>
                  <a:lnTo>
                    <a:pt x="455496" y="673653"/>
                  </a:lnTo>
                  <a:lnTo>
                    <a:pt x="457054" y="674729"/>
                  </a:lnTo>
                  <a:lnTo>
                    <a:pt x="459379" y="675789"/>
                  </a:lnTo>
                  <a:lnTo>
                    <a:pt x="460359" y="676600"/>
                  </a:lnTo>
                  <a:lnTo>
                    <a:pt x="460657" y="676745"/>
                  </a:lnTo>
                  <a:lnTo>
                    <a:pt x="461078" y="676823"/>
                  </a:lnTo>
                  <a:lnTo>
                    <a:pt x="462458" y="677499"/>
                  </a:lnTo>
                  <a:lnTo>
                    <a:pt x="463023" y="677989"/>
                  </a:lnTo>
                  <a:lnTo>
                    <a:pt x="465065" y="679759"/>
                  </a:lnTo>
                  <a:lnTo>
                    <a:pt x="466387" y="680785"/>
                  </a:lnTo>
                  <a:lnTo>
                    <a:pt x="466878" y="681400"/>
                  </a:lnTo>
                  <a:lnTo>
                    <a:pt x="467964" y="682436"/>
                  </a:lnTo>
                  <a:lnTo>
                    <a:pt x="470355" y="685093"/>
                  </a:lnTo>
                  <a:lnTo>
                    <a:pt x="470758" y="685444"/>
                  </a:lnTo>
                  <a:lnTo>
                    <a:pt x="471316" y="685840"/>
                  </a:lnTo>
                  <a:lnTo>
                    <a:pt x="473847" y="687062"/>
                  </a:lnTo>
                  <a:lnTo>
                    <a:pt x="474992" y="688493"/>
                  </a:lnTo>
                  <a:lnTo>
                    <a:pt x="475226" y="689189"/>
                  </a:lnTo>
                  <a:lnTo>
                    <a:pt x="475257" y="689921"/>
                  </a:lnTo>
                  <a:lnTo>
                    <a:pt x="474999" y="690770"/>
                  </a:lnTo>
                  <a:lnTo>
                    <a:pt x="474935" y="691185"/>
                  </a:lnTo>
                  <a:lnTo>
                    <a:pt x="474969" y="691550"/>
                  </a:lnTo>
                  <a:lnTo>
                    <a:pt x="475167" y="692014"/>
                  </a:lnTo>
                  <a:lnTo>
                    <a:pt x="475539" y="692315"/>
                  </a:lnTo>
                  <a:lnTo>
                    <a:pt x="475907" y="692467"/>
                  </a:lnTo>
                  <a:lnTo>
                    <a:pt x="476680" y="692332"/>
                  </a:lnTo>
                  <a:lnTo>
                    <a:pt x="477270" y="692363"/>
                  </a:lnTo>
                  <a:lnTo>
                    <a:pt x="478463" y="693214"/>
                  </a:lnTo>
                  <a:lnTo>
                    <a:pt x="478664" y="693829"/>
                  </a:lnTo>
                  <a:lnTo>
                    <a:pt x="478943" y="694054"/>
                  </a:lnTo>
                  <a:lnTo>
                    <a:pt x="479102" y="694081"/>
                  </a:lnTo>
                  <a:lnTo>
                    <a:pt x="479422" y="693920"/>
                  </a:lnTo>
                  <a:lnTo>
                    <a:pt x="479690" y="693456"/>
                  </a:lnTo>
                  <a:lnTo>
                    <a:pt x="479861" y="693285"/>
                  </a:lnTo>
                  <a:lnTo>
                    <a:pt x="480303" y="693326"/>
                  </a:lnTo>
                  <a:lnTo>
                    <a:pt x="480677" y="693474"/>
                  </a:lnTo>
                  <a:lnTo>
                    <a:pt x="480919" y="693724"/>
                  </a:lnTo>
                  <a:lnTo>
                    <a:pt x="481633" y="694697"/>
                  </a:lnTo>
                  <a:lnTo>
                    <a:pt x="482872" y="696680"/>
                  </a:lnTo>
                  <a:lnTo>
                    <a:pt x="482945" y="697181"/>
                  </a:lnTo>
                  <a:lnTo>
                    <a:pt x="482913" y="697433"/>
                  </a:lnTo>
                  <a:lnTo>
                    <a:pt x="482772" y="697815"/>
                  </a:lnTo>
                  <a:lnTo>
                    <a:pt x="482750" y="698087"/>
                  </a:lnTo>
                  <a:lnTo>
                    <a:pt x="482928" y="698465"/>
                  </a:lnTo>
                  <a:lnTo>
                    <a:pt x="483134" y="698632"/>
                  </a:lnTo>
                  <a:lnTo>
                    <a:pt x="483528" y="698734"/>
                  </a:lnTo>
                  <a:lnTo>
                    <a:pt x="483923" y="698678"/>
                  </a:lnTo>
                  <a:lnTo>
                    <a:pt x="485266" y="697693"/>
                  </a:lnTo>
                  <a:lnTo>
                    <a:pt x="485931" y="697423"/>
                  </a:lnTo>
                  <a:lnTo>
                    <a:pt x="486195" y="697414"/>
                  </a:lnTo>
                  <a:lnTo>
                    <a:pt x="486823" y="697885"/>
                  </a:lnTo>
                  <a:lnTo>
                    <a:pt x="487230" y="698085"/>
                  </a:lnTo>
                  <a:lnTo>
                    <a:pt x="488821" y="698644"/>
                  </a:lnTo>
                  <a:lnTo>
                    <a:pt x="489169" y="698608"/>
                  </a:lnTo>
                  <a:lnTo>
                    <a:pt x="489757" y="698309"/>
                  </a:lnTo>
                  <a:lnTo>
                    <a:pt x="490147" y="698261"/>
                  </a:lnTo>
                  <a:lnTo>
                    <a:pt x="491296" y="698688"/>
                  </a:lnTo>
                  <a:lnTo>
                    <a:pt x="492897" y="699083"/>
                  </a:lnTo>
                  <a:lnTo>
                    <a:pt x="494393" y="698878"/>
                  </a:lnTo>
                  <a:lnTo>
                    <a:pt x="495159" y="698452"/>
                  </a:lnTo>
                  <a:lnTo>
                    <a:pt x="495383" y="698400"/>
                  </a:lnTo>
                  <a:lnTo>
                    <a:pt x="495948" y="698550"/>
                  </a:lnTo>
                  <a:lnTo>
                    <a:pt x="496495" y="698903"/>
                  </a:lnTo>
                  <a:lnTo>
                    <a:pt x="497093" y="699124"/>
                  </a:lnTo>
                  <a:lnTo>
                    <a:pt x="498760" y="699355"/>
                  </a:lnTo>
                  <a:lnTo>
                    <a:pt x="499836" y="699395"/>
                  </a:lnTo>
                  <a:lnTo>
                    <a:pt x="501996" y="699081"/>
                  </a:lnTo>
                  <a:lnTo>
                    <a:pt x="502707" y="699085"/>
                  </a:lnTo>
                  <a:lnTo>
                    <a:pt x="504178" y="699283"/>
                  </a:lnTo>
                  <a:lnTo>
                    <a:pt x="505397" y="699691"/>
                  </a:lnTo>
                  <a:lnTo>
                    <a:pt x="506161" y="700115"/>
                  </a:lnTo>
                  <a:lnTo>
                    <a:pt x="507150" y="700947"/>
                  </a:lnTo>
                  <a:lnTo>
                    <a:pt x="507436" y="701292"/>
                  </a:lnTo>
                  <a:lnTo>
                    <a:pt x="507564" y="701513"/>
                  </a:lnTo>
                  <a:lnTo>
                    <a:pt x="507810" y="701937"/>
                  </a:lnTo>
                  <a:lnTo>
                    <a:pt x="508211" y="703282"/>
                  </a:lnTo>
                  <a:lnTo>
                    <a:pt x="508539" y="703898"/>
                  </a:lnTo>
                  <a:lnTo>
                    <a:pt x="509034" y="704560"/>
                  </a:lnTo>
                  <a:lnTo>
                    <a:pt x="509092" y="704731"/>
                  </a:lnTo>
                  <a:lnTo>
                    <a:pt x="509167" y="705045"/>
                  </a:lnTo>
                  <a:lnTo>
                    <a:pt x="509201" y="706941"/>
                  </a:lnTo>
                  <a:lnTo>
                    <a:pt x="509301" y="707423"/>
                  </a:lnTo>
                  <a:lnTo>
                    <a:pt x="509885" y="708511"/>
                  </a:lnTo>
                  <a:lnTo>
                    <a:pt x="510574" y="709550"/>
                  </a:lnTo>
                  <a:lnTo>
                    <a:pt x="511531" y="710649"/>
                  </a:lnTo>
                  <a:lnTo>
                    <a:pt x="512143" y="711218"/>
                  </a:lnTo>
                  <a:lnTo>
                    <a:pt x="513699" y="712399"/>
                  </a:lnTo>
                  <a:lnTo>
                    <a:pt x="515141" y="713161"/>
                  </a:lnTo>
                  <a:lnTo>
                    <a:pt x="515598" y="713535"/>
                  </a:lnTo>
                  <a:lnTo>
                    <a:pt x="515917" y="713902"/>
                  </a:lnTo>
                  <a:lnTo>
                    <a:pt x="516441" y="714590"/>
                  </a:lnTo>
                  <a:lnTo>
                    <a:pt x="516976" y="715152"/>
                  </a:lnTo>
                  <a:lnTo>
                    <a:pt x="518204" y="715838"/>
                  </a:lnTo>
                  <a:lnTo>
                    <a:pt x="518838" y="716086"/>
                  </a:lnTo>
                  <a:lnTo>
                    <a:pt x="520944" y="716683"/>
                  </a:lnTo>
                  <a:lnTo>
                    <a:pt x="523610" y="717323"/>
                  </a:lnTo>
                  <a:lnTo>
                    <a:pt x="524440" y="717489"/>
                  </a:lnTo>
                  <a:lnTo>
                    <a:pt x="526857" y="717749"/>
                  </a:lnTo>
                  <a:lnTo>
                    <a:pt x="528453" y="718050"/>
                  </a:lnTo>
                  <a:lnTo>
                    <a:pt x="528821" y="718260"/>
                  </a:lnTo>
                  <a:lnTo>
                    <a:pt x="529462" y="718894"/>
                  </a:lnTo>
                  <a:lnTo>
                    <a:pt x="529918" y="719183"/>
                  </a:lnTo>
                  <a:lnTo>
                    <a:pt x="531369" y="719480"/>
                  </a:lnTo>
                  <a:lnTo>
                    <a:pt x="532454" y="719813"/>
                  </a:lnTo>
                  <a:lnTo>
                    <a:pt x="532844" y="720039"/>
                  </a:lnTo>
                  <a:lnTo>
                    <a:pt x="533388" y="720355"/>
                  </a:lnTo>
                  <a:lnTo>
                    <a:pt x="534059" y="720448"/>
                  </a:lnTo>
                  <a:lnTo>
                    <a:pt x="535173" y="720379"/>
                  </a:lnTo>
                  <a:lnTo>
                    <a:pt x="535723" y="720558"/>
                  </a:lnTo>
                  <a:lnTo>
                    <a:pt x="536040" y="720742"/>
                  </a:lnTo>
                  <a:lnTo>
                    <a:pt x="536851" y="721731"/>
                  </a:lnTo>
                  <a:lnTo>
                    <a:pt x="537745" y="722522"/>
                  </a:lnTo>
                  <a:lnTo>
                    <a:pt x="539775" y="723530"/>
                  </a:lnTo>
                  <a:lnTo>
                    <a:pt x="540911" y="723709"/>
                  </a:lnTo>
                  <a:lnTo>
                    <a:pt x="541170" y="723815"/>
                  </a:lnTo>
                  <a:lnTo>
                    <a:pt x="541532" y="724049"/>
                  </a:lnTo>
                  <a:lnTo>
                    <a:pt x="541828" y="724351"/>
                  </a:lnTo>
                  <a:lnTo>
                    <a:pt x="542499" y="724785"/>
                  </a:lnTo>
                  <a:lnTo>
                    <a:pt x="543221" y="725144"/>
                  </a:lnTo>
                  <a:lnTo>
                    <a:pt x="543574" y="725226"/>
                  </a:lnTo>
                  <a:lnTo>
                    <a:pt x="544141" y="725209"/>
                  </a:lnTo>
                  <a:lnTo>
                    <a:pt x="544530" y="725316"/>
                  </a:lnTo>
                  <a:lnTo>
                    <a:pt x="545031" y="725538"/>
                  </a:lnTo>
                  <a:lnTo>
                    <a:pt x="545757" y="726052"/>
                  </a:lnTo>
                  <a:lnTo>
                    <a:pt x="546205" y="726429"/>
                  </a:lnTo>
                  <a:lnTo>
                    <a:pt x="546955" y="727338"/>
                  </a:lnTo>
                  <a:lnTo>
                    <a:pt x="547323" y="727936"/>
                  </a:lnTo>
                  <a:lnTo>
                    <a:pt x="548250" y="729042"/>
                  </a:lnTo>
                  <a:lnTo>
                    <a:pt x="549664" y="729783"/>
                  </a:lnTo>
                  <a:lnTo>
                    <a:pt x="549954" y="730052"/>
                  </a:lnTo>
                  <a:lnTo>
                    <a:pt x="550765" y="731614"/>
                  </a:lnTo>
                  <a:lnTo>
                    <a:pt x="551054" y="732273"/>
                  </a:lnTo>
                  <a:lnTo>
                    <a:pt x="551382" y="733244"/>
                  </a:lnTo>
                  <a:lnTo>
                    <a:pt x="551385" y="733391"/>
                  </a:lnTo>
                  <a:lnTo>
                    <a:pt x="551319" y="733713"/>
                  </a:lnTo>
                  <a:lnTo>
                    <a:pt x="550671" y="734800"/>
                  </a:lnTo>
                  <a:lnTo>
                    <a:pt x="550377" y="735400"/>
                  </a:lnTo>
                  <a:lnTo>
                    <a:pt x="550302" y="735739"/>
                  </a:lnTo>
                  <a:lnTo>
                    <a:pt x="550362" y="736179"/>
                  </a:lnTo>
                  <a:lnTo>
                    <a:pt x="550644" y="736755"/>
                  </a:lnTo>
                  <a:lnTo>
                    <a:pt x="550856" y="736938"/>
                  </a:lnTo>
                  <a:lnTo>
                    <a:pt x="552414" y="737579"/>
                  </a:lnTo>
                  <a:lnTo>
                    <a:pt x="553192" y="738195"/>
                  </a:lnTo>
                  <a:lnTo>
                    <a:pt x="553453" y="738547"/>
                  </a:lnTo>
                  <a:lnTo>
                    <a:pt x="553542" y="738791"/>
                  </a:lnTo>
                  <a:lnTo>
                    <a:pt x="553482" y="739908"/>
                  </a:lnTo>
                  <a:lnTo>
                    <a:pt x="553579" y="740282"/>
                  </a:lnTo>
                  <a:lnTo>
                    <a:pt x="554352" y="741247"/>
                  </a:lnTo>
                  <a:lnTo>
                    <a:pt x="554504" y="741517"/>
                  </a:lnTo>
                  <a:lnTo>
                    <a:pt x="554604" y="741866"/>
                  </a:lnTo>
                  <a:lnTo>
                    <a:pt x="554552" y="742660"/>
                  </a:lnTo>
                  <a:lnTo>
                    <a:pt x="554103" y="744340"/>
                  </a:lnTo>
                  <a:lnTo>
                    <a:pt x="554161" y="744933"/>
                  </a:lnTo>
                  <a:lnTo>
                    <a:pt x="554502" y="745625"/>
                  </a:lnTo>
                  <a:lnTo>
                    <a:pt x="555576" y="747005"/>
                  </a:lnTo>
                  <a:lnTo>
                    <a:pt x="555901" y="747524"/>
                  </a:lnTo>
                  <a:lnTo>
                    <a:pt x="556038" y="748010"/>
                  </a:lnTo>
                  <a:lnTo>
                    <a:pt x="556121" y="749015"/>
                  </a:lnTo>
                  <a:lnTo>
                    <a:pt x="556231" y="749326"/>
                  </a:lnTo>
                  <a:lnTo>
                    <a:pt x="556535" y="749518"/>
                  </a:lnTo>
                  <a:lnTo>
                    <a:pt x="557394" y="749857"/>
                  </a:lnTo>
                  <a:lnTo>
                    <a:pt x="558051" y="750350"/>
                  </a:lnTo>
                  <a:lnTo>
                    <a:pt x="559546" y="751472"/>
                  </a:lnTo>
                  <a:lnTo>
                    <a:pt x="560872" y="752078"/>
                  </a:lnTo>
                  <a:lnTo>
                    <a:pt x="561235" y="752348"/>
                  </a:lnTo>
                  <a:lnTo>
                    <a:pt x="562590" y="754358"/>
                  </a:lnTo>
                  <a:lnTo>
                    <a:pt x="563600" y="755039"/>
                  </a:lnTo>
                  <a:lnTo>
                    <a:pt x="564836" y="755702"/>
                  </a:lnTo>
                  <a:lnTo>
                    <a:pt x="567223" y="756581"/>
                  </a:lnTo>
                  <a:lnTo>
                    <a:pt x="567876" y="757141"/>
                  </a:lnTo>
                  <a:lnTo>
                    <a:pt x="569175" y="758062"/>
                  </a:lnTo>
                  <a:lnTo>
                    <a:pt x="569714" y="758331"/>
                  </a:lnTo>
                  <a:lnTo>
                    <a:pt x="571951" y="758493"/>
                  </a:lnTo>
                  <a:lnTo>
                    <a:pt x="572928" y="758819"/>
                  </a:lnTo>
                  <a:lnTo>
                    <a:pt x="573198" y="759025"/>
                  </a:lnTo>
                  <a:lnTo>
                    <a:pt x="574157" y="760208"/>
                  </a:lnTo>
                  <a:lnTo>
                    <a:pt x="574298" y="760631"/>
                  </a:lnTo>
                  <a:lnTo>
                    <a:pt x="574496" y="761598"/>
                  </a:lnTo>
                  <a:lnTo>
                    <a:pt x="574527" y="762443"/>
                  </a:lnTo>
                  <a:lnTo>
                    <a:pt x="574612" y="762627"/>
                  </a:lnTo>
                  <a:lnTo>
                    <a:pt x="575936" y="763344"/>
                  </a:lnTo>
                  <a:lnTo>
                    <a:pt x="576366" y="763426"/>
                  </a:lnTo>
                  <a:lnTo>
                    <a:pt x="576945" y="763313"/>
                  </a:lnTo>
                  <a:lnTo>
                    <a:pt x="577397" y="763440"/>
                  </a:lnTo>
                  <a:lnTo>
                    <a:pt x="579009" y="764893"/>
                  </a:lnTo>
                  <a:lnTo>
                    <a:pt x="579207" y="765165"/>
                  </a:lnTo>
                  <a:lnTo>
                    <a:pt x="579431" y="765762"/>
                  </a:lnTo>
                  <a:lnTo>
                    <a:pt x="579897" y="766726"/>
                  </a:lnTo>
                  <a:lnTo>
                    <a:pt x="580184" y="767123"/>
                  </a:lnTo>
                  <a:lnTo>
                    <a:pt x="580706" y="767504"/>
                  </a:lnTo>
                  <a:lnTo>
                    <a:pt x="581203" y="768144"/>
                  </a:lnTo>
                  <a:lnTo>
                    <a:pt x="581546" y="768322"/>
                  </a:lnTo>
                  <a:lnTo>
                    <a:pt x="581685" y="768325"/>
                  </a:lnTo>
                  <a:lnTo>
                    <a:pt x="581980" y="768167"/>
                  </a:lnTo>
                  <a:lnTo>
                    <a:pt x="582238" y="768211"/>
                  </a:lnTo>
                  <a:lnTo>
                    <a:pt x="582762" y="768614"/>
                  </a:lnTo>
                  <a:lnTo>
                    <a:pt x="583373" y="769253"/>
                  </a:lnTo>
                  <a:lnTo>
                    <a:pt x="583821" y="769479"/>
                  </a:lnTo>
                  <a:lnTo>
                    <a:pt x="584727" y="769801"/>
                  </a:lnTo>
                  <a:lnTo>
                    <a:pt x="585260" y="770109"/>
                  </a:lnTo>
                  <a:lnTo>
                    <a:pt x="585608" y="770379"/>
                  </a:lnTo>
                  <a:lnTo>
                    <a:pt x="586036" y="770898"/>
                  </a:lnTo>
                  <a:lnTo>
                    <a:pt x="586730" y="772145"/>
                  </a:lnTo>
                  <a:lnTo>
                    <a:pt x="587344" y="772641"/>
                  </a:lnTo>
                  <a:lnTo>
                    <a:pt x="588373" y="773174"/>
                  </a:lnTo>
                  <a:lnTo>
                    <a:pt x="588650" y="773227"/>
                  </a:lnTo>
                  <a:lnTo>
                    <a:pt x="589361" y="773192"/>
                  </a:lnTo>
                  <a:lnTo>
                    <a:pt x="590879" y="773344"/>
                  </a:lnTo>
                  <a:lnTo>
                    <a:pt x="592167" y="773730"/>
                  </a:lnTo>
                  <a:lnTo>
                    <a:pt x="593571" y="773770"/>
                  </a:lnTo>
                  <a:lnTo>
                    <a:pt x="594570" y="773716"/>
                  </a:lnTo>
                  <a:lnTo>
                    <a:pt x="596403" y="773978"/>
                  </a:lnTo>
                  <a:lnTo>
                    <a:pt x="596943" y="774261"/>
                  </a:lnTo>
                  <a:lnTo>
                    <a:pt x="597735" y="774855"/>
                  </a:lnTo>
                  <a:lnTo>
                    <a:pt x="599260" y="775418"/>
                  </a:lnTo>
                  <a:lnTo>
                    <a:pt x="599511" y="775421"/>
                  </a:lnTo>
                  <a:lnTo>
                    <a:pt x="600557" y="775150"/>
                  </a:lnTo>
                  <a:lnTo>
                    <a:pt x="601084" y="775186"/>
                  </a:lnTo>
                  <a:lnTo>
                    <a:pt x="601753" y="775553"/>
                  </a:lnTo>
                  <a:lnTo>
                    <a:pt x="603570" y="776160"/>
                  </a:lnTo>
                  <a:lnTo>
                    <a:pt x="603915" y="776368"/>
                  </a:lnTo>
                  <a:lnTo>
                    <a:pt x="604453" y="776800"/>
                  </a:lnTo>
                  <a:lnTo>
                    <a:pt x="604756" y="777216"/>
                  </a:lnTo>
                  <a:lnTo>
                    <a:pt x="605133" y="777989"/>
                  </a:lnTo>
                  <a:lnTo>
                    <a:pt x="605329" y="778594"/>
                  </a:lnTo>
                  <a:lnTo>
                    <a:pt x="605454" y="778836"/>
                  </a:lnTo>
                  <a:lnTo>
                    <a:pt x="606759" y="780123"/>
                  </a:lnTo>
                  <a:lnTo>
                    <a:pt x="606984" y="780481"/>
                  </a:lnTo>
                  <a:lnTo>
                    <a:pt x="607364" y="781307"/>
                  </a:lnTo>
                  <a:lnTo>
                    <a:pt x="607520" y="781478"/>
                  </a:lnTo>
                  <a:lnTo>
                    <a:pt x="608711" y="782078"/>
                  </a:lnTo>
                  <a:lnTo>
                    <a:pt x="609736" y="782782"/>
                  </a:lnTo>
                  <a:lnTo>
                    <a:pt x="610942" y="784181"/>
                  </a:lnTo>
                  <a:lnTo>
                    <a:pt x="611896" y="785134"/>
                  </a:lnTo>
                  <a:lnTo>
                    <a:pt x="612118" y="785501"/>
                  </a:lnTo>
                  <a:lnTo>
                    <a:pt x="612345" y="786715"/>
                  </a:lnTo>
                  <a:lnTo>
                    <a:pt x="613114" y="788145"/>
                  </a:lnTo>
                  <a:lnTo>
                    <a:pt x="613665" y="788412"/>
                  </a:lnTo>
                  <a:lnTo>
                    <a:pt x="614103" y="788768"/>
                  </a:lnTo>
                  <a:lnTo>
                    <a:pt x="614274" y="789037"/>
                  </a:lnTo>
                  <a:lnTo>
                    <a:pt x="614752" y="790097"/>
                  </a:lnTo>
                  <a:lnTo>
                    <a:pt x="615237" y="790811"/>
                  </a:lnTo>
                  <a:lnTo>
                    <a:pt x="616329" y="791373"/>
                  </a:lnTo>
                  <a:lnTo>
                    <a:pt x="617167" y="792054"/>
                  </a:lnTo>
                  <a:lnTo>
                    <a:pt x="617782" y="793004"/>
                  </a:lnTo>
                  <a:lnTo>
                    <a:pt x="618073" y="793880"/>
                  </a:lnTo>
                  <a:lnTo>
                    <a:pt x="618359" y="795098"/>
                  </a:lnTo>
                  <a:lnTo>
                    <a:pt x="619450" y="796195"/>
                  </a:lnTo>
                  <a:lnTo>
                    <a:pt x="619737" y="796615"/>
                  </a:lnTo>
                  <a:lnTo>
                    <a:pt x="619969" y="796807"/>
                  </a:lnTo>
                  <a:lnTo>
                    <a:pt x="620596" y="797130"/>
                  </a:lnTo>
                  <a:lnTo>
                    <a:pt x="621369" y="797921"/>
                  </a:lnTo>
                  <a:lnTo>
                    <a:pt x="621635" y="798544"/>
                  </a:lnTo>
                  <a:lnTo>
                    <a:pt x="622129" y="799252"/>
                  </a:lnTo>
                  <a:lnTo>
                    <a:pt x="622445" y="801132"/>
                  </a:lnTo>
                  <a:lnTo>
                    <a:pt x="622783" y="802041"/>
                  </a:lnTo>
                  <a:lnTo>
                    <a:pt x="622930" y="802740"/>
                  </a:lnTo>
                  <a:lnTo>
                    <a:pt x="623498" y="804123"/>
                  </a:lnTo>
                  <a:lnTo>
                    <a:pt x="623847" y="804663"/>
                  </a:lnTo>
                  <a:lnTo>
                    <a:pt x="624128" y="805856"/>
                  </a:lnTo>
                  <a:lnTo>
                    <a:pt x="626214" y="808315"/>
                  </a:lnTo>
                  <a:lnTo>
                    <a:pt x="626246" y="808552"/>
                  </a:lnTo>
                  <a:lnTo>
                    <a:pt x="625269" y="812761"/>
                  </a:lnTo>
                  <a:lnTo>
                    <a:pt x="625421" y="814425"/>
                  </a:lnTo>
                  <a:lnTo>
                    <a:pt x="625343" y="814972"/>
                  </a:lnTo>
                  <a:lnTo>
                    <a:pt x="625183" y="815599"/>
                  </a:lnTo>
                  <a:lnTo>
                    <a:pt x="625098" y="815933"/>
                  </a:lnTo>
                  <a:lnTo>
                    <a:pt x="624860" y="816527"/>
                  </a:lnTo>
                  <a:lnTo>
                    <a:pt x="624353" y="817373"/>
                  </a:lnTo>
                  <a:lnTo>
                    <a:pt x="624185" y="817991"/>
                  </a:lnTo>
                  <a:lnTo>
                    <a:pt x="624374" y="820069"/>
                  </a:lnTo>
                  <a:lnTo>
                    <a:pt x="624010" y="822897"/>
                  </a:lnTo>
                  <a:lnTo>
                    <a:pt x="624040" y="824368"/>
                  </a:lnTo>
                  <a:lnTo>
                    <a:pt x="624298" y="826077"/>
                  </a:lnTo>
                  <a:lnTo>
                    <a:pt x="624418" y="826343"/>
                  </a:lnTo>
                  <a:lnTo>
                    <a:pt x="625057" y="826887"/>
                  </a:lnTo>
                  <a:lnTo>
                    <a:pt x="625197" y="827097"/>
                  </a:lnTo>
                  <a:lnTo>
                    <a:pt x="625401" y="827955"/>
                  </a:lnTo>
                  <a:lnTo>
                    <a:pt x="625348" y="828483"/>
                  </a:lnTo>
                  <a:lnTo>
                    <a:pt x="624879" y="830109"/>
                  </a:lnTo>
                  <a:lnTo>
                    <a:pt x="624950" y="831875"/>
                  </a:lnTo>
                  <a:lnTo>
                    <a:pt x="625383" y="832642"/>
                  </a:lnTo>
                  <a:lnTo>
                    <a:pt x="625783" y="833179"/>
                  </a:lnTo>
                  <a:lnTo>
                    <a:pt x="626163" y="833554"/>
                  </a:lnTo>
                  <a:lnTo>
                    <a:pt x="626756" y="833980"/>
                  </a:lnTo>
                  <a:lnTo>
                    <a:pt x="628313" y="835454"/>
                  </a:lnTo>
                  <a:lnTo>
                    <a:pt x="628839" y="836047"/>
                  </a:lnTo>
                  <a:lnTo>
                    <a:pt x="629046" y="836329"/>
                  </a:lnTo>
                  <a:lnTo>
                    <a:pt x="629150" y="836576"/>
                  </a:lnTo>
                  <a:lnTo>
                    <a:pt x="629243" y="837488"/>
                  </a:lnTo>
                  <a:lnTo>
                    <a:pt x="629194" y="839077"/>
                  </a:lnTo>
                  <a:lnTo>
                    <a:pt x="629048" y="839536"/>
                  </a:lnTo>
                  <a:lnTo>
                    <a:pt x="628445" y="840572"/>
                  </a:lnTo>
                  <a:lnTo>
                    <a:pt x="628208" y="841215"/>
                  </a:lnTo>
                  <a:lnTo>
                    <a:pt x="628157" y="841453"/>
                  </a:lnTo>
                  <a:lnTo>
                    <a:pt x="628158" y="841970"/>
                  </a:lnTo>
                  <a:lnTo>
                    <a:pt x="628300" y="842745"/>
                  </a:lnTo>
                  <a:lnTo>
                    <a:pt x="629049" y="843790"/>
                  </a:lnTo>
                  <a:lnTo>
                    <a:pt x="629527" y="845084"/>
                  </a:lnTo>
                  <a:lnTo>
                    <a:pt x="629857" y="845414"/>
                  </a:lnTo>
                  <a:lnTo>
                    <a:pt x="630677" y="845913"/>
                  </a:lnTo>
                  <a:lnTo>
                    <a:pt x="631166" y="846394"/>
                  </a:lnTo>
                  <a:lnTo>
                    <a:pt x="631282" y="846677"/>
                  </a:lnTo>
                  <a:lnTo>
                    <a:pt x="631264" y="847322"/>
                  </a:lnTo>
                  <a:lnTo>
                    <a:pt x="631346" y="848431"/>
                  </a:lnTo>
                  <a:lnTo>
                    <a:pt x="628261" y="848618"/>
                  </a:lnTo>
                  <a:lnTo>
                    <a:pt x="626655" y="848636"/>
                  </a:lnTo>
                  <a:lnTo>
                    <a:pt x="615216" y="849310"/>
                  </a:lnTo>
                  <a:lnTo>
                    <a:pt x="614973" y="849307"/>
                  </a:lnTo>
                  <a:lnTo>
                    <a:pt x="614408" y="849407"/>
                  </a:lnTo>
                  <a:lnTo>
                    <a:pt x="612238" y="849468"/>
                  </a:lnTo>
                  <a:lnTo>
                    <a:pt x="607511" y="849797"/>
                  </a:lnTo>
                  <a:lnTo>
                    <a:pt x="607069" y="849800"/>
                  </a:lnTo>
                  <a:lnTo>
                    <a:pt x="605423" y="849883"/>
                  </a:lnTo>
                  <a:lnTo>
                    <a:pt x="605034" y="849909"/>
                  </a:lnTo>
                  <a:lnTo>
                    <a:pt x="602269" y="850049"/>
                  </a:lnTo>
                  <a:lnTo>
                    <a:pt x="597721" y="850316"/>
                  </a:lnTo>
                  <a:lnTo>
                    <a:pt x="596932" y="850365"/>
                  </a:lnTo>
                  <a:lnTo>
                    <a:pt x="595890" y="850418"/>
                  </a:lnTo>
                  <a:lnTo>
                    <a:pt x="591628" y="850648"/>
                  </a:lnTo>
                  <a:lnTo>
                    <a:pt x="589520" y="850761"/>
                  </a:lnTo>
                  <a:lnTo>
                    <a:pt x="589052" y="850783"/>
                  </a:lnTo>
                  <a:lnTo>
                    <a:pt x="588826" y="850775"/>
                  </a:lnTo>
                  <a:lnTo>
                    <a:pt x="588466" y="850796"/>
                  </a:lnTo>
                  <a:lnTo>
                    <a:pt x="587952" y="850816"/>
                  </a:lnTo>
                  <a:lnTo>
                    <a:pt x="586889" y="850911"/>
                  </a:lnTo>
                  <a:lnTo>
                    <a:pt x="586447" y="850918"/>
                  </a:lnTo>
                  <a:lnTo>
                    <a:pt x="585899" y="850954"/>
                  </a:lnTo>
                  <a:lnTo>
                    <a:pt x="585211" y="851001"/>
                  </a:lnTo>
                  <a:lnTo>
                    <a:pt x="584465" y="851029"/>
                  </a:lnTo>
                  <a:lnTo>
                    <a:pt x="583139" y="851102"/>
                  </a:lnTo>
                  <a:lnTo>
                    <a:pt x="579959" y="851259"/>
                  </a:lnTo>
                  <a:lnTo>
                    <a:pt x="576808" y="851408"/>
                  </a:lnTo>
                  <a:lnTo>
                    <a:pt x="576492" y="851433"/>
                  </a:lnTo>
                  <a:lnTo>
                    <a:pt x="576149" y="851460"/>
                  </a:lnTo>
                  <a:lnTo>
                    <a:pt x="575949" y="851476"/>
                  </a:lnTo>
                  <a:lnTo>
                    <a:pt x="573504" y="851586"/>
                  </a:lnTo>
                  <a:lnTo>
                    <a:pt x="571772" y="851664"/>
                  </a:lnTo>
                  <a:lnTo>
                    <a:pt x="571601" y="851659"/>
                  </a:lnTo>
                  <a:lnTo>
                    <a:pt x="568874" y="851812"/>
                  </a:lnTo>
                  <a:lnTo>
                    <a:pt x="568637" y="851834"/>
                  </a:lnTo>
                  <a:lnTo>
                    <a:pt x="566754" y="851925"/>
                  </a:lnTo>
                  <a:lnTo>
                    <a:pt x="554306" y="852568"/>
                  </a:lnTo>
                  <a:lnTo>
                    <a:pt x="553451" y="852621"/>
                  </a:lnTo>
                  <a:lnTo>
                    <a:pt x="539608" y="853270"/>
                  </a:lnTo>
                  <a:lnTo>
                    <a:pt x="538542" y="853315"/>
                  </a:lnTo>
                  <a:lnTo>
                    <a:pt x="537060" y="853378"/>
                  </a:lnTo>
                  <a:lnTo>
                    <a:pt x="529081" y="853758"/>
                  </a:lnTo>
                  <a:lnTo>
                    <a:pt x="526962" y="853884"/>
                  </a:lnTo>
                  <a:lnTo>
                    <a:pt x="518593" y="854278"/>
                  </a:lnTo>
                  <a:lnTo>
                    <a:pt x="518416" y="854291"/>
                  </a:lnTo>
                  <a:lnTo>
                    <a:pt x="508856" y="854718"/>
                  </a:lnTo>
                  <a:lnTo>
                    <a:pt x="506792" y="854806"/>
                  </a:lnTo>
                  <a:lnTo>
                    <a:pt x="504894" y="854890"/>
                  </a:lnTo>
                  <a:lnTo>
                    <a:pt x="504605" y="854883"/>
                  </a:lnTo>
                  <a:lnTo>
                    <a:pt x="500336" y="855098"/>
                  </a:lnTo>
                  <a:lnTo>
                    <a:pt x="498681" y="855181"/>
                  </a:lnTo>
                  <a:lnTo>
                    <a:pt x="489244" y="855592"/>
                  </a:lnTo>
                  <a:lnTo>
                    <a:pt x="479023" y="856056"/>
                  </a:lnTo>
                  <a:lnTo>
                    <a:pt x="478584" y="856074"/>
                  </a:lnTo>
                  <a:lnTo>
                    <a:pt x="476533" y="856158"/>
                  </a:lnTo>
                  <a:lnTo>
                    <a:pt x="474782" y="856228"/>
                  </a:lnTo>
                  <a:lnTo>
                    <a:pt x="474382" y="856244"/>
                  </a:lnTo>
                  <a:lnTo>
                    <a:pt x="472836" y="856306"/>
                  </a:lnTo>
                  <a:lnTo>
                    <a:pt x="468069" y="856496"/>
                  </a:lnTo>
                  <a:lnTo>
                    <a:pt x="464002" y="856734"/>
                  </a:lnTo>
                  <a:lnTo>
                    <a:pt x="455489" y="857069"/>
                  </a:lnTo>
                  <a:lnTo>
                    <a:pt x="440840" y="857615"/>
                  </a:lnTo>
                  <a:lnTo>
                    <a:pt x="439077" y="857685"/>
                  </a:lnTo>
                  <a:lnTo>
                    <a:pt x="436440" y="857782"/>
                  </a:lnTo>
                  <a:lnTo>
                    <a:pt x="417310" y="858461"/>
                  </a:lnTo>
                  <a:lnTo>
                    <a:pt x="412738" y="858649"/>
                  </a:lnTo>
                  <a:lnTo>
                    <a:pt x="399189" y="859080"/>
                  </a:lnTo>
                  <a:lnTo>
                    <a:pt x="396050" y="859182"/>
                  </a:lnTo>
                  <a:lnTo>
                    <a:pt x="391785" y="859319"/>
                  </a:lnTo>
                  <a:lnTo>
                    <a:pt x="391334" y="859344"/>
                  </a:lnTo>
                  <a:lnTo>
                    <a:pt x="390353" y="859363"/>
                  </a:lnTo>
                  <a:lnTo>
                    <a:pt x="389687" y="859393"/>
                  </a:lnTo>
                  <a:lnTo>
                    <a:pt x="388714" y="859418"/>
                  </a:lnTo>
                  <a:lnTo>
                    <a:pt x="385404" y="859519"/>
                  </a:lnTo>
                  <a:lnTo>
                    <a:pt x="385010" y="859531"/>
                  </a:lnTo>
                  <a:lnTo>
                    <a:pt x="382193" y="859610"/>
                  </a:lnTo>
                  <a:lnTo>
                    <a:pt x="380266" y="859669"/>
                  </a:lnTo>
                  <a:lnTo>
                    <a:pt x="375963" y="859795"/>
                  </a:lnTo>
                  <a:lnTo>
                    <a:pt x="372619" y="859892"/>
                  </a:lnTo>
                  <a:lnTo>
                    <a:pt x="367207" y="860048"/>
                  </a:lnTo>
                  <a:lnTo>
                    <a:pt x="366614" y="860066"/>
                  </a:lnTo>
                  <a:lnTo>
                    <a:pt x="366203" y="860079"/>
                  </a:lnTo>
                  <a:lnTo>
                    <a:pt x="365410" y="860102"/>
                  </a:lnTo>
                  <a:lnTo>
                    <a:pt x="357096" y="860340"/>
                  </a:lnTo>
                  <a:lnTo>
                    <a:pt x="356935" y="860348"/>
                  </a:lnTo>
                  <a:lnTo>
                    <a:pt x="338300" y="860835"/>
                  </a:lnTo>
                  <a:lnTo>
                    <a:pt x="325289" y="861058"/>
                  </a:lnTo>
                  <a:lnTo>
                    <a:pt x="325135" y="861062"/>
                  </a:lnTo>
                  <a:lnTo>
                    <a:pt x="323673" y="861098"/>
                  </a:lnTo>
                  <a:lnTo>
                    <a:pt x="323480" y="861105"/>
                  </a:lnTo>
                  <a:lnTo>
                    <a:pt x="308771" y="861441"/>
                  </a:lnTo>
                  <a:lnTo>
                    <a:pt x="294977" y="861735"/>
                  </a:lnTo>
                  <a:lnTo>
                    <a:pt x="293578" y="861751"/>
                  </a:lnTo>
                  <a:lnTo>
                    <a:pt x="288012" y="861849"/>
                  </a:lnTo>
                  <a:lnTo>
                    <a:pt x="287564" y="861850"/>
                  </a:lnTo>
                  <a:lnTo>
                    <a:pt x="285076" y="861944"/>
                  </a:lnTo>
                  <a:lnTo>
                    <a:pt x="275444" y="862125"/>
                  </a:lnTo>
                  <a:lnTo>
                    <a:pt x="274930" y="862142"/>
                  </a:lnTo>
                  <a:lnTo>
                    <a:pt x="269576" y="862210"/>
                  </a:lnTo>
                  <a:lnTo>
                    <a:pt x="244154" y="862628"/>
                  </a:lnTo>
                  <a:lnTo>
                    <a:pt x="243801" y="862633"/>
                  </a:lnTo>
                  <a:lnTo>
                    <a:pt x="243554" y="862647"/>
                  </a:lnTo>
                  <a:lnTo>
                    <a:pt x="242219" y="862665"/>
                  </a:lnTo>
                  <a:lnTo>
                    <a:pt x="242058" y="862669"/>
                  </a:lnTo>
                  <a:lnTo>
                    <a:pt x="240667" y="862698"/>
                  </a:lnTo>
                  <a:lnTo>
                    <a:pt x="237720" y="862749"/>
                  </a:lnTo>
                  <a:lnTo>
                    <a:pt x="235625" y="862774"/>
                  </a:lnTo>
                  <a:lnTo>
                    <a:pt x="233510" y="862808"/>
                  </a:lnTo>
                  <a:lnTo>
                    <a:pt x="231392" y="862832"/>
                  </a:lnTo>
                  <a:lnTo>
                    <a:pt x="229250" y="862860"/>
                  </a:lnTo>
                  <a:lnTo>
                    <a:pt x="227142" y="862837"/>
                  </a:lnTo>
                  <a:lnTo>
                    <a:pt x="225037" y="862875"/>
                  </a:lnTo>
                  <a:lnTo>
                    <a:pt x="222876" y="862896"/>
                  </a:lnTo>
                  <a:lnTo>
                    <a:pt x="216422" y="863007"/>
                  </a:lnTo>
                  <a:lnTo>
                    <a:pt x="215595" y="863004"/>
                  </a:lnTo>
                  <a:lnTo>
                    <a:pt x="212154" y="863091"/>
                  </a:lnTo>
                  <a:lnTo>
                    <a:pt x="210773" y="863043"/>
                  </a:lnTo>
                  <a:lnTo>
                    <a:pt x="209438" y="863075"/>
                  </a:lnTo>
                  <a:lnTo>
                    <a:pt x="205761" y="863101"/>
                  </a:lnTo>
                  <a:lnTo>
                    <a:pt x="202574" y="863091"/>
                  </a:lnTo>
                  <a:lnTo>
                    <a:pt x="201923" y="863206"/>
                  </a:lnTo>
                  <a:lnTo>
                    <a:pt x="188681" y="863361"/>
                  </a:lnTo>
                  <a:lnTo>
                    <a:pt x="187340" y="863385"/>
                  </a:lnTo>
                  <a:lnTo>
                    <a:pt x="182392" y="863412"/>
                  </a:lnTo>
                  <a:lnTo>
                    <a:pt x="180217" y="863401"/>
                  </a:lnTo>
                  <a:lnTo>
                    <a:pt x="178048" y="863452"/>
                  </a:lnTo>
                  <a:lnTo>
                    <a:pt x="176798" y="863476"/>
                  </a:lnTo>
                  <a:lnTo>
                    <a:pt x="173818" y="863555"/>
                  </a:lnTo>
                  <a:lnTo>
                    <a:pt x="149655" y="863707"/>
                  </a:lnTo>
                  <a:lnTo>
                    <a:pt x="141163" y="863736"/>
                  </a:lnTo>
                  <a:lnTo>
                    <a:pt x="139762" y="863742"/>
                  </a:lnTo>
                  <a:lnTo>
                    <a:pt x="136914" y="863753"/>
                  </a:lnTo>
                  <a:lnTo>
                    <a:pt x="116457" y="863775"/>
                  </a:lnTo>
                  <a:lnTo>
                    <a:pt x="100943" y="863765"/>
                  </a:lnTo>
                  <a:lnTo>
                    <a:pt x="99873" y="863753"/>
                  </a:lnTo>
                  <a:lnTo>
                    <a:pt x="86742" y="863736"/>
                  </a:lnTo>
                  <a:lnTo>
                    <a:pt x="84718" y="863744"/>
                  </a:lnTo>
                  <a:lnTo>
                    <a:pt x="73829" y="863708"/>
                  </a:lnTo>
                  <a:lnTo>
                    <a:pt x="73860" y="850954"/>
                  </a:lnTo>
                  <a:lnTo>
                    <a:pt x="73857" y="850785"/>
                  </a:lnTo>
                  <a:lnTo>
                    <a:pt x="73869" y="847936"/>
                  </a:lnTo>
                  <a:lnTo>
                    <a:pt x="73867" y="847583"/>
                  </a:lnTo>
                  <a:lnTo>
                    <a:pt x="73895" y="838006"/>
                  </a:lnTo>
                  <a:lnTo>
                    <a:pt x="73905" y="835853"/>
                  </a:lnTo>
                  <a:lnTo>
                    <a:pt x="73963" y="820871"/>
                  </a:lnTo>
                  <a:lnTo>
                    <a:pt x="73990" y="818857"/>
                  </a:lnTo>
                  <a:lnTo>
                    <a:pt x="73992" y="812311"/>
                  </a:lnTo>
                  <a:lnTo>
                    <a:pt x="73997" y="808275"/>
                  </a:lnTo>
                  <a:lnTo>
                    <a:pt x="74014" y="808036"/>
                  </a:lnTo>
                  <a:lnTo>
                    <a:pt x="74029" y="797666"/>
                  </a:lnTo>
                  <a:lnTo>
                    <a:pt x="74036" y="797417"/>
                  </a:lnTo>
                  <a:lnTo>
                    <a:pt x="74044" y="795009"/>
                  </a:lnTo>
                  <a:lnTo>
                    <a:pt x="74039" y="793407"/>
                  </a:lnTo>
                  <a:lnTo>
                    <a:pt x="74053" y="793081"/>
                  </a:lnTo>
                  <a:lnTo>
                    <a:pt x="74052" y="791228"/>
                  </a:lnTo>
                  <a:lnTo>
                    <a:pt x="74056" y="790955"/>
                  </a:lnTo>
                  <a:lnTo>
                    <a:pt x="74081" y="789167"/>
                  </a:lnTo>
                  <a:lnTo>
                    <a:pt x="74089" y="788871"/>
                  </a:lnTo>
                  <a:lnTo>
                    <a:pt x="74062" y="786685"/>
                  </a:lnTo>
                  <a:lnTo>
                    <a:pt x="74059" y="786439"/>
                  </a:lnTo>
                  <a:lnTo>
                    <a:pt x="74074" y="784818"/>
                  </a:lnTo>
                  <a:lnTo>
                    <a:pt x="74088" y="784536"/>
                  </a:lnTo>
                  <a:lnTo>
                    <a:pt x="74206" y="761208"/>
                  </a:lnTo>
                  <a:lnTo>
                    <a:pt x="74270" y="752618"/>
                  </a:lnTo>
                  <a:lnTo>
                    <a:pt x="74282" y="750604"/>
                  </a:lnTo>
                  <a:lnTo>
                    <a:pt x="74284" y="750162"/>
                  </a:lnTo>
                  <a:lnTo>
                    <a:pt x="74262" y="748583"/>
                  </a:lnTo>
                  <a:lnTo>
                    <a:pt x="74276" y="748144"/>
                  </a:lnTo>
                  <a:lnTo>
                    <a:pt x="74299" y="746478"/>
                  </a:lnTo>
                  <a:lnTo>
                    <a:pt x="74310" y="746236"/>
                  </a:lnTo>
                  <a:lnTo>
                    <a:pt x="74302" y="744262"/>
                  </a:lnTo>
                  <a:lnTo>
                    <a:pt x="74315" y="744072"/>
                  </a:lnTo>
                  <a:lnTo>
                    <a:pt x="74308" y="742214"/>
                  </a:lnTo>
                  <a:lnTo>
                    <a:pt x="74316" y="741905"/>
                  </a:lnTo>
                  <a:lnTo>
                    <a:pt x="74328" y="740059"/>
                  </a:lnTo>
                  <a:lnTo>
                    <a:pt x="74339" y="739827"/>
                  </a:lnTo>
                  <a:lnTo>
                    <a:pt x="74324" y="739369"/>
                  </a:lnTo>
                  <a:lnTo>
                    <a:pt x="74331" y="737968"/>
                  </a:lnTo>
                  <a:lnTo>
                    <a:pt x="74341" y="737189"/>
                  </a:lnTo>
                  <a:lnTo>
                    <a:pt x="74360" y="733728"/>
                  </a:lnTo>
                  <a:lnTo>
                    <a:pt x="74369" y="732843"/>
                  </a:lnTo>
                  <a:lnTo>
                    <a:pt x="74409" y="725214"/>
                  </a:lnTo>
                  <a:lnTo>
                    <a:pt x="74429" y="722441"/>
                  </a:lnTo>
                  <a:lnTo>
                    <a:pt x="74392" y="720901"/>
                  </a:lnTo>
                  <a:lnTo>
                    <a:pt x="74403" y="720581"/>
                  </a:lnTo>
                  <a:lnTo>
                    <a:pt x="74434" y="715609"/>
                  </a:lnTo>
                  <a:lnTo>
                    <a:pt x="74435" y="714126"/>
                  </a:lnTo>
                  <a:lnTo>
                    <a:pt x="74416" y="712663"/>
                  </a:lnTo>
                  <a:lnTo>
                    <a:pt x="74461" y="710135"/>
                  </a:lnTo>
                  <a:lnTo>
                    <a:pt x="74515" y="697296"/>
                  </a:lnTo>
                  <a:lnTo>
                    <a:pt x="74571" y="686738"/>
                  </a:lnTo>
                  <a:lnTo>
                    <a:pt x="74610" y="684496"/>
                  </a:lnTo>
                  <a:lnTo>
                    <a:pt x="74594" y="678299"/>
                  </a:lnTo>
                  <a:lnTo>
                    <a:pt x="74615" y="678111"/>
                  </a:lnTo>
                  <a:lnTo>
                    <a:pt x="74596" y="675993"/>
                  </a:lnTo>
                  <a:lnTo>
                    <a:pt x="74582" y="673893"/>
                  </a:lnTo>
                  <a:lnTo>
                    <a:pt x="74576" y="673624"/>
                  </a:lnTo>
                  <a:lnTo>
                    <a:pt x="74585" y="672831"/>
                  </a:lnTo>
                  <a:lnTo>
                    <a:pt x="74616" y="671673"/>
                  </a:lnTo>
                  <a:lnTo>
                    <a:pt x="74609" y="659245"/>
                  </a:lnTo>
                  <a:lnTo>
                    <a:pt x="74633" y="656805"/>
                  </a:lnTo>
                  <a:lnTo>
                    <a:pt x="74615" y="656213"/>
                  </a:lnTo>
                  <a:lnTo>
                    <a:pt x="74608" y="648561"/>
                  </a:lnTo>
                  <a:lnTo>
                    <a:pt x="74641" y="646391"/>
                  </a:lnTo>
                  <a:lnTo>
                    <a:pt x="74656" y="636855"/>
                  </a:lnTo>
                  <a:lnTo>
                    <a:pt x="74666" y="635703"/>
                  </a:lnTo>
                  <a:lnTo>
                    <a:pt x="74663" y="635494"/>
                  </a:lnTo>
                  <a:lnTo>
                    <a:pt x="74682" y="629285"/>
                  </a:lnTo>
                  <a:lnTo>
                    <a:pt x="74702" y="629094"/>
                  </a:lnTo>
                  <a:lnTo>
                    <a:pt x="74675" y="625045"/>
                  </a:lnTo>
                  <a:lnTo>
                    <a:pt x="74682" y="624840"/>
                  </a:lnTo>
                  <a:lnTo>
                    <a:pt x="74712" y="616829"/>
                  </a:lnTo>
                  <a:lnTo>
                    <a:pt x="74739" y="613220"/>
                  </a:lnTo>
                  <a:lnTo>
                    <a:pt x="74740" y="612965"/>
                  </a:lnTo>
                  <a:lnTo>
                    <a:pt x="74725" y="612356"/>
                  </a:lnTo>
                  <a:lnTo>
                    <a:pt x="74688" y="603525"/>
                  </a:lnTo>
                  <a:lnTo>
                    <a:pt x="74711" y="601288"/>
                  </a:lnTo>
                  <a:lnTo>
                    <a:pt x="74689" y="599254"/>
                  </a:lnTo>
                  <a:lnTo>
                    <a:pt x="74585" y="598750"/>
                  </a:lnTo>
                  <a:lnTo>
                    <a:pt x="74291" y="598439"/>
                  </a:lnTo>
                  <a:lnTo>
                    <a:pt x="74206" y="597857"/>
                  </a:lnTo>
                  <a:lnTo>
                    <a:pt x="73782" y="596934"/>
                  </a:lnTo>
                  <a:lnTo>
                    <a:pt x="73294" y="596450"/>
                  </a:lnTo>
                  <a:lnTo>
                    <a:pt x="73152" y="596235"/>
                  </a:lnTo>
                  <a:lnTo>
                    <a:pt x="73077" y="595949"/>
                  </a:lnTo>
                  <a:lnTo>
                    <a:pt x="73029" y="595306"/>
                  </a:lnTo>
                  <a:lnTo>
                    <a:pt x="72911" y="595061"/>
                  </a:lnTo>
                  <a:lnTo>
                    <a:pt x="71994" y="593141"/>
                  </a:lnTo>
                  <a:lnTo>
                    <a:pt x="71663" y="592166"/>
                  </a:lnTo>
                  <a:lnTo>
                    <a:pt x="70996" y="590576"/>
                  </a:lnTo>
                  <a:lnTo>
                    <a:pt x="69663" y="589336"/>
                  </a:lnTo>
                  <a:lnTo>
                    <a:pt x="69031" y="588987"/>
                  </a:lnTo>
                  <a:lnTo>
                    <a:pt x="67625" y="587833"/>
                  </a:lnTo>
                  <a:lnTo>
                    <a:pt x="66680" y="587410"/>
                  </a:lnTo>
                  <a:lnTo>
                    <a:pt x="65775" y="587136"/>
                  </a:lnTo>
                  <a:lnTo>
                    <a:pt x="65129" y="587028"/>
                  </a:lnTo>
                  <a:lnTo>
                    <a:pt x="63462" y="586280"/>
                  </a:lnTo>
                  <a:lnTo>
                    <a:pt x="62512" y="585720"/>
                  </a:lnTo>
                  <a:lnTo>
                    <a:pt x="61737" y="585361"/>
                  </a:lnTo>
                  <a:lnTo>
                    <a:pt x="61132" y="584857"/>
                  </a:lnTo>
                  <a:lnTo>
                    <a:pt x="59441" y="583750"/>
                  </a:lnTo>
                  <a:lnTo>
                    <a:pt x="57736" y="583019"/>
                  </a:lnTo>
                  <a:lnTo>
                    <a:pt x="56345" y="582844"/>
                  </a:lnTo>
                  <a:lnTo>
                    <a:pt x="55372" y="582840"/>
                  </a:lnTo>
                  <a:lnTo>
                    <a:pt x="54623" y="582704"/>
                  </a:lnTo>
                  <a:lnTo>
                    <a:pt x="53138" y="582860"/>
                  </a:lnTo>
                  <a:lnTo>
                    <a:pt x="52309" y="582629"/>
                  </a:lnTo>
                  <a:lnTo>
                    <a:pt x="51777" y="582675"/>
                  </a:lnTo>
                  <a:lnTo>
                    <a:pt x="51260" y="582630"/>
                  </a:lnTo>
                  <a:lnTo>
                    <a:pt x="50921" y="582473"/>
                  </a:lnTo>
                  <a:lnTo>
                    <a:pt x="50018" y="581618"/>
                  </a:lnTo>
                  <a:lnTo>
                    <a:pt x="49049" y="580302"/>
                  </a:lnTo>
                  <a:lnTo>
                    <a:pt x="48152" y="578727"/>
                  </a:lnTo>
                  <a:lnTo>
                    <a:pt x="46776" y="576579"/>
                  </a:lnTo>
                  <a:lnTo>
                    <a:pt x="46044" y="575761"/>
                  </a:lnTo>
                  <a:lnTo>
                    <a:pt x="45907" y="575508"/>
                  </a:lnTo>
                  <a:lnTo>
                    <a:pt x="45492" y="574324"/>
                  </a:lnTo>
                  <a:lnTo>
                    <a:pt x="45332" y="573334"/>
                  </a:lnTo>
                  <a:lnTo>
                    <a:pt x="44918" y="572564"/>
                  </a:lnTo>
                  <a:lnTo>
                    <a:pt x="44819" y="572280"/>
                  </a:lnTo>
                  <a:lnTo>
                    <a:pt x="44802" y="571723"/>
                  </a:lnTo>
                  <a:lnTo>
                    <a:pt x="44620" y="571094"/>
                  </a:lnTo>
                  <a:lnTo>
                    <a:pt x="43873" y="569112"/>
                  </a:lnTo>
                  <a:lnTo>
                    <a:pt x="43089" y="567236"/>
                  </a:lnTo>
                  <a:lnTo>
                    <a:pt x="42612" y="566275"/>
                  </a:lnTo>
                  <a:lnTo>
                    <a:pt x="41003" y="564124"/>
                  </a:lnTo>
                  <a:lnTo>
                    <a:pt x="40614" y="563338"/>
                  </a:lnTo>
                  <a:lnTo>
                    <a:pt x="39699" y="561947"/>
                  </a:lnTo>
                  <a:lnTo>
                    <a:pt x="39161" y="561429"/>
                  </a:lnTo>
                  <a:lnTo>
                    <a:pt x="38865" y="561252"/>
                  </a:lnTo>
                  <a:lnTo>
                    <a:pt x="35452" y="556713"/>
                  </a:lnTo>
                  <a:lnTo>
                    <a:pt x="34547" y="555494"/>
                  </a:lnTo>
                  <a:lnTo>
                    <a:pt x="34026" y="554819"/>
                  </a:lnTo>
                  <a:lnTo>
                    <a:pt x="33597" y="554321"/>
                  </a:lnTo>
                  <a:lnTo>
                    <a:pt x="33179" y="553781"/>
                  </a:lnTo>
                  <a:lnTo>
                    <a:pt x="33295" y="553329"/>
                  </a:lnTo>
                  <a:lnTo>
                    <a:pt x="33741" y="552480"/>
                  </a:lnTo>
                  <a:lnTo>
                    <a:pt x="33825" y="551809"/>
                  </a:lnTo>
                  <a:lnTo>
                    <a:pt x="34611" y="548851"/>
                  </a:lnTo>
                  <a:lnTo>
                    <a:pt x="34974" y="548015"/>
                  </a:lnTo>
                  <a:lnTo>
                    <a:pt x="35490" y="547379"/>
                  </a:lnTo>
                  <a:lnTo>
                    <a:pt x="35813" y="547078"/>
                  </a:lnTo>
                  <a:lnTo>
                    <a:pt x="36352" y="546883"/>
                  </a:lnTo>
                  <a:lnTo>
                    <a:pt x="36484" y="546723"/>
                  </a:lnTo>
                  <a:lnTo>
                    <a:pt x="39173" y="544658"/>
                  </a:lnTo>
                  <a:lnTo>
                    <a:pt x="43232" y="541871"/>
                  </a:lnTo>
                  <a:lnTo>
                    <a:pt x="43615" y="541368"/>
                  </a:lnTo>
                  <a:lnTo>
                    <a:pt x="44324" y="540223"/>
                  </a:lnTo>
                  <a:lnTo>
                    <a:pt x="44868" y="539816"/>
                  </a:lnTo>
                  <a:lnTo>
                    <a:pt x="48369" y="537490"/>
                  </a:lnTo>
                  <a:lnTo>
                    <a:pt x="50835" y="536275"/>
                  </a:lnTo>
                  <a:lnTo>
                    <a:pt x="52336" y="535343"/>
                  </a:lnTo>
                  <a:lnTo>
                    <a:pt x="53376" y="534416"/>
                  </a:lnTo>
                  <a:lnTo>
                    <a:pt x="54447" y="533228"/>
                  </a:lnTo>
                  <a:lnTo>
                    <a:pt x="55514" y="531315"/>
                  </a:lnTo>
                  <a:lnTo>
                    <a:pt x="55750" y="530504"/>
                  </a:lnTo>
                  <a:lnTo>
                    <a:pt x="55852" y="529803"/>
                  </a:lnTo>
                  <a:lnTo>
                    <a:pt x="56068" y="529286"/>
                  </a:lnTo>
                  <a:lnTo>
                    <a:pt x="56703" y="528194"/>
                  </a:lnTo>
                  <a:lnTo>
                    <a:pt x="56817" y="527746"/>
                  </a:lnTo>
                  <a:lnTo>
                    <a:pt x="56988" y="527449"/>
                  </a:lnTo>
                  <a:lnTo>
                    <a:pt x="57239" y="527203"/>
                  </a:lnTo>
                  <a:lnTo>
                    <a:pt x="57975" y="526745"/>
                  </a:lnTo>
                  <a:lnTo>
                    <a:pt x="58560" y="526252"/>
                  </a:lnTo>
                  <a:lnTo>
                    <a:pt x="59066" y="525574"/>
                  </a:lnTo>
                  <a:lnTo>
                    <a:pt x="59662" y="524509"/>
                  </a:lnTo>
                  <a:lnTo>
                    <a:pt x="60195" y="523710"/>
                  </a:lnTo>
                  <a:lnTo>
                    <a:pt x="60554" y="523407"/>
                  </a:lnTo>
                  <a:lnTo>
                    <a:pt x="61184" y="523032"/>
                  </a:lnTo>
                  <a:lnTo>
                    <a:pt x="61598" y="522508"/>
                  </a:lnTo>
                  <a:lnTo>
                    <a:pt x="61945" y="521659"/>
                  </a:lnTo>
                  <a:lnTo>
                    <a:pt x="62181" y="520589"/>
                  </a:lnTo>
                  <a:lnTo>
                    <a:pt x="62179" y="519881"/>
                  </a:lnTo>
                  <a:lnTo>
                    <a:pt x="62282" y="519585"/>
                  </a:lnTo>
                  <a:lnTo>
                    <a:pt x="62492" y="519123"/>
                  </a:lnTo>
                  <a:lnTo>
                    <a:pt x="62661" y="516406"/>
                  </a:lnTo>
                  <a:lnTo>
                    <a:pt x="62517" y="515904"/>
                  </a:lnTo>
                  <a:lnTo>
                    <a:pt x="62493" y="515639"/>
                  </a:lnTo>
                  <a:lnTo>
                    <a:pt x="62782" y="514901"/>
                  </a:lnTo>
                  <a:lnTo>
                    <a:pt x="62706" y="514221"/>
                  </a:lnTo>
                  <a:lnTo>
                    <a:pt x="62845" y="512724"/>
                  </a:lnTo>
                  <a:lnTo>
                    <a:pt x="63111" y="512519"/>
                  </a:lnTo>
                  <a:lnTo>
                    <a:pt x="63163" y="512060"/>
                  </a:lnTo>
                  <a:lnTo>
                    <a:pt x="63191" y="510959"/>
                  </a:lnTo>
                  <a:lnTo>
                    <a:pt x="63167" y="510341"/>
                  </a:lnTo>
                  <a:lnTo>
                    <a:pt x="63276" y="509976"/>
                  </a:lnTo>
                  <a:lnTo>
                    <a:pt x="63571" y="509386"/>
                  </a:lnTo>
                  <a:lnTo>
                    <a:pt x="63457" y="509170"/>
                  </a:lnTo>
                  <a:lnTo>
                    <a:pt x="63356" y="509024"/>
                  </a:lnTo>
                  <a:lnTo>
                    <a:pt x="63308" y="508465"/>
                  </a:lnTo>
                  <a:lnTo>
                    <a:pt x="63356" y="508281"/>
                  </a:lnTo>
                  <a:lnTo>
                    <a:pt x="63620" y="507896"/>
                  </a:lnTo>
                  <a:lnTo>
                    <a:pt x="63589" y="507674"/>
                  </a:lnTo>
                  <a:lnTo>
                    <a:pt x="63572" y="506913"/>
                  </a:lnTo>
                  <a:lnTo>
                    <a:pt x="63664" y="505593"/>
                  </a:lnTo>
                  <a:lnTo>
                    <a:pt x="63783" y="505323"/>
                  </a:lnTo>
                  <a:lnTo>
                    <a:pt x="63910" y="504065"/>
                  </a:lnTo>
                  <a:lnTo>
                    <a:pt x="63830" y="503761"/>
                  </a:lnTo>
                  <a:lnTo>
                    <a:pt x="63558" y="503374"/>
                  </a:lnTo>
                  <a:lnTo>
                    <a:pt x="63000" y="501426"/>
                  </a:lnTo>
                  <a:lnTo>
                    <a:pt x="62803" y="498981"/>
                  </a:lnTo>
                  <a:lnTo>
                    <a:pt x="62799" y="497609"/>
                  </a:lnTo>
                  <a:lnTo>
                    <a:pt x="62693" y="495738"/>
                  </a:lnTo>
                  <a:lnTo>
                    <a:pt x="62647" y="495426"/>
                  </a:lnTo>
                  <a:lnTo>
                    <a:pt x="62465" y="494901"/>
                  </a:lnTo>
                  <a:lnTo>
                    <a:pt x="62635" y="493647"/>
                  </a:lnTo>
                  <a:lnTo>
                    <a:pt x="62403" y="492867"/>
                  </a:lnTo>
                  <a:lnTo>
                    <a:pt x="62328" y="492615"/>
                  </a:lnTo>
                  <a:lnTo>
                    <a:pt x="62266" y="492128"/>
                  </a:lnTo>
                  <a:lnTo>
                    <a:pt x="62712" y="490509"/>
                  </a:lnTo>
                  <a:lnTo>
                    <a:pt x="63472" y="488530"/>
                  </a:lnTo>
                  <a:lnTo>
                    <a:pt x="64022" y="487945"/>
                  </a:lnTo>
                  <a:lnTo>
                    <a:pt x="64194" y="487526"/>
                  </a:lnTo>
                  <a:lnTo>
                    <a:pt x="64440" y="486564"/>
                  </a:lnTo>
                  <a:lnTo>
                    <a:pt x="64473" y="485963"/>
                  </a:lnTo>
                  <a:lnTo>
                    <a:pt x="64327" y="485634"/>
                  </a:lnTo>
                  <a:lnTo>
                    <a:pt x="64324" y="485496"/>
                  </a:lnTo>
                  <a:lnTo>
                    <a:pt x="64698" y="483753"/>
                  </a:lnTo>
                  <a:lnTo>
                    <a:pt x="64512" y="483326"/>
                  </a:lnTo>
                  <a:lnTo>
                    <a:pt x="64485" y="481806"/>
                  </a:lnTo>
                  <a:lnTo>
                    <a:pt x="64358" y="481040"/>
                  </a:lnTo>
                  <a:lnTo>
                    <a:pt x="64235" y="480660"/>
                  </a:lnTo>
                  <a:lnTo>
                    <a:pt x="63828" y="480222"/>
                  </a:lnTo>
                  <a:lnTo>
                    <a:pt x="63571" y="479638"/>
                  </a:lnTo>
                  <a:lnTo>
                    <a:pt x="63450" y="479229"/>
                  </a:lnTo>
                  <a:lnTo>
                    <a:pt x="63871" y="479010"/>
                  </a:lnTo>
                  <a:lnTo>
                    <a:pt x="63849" y="478531"/>
                  </a:lnTo>
                  <a:lnTo>
                    <a:pt x="63140" y="477905"/>
                  </a:lnTo>
                  <a:lnTo>
                    <a:pt x="62997" y="477616"/>
                  </a:lnTo>
                  <a:lnTo>
                    <a:pt x="63136" y="477423"/>
                  </a:lnTo>
                  <a:lnTo>
                    <a:pt x="63224" y="476447"/>
                  </a:lnTo>
                  <a:lnTo>
                    <a:pt x="62667" y="475055"/>
                  </a:lnTo>
                  <a:lnTo>
                    <a:pt x="62403" y="474789"/>
                  </a:lnTo>
                  <a:lnTo>
                    <a:pt x="62194" y="474399"/>
                  </a:lnTo>
                  <a:lnTo>
                    <a:pt x="62099" y="473865"/>
                  </a:lnTo>
                  <a:lnTo>
                    <a:pt x="62381" y="472168"/>
                  </a:lnTo>
                  <a:lnTo>
                    <a:pt x="62359" y="471721"/>
                  </a:lnTo>
                  <a:lnTo>
                    <a:pt x="62293" y="471384"/>
                  </a:lnTo>
                  <a:lnTo>
                    <a:pt x="62099" y="471229"/>
                  </a:lnTo>
                  <a:lnTo>
                    <a:pt x="61866" y="470975"/>
                  </a:lnTo>
                  <a:lnTo>
                    <a:pt x="61817" y="470498"/>
                  </a:lnTo>
                  <a:lnTo>
                    <a:pt x="61385" y="469795"/>
                  </a:lnTo>
                  <a:lnTo>
                    <a:pt x="61385" y="469627"/>
                  </a:lnTo>
                  <a:lnTo>
                    <a:pt x="61406" y="469458"/>
                  </a:lnTo>
                  <a:lnTo>
                    <a:pt x="61398" y="469108"/>
                  </a:lnTo>
                  <a:lnTo>
                    <a:pt x="61292" y="468869"/>
                  </a:lnTo>
                  <a:lnTo>
                    <a:pt x="61292" y="468215"/>
                  </a:lnTo>
                  <a:lnTo>
                    <a:pt x="61381" y="467899"/>
                  </a:lnTo>
                  <a:lnTo>
                    <a:pt x="61386" y="467397"/>
                  </a:lnTo>
                  <a:lnTo>
                    <a:pt x="61737" y="466989"/>
                  </a:lnTo>
                  <a:lnTo>
                    <a:pt x="61809" y="466549"/>
                  </a:lnTo>
                  <a:lnTo>
                    <a:pt x="61678" y="466059"/>
                  </a:lnTo>
                  <a:lnTo>
                    <a:pt x="61493" y="465246"/>
                  </a:lnTo>
                  <a:lnTo>
                    <a:pt x="60999" y="464029"/>
                  </a:lnTo>
                  <a:lnTo>
                    <a:pt x="60591" y="463783"/>
                  </a:lnTo>
                  <a:lnTo>
                    <a:pt x="60405" y="462624"/>
                  </a:lnTo>
                  <a:lnTo>
                    <a:pt x="60303" y="460584"/>
                  </a:lnTo>
                  <a:lnTo>
                    <a:pt x="60358" y="460366"/>
                  </a:lnTo>
                  <a:lnTo>
                    <a:pt x="60755" y="460043"/>
                  </a:lnTo>
                  <a:lnTo>
                    <a:pt x="60945" y="459934"/>
                  </a:lnTo>
                  <a:lnTo>
                    <a:pt x="61094" y="459331"/>
                  </a:lnTo>
                  <a:lnTo>
                    <a:pt x="60939" y="459246"/>
                  </a:lnTo>
                  <a:lnTo>
                    <a:pt x="60764" y="459105"/>
                  </a:lnTo>
                  <a:lnTo>
                    <a:pt x="60727" y="458867"/>
                  </a:lnTo>
                  <a:lnTo>
                    <a:pt x="60815" y="458629"/>
                  </a:lnTo>
                  <a:lnTo>
                    <a:pt x="60826" y="458376"/>
                  </a:lnTo>
                  <a:lnTo>
                    <a:pt x="60730" y="458138"/>
                  </a:lnTo>
                  <a:lnTo>
                    <a:pt x="60595" y="457899"/>
                  </a:lnTo>
                  <a:lnTo>
                    <a:pt x="60294" y="457785"/>
                  </a:lnTo>
                  <a:lnTo>
                    <a:pt x="60208" y="457574"/>
                  </a:lnTo>
                  <a:lnTo>
                    <a:pt x="60274" y="457343"/>
                  </a:lnTo>
                  <a:lnTo>
                    <a:pt x="60508" y="456726"/>
                  </a:lnTo>
                  <a:lnTo>
                    <a:pt x="60697" y="455666"/>
                  </a:lnTo>
                  <a:lnTo>
                    <a:pt x="60648" y="455438"/>
                  </a:lnTo>
                  <a:lnTo>
                    <a:pt x="60357" y="454939"/>
                  </a:lnTo>
                  <a:lnTo>
                    <a:pt x="60319" y="454742"/>
                  </a:lnTo>
                  <a:lnTo>
                    <a:pt x="60378" y="454490"/>
                  </a:lnTo>
                  <a:lnTo>
                    <a:pt x="60594" y="454056"/>
                  </a:lnTo>
                  <a:lnTo>
                    <a:pt x="60600" y="453405"/>
                  </a:lnTo>
                  <a:lnTo>
                    <a:pt x="60510" y="453213"/>
                  </a:lnTo>
                  <a:lnTo>
                    <a:pt x="60269" y="453059"/>
                  </a:lnTo>
                  <a:lnTo>
                    <a:pt x="60173" y="452834"/>
                  </a:lnTo>
                  <a:lnTo>
                    <a:pt x="60340" y="452344"/>
                  </a:lnTo>
                  <a:lnTo>
                    <a:pt x="60293" y="452134"/>
                  </a:lnTo>
                  <a:lnTo>
                    <a:pt x="60180" y="451954"/>
                  </a:lnTo>
                  <a:lnTo>
                    <a:pt x="60072" y="451406"/>
                  </a:lnTo>
                  <a:lnTo>
                    <a:pt x="60396" y="450170"/>
                  </a:lnTo>
                  <a:lnTo>
                    <a:pt x="60381" y="449888"/>
                  </a:lnTo>
                  <a:lnTo>
                    <a:pt x="60116" y="449142"/>
                  </a:lnTo>
                  <a:lnTo>
                    <a:pt x="60253" y="447553"/>
                  </a:lnTo>
                  <a:lnTo>
                    <a:pt x="60123" y="447441"/>
                  </a:lnTo>
                  <a:lnTo>
                    <a:pt x="59410" y="447227"/>
                  </a:lnTo>
                  <a:lnTo>
                    <a:pt x="58742" y="446513"/>
                  </a:lnTo>
                  <a:lnTo>
                    <a:pt x="58204" y="446111"/>
                  </a:lnTo>
                  <a:lnTo>
                    <a:pt x="58157" y="445933"/>
                  </a:lnTo>
                  <a:lnTo>
                    <a:pt x="58394" y="445502"/>
                  </a:lnTo>
                  <a:lnTo>
                    <a:pt x="58128" y="445014"/>
                  </a:lnTo>
                  <a:lnTo>
                    <a:pt x="57343" y="444722"/>
                  </a:lnTo>
                  <a:lnTo>
                    <a:pt x="57257" y="444581"/>
                  </a:lnTo>
                  <a:lnTo>
                    <a:pt x="57276" y="444269"/>
                  </a:lnTo>
                  <a:lnTo>
                    <a:pt x="57035" y="444106"/>
                  </a:lnTo>
                  <a:lnTo>
                    <a:pt x="56151" y="444420"/>
                  </a:lnTo>
                  <a:lnTo>
                    <a:pt x="55738" y="444370"/>
                  </a:lnTo>
                  <a:lnTo>
                    <a:pt x="55574" y="444131"/>
                  </a:lnTo>
                  <a:lnTo>
                    <a:pt x="55442" y="443401"/>
                  </a:lnTo>
                  <a:lnTo>
                    <a:pt x="55541" y="443037"/>
                  </a:lnTo>
                  <a:lnTo>
                    <a:pt x="55523" y="442812"/>
                  </a:lnTo>
                  <a:lnTo>
                    <a:pt x="55098" y="442642"/>
                  </a:lnTo>
                  <a:lnTo>
                    <a:pt x="54644" y="442301"/>
                  </a:lnTo>
                  <a:lnTo>
                    <a:pt x="54363" y="441631"/>
                  </a:lnTo>
                  <a:lnTo>
                    <a:pt x="54322" y="441209"/>
                  </a:lnTo>
                  <a:lnTo>
                    <a:pt x="53551" y="441032"/>
                  </a:lnTo>
                  <a:lnTo>
                    <a:pt x="53434" y="440900"/>
                  </a:lnTo>
                  <a:lnTo>
                    <a:pt x="53177" y="439550"/>
                  </a:lnTo>
                  <a:lnTo>
                    <a:pt x="53249" y="438759"/>
                  </a:lnTo>
                  <a:lnTo>
                    <a:pt x="52309" y="436583"/>
                  </a:lnTo>
                  <a:lnTo>
                    <a:pt x="52090" y="436206"/>
                  </a:lnTo>
                  <a:lnTo>
                    <a:pt x="51956" y="436138"/>
                  </a:lnTo>
                  <a:lnTo>
                    <a:pt x="51669" y="436257"/>
                  </a:lnTo>
                  <a:lnTo>
                    <a:pt x="51339" y="436129"/>
                  </a:lnTo>
                  <a:lnTo>
                    <a:pt x="51263" y="435904"/>
                  </a:lnTo>
                  <a:lnTo>
                    <a:pt x="51318" y="435678"/>
                  </a:lnTo>
                  <a:lnTo>
                    <a:pt x="51257" y="435357"/>
                  </a:lnTo>
                  <a:lnTo>
                    <a:pt x="50715" y="435186"/>
                  </a:lnTo>
                  <a:lnTo>
                    <a:pt x="50483" y="434988"/>
                  </a:lnTo>
                  <a:lnTo>
                    <a:pt x="50455" y="434805"/>
                  </a:lnTo>
                  <a:lnTo>
                    <a:pt x="50505" y="434567"/>
                  </a:lnTo>
                  <a:lnTo>
                    <a:pt x="50352" y="434244"/>
                  </a:lnTo>
                  <a:lnTo>
                    <a:pt x="50002" y="434256"/>
                  </a:lnTo>
                  <a:lnTo>
                    <a:pt x="49907" y="433947"/>
                  </a:lnTo>
                  <a:lnTo>
                    <a:pt x="49908" y="433779"/>
                  </a:lnTo>
                  <a:lnTo>
                    <a:pt x="50027" y="433387"/>
                  </a:lnTo>
                  <a:lnTo>
                    <a:pt x="49980" y="433078"/>
                  </a:lnTo>
                  <a:lnTo>
                    <a:pt x="49836" y="432951"/>
                  </a:lnTo>
                  <a:lnTo>
                    <a:pt x="49439" y="432837"/>
                  </a:lnTo>
                  <a:lnTo>
                    <a:pt x="49393" y="432472"/>
                  </a:lnTo>
                  <a:lnTo>
                    <a:pt x="49230" y="432092"/>
                  </a:lnTo>
                  <a:lnTo>
                    <a:pt x="48959" y="431964"/>
                  </a:lnTo>
                  <a:lnTo>
                    <a:pt x="48581" y="431962"/>
                  </a:lnTo>
                  <a:lnTo>
                    <a:pt x="48321" y="431652"/>
                  </a:lnTo>
                  <a:lnTo>
                    <a:pt x="48265" y="431399"/>
                  </a:lnTo>
                  <a:lnTo>
                    <a:pt x="48336" y="431099"/>
                  </a:lnTo>
                  <a:lnTo>
                    <a:pt x="48493" y="430726"/>
                  </a:lnTo>
                  <a:lnTo>
                    <a:pt x="48321" y="430124"/>
                  </a:lnTo>
                  <a:lnTo>
                    <a:pt x="48286" y="429647"/>
                  </a:lnTo>
                  <a:lnTo>
                    <a:pt x="48588" y="429362"/>
                  </a:lnTo>
                  <a:lnTo>
                    <a:pt x="48667" y="428590"/>
                  </a:lnTo>
                  <a:lnTo>
                    <a:pt x="48600" y="427987"/>
                  </a:lnTo>
                  <a:lnTo>
                    <a:pt x="48409" y="427804"/>
                  </a:lnTo>
                  <a:lnTo>
                    <a:pt x="48111" y="427283"/>
                  </a:lnTo>
                  <a:lnTo>
                    <a:pt x="48026" y="426988"/>
                  </a:lnTo>
                  <a:lnTo>
                    <a:pt x="47912" y="426581"/>
                  </a:lnTo>
                  <a:lnTo>
                    <a:pt x="47680" y="426524"/>
                  </a:lnTo>
                  <a:lnTo>
                    <a:pt x="47478" y="426382"/>
                  </a:lnTo>
                  <a:lnTo>
                    <a:pt x="47460" y="426043"/>
                  </a:lnTo>
                  <a:lnTo>
                    <a:pt x="46630" y="425676"/>
                  </a:lnTo>
                  <a:lnTo>
                    <a:pt x="46505" y="425493"/>
                  </a:lnTo>
                  <a:lnTo>
                    <a:pt x="46516" y="425311"/>
                  </a:lnTo>
                  <a:lnTo>
                    <a:pt x="46644" y="424947"/>
                  </a:lnTo>
                  <a:lnTo>
                    <a:pt x="46596" y="424792"/>
                  </a:lnTo>
                  <a:lnTo>
                    <a:pt x="46433" y="424637"/>
                  </a:lnTo>
                  <a:lnTo>
                    <a:pt x="46347" y="424356"/>
                  </a:lnTo>
                  <a:lnTo>
                    <a:pt x="46369" y="424076"/>
                  </a:lnTo>
                  <a:lnTo>
                    <a:pt x="46700" y="423422"/>
                  </a:lnTo>
                  <a:lnTo>
                    <a:pt x="46800" y="422987"/>
                  </a:lnTo>
                  <a:lnTo>
                    <a:pt x="46609" y="422882"/>
                  </a:lnTo>
                  <a:lnTo>
                    <a:pt x="46389" y="422464"/>
                  </a:lnTo>
                  <a:lnTo>
                    <a:pt x="46577" y="421848"/>
                  </a:lnTo>
                  <a:lnTo>
                    <a:pt x="46578" y="421652"/>
                  </a:lnTo>
                  <a:lnTo>
                    <a:pt x="46310" y="421202"/>
                  </a:lnTo>
                  <a:lnTo>
                    <a:pt x="46559" y="420600"/>
                  </a:lnTo>
                  <a:lnTo>
                    <a:pt x="46435" y="419989"/>
                  </a:lnTo>
                  <a:lnTo>
                    <a:pt x="46334" y="418791"/>
                  </a:lnTo>
                  <a:lnTo>
                    <a:pt x="45978" y="418313"/>
                  </a:lnTo>
                  <a:lnTo>
                    <a:pt x="45747" y="417729"/>
                  </a:lnTo>
                  <a:lnTo>
                    <a:pt x="45748" y="417490"/>
                  </a:lnTo>
                  <a:lnTo>
                    <a:pt x="45963" y="417169"/>
                  </a:lnTo>
                  <a:lnTo>
                    <a:pt x="45955" y="416917"/>
                  </a:lnTo>
                  <a:lnTo>
                    <a:pt x="45687" y="416453"/>
                  </a:lnTo>
                  <a:lnTo>
                    <a:pt x="45912" y="416174"/>
                  </a:lnTo>
                  <a:lnTo>
                    <a:pt x="45836" y="415991"/>
                  </a:lnTo>
                  <a:lnTo>
                    <a:pt x="45556" y="415779"/>
                  </a:lnTo>
                  <a:lnTo>
                    <a:pt x="45763" y="415219"/>
                  </a:lnTo>
                  <a:lnTo>
                    <a:pt x="45745" y="415037"/>
                  </a:lnTo>
                  <a:lnTo>
                    <a:pt x="45516" y="414489"/>
                  </a:lnTo>
                  <a:lnTo>
                    <a:pt x="45382" y="414292"/>
                  </a:lnTo>
                  <a:lnTo>
                    <a:pt x="45316" y="414039"/>
                  </a:lnTo>
                  <a:lnTo>
                    <a:pt x="45386" y="413787"/>
                  </a:lnTo>
                  <a:lnTo>
                    <a:pt x="45541" y="413662"/>
                  </a:lnTo>
                  <a:lnTo>
                    <a:pt x="45769" y="412892"/>
                  </a:lnTo>
                  <a:lnTo>
                    <a:pt x="45574" y="411700"/>
                  </a:lnTo>
                  <a:lnTo>
                    <a:pt x="45401" y="411446"/>
                  </a:lnTo>
                  <a:lnTo>
                    <a:pt x="45053" y="411360"/>
                  </a:lnTo>
                  <a:lnTo>
                    <a:pt x="44938" y="411191"/>
                  </a:lnTo>
                  <a:lnTo>
                    <a:pt x="44911" y="410980"/>
                  </a:lnTo>
                  <a:lnTo>
                    <a:pt x="44944" y="410420"/>
                  </a:lnTo>
                  <a:lnTo>
                    <a:pt x="44673" y="410404"/>
                  </a:lnTo>
                  <a:lnTo>
                    <a:pt x="44519" y="410305"/>
                  </a:lnTo>
                  <a:lnTo>
                    <a:pt x="44550" y="409969"/>
                  </a:lnTo>
                  <a:lnTo>
                    <a:pt x="44416" y="409814"/>
                  </a:lnTo>
                  <a:lnTo>
                    <a:pt x="44031" y="409573"/>
                  </a:lnTo>
                  <a:lnTo>
                    <a:pt x="43974" y="409390"/>
                  </a:lnTo>
                  <a:lnTo>
                    <a:pt x="44035" y="408914"/>
                  </a:lnTo>
                  <a:lnTo>
                    <a:pt x="43959" y="408773"/>
                  </a:lnTo>
                  <a:lnTo>
                    <a:pt x="43830" y="408677"/>
                  </a:lnTo>
                  <a:lnTo>
                    <a:pt x="43556" y="408182"/>
                  </a:lnTo>
                  <a:lnTo>
                    <a:pt x="43189" y="408152"/>
                  </a:lnTo>
                  <a:lnTo>
                    <a:pt x="42966" y="407859"/>
                  </a:lnTo>
                  <a:lnTo>
                    <a:pt x="42967" y="407659"/>
                  </a:lnTo>
                  <a:lnTo>
                    <a:pt x="42967" y="407333"/>
                  </a:lnTo>
                  <a:lnTo>
                    <a:pt x="43009" y="406952"/>
                  </a:lnTo>
                  <a:lnTo>
                    <a:pt x="42739" y="406782"/>
                  </a:lnTo>
                  <a:lnTo>
                    <a:pt x="42654" y="406515"/>
                  </a:lnTo>
                  <a:lnTo>
                    <a:pt x="42813" y="405927"/>
                  </a:lnTo>
                  <a:lnTo>
                    <a:pt x="42727" y="405730"/>
                  </a:lnTo>
                  <a:lnTo>
                    <a:pt x="42371" y="405504"/>
                  </a:lnTo>
                  <a:lnTo>
                    <a:pt x="42325" y="405251"/>
                  </a:lnTo>
                  <a:lnTo>
                    <a:pt x="42403" y="405041"/>
                  </a:lnTo>
                  <a:lnTo>
                    <a:pt x="42318" y="404816"/>
                  </a:lnTo>
                  <a:lnTo>
                    <a:pt x="41826" y="404701"/>
                  </a:lnTo>
                  <a:lnTo>
                    <a:pt x="41772" y="404140"/>
                  </a:lnTo>
                  <a:lnTo>
                    <a:pt x="41841" y="403860"/>
                  </a:lnTo>
                  <a:lnTo>
                    <a:pt x="41745" y="403550"/>
                  </a:lnTo>
                  <a:lnTo>
                    <a:pt x="41227" y="403239"/>
                  </a:lnTo>
                  <a:lnTo>
                    <a:pt x="41113" y="403000"/>
                  </a:lnTo>
                  <a:lnTo>
                    <a:pt x="41175" y="402454"/>
                  </a:lnTo>
                  <a:lnTo>
                    <a:pt x="41273" y="402132"/>
                  </a:lnTo>
                  <a:lnTo>
                    <a:pt x="41293" y="401756"/>
                  </a:lnTo>
                  <a:lnTo>
                    <a:pt x="41174" y="400659"/>
                  </a:lnTo>
                  <a:lnTo>
                    <a:pt x="40561" y="400031"/>
                  </a:lnTo>
                  <a:lnTo>
                    <a:pt x="40358" y="399339"/>
                  </a:lnTo>
                  <a:lnTo>
                    <a:pt x="40412" y="398276"/>
                  </a:lnTo>
                  <a:lnTo>
                    <a:pt x="40866" y="397707"/>
                  </a:lnTo>
                  <a:lnTo>
                    <a:pt x="41004" y="397274"/>
                  </a:lnTo>
                  <a:lnTo>
                    <a:pt x="40891" y="396867"/>
                  </a:lnTo>
                  <a:lnTo>
                    <a:pt x="40971" y="396503"/>
                  </a:lnTo>
                  <a:lnTo>
                    <a:pt x="41378" y="396366"/>
                  </a:lnTo>
                  <a:lnTo>
                    <a:pt x="41495" y="396156"/>
                  </a:lnTo>
                  <a:lnTo>
                    <a:pt x="41461" y="395853"/>
                  </a:lnTo>
                  <a:lnTo>
                    <a:pt x="41850" y="395390"/>
                  </a:lnTo>
                  <a:lnTo>
                    <a:pt x="41866" y="395139"/>
                  </a:lnTo>
                  <a:lnTo>
                    <a:pt x="41779" y="395011"/>
                  </a:lnTo>
                  <a:lnTo>
                    <a:pt x="41591" y="394924"/>
                  </a:lnTo>
                  <a:lnTo>
                    <a:pt x="41507" y="394489"/>
                  </a:lnTo>
                  <a:lnTo>
                    <a:pt x="41605" y="394251"/>
                  </a:lnTo>
                  <a:lnTo>
                    <a:pt x="41627" y="393803"/>
                  </a:lnTo>
                  <a:lnTo>
                    <a:pt x="41516" y="393129"/>
                  </a:lnTo>
                  <a:lnTo>
                    <a:pt x="41176" y="392642"/>
                  </a:lnTo>
                  <a:lnTo>
                    <a:pt x="41693" y="391312"/>
                  </a:lnTo>
                  <a:lnTo>
                    <a:pt x="41845" y="390190"/>
                  </a:lnTo>
                  <a:lnTo>
                    <a:pt x="42338" y="389838"/>
                  </a:lnTo>
                  <a:lnTo>
                    <a:pt x="42408" y="389177"/>
                  </a:lnTo>
                  <a:lnTo>
                    <a:pt x="42342" y="388924"/>
                  </a:lnTo>
                  <a:lnTo>
                    <a:pt x="42179" y="388782"/>
                  </a:lnTo>
                  <a:lnTo>
                    <a:pt x="41906" y="388357"/>
                  </a:lnTo>
                  <a:lnTo>
                    <a:pt x="42179" y="387742"/>
                  </a:lnTo>
                  <a:lnTo>
                    <a:pt x="42223" y="387192"/>
                  </a:lnTo>
                  <a:lnTo>
                    <a:pt x="41884" y="386875"/>
                  </a:lnTo>
                  <a:lnTo>
                    <a:pt x="41820" y="386412"/>
                  </a:lnTo>
                  <a:lnTo>
                    <a:pt x="41893" y="386057"/>
                  </a:lnTo>
                  <a:lnTo>
                    <a:pt x="42007" y="385810"/>
                  </a:lnTo>
                  <a:lnTo>
                    <a:pt x="41991" y="385404"/>
                  </a:lnTo>
                  <a:lnTo>
                    <a:pt x="41609" y="384869"/>
                  </a:lnTo>
                  <a:lnTo>
                    <a:pt x="41610" y="384617"/>
                  </a:lnTo>
                  <a:lnTo>
                    <a:pt x="41748" y="384253"/>
                  </a:lnTo>
                  <a:lnTo>
                    <a:pt x="41903" y="384198"/>
                  </a:lnTo>
                  <a:lnTo>
                    <a:pt x="42000" y="384017"/>
                  </a:lnTo>
                  <a:lnTo>
                    <a:pt x="41809" y="383749"/>
                  </a:lnTo>
                  <a:lnTo>
                    <a:pt x="41802" y="383497"/>
                  </a:lnTo>
                  <a:lnTo>
                    <a:pt x="41938" y="383288"/>
                  </a:lnTo>
                  <a:lnTo>
                    <a:pt x="41872" y="383105"/>
                  </a:lnTo>
                  <a:lnTo>
                    <a:pt x="41508" y="382738"/>
                  </a:lnTo>
                  <a:lnTo>
                    <a:pt x="41462" y="382429"/>
                  </a:lnTo>
                  <a:lnTo>
                    <a:pt x="41561" y="382010"/>
                  </a:lnTo>
                  <a:lnTo>
                    <a:pt x="41495" y="381813"/>
                  </a:lnTo>
                  <a:lnTo>
                    <a:pt x="41130" y="381614"/>
                  </a:lnTo>
                  <a:lnTo>
                    <a:pt x="41113" y="381362"/>
                  </a:lnTo>
                  <a:lnTo>
                    <a:pt x="41270" y="380915"/>
                  </a:lnTo>
                  <a:lnTo>
                    <a:pt x="41234" y="380620"/>
                  </a:lnTo>
                  <a:lnTo>
                    <a:pt x="41072" y="380325"/>
                  </a:lnTo>
                  <a:lnTo>
                    <a:pt x="40762" y="380003"/>
                  </a:lnTo>
                  <a:lnTo>
                    <a:pt x="40684" y="379754"/>
                  </a:lnTo>
                  <a:lnTo>
                    <a:pt x="40825" y="377375"/>
                  </a:lnTo>
                  <a:lnTo>
                    <a:pt x="40753" y="377240"/>
                  </a:lnTo>
                  <a:lnTo>
                    <a:pt x="40254" y="376989"/>
                  </a:lnTo>
                  <a:lnTo>
                    <a:pt x="40145" y="376824"/>
                  </a:lnTo>
                  <a:lnTo>
                    <a:pt x="40199" y="376686"/>
                  </a:lnTo>
                  <a:lnTo>
                    <a:pt x="40367" y="376535"/>
                  </a:lnTo>
                  <a:lnTo>
                    <a:pt x="40472" y="376252"/>
                  </a:lnTo>
                  <a:lnTo>
                    <a:pt x="40394" y="375631"/>
                  </a:lnTo>
                  <a:lnTo>
                    <a:pt x="40618" y="375236"/>
                  </a:lnTo>
                  <a:lnTo>
                    <a:pt x="41270" y="374434"/>
                  </a:lnTo>
                  <a:lnTo>
                    <a:pt x="41489" y="374499"/>
                  </a:lnTo>
                  <a:lnTo>
                    <a:pt x="41663" y="374444"/>
                  </a:lnTo>
                  <a:lnTo>
                    <a:pt x="41703" y="374262"/>
                  </a:lnTo>
                  <a:lnTo>
                    <a:pt x="41495" y="373658"/>
                  </a:lnTo>
                  <a:lnTo>
                    <a:pt x="41901" y="373535"/>
                  </a:lnTo>
                  <a:lnTo>
                    <a:pt x="42086" y="373256"/>
                  </a:lnTo>
                  <a:lnTo>
                    <a:pt x="42116" y="373032"/>
                  </a:lnTo>
                  <a:lnTo>
                    <a:pt x="42040" y="372821"/>
                  </a:lnTo>
                  <a:lnTo>
                    <a:pt x="42110" y="372542"/>
                  </a:lnTo>
                  <a:lnTo>
                    <a:pt x="42409" y="372488"/>
                  </a:lnTo>
                  <a:lnTo>
                    <a:pt x="42516" y="372348"/>
                  </a:lnTo>
                  <a:lnTo>
                    <a:pt x="42517" y="372124"/>
                  </a:lnTo>
                  <a:lnTo>
                    <a:pt x="42432" y="371871"/>
                  </a:lnTo>
                  <a:lnTo>
                    <a:pt x="42483" y="371591"/>
                  </a:lnTo>
                  <a:lnTo>
                    <a:pt x="42668" y="371257"/>
                  </a:lnTo>
                  <a:lnTo>
                    <a:pt x="42669" y="371088"/>
                  </a:lnTo>
                  <a:lnTo>
                    <a:pt x="42554" y="370947"/>
                  </a:lnTo>
                  <a:lnTo>
                    <a:pt x="42372" y="370862"/>
                  </a:lnTo>
                  <a:lnTo>
                    <a:pt x="42258" y="370693"/>
                  </a:lnTo>
                  <a:lnTo>
                    <a:pt x="42270" y="370245"/>
                  </a:lnTo>
                  <a:lnTo>
                    <a:pt x="42349" y="370049"/>
                  </a:lnTo>
                  <a:lnTo>
                    <a:pt x="42360" y="369853"/>
                  </a:lnTo>
                  <a:lnTo>
                    <a:pt x="42332" y="369657"/>
                  </a:lnTo>
                  <a:lnTo>
                    <a:pt x="42181" y="369348"/>
                  </a:lnTo>
                  <a:lnTo>
                    <a:pt x="42183" y="369053"/>
                  </a:lnTo>
                  <a:lnTo>
                    <a:pt x="42399" y="368678"/>
                  </a:lnTo>
                  <a:lnTo>
                    <a:pt x="42552" y="367867"/>
                  </a:lnTo>
                  <a:lnTo>
                    <a:pt x="42559" y="367388"/>
                  </a:lnTo>
                  <a:lnTo>
                    <a:pt x="42450" y="367226"/>
                  </a:lnTo>
                  <a:lnTo>
                    <a:pt x="42453" y="366771"/>
                  </a:lnTo>
                  <a:lnTo>
                    <a:pt x="42935" y="366921"/>
                  </a:lnTo>
                  <a:lnTo>
                    <a:pt x="43367" y="367173"/>
                  </a:lnTo>
                  <a:lnTo>
                    <a:pt x="43518" y="367160"/>
                  </a:lnTo>
                  <a:lnTo>
                    <a:pt x="43651" y="366867"/>
                  </a:lnTo>
                  <a:lnTo>
                    <a:pt x="43766" y="366267"/>
                  </a:lnTo>
                  <a:lnTo>
                    <a:pt x="43697" y="366105"/>
                  </a:lnTo>
                  <a:lnTo>
                    <a:pt x="43525" y="366104"/>
                  </a:lnTo>
                  <a:lnTo>
                    <a:pt x="43313" y="366205"/>
                  </a:lnTo>
                  <a:lnTo>
                    <a:pt x="43143" y="366101"/>
                  </a:lnTo>
                  <a:lnTo>
                    <a:pt x="42851" y="364500"/>
                  </a:lnTo>
                  <a:lnTo>
                    <a:pt x="43162" y="363344"/>
                  </a:lnTo>
                  <a:lnTo>
                    <a:pt x="43477" y="362877"/>
                  </a:lnTo>
                  <a:lnTo>
                    <a:pt x="43778" y="363113"/>
                  </a:lnTo>
                  <a:lnTo>
                    <a:pt x="43959" y="363129"/>
                  </a:lnTo>
                  <a:lnTo>
                    <a:pt x="44175" y="362485"/>
                  </a:lnTo>
                  <a:lnTo>
                    <a:pt x="44136" y="362039"/>
                  </a:lnTo>
                  <a:lnTo>
                    <a:pt x="44251" y="361397"/>
                  </a:lnTo>
                  <a:lnTo>
                    <a:pt x="44618" y="361203"/>
                  </a:lnTo>
                  <a:lnTo>
                    <a:pt x="44610" y="361007"/>
                  </a:lnTo>
                  <a:lnTo>
                    <a:pt x="44457" y="360810"/>
                  </a:lnTo>
                  <a:lnTo>
                    <a:pt x="44410" y="360614"/>
                  </a:lnTo>
                  <a:lnTo>
                    <a:pt x="44450" y="360376"/>
                  </a:lnTo>
                  <a:lnTo>
                    <a:pt x="44597" y="360097"/>
                  </a:lnTo>
                  <a:lnTo>
                    <a:pt x="44377" y="359871"/>
                  </a:lnTo>
                  <a:lnTo>
                    <a:pt x="44349" y="359717"/>
                  </a:lnTo>
                  <a:lnTo>
                    <a:pt x="44350" y="359577"/>
                  </a:lnTo>
                  <a:lnTo>
                    <a:pt x="44526" y="359171"/>
                  </a:lnTo>
                  <a:lnTo>
                    <a:pt x="44527" y="358975"/>
                  </a:lnTo>
                  <a:lnTo>
                    <a:pt x="44381" y="358791"/>
                  </a:lnTo>
                  <a:lnTo>
                    <a:pt x="44230" y="358731"/>
                  </a:lnTo>
                  <a:lnTo>
                    <a:pt x="43028" y="359339"/>
                  </a:lnTo>
                  <a:lnTo>
                    <a:pt x="42512" y="359716"/>
                  </a:lnTo>
                  <a:lnTo>
                    <a:pt x="42221" y="360122"/>
                  </a:lnTo>
                  <a:lnTo>
                    <a:pt x="42020" y="360079"/>
                  </a:lnTo>
                  <a:lnTo>
                    <a:pt x="41850" y="359615"/>
                  </a:lnTo>
                  <a:lnTo>
                    <a:pt x="41428" y="359472"/>
                  </a:lnTo>
                  <a:lnTo>
                    <a:pt x="41371" y="359276"/>
                  </a:lnTo>
                  <a:lnTo>
                    <a:pt x="41381" y="358828"/>
                  </a:lnTo>
                  <a:lnTo>
                    <a:pt x="41535" y="358331"/>
                  </a:lnTo>
                  <a:lnTo>
                    <a:pt x="41392" y="357332"/>
                  </a:lnTo>
                  <a:lnTo>
                    <a:pt x="41262" y="357104"/>
                  </a:lnTo>
                  <a:lnTo>
                    <a:pt x="40772" y="357044"/>
                  </a:lnTo>
                  <a:lnTo>
                    <a:pt x="40610" y="356903"/>
                  </a:lnTo>
                  <a:lnTo>
                    <a:pt x="40676" y="356077"/>
                  </a:lnTo>
                  <a:lnTo>
                    <a:pt x="40592" y="355882"/>
                  </a:lnTo>
                  <a:lnTo>
                    <a:pt x="40567" y="355161"/>
                  </a:lnTo>
                  <a:lnTo>
                    <a:pt x="40688" y="354697"/>
                  </a:lnTo>
                  <a:lnTo>
                    <a:pt x="40632" y="354444"/>
                  </a:lnTo>
                  <a:lnTo>
                    <a:pt x="40432" y="354177"/>
                  </a:lnTo>
                  <a:lnTo>
                    <a:pt x="40288" y="354176"/>
                  </a:lnTo>
                  <a:lnTo>
                    <a:pt x="39575" y="354469"/>
                  </a:lnTo>
                  <a:lnTo>
                    <a:pt x="38599" y="353940"/>
                  </a:lnTo>
                  <a:lnTo>
                    <a:pt x="38370" y="353657"/>
                  </a:lnTo>
                  <a:lnTo>
                    <a:pt x="38353" y="353405"/>
                  </a:lnTo>
                  <a:lnTo>
                    <a:pt x="38576" y="352488"/>
                  </a:lnTo>
                  <a:lnTo>
                    <a:pt x="38321" y="350611"/>
                  </a:lnTo>
                  <a:lnTo>
                    <a:pt x="38120" y="350145"/>
                  </a:lnTo>
                  <a:lnTo>
                    <a:pt x="38136" y="349725"/>
                  </a:lnTo>
                  <a:lnTo>
                    <a:pt x="38267" y="349454"/>
                  </a:lnTo>
                  <a:lnTo>
                    <a:pt x="38270" y="349170"/>
                  </a:lnTo>
                  <a:lnTo>
                    <a:pt x="37969" y="348885"/>
                  </a:lnTo>
                  <a:lnTo>
                    <a:pt x="37839" y="348925"/>
                  </a:lnTo>
                  <a:lnTo>
                    <a:pt x="37409" y="348520"/>
                  </a:lnTo>
                  <a:lnTo>
                    <a:pt x="37168" y="348178"/>
                  </a:lnTo>
                  <a:lnTo>
                    <a:pt x="37130" y="348024"/>
                  </a:lnTo>
                  <a:lnTo>
                    <a:pt x="37141" y="347856"/>
                  </a:lnTo>
                  <a:lnTo>
                    <a:pt x="37244" y="347674"/>
                  </a:lnTo>
                  <a:lnTo>
                    <a:pt x="37297" y="346807"/>
                  </a:lnTo>
                  <a:lnTo>
                    <a:pt x="37659" y="346002"/>
                  </a:lnTo>
                  <a:lnTo>
                    <a:pt x="37976" y="345760"/>
                  </a:lnTo>
                  <a:lnTo>
                    <a:pt x="38676" y="345514"/>
                  </a:lnTo>
                  <a:lnTo>
                    <a:pt x="38822" y="345277"/>
                  </a:lnTo>
                  <a:lnTo>
                    <a:pt x="38765" y="345095"/>
                  </a:lnTo>
                  <a:lnTo>
                    <a:pt x="38499" y="344770"/>
                  </a:lnTo>
                  <a:lnTo>
                    <a:pt x="38462" y="344546"/>
                  </a:lnTo>
                  <a:lnTo>
                    <a:pt x="38483" y="344350"/>
                  </a:lnTo>
                  <a:lnTo>
                    <a:pt x="38744" y="344156"/>
                  </a:lnTo>
                  <a:lnTo>
                    <a:pt x="38774" y="343960"/>
                  </a:lnTo>
                  <a:lnTo>
                    <a:pt x="38757" y="343652"/>
                  </a:lnTo>
                  <a:lnTo>
                    <a:pt x="38577" y="343370"/>
                  </a:lnTo>
                  <a:lnTo>
                    <a:pt x="38550" y="343090"/>
                  </a:lnTo>
                  <a:lnTo>
                    <a:pt x="38758" y="342265"/>
                  </a:lnTo>
                  <a:lnTo>
                    <a:pt x="38716" y="341411"/>
                  </a:lnTo>
                  <a:lnTo>
                    <a:pt x="38393" y="340974"/>
                  </a:lnTo>
                  <a:lnTo>
                    <a:pt x="38205" y="340412"/>
                  </a:lnTo>
                  <a:lnTo>
                    <a:pt x="38246" y="340146"/>
                  </a:lnTo>
                  <a:lnTo>
                    <a:pt x="38526" y="339938"/>
                  </a:lnTo>
                  <a:lnTo>
                    <a:pt x="38479" y="339728"/>
                  </a:lnTo>
                  <a:lnTo>
                    <a:pt x="38311" y="339500"/>
                  </a:lnTo>
                  <a:lnTo>
                    <a:pt x="38256" y="338802"/>
                  </a:lnTo>
                  <a:lnTo>
                    <a:pt x="38295" y="338648"/>
                  </a:lnTo>
                  <a:lnTo>
                    <a:pt x="38585" y="338342"/>
                  </a:lnTo>
                  <a:lnTo>
                    <a:pt x="38511" y="337978"/>
                  </a:lnTo>
                  <a:lnTo>
                    <a:pt x="38728" y="337704"/>
                  </a:lnTo>
                  <a:lnTo>
                    <a:pt x="38771" y="337268"/>
                  </a:lnTo>
                  <a:lnTo>
                    <a:pt x="38658" y="337127"/>
                  </a:lnTo>
                  <a:lnTo>
                    <a:pt x="38616" y="336905"/>
                  </a:lnTo>
                  <a:lnTo>
                    <a:pt x="38783" y="336327"/>
                  </a:lnTo>
                  <a:lnTo>
                    <a:pt x="38632" y="336004"/>
                  </a:lnTo>
                  <a:lnTo>
                    <a:pt x="38681" y="335766"/>
                  </a:lnTo>
                  <a:lnTo>
                    <a:pt x="38856" y="335487"/>
                  </a:lnTo>
                  <a:lnTo>
                    <a:pt x="38842" y="334815"/>
                  </a:lnTo>
                  <a:lnTo>
                    <a:pt x="38709" y="334604"/>
                  </a:lnTo>
                  <a:lnTo>
                    <a:pt x="38701" y="334380"/>
                  </a:lnTo>
                  <a:lnTo>
                    <a:pt x="38887" y="333891"/>
                  </a:lnTo>
                  <a:lnTo>
                    <a:pt x="38908" y="333625"/>
                  </a:lnTo>
                  <a:lnTo>
                    <a:pt x="38823" y="333456"/>
                  </a:lnTo>
                  <a:lnTo>
                    <a:pt x="38549" y="333263"/>
                  </a:lnTo>
                  <a:lnTo>
                    <a:pt x="38439" y="333091"/>
                  </a:lnTo>
                  <a:lnTo>
                    <a:pt x="38492" y="332790"/>
                  </a:lnTo>
                  <a:lnTo>
                    <a:pt x="38652" y="332493"/>
                  </a:lnTo>
                  <a:lnTo>
                    <a:pt x="38597" y="332198"/>
                  </a:lnTo>
                  <a:lnTo>
                    <a:pt x="37984" y="331545"/>
                  </a:lnTo>
                  <a:lnTo>
                    <a:pt x="37948" y="331349"/>
                  </a:lnTo>
                  <a:lnTo>
                    <a:pt x="38051" y="331149"/>
                  </a:lnTo>
                  <a:lnTo>
                    <a:pt x="38179" y="331076"/>
                  </a:lnTo>
                  <a:lnTo>
                    <a:pt x="38244" y="330840"/>
                  </a:lnTo>
                  <a:lnTo>
                    <a:pt x="38280" y="330515"/>
                  </a:lnTo>
                  <a:lnTo>
                    <a:pt x="37966" y="330173"/>
                  </a:lnTo>
                  <a:lnTo>
                    <a:pt x="37853" y="329878"/>
                  </a:lnTo>
                  <a:lnTo>
                    <a:pt x="37972" y="329402"/>
                  </a:lnTo>
                  <a:lnTo>
                    <a:pt x="37974" y="329136"/>
                  </a:lnTo>
                  <a:lnTo>
                    <a:pt x="37881" y="328663"/>
                  </a:lnTo>
                  <a:lnTo>
                    <a:pt x="37587" y="328335"/>
                  </a:lnTo>
                  <a:lnTo>
                    <a:pt x="37503" y="328083"/>
                  </a:lnTo>
                  <a:lnTo>
                    <a:pt x="37736" y="327636"/>
                  </a:lnTo>
                  <a:lnTo>
                    <a:pt x="37738" y="327384"/>
                  </a:lnTo>
                  <a:lnTo>
                    <a:pt x="37643" y="327243"/>
                  </a:lnTo>
                  <a:lnTo>
                    <a:pt x="37626" y="327033"/>
                  </a:lnTo>
                  <a:lnTo>
                    <a:pt x="37955" y="326588"/>
                  </a:lnTo>
                  <a:lnTo>
                    <a:pt x="38491" y="326047"/>
                  </a:lnTo>
                  <a:lnTo>
                    <a:pt x="38277" y="325736"/>
                  </a:lnTo>
                  <a:lnTo>
                    <a:pt x="38336" y="325540"/>
                  </a:lnTo>
                  <a:lnTo>
                    <a:pt x="38530" y="325304"/>
                  </a:lnTo>
                  <a:lnTo>
                    <a:pt x="38561" y="324968"/>
                  </a:lnTo>
                  <a:lnTo>
                    <a:pt x="38324" y="324672"/>
                  </a:lnTo>
                  <a:lnTo>
                    <a:pt x="38347" y="324112"/>
                  </a:lnTo>
                  <a:lnTo>
                    <a:pt x="38262" y="323901"/>
                  </a:lnTo>
                  <a:lnTo>
                    <a:pt x="37815" y="323506"/>
                  </a:lnTo>
                  <a:lnTo>
                    <a:pt x="37798" y="323310"/>
                  </a:lnTo>
                  <a:lnTo>
                    <a:pt x="37837" y="323170"/>
                  </a:lnTo>
                  <a:lnTo>
                    <a:pt x="38089" y="322752"/>
                  </a:lnTo>
                  <a:lnTo>
                    <a:pt x="38119" y="322542"/>
                  </a:lnTo>
                  <a:lnTo>
                    <a:pt x="38092" y="322360"/>
                  </a:lnTo>
                  <a:lnTo>
                    <a:pt x="37959" y="322191"/>
                  </a:lnTo>
                  <a:lnTo>
                    <a:pt x="37749" y="322091"/>
                  </a:lnTo>
                  <a:lnTo>
                    <a:pt x="37645" y="321950"/>
                  </a:lnTo>
                  <a:lnTo>
                    <a:pt x="37543" y="321543"/>
                  </a:lnTo>
                  <a:lnTo>
                    <a:pt x="37680" y="321180"/>
                  </a:lnTo>
                  <a:lnTo>
                    <a:pt x="37671" y="321040"/>
                  </a:lnTo>
                  <a:lnTo>
                    <a:pt x="37491" y="320773"/>
                  </a:lnTo>
                  <a:lnTo>
                    <a:pt x="37120" y="320560"/>
                  </a:lnTo>
                  <a:lnTo>
                    <a:pt x="36978" y="320363"/>
                  </a:lnTo>
                  <a:lnTo>
                    <a:pt x="36922" y="320138"/>
                  </a:lnTo>
                  <a:lnTo>
                    <a:pt x="36943" y="319886"/>
                  </a:lnTo>
                  <a:lnTo>
                    <a:pt x="37040" y="319663"/>
                  </a:lnTo>
                  <a:lnTo>
                    <a:pt x="37532" y="319261"/>
                  </a:lnTo>
                  <a:lnTo>
                    <a:pt x="37600" y="319121"/>
                  </a:lnTo>
                  <a:lnTo>
                    <a:pt x="37467" y="318882"/>
                  </a:lnTo>
                  <a:lnTo>
                    <a:pt x="37296" y="318741"/>
                  </a:lnTo>
                  <a:lnTo>
                    <a:pt x="37269" y="318600"/>
                  </a:lnTo>
                  <a:lnTo>
                    <a:pt x="37453" y="318308"/>
                  </a:lnTo>
                  <a:lnTo>
                    <a:pt x="37483" y="318154"/>
                  </a:lnTo>
                  <a:lnTo>
                    <a:pt x="37465" y="317958"/>
                  </a:lnTo>
                  <a:lnTo>
                    <a:pt x="37172" y="317466"/>
                  </a:lnTo>
                  <a:lnTo>
                    <a:pt x="37262" y="317004"/>
                  </a:lnTo>
                  <a:lnTo>
                    <a:pt x="37235" y="316752"/>
                  </a:lnTo>
                  <a:lnTo>
                    <a:pt x="36997" y="316596"/>
                  </a:lnTo>
                  <a:lnTo>
                    <a:pt x="36903" y="316329"/>
                  </a:lnTo>
                  <a:lnTo>
                    <a:pt x="36952" y="316162"/>
                  </a:lnTo>
                  <a:lnTo>
                    <a:pt x="37271" y="315842"/>
                  </a:lnTo>
                  <a:lnTo>
                    <a:pt x="37101" y="315542"/>
                  </a:lnTo>
                  <a:lnTo>
                    <a:pt x="37084" y="315169"/>
                  </a:lnTo>
                  <a:lnTo>
                    <a:pt x="37240" y="314848"/>
                  </a:lnTo>
                  <a:lnTo>
                    <a:pt x="37509" y="314696"/>
                  </a:lnTo>
                  <a:lnTo>
                    <a:pt x="37577" y="314528"/>
                  </a:lnTo>
                  <a:lnTo>
                    <a:pt x="37489" y="314258"/>
                  </a:lnTo>
                  <a:lnTo>
                    <a:pt x="37085" y="313838"/>
                  </a:lnTo>
                  <a:lnTo>
                    <a:pt x="37029" y="313698"/>
                  </a:lnTo>
                  <a:lnTo>
                    <a:pt x="37030" y="313544"/>
                  </a:lnTo>
                  <a:lnTo>
                    <a:pt x="37127" y="313349"/>
                  </a:lnTo>
                  <a:lnTo>
                    <a:pt x="37369" y="313029"/>
                  </a:lnTo>
                  <a:lnTo>
                    <a:pt x="37390" y="312777"/>
                  </a:lnTo>
                  <a:lnTo>
                    <a:pt x="37325" y="312440"/>
                  </a:lnTo>
                  <a:lnTo>
                    <a:pt x="36813" y="311932"/>
                  </a:lnTo>
                  <a:lnTo>
                    <a:pt x="36863" y="311596"/>
                  </a:lnTo>
                  <a:lnTo>
                    <a:pt x="36703" y="311301"/>
                  </a:lnTo>
                  <a:lnTo>
                    <a:pt x="36771" y="311148"/>
                  </a:lnTo>
                  <a:lnTo>
                    <a:pt x="36802" y="310854"/>
                  </a:lnTo>
                  <a:lnTo>
                    <a:pt x="36622" y="310615"/>
                  </a:lnTo>
                  <a:lnTo>
                    <a:pt x="36614" y="310447"/>
                  </a:lnTo>
                  <a:lnTo>
                    <a:pt x="36673" y="310251"/>
                  </a:lnTo>
                  <a:lnTo>
                    <a:pt x="36893" y="310155"/>
                  </a:lnTo>
                  <a:lnTo>
                    <a:pt x="36981" y="309903"/>
                  </a:lnTo>
                  <a:lnTo>
                    <a:pt x="36906" y="309749"/>
                  </a:lnTo>
                  <a:lnTo>
                    <a:pt x="36630" y="309635"/>
                  </a:lnTo>
                  <a:lnTo>
                    <a:pt x="36564" y="309494"/>
                  </a:lnTo>
                  <a:lnTo>
                    <a:pt x="36663" y="309075"/>
                  </a:lnTo>
                  <a:lnTo>
                    <a:pt x="36854" y="308762"/>
                  </a:lnTo>
                  <a:lnTo>
                    <a:pt x="36869" y="308544"/>
                  </a:lnTo>
                  <a:lnTo>
                    <a:pt x="36753" y="307509"/>
                  </a:lnTo>
                  <a:lnTo>
                    <a:pt x="36497" y="306636"/>
                  </a:lnTo>
                  <a:lnTo>
                    <a:pt x="36517" y="306191"/>
                  </a:lnTo>
                  <a:lnTo>
                    <a:pt x="37634" y="304518"/>
                  </a:lnTo>
                  <a:lnTo>
                    <a:pt x="37637" y="304140"/>
                  </a:lnTo>
                  <a:lnTo>
                    <a:pt x="37356" y="303585"/>
                  </a:lnTo>
                  <a:lnTo>
                    <a:pt x="37226" y="303503"/>
                  </a:lnTo>
                  <a:lnTo>
                    <a:pt x="36830" y="303476"/>
                  </a:lnTo>
                  <a:lnTo>
                    <a:pt x="36678" y="303349"/>
                  </a:lnTo>
                  <a:lnTo>
                    <a:pt x="36818" y="302594"/>
                  </a:lnTo>
                  <a:lnTo>
                    <a:pt x="37239" y="302415"/>
                  </a:lnTo>
                  <a:lnTo>
                    <a:pt x="37336" y="302234"/>
                  </a:lnTo>
                  <a:lnTo>
                    <a:pt x="37356" y="302094"/>
                  </a:lnTo>
                  <a:lnTo>
                    <a:pt x="37283" y="301659"/>
                  </a:lnTo>
                  <a:lnTo>
                    <a:pt x="37429" y="301325"/>
                  </a:lnTo>
                  <a:lnTo>
                    <a:pt x="37432" y="300989"/>
                  </a:lnTo>
                  <a:lnTo>
                    <a:pt x="37347" y="300820"/>
                  </a:lnTo>
                  <a:lnTo>
                    <a:pt x="37119" y="300622"/>
                  </a:lnTo>
                  <a:lnTo>
                    <a:pt x="37102" y="300426"/>
                  </a:lnTo>
                  <a:lnTo>
                    <a:pt x="37373" y="299910"/>
                  </a:lnTo>
                  <a:lnTo>
                    <a:pt x="37300" y="299504"/>
                  </a:lnTo>
                  <a:lnTo>
                    <a:pt x="36905" y="299168"/>
                  </a:lnTo>
                  <a:lnTo>
                    <a:pt x="36568" y="298399"/>
                  </a:lnTo>
                  <a:lnTo>
                    <a:pt x="36458" y="297922"/>
                  </a:lnTo>
                  <a:lnTo>
                    <a:pt x="36635" y="297196"/>
                  </a:lnTo>
                  <a:lnTo>
                    <a:pt x="36551" y="296957"/>
                  </a:lnTo>
                  <a:lnTo>
                    <a:pt x="36294" y="296843"/>
                  </a:lnTo>
                  <a:lnTo>
                    <a:pt x="36171" y="296660"/>
                  </a:lnTo>
                  <a:lnTo>
                    <a:pt x="36059" y="296393"/>
                  </a:lnTo>
                  <a:lnTo>
                    <a:pt x="36044" y="295833"/>
                  </a:lnTo>
                  <a:lnTo>
                    <a:pt x="35751" y="295453"/>
                  </a:lnTo>
                  <a:lnTo>
                    <a:pt x="35772" y="295299"/>
                  </a:lnTo>
                  <a:lnTo>
                    <a:pt x="36040" y="295161"/>
                  </a:lnTo>
                  <a:lnTo>
                    <a:pt x="36137" y="294966"/>
                  </a:lnTo>
                  <a:lnTo>
                    <a:pt x="36107" y="294822"/>
                  </a:lnTo>
                  <a:lnTo>
                    <a:pt x="35796" y="294628"/>
                  </a:lnTo>
                  <a:lnTo>
                    <a:pt x="35626" y="294402"/>
                  </a:lnTo>
                  <a:lnTo>
                    <a:pt x="35735" y="294173"/>
                  </a:lnTo>
                  <a:lnTo>
                    <a:pt x="36110" y="294119"/>
                  </a:lnTo>
                  <a:lnTo>
                    <a:pt x="36312" y="293897"/>
                  </a:lnTo>
                  <a:lnTo>
                    <a:pt x="36451" y="293212"/>
                  </a:lnTo>
                  <a:lnTo>
                    <a:pt x="36902" y="292837"/>
                  </a:lnTo>
                  <a:lnTo>
                    <a:pt x="36957" y="291998"/>
                  </a:lnTo>
                  <a:lnTo>
                    <a:pt x="36949" y="291788"/>
                  </a:lnTo>
                  <a:lnTo>
                    <a:pt x="36845" y="291619"/>
                  </a:lnTo>
                  <a:lnTo>
                    <a:pt x="36475" y="291364"/>
                  </a:lnTo>
                  <a:lnTo>
                    <a:pt x="36439" y="291070"/>
                  </a:lnTo>
                  <a:lnTo>
                    <a:pt x="36520" y="290441"/>
                  </a:lnTo>
                  <a:lnTo>
                    <a:pt x="36228" y="290047"/>
                  </a:lnTo>
                  <a:lnTo>
                    <a:pt x="35765" y="289640"/>
                  </a:lnTo>
                  <a:lnTo>
                    <a:pt x="35775" y="289385"/>
                  </a:lnTo>
                  <a:lnTo>
                    <a:pt x="35710" y="289203"/>
                  </a:lnTo>
                  <a:lnTo>
                    <a:pt x="35235" y="288990"/>
                  </a:lnTo>
                  <a:lnTo>
                    <a:pt x="34844" y="288277"/>
                  </a:lnTo>
                  <a:lnTo>
                    <a:pt x="34931" y="287889"/>
                  </a:lnTo>
                  <a:lnTo>
                    <a:pt x="34630" y="287633"/>
                  </a:lnTo>
                  <a:lnTo>
                    <a:pt x="34632" y="287423"/>
                  </a:lnTo>
                  <a:lnTo>
                    <a:pt x="34767" y="287229"/>
                  </a:lnTo>
                  <a:lnTo>
                    <a:pt x="35103" y="286979"/>
                  </a:lnTo>
                  <a:lnTo>
                    <a:pt x="35191" y="286672"/>
                  </a:lnTo>
                  <a:lnTo>
                    <a:pt x="35002" y="286447"/>
                  </a:lnTo>
                  <a:lnTo>
                    <a:pt x="34965" y="286250"/>
                  </a:lnTo>
                  <a:lnTo>
                    <a:pt x="34986" y="286069"/>
                  </a:lnTo>
                  <a:lnTo>
                    <a:pt x="35218" y="285609"/>
                  </a:lnTo>
                  <a:lnTo>
                    <a:pt x="35068" y="285271"/>
                  </a:lnTo>
                  <a:lnTo>
                    <a:pt x="35099" y="285048"/>
                  </a:lnTo>
                  <a:lnTo>
                    <a:pt x="35331" y="284574"/>
                  </a:lnTo>
                  <a:lnTo>
                    <a:pt x="35333" y="284406"/>
                  </a:lnTo>
                  <a:lnTo>
                    <a:pt x="35132" y="283809"/>
                  </a:lnTo>
                  <a:lnTo>
                    <a:pt x="35169" y="282946"/>
                  </a:lnTo>
                  <a:lnTo>
                    <a:pt x="35270" y="282684"/>
                  </a:lnTo>
                  <a:lnTo>
                    <a:pt x="35281" y="282516"/>
                  </a:lnTo>
                  <a:lnTo>
                    <a:pt x="35130" y="282291"/>
                  </a:lnTo>
                  <a:lnTo>
                    <a:pt x="35103" y="282095"/>
                  </a:lnTo>
                  <a:lnTo>
                    <a:pt x="35143" y="281899"/>
                  </a:lnTo>
                  <a:lnTo>
                    <a:pt x="35354" y="281677"/>
                  </a:lnTo>
                  <a:lnTo>
                    <a:pt x="35424" y="281243"/>
                  </a:lnTo>
                  <a:lnTo>
                    <a:pt x="35155" y="280703"/>
                  </a:lnTo>
                  <a:lnTo>
                    <a:pt x="35128" y="280107"/>
                  </a:lnTo>
                  <a:lnTo>
                    <a:pt x="35207" y="279828"/>
                  </a:lnTo>
                  <a:lnTo>
                    <a:pt x="35534" y="279411"/>
                  </a:lnTo>
                  <a:lnTo>
                    <a:pt x="35651" y="279034"/>
                  </a:lnTo>
                  <a:lnTo>
                    <a:pt x="35624" y="278838"/>
                  </a:lnTo>
                  <a:lnTo>
                    <a:pt x="35275" y="278415"/>
                  </a:lnTo>
                  <a:lnTo>
                    <a:pt x="35335" y="278094"/>
                  </a:lnTo>
                  <a:lnTo>
                    <a:pt x="35517" y="277969"/>
                  </a:lnTo>
                  <a:lnTo>
                    <a:pt x="35566" y="277718"/>
                  </a:lnTo>
                  <a:lnTo>
                    <a:pt x="35549" y="277564"/>
                  </a:lnTo>
                  <a:lnTo>
                    <a:pt x="35284" y="277324"/>
                  </a:lnTo>
                  <a:lnTo>
                    <a:pt x="35285" y="277184"/>
                  </a:lnTo>
                  <a:lnTo>
                    <a:pt x="35344" y="276946"/>
                  </a:lnTo>
                  <a:lnTo>
                    <a:pt x="35440" y="276807"/>
                  </a:lnTo>
                  <a:lnTo>
                    <a:pt x="35978" y="276279"/>
                  </a:lnTo>
                  <a:lnTo>
                    <a:pt x="35961" y="275943"/>
                  </a:lnTo>
                  <a:lnTo>
                    <a:pt x="35817" y="275659"/>
                  </a:lnTo>
                  <a:lnTo>
                    <a:pt x="35823" y="275284"/>
                  </a:lnTo>
                  <a:lnTo>
                    <a:pt x="35849" y="274853"/>
                  </a:lnTo>
                  <a:lnTo>
                    <a:pt x="35980" y="274698"/>
                  </a:lnTo>
                  <a:lnTo>
                    <a:pt x="36020" y="274530"/>
                  </a:lnTo>
                  <a:lnTo>
                    <a:pt x="35983" y="274376"/>
                  </a:lnTo>
                  <a:lnTo>
                    <a:pt x="35842" y="274179"/>
                  </a:lnTo>
                  <a:lnTo>
                    <a:pt x="35743" y="273747"/>
                  </a:lnTo>
                  <a:lnTo>
                    <a:pt x="35320" y="273667"/>
                  </a:lnTo>
                  <a:lnTo>
                    <a:pt x="35026" y="273521"/>
                  </a:lnTo>
                  <a:lnTo>
                    <a:pt x="34846" y="273315"/>
                  </a:lnTo>
                  <a:lnTo>
                    <a:pt x="34819" y="272870"/>
                  </a:lnTo>
                  <a:lnTo>
                    <a:pt x="34544" y="272196"/>
                  </a:lnTo>
                  <a:lnTo>
                    <a:pt x="34545" y="272042"/>
                  </a:lnTo>
                  <a:lnTo>
                    <a:pt x="34709" y="271791"/>
                  </a:lnTo>
                  <a:lnTo>
                    <a:pt x="34946" y="271589"/>
                  </a:lnTo>
                  <a:lnTo>
                    <a:pt x="35131" y="271520"/>
                  </a:lnTo>
                  <a:lnTo>
                    <a:pt x="35718" y="270582"/>
                  </a:lnTo>
                  <a:lnTo>
                    <a:pt x="35681" y="270385"/>
                  </a:lnTo>
                  <a:lnTo>
                    <a:pt x="35549" y="270216"/>
                  </a:lnTo>
                  <a:lnTo>
                    <a:pt x="35523" y="269950"/>
                  </a:lnTo>
                  <a:lnTo>
                    <a:pt x="35735" y="269574"/>
                  </a:lnTo>
                  <a:lnTo>
                    <a:pt x="35757" y="269211"/>
                  </a:lnTo>
                  <a:lnTo>
                    <a:pt x="35559" y="268971"/>
                  </a:lnTo>
                  <a:lnTo>
                    <a:pt x="35580" y="268677"/>
                  </a:lnTo>
                  <a:lnTo>
                    <a:pt x="35772" y="268455"/>
                  </a:lnTo>
                  <a:lnTo>
                    <a:pt x="35832" y="268162"/>
                  </a:lnTo>
                  <a:lnTo>
                    <a:pt x="35701" y="267853"/>
                  </a:lnTo>
                  <a:lnTo>
                    <a:pt x="35414" y="267560"/>
                  </a:lnTo>
                  <a:lnTo>
                    <a:pt x="35311" y="267265"/>
                  </a:lnTo>
                  <a:lnTo>
                    <a:pt x="35303" y="267096"/>
                  </a:lnTo>
                  <a:lnTo>
                    <a:pt x="35477" y="266817"/>
                  </a:lnTo>
                  <a:lnTo>
                    <a:pt x="35498" y="266466"/>
                  </a:lnTo>
                  <a:lnTo>
                    <a:pt x="35356" y="266394"/>
                  </a:lnTo>
                  <a:lnTo>
                    <a:pt x="35310" y="266127"/>
                  </a:lnTo>
                  <a:lnTo>
                    <a:pt x="35350" y="265973"/>
                  </a:lnTo>
                  <a:lnTo>
                    <a:pt x="35560" y="265904"/>
                  </a:lnTo>
                  <a:lnTo>
                    <a:pt x="35859" y="265542"/>
                  </a:lnTo>
                  <a:lnTo>
                    <a:pt x="35823" y="265303"/>
                  </a:lnTo>
                  <a:lnTo>
                    <a:pt x="35643" y="265105"/>
                  </a:lnTo>
                  <a:lnTo>
                    <a:pt x="35598" y="264753"/>
                  </a:lnTo>
                  <a:lnTo>
                    <a:pt x="35911" y="264209"/>
                  </a:lnTo>
                  <a:lnTo>
                    <a:pt x="36119" y="262777"/>
                  </a:lnTo>
                  <a:lnTo>
                    <a:pt x="36055" y="262454"/>
                  </a:lnTo>
                  <a:lnTo>
                    <a:pt x="35782" y="261974"/>
                  </a:lnTo>
                  <a:lnTo>
                    <a:pt x="35812" y="261750"/>
                  </a:lnTo>
                  <a:lnTo>
                    <a:pt x="35947" y="261667"/>
                  </a:lnTo>
                  <a:lnTo>
                    <a:pt x="35976" y="261513"/>
                  </a:lnTo>
                  <a:lnTo>
                    <a:pt x="35883" y="261231"/>
                  </a:lnTo>
                  <a:lnTo>
                    <a:pt x="35702" y="261071"/>
                  </a:lnTo>
                  <a:lnTo>
                    <a:pt x="35576" y="260859"/>
                  </a:lnTo>
                  <a:lnTo>
                    <a:pt x="35789" y="260275"/>
                  </a:lnTo>
                  <a:lnTo>
                    <a:pt x="35731" y="259920"/>
                  </a:lnTo>
                  <a:lnTo>
                    <a:pt x="35565" y="259624"/>
                  </a:lnTo>
                  <a:lnTo>
                    <a:pt x="35254" y="259414"/>
                  </a:lnTo>
                  <a:lnTo>
                    <a:pt x="33921" y="259187"/>
                  </a:lnTo>
                  <a:lnTo>
                    <a:pt x="33881" y="259023"/>
                  </a:lnTo>
                  <a:lnTo>
                    <a:pt x="34204" y="258547"/>
                  </a:lnTo>
                  <a:lnTo>
                    <a:pt x="33660" y="258375"/>
                  </a:lnTo>
                  <a:lnTo>
                    <a:pt x="33349" y="258168"/>
                  </a:lnTo>
                  <a:lnTo>
                    <a:pt x="33077" y="256275"/>
                  </a:lnTo>
                  <a:lnTo>
                    <a:pt x="32468" y="255543"/>
                  </a:lnTo>
                  <a:lnTo>
                    <a:pt x="32510" y="255356"/>
                  </a:lnTo>
                  <a:lnTo>
                    <a:pt x="32874" y="255209"/>
                  </a:lnTo>
                  <a:lnTo>
                    <a:pt x="33040" y="255070"/>
                  </a:lnTo>
                  <a:lnTo>
                    <a:pt x="33097" y="253999"/>
                  </a:lnTo>
                  <a:lnTo>
                    <a:pt x="33048" y="253831"/>
                  </a:lnTo>
                  <a:lnTo>
                    <a:pt x="32645" y="253406"/>
                  </a:lnTo>
                  <a:lnTo>
                    <a:pt x="32589" y="252555"/>
                  </a:lnTo>
                  <a:lnTo>
                    <a:pt x="32781" y="252162"/>
                  </a:lnTo>
                  <a:lnTo>
                    <a:pt x="32796" y="251885"/>
                  </a:lnTo>
                  <a:lnTo>
                    <a:pt x="32646" y="251455"/>
                  </a:lnTo>
                  <a:lnTo>
                    <a:pt x="32400" y="251128"/>
                  </a:lnTo>
                  <a:lnTo>
                    <a:pt x="32392" y="250827"/>
                  </a:lnTo>
                  <a:lnTo>
                    <a:pt x="32263" y="250605"/>
                  </a:lnTo>
                  <a:lnTo>
                    <a:pt x="32177" y="250457"/>
                  </a:lnTo>
                  <a:lnTo>
                    <a:pt x="31845" y="250394"/>
                  </a:lnTo>
                  <a:lnTo>
                    <a:pt x="31702" y="250218"/>
                  </a:lnTo>
                  <a:lnTo>
                    <a:pt x="31459" y="248061"/>
                  </a:lnTo>
                  <a:lnTo>
                    <a:pt x="31370" y="247870"/>
                  </a:lnTo>
                  <a:lnTo>
                    <a:pt x="31102" y="247750"/>
                  </a:lnTo>
                  <a:lnTo>
                    <a:pt x="30870" y="248089"/>
                  </a:lnTo>
                  <a:lnTo>
                    <a:pt x="30674" y="248198"/>
                  </a:lnTo>
                  <a:lnTo>
                    <a:pt x="30410" y="248045"/>
                  </a:lnTo>
                  <a:lnTo>
                    <a:pt x="30388" y="247794"/>
                  </a:lnTo>
                  <a:lnTo>
                    <a:pt x="30678" y="247395"/>
                  </a:lnTo>
                  <a:lnTo>
                    <a:pt x="30646" y="247227"/>
                  </a:lnTo>
                  <a:lnTo>
                    <a:pt x="30433" y="246904"/>
                  </a:lnTo>
                  <a:lnTo>
                    <a:pt x="30263" y="246434"/>
                  </a:lnTo>
                  <a:lnTo>
                    <a:pt x="30042" y="246292"/>
                  </a:lnTo>
                  <a:lnTo>
                    <a:pt x="29896" y="246159"/>
                  </a:lnTo>
                  <a:lnTo>
                    <a:pt x="29897" y="245989"/>
                  </a:lnTo>
                  <a:lnTo>
                    <a:pt x="29982" y="245802"/>
                  </a:lnTo>
                  <a:lnTo>
                    <a:pt x="29940" y="245481"/>
                  </a:lnTo>
                  <a:lnTo>
                    <a:pt x="29877" y="245339"/>
                  </a:lnTo>
                  <a:lnTo>
                    <a:pt x="29422" y="244981"/>
                  </a:lnTo>
                  <a:lnTo>
                    <a:pt x="29404" y="244687"/>
                  </a:lnTo>
                  <a:lnTo>
                    <a:pt x="29457" y="244402"/>
                  </a:lnTo>
                  <a:lnTo>
                    <a:pt x="29402" y="244081"/>
                  </a:lnTo>
                  <a:lnTo>
                    <a:pt x="29091" y="243833"/>
                  </a:lnTo>
                  <a:lnTo>
                    <a:pt x="29100" y="243598"/>
                  </a:lnTo>
                  <a:lnTo>
                    <a:pt x="29501" y="243205"/>
                  </a:lnTo>
                  <a:lnTo>
                    <a:pt x="29594" y="243009"/>
                  </a:lnTo>
                  <a:lnTo>
                    <a:pt x="29538" y="242881"/>
                  </a:lnTo>
                  <a:lnTo>
                    <a:pt x="28952" y="242243"/>
                  </a:lnTo>
                  <a:lnTo>
                    <a:pt x="28414" y="241462"/>
                  </a:lnTo>
                  <a:lnTo>
                    <a:pt x="28195" y="241052"/>
                  </a:lnTo>
                  <a:lnTo>
                    <a:pt x="28147" y="240821"/>
                  </a:lnTo>
                  <a:lnTo>
                    <a:pt x="28179" y="240640"/>
                  </a:lnTo>
                  <a:lnTo>
                    <a:pt x="28549" y="240199"/>
                  </a:lnTo>
                  <a:lnTo>
                    <a:pt x="28633" y="239922"/>
                  </a:lnTo>
                  <a:lnTo>
                    <a:pt x="28637" y="239460"/>
                  </a:lnTo>
                  <a:lnTo>
                    <a:pt x="28585" y="239123"/>
                  </a:lnTo>
                  <a:lnTo>
                    <a:pt x="28052" y="238734"/>
                  </a:lnTo>
                  <a:lnTo>
                    <a:pt x="28079" y="238506"/>
                  </a:lnTo>
                  <a:lnTo>
                    <a:pt x="28235" y="238391"/>
                  </a:lnTo>
                  <a:lnTo>
                    <a:pt x="28233" y="238172"/>
                  </a:lnTo>
                  <a:lnTo>
                    <a:pt x="27950" y="237954"/>
                  </a:lnTo>
                  <a:lnTo>
                    <a:pt x="27724" y="237671"/>
                  </a:lnTo>
                  <a:lnTo>
                    <a:pt x="27670" y="237346"/>
                  </a:lnTo>
                  <a:lnTo>
                    <a:pt x="27824" y="237037"/>
                  </a:lnTo>
                  <a:lnTo>
                    <a:pt x="27604" y="236469"/>
                  </a:lnTo>
                  <a:lnTo>
                    <a:pt x="26580" y="235460"/>
                  </a:lnTo>
                  <a:lnTo>
                    <a:pt x="25882" y="235313"/>
                  </a:lnTo>
                  <a:lnTo>
                    <a:pt x="25900" y="234784"/>
                  </a:lnTo>
                  <a:lnTo>
                    <a:pt x="25366" y="234268"/>
                  </a:lnTo>
                  <a:lnTo>
                    <a:pt x="25030" y="234238"/>
                  </a:lnTo>
                  <a:lnTo>
                    <a:pt x="25029" y="234024"/>
                  </a:lnTo>
                  <a:lnTo>
                    <a:pt x="25213" y="233681"/>
                  </a:lnTo>
                  <a:lnTo>
                    <a:pt x="25410" y="233475"/>
                  </a:lnTo>
                  <a:lnTo>
                    <a:pt x="25844" y="233148"/>
                  </a:lnTo>
                  <a:lnTo>
                    <a:pt x="25781" y="232993"/>
                  </a:lnTo>
                  <a:lnTo>
                    <a:pt x="25223" y="232610"/>
                  </a:lnTo>
                  <a:lnTo>
                    <a:pt x="24974" y="232213"/>
                  </a:lnTo>
                  <a:lnTo>
                    <a:pt x="24417" y="232068"/>
                  </a:lnTo>
                  <a:lnTo>
                    <a:pt x="24229" y="232121"/>
                  </a:lnTo>
                  <a:lnTo>
                    <a:pt x="24077" y="232054"/>
                  </a:lnTo>
                  <a:lnTo>
                    <a:pt x="23983" y="231870"/>
                  </a:lnTo>
                  <a:lnTo>
                    <a:pt x="23977" y="231582"/>
                  </a:lnTo>
                  <a:lnTo>
                    <a:pt x="23546" y="230982"/>
                  </a:lnTo>
                  <a:lnTo>
                    <a:pt x="23490" y="230809"/>
                  </a:lnTo>
                  <a:lnTo>
                    <a:pt x="23514" y="230583"/>
                  </a:lnTo>
                  <a:lnTo>
                    <a:pt x="23719" y="230359"/>
                  </a:lnTo>
                  <a:lnTo>
                    <a:pt x="23816" y="230105"/>
                  </a:lnTo>
                  <a:lnTo>
                    <a:pt x="23579" y="229511"/>
                  </a:lnTo>
                  <a:lnTo>
                    <a:pt x="23552" y="228816"/>
                  </a:lnTo>
                  <a:lnTo>
                    <a:pt x="23693" y="228612"/>
                  </a:lnTo>
                  <a:lnTo>
                    <a:pt x="23696" y="228213"/>
                  </a:lnTo>
                  <a:lnTo>
                    <a:pt x="23464" y="228028"/>
                  </a:lnTo>
                  <a:lnTo>
                    <a:pt x="23407" y="227898"/>
                  </a:lnTo>
                  <a:lnTo>
                    <a:pt x="23467" y="227349"/>
                  </a:lnTo>
                  <a:lnTo>
                    <a:pt x="22985" y="226288"/>
                  </a:lnTo>
                  <a:lnTo>
                    <a:pt x="22363" y="226242"/>
                  </a:lnTo>
                  <a:lnTo>
                    <a:pt x="21840" y="225679"/>
                  </a:lnTo>
                  <a:lnTo>
                    <a:pt x="21882" y="225468"/>
                  </a:lnTo>
                  <a:lnTo>
                    <a:pt x="22035" y="225289"/>
                  </a:lnTo>
                  <a:lnTo>
                    <a:pt x="22004" y="223824"/>
                  </a:lnTo>
                  <a:lnTo>
                    <a:pt x="21879" y="223167"/>
                  </a:lnTo>
                  <a:lnTo>
                    <a:pt x="21663" y="222867"/>
                  </a:lnTo>
                  <a:lnTo>
                    <a:pt x="21524" y="222814"/>
                  </a:lnTo>
                  <a:lnTo>
                    <a:pt x="21152" y="222414"/>
                  </a:lnTo>
                  <a:lnTo>
                    <a:pt x="21124" y="222223"/>
                  </a:lnTo>
                  <a:lnTo>
                    <a:pt x="21372" y="222138"/>
                  </a:lnTo>
                  <a:lnTo>
                    <a:pt x="21553" y="221920"/>
                  </a:lnTo>
                  <a:lnTo>
                    <a:pt x="21465" y="221729"/>
                  </a:lnTo>
                  <a:lnTo>
                    <a:pt x="21180" y="221506"/>
                  </a:lnTo>
                  <a:lnTo>
                    <a:pt x="19994" y="221290"/>
                  </a:lnTo>
                  <a:lnTo>
                    <a:pt x="19609" y="221140"/>
                  </a:lnTo>
                  <a:lnTo>
                    <a:pt x="19423" y="220933"/>
                  </a:lnTo>
                  <a:lnTo>
                    <a:pt x="19424" y="220786"/>
                  </a:lnTo>
                  <a:lnTo>
                    <a:pt x="19843" y="220512"/>
                  </a:lnTo>
                  <a:lnTo>
                    <a:pt x="19944" y="220279"/>
                  </a:lnTo>
                  <a:lnTo>
                    <a:pt x="19808" y="220014"/>
                  </a:lnTo>
                  <a:lnTo>
                    <a:pt x="19415" y="219747"/>
                  </a:lnTo>
                  <a:lnTo>
                    <a:pt x="19220" y="219423"/>
                  </a:lnTo>
                  <a:lnTo>
                    <a:pt x="19263" y="219042"/>
                  </a:lnTo>
                  <a:lnTo>
                    <a:pt x="19841" y="218624"/>
                  </a:lnTo>
                  <a:lnTo>
                    <a:pt x="19863" y="218433"/>
                  </a:lnTo>
                  <a:lnTo>
                    <a:pt x="19275" y="217857"/>
                  </a:lnTo>
                  <a:lnTo>
                    <a:pt x="19378" y="217404"/>
                  </a:lnTo>
                  <a:lnTo>
                    <a:pt x="19758" y="217056"/>
                  </a:lnTo>
                  <a:lnTo>
                    <a:pt x="19750" y="216807"/>
                  </a:lnTo>
                  <a:lnTo>
                    <a:pt x="19369" y="216350"/>
                  </a:lnTo>
                  <a:lnTo>
                    <a:pt x="19294" y="215924"/>
                  </a:lnTo>
                  <a:lnTo>
                    <a:pt x="19433" y="215882"/>
                  </a:lnTo>
                  <a:lnTo>
                    <a:pt x="19746" y="216192"/>
                  </a:lnTo>
                  <a:lnTo>
                    <a:pt x="20052" y="216298"/>
                  </a:lnTo>
                  <a:lnTo>
                    <a:pt x="20272" y="216080"/>
                  </a:lnTo>
                  <a:lnTo>
                    <a:pt x="20247" y="215626"/>
                  </a:lnTo>
                  <a:lnTo>
                    <a:pt x="20063" y="215215"/>
                  </a:lnTo>
                  <a:lnTo>
                    <a:pt x="19424" y="214798"/>
                  </a:lnTo>
                  <a:lnTo>
                    <a:pt x="19991" y="214482"/>
                  </a:lnTo>
                  <a:lnTo>
                    <a:pt x="20023" y="214233"/>
                  </a:lnTo>
                  <a:lnTo>
                    <a:pt x="18857" y="213080"/>
                  </a:lnTo>
                  <a:lnTo>
                    <a:pt x="18257" y="212693"/>
                  </a:lnTo>
                  <a:lnTo>
                    <a:pt x="18103" y="212238"/>
                  </a:lnTo>
                  <a:lnTo>
                    <a:pt x="18286" y="211757"/>
                  </a:lnTo>
                  <a:lnTo>
                    <a:pt x="18241" y="211346"/>
                  </a:lnTo>
                  <a:lnTo>
                    <a:pt x="17936" y="211182"/>
                  </a:lnTo>
                  <a:lnTo>
                    <a:pt x="17363" y="211088"/>
                  </a:lnTo>
                  <a:lnTo>
                    <a:pt x="16763" y="210746"/>
                  </a:lnTo>
                  <a:lnTo>
                    <a:pt x="16421" y="210318"/>
                  </a:lnTo>
                  <a:lnTo>
                    <a:pt x="16326" y="209907"/>
                  </a:lnTo>
                  <a:lnTo>
                    <a:pt x="16368" y="209658"/>
                  </a:lnTo>
                  <a:lnTo>
                    <a:pt x="16631" y="209076"/>
                  </a:lnTo>
                  <a:lnTo>
                    <a:pt x="16645" y="208724"/>
                  </a:lnTo>
                  <a:lnTo>
                    <a:pt x="16490" y="208357"/>
                  </a:lnTo>
                  <a:lnTo>
                    <a:pt x="15999" y="208000"/>
                  </a:lnTo>
                  <a:lnTo>
                    <a:pt x="15764" y="207778"/>
                  </a:lnTo>
                  <a:lnTo>
                    <a:pt x="15726" y="207646"/>
                  </a:lnTo>
                  <a:lnTo>
                    <a:pt x="15758" y="207442"/>
                  </a:lnTo>
                  <a:lnTo>
                    <a:pt x="16128" y="206992"/>
                  </a:lnTo>
                  <a:lnTo>
                    <a:pt x="16200" y="206773"/>
                  </a:lnTo>
                  <a:lnTo>
                    <a:pt x="15987" y="206258"/>
                  </a:lnTo>
                  <a:lnTo>
                    <a:pt x="16009" y="206053"/>
                  </a:lnTo>
                  <a:lnTo>
                    <a:pt x="16281" y="205299"/>
                  </a:lnTo>
                  <a:lnTo>
                    <a:pt x="16583" y="204220"/>
                  </a:lnTo>
                  <a:lnTo>
                    <a:pt x="16631" y="203883"/>
                  </a:lnTo>
                  <a:lnTo>
                    <a:pt x="16587" y="203683"/>
                  </a:lnTo>
                  <a:lnTo>
                    <a:pt x="16452" y="203490"/>
                  </a:lnTo>
                  <a:lnTo>
                    <a:pt x="15733" y="203040"/>
                  </a:lnTo>
                  <a:lnTo>
                    <a:pt x="15536" y="202663"/>
                  </a:lnTo>
                  <a:lnTo>
                    <a:pt x="15309" y="201043"/>
                  </a:lnTo>
                  <a:lnTo>
                    <a:pt x="15445" y="200784"/>
                  </a:lnTo>
                  <a:lnTo>
                    <a:pt x="15685" y="200517"/>
                  </a:lnTo>
                  <a:lnTo>
                    <a:pt x="15660" y="200252"/>
                  </a:lnTo>
                  <a:lnTo>
                    <a:pt x="15499" y="200152"/>
                  </a:lnTo>
                  <a:lnTo>
                    <a:pt x="15069" y="200072"/>
                  </a:lnTo>
                  <a:lnTo>
                    <a:pt x="14935" y="199962"/>
                  </a:lnTo>
                  <a:lnTo>
                    <a:pt x="14782" y="199640"/>
                  </a:lnTo>
                  <a:lnTo>
                    <a:pt x="14818" y="199306"/>
                  </a:lnTo>
                  <a:lnTo>
                    <a:pt x="15114" y="198596"/>
                  </a:lnTo>
                  <a:lnTo>
                    <a:pt x="15144" y="198387"/>
                  </a:lnTo>
                  <a:lnTo>
                    <a:pt x="14997" y="196326"/>
                  </a:lnTo>
                  <a:lnTo>
                    <a:pt x="14824" y="195402"/>
                  </a:lnTo>
                  <a:lnTo>
                    <a:pt x="14655" y="194940"/>
                  </a:lnTo>
                  <a:lnTo>
                    <a:pt x="14497" y="194717"/>
                  </a:lnTo>
                  <a:lnTo>
                    <a:pt x="13786" y="194260"/>
                  </a:lnTo>
                  <a:lnTo>
                    <a:pt x="13385" y="193901"/>
                  </a:lnTo>
                  <a:lnTo>
                    <a:pt x="12341" y="192008"/>
                  </a:lnTo>
                  <a:lnTo>
                    <a:pt x="11820" y="191916"/>
                  </a:lnTo>
                  <a:lnTo>
                    <a:pt x="11660" y="191706"/>
                  </a:lnTo>
                  <a:lnTo>
                    <a:pt x="11716" y="191489"/>
                  </a:lnTo>
                  <a:lnTo>
                    <a:pt x="12055" y="191072"/>
                  </a:lnTo>
                  <a:lnTo>
                    <a:pt x="12194" y="190392"/>
                  </a:lnTo>
                  <a:lnTo>
                    <a:pt x="12164" y="189839"/>
                  </a:lnTo>
                  <a:lnTo>
                    <a:pt x="11935" y="189363"/>
                  </a:lnTo>
                  <a:lnTo>
                    <a:pt x="11635" y="189167"/>
                  </a:lnTo>
                  <a:lnTo>
                    <a:pt x="11598" y="189031"/>
                  </a:lnTo>
                  <a:lnTo>
                    <a:pt x="11615" y="188824"/>
                  </a:lnTo>
                  <a:lnTo>
                    <a:pt x="11775" y="188572"/>
                  </a:lnTo>
                  <a:lnTo>
                    <a:pt x="11770" y="188328"/>
                  </a:lnTo>
                  <a:lnTo>
                    <a:pt x="11682" y="188083"/>
                  </a:lnTo>
                  <a:lnTo>
                    <a:pt x="11334" y="187790"/>
                  </a:lnTo>
                  <a:lnTo>
                    <a:pt x="11233" y="187072"/>
                  </a:lnTo>
                  <a:lnTo>
                    <a:pt x="11044" y="186896"/>
                  </a:lnTo>
                  <a:lnTo>
                    <a:pt x="10874" y="186854"/>
                  </a:lnTo>
                  <a:lnTo>
                    <a:pt x="10224" y="186965"/>
                  </a:lnTo>
                  <a:lnTo>
                    <a:pt x="9887" y="186776"/>
                  </a:lnTo>
                  <a:lnTo>
                    <a:pt x="9844" y="186577"/>
                  </a:lnTo>
                  <a:lnTo>
                    <a:pt x="9899" y="186359"/>
                  </a:lnTo>
                  <a:lnTo>
                    <a:pt x="10110" y="185954"/>
                  </a:lnTo>
                  <a:lnTo>
                    <a:pt x="10156" y="185796"/>
                  </a:lnTo>
                  <a:lnTo>
                    <a:pt x="10148" y="185558"/>
                  </a:lnTo>
                  <a:lnTo>
                    <a:pt x="10064" y="185274"/>
                  </a:lnTo>
                  <a:lnTo>
                    <a:pt x="9555" y="184192"/>
                  </a:lnTo>
                  <a:lnTo>
                    <a:pt x="9420" y="183765"/>
                  </a:lnTo>
                  <a:lnTo>
                    <a:pt x="9314" y="182894"/>
                  </a:lnTo>
                  <a:lnTo>
                    <a:pt x="9050" y="182496"/>
                  </a:lnTo>
                  <a:lnTo>
                    <a:pt x="9019" y="182231"/>
                  </a:lnTo>
                  <a:lnTo>
                    <a:pt x="9078" y="181950"/>
                  </a:lnTo>
                  <a:lnTo>
                    <a:pt x="8850" y="181615"/>
                  </a:lnTo>
                  <a:lnTo>
                    <a:pt x="8153" y="181350"/>
                  </a:lnTo>
                  <a:lnTo>
                    <a:pt x="8083" y="181146"/>
                  </a:lnTo>
                  <a:lnTo>
                    <a:pt x="8074" y="180696"/>
                  </a:lnTo>
                  <a:lnTo>
                    <a:pt x="8274" y="180283"/>
                  </a:lnTo>
                  <a:lnTo>
                    <a:pt x="8356" y="179960"/>
                  </a:lnTo>
                  <a:lnTo>
                    <a:pt x="8418" y="179639"/>
                  </a:lnTo>
                  <a:lnTo>
                    <a:pt x="8422" y="179275"/>
                  </a:lnTo>
                  <a:lnTo>
                    <a:pt x="8352" y="179082"/>
                  </a:lnTo>
                  <a:lnTo>
                    <a:pt x="8126" y="178919"/>
                  </a:lnTo>
                  <a:lnTo>
                    <a:pt x="7904" y="178582"/>
                  </a:lnTo>
                  <a:lnTo>
                    <a:pt x="7667" y="177692"/>
                  </a:lnTo>
                  <a:lnTo>
                    <a:pt x="7679" y="177264"/>
                  </a:lnTo>
                  <a:lnTo>
                    <a:pt x="7824" y="176890"/>
                  </a:lnTo>
                  <a:lnTo>
                    <a:pt x="8113" y="176518"/>
                  </a:lnTo>
                  <a:lnTo>
                    <a:pt x="8187" y="176348"/>
                  </a:lnTo>
                  <a:lnTo>
                    <a:pt x="8204" y="176155"/>
                  </a:lnTo>
                  <a:lnTo>
                    <a:pt x="8172" y="175769"/>
                  </a:lnTo>
                  <a:lnTo>
                    <a:pt x="8066" y="175629"/>
                  </a:lnTo>
                  <a:lnTo>
                    <a:pt x="7901" y="175552"/>
                  </a:lnTo>
                  <a:lnTo>
                    <a:pt x="7766" y="175347"/>
                  </a:lnTo>
                  <a:lnTo>
                    <a:pt x="7747" y="175132"/>
                  </a:lnTo>
                  <a:lnTo>
                    <a:pt x="8222" y="174192"/>
                  </a:lnTo>
                  <a:lnTo>
                    <a:pt x="8252" y="174034"/>
                  </a:lnTo>
                  <a:lnTo>
                    <a:pt x="8576" y="173454"/>
                  </a:lnTo>
                  <a:lnTo>
                    <a:pt x="8474" y="172687"/>
                  </a:lnTo>
                  <a:lnTo>
                    <a:pt x="8513" y="172420"/>
                  </a:lnTo>
                  <a:lnTo>
                    <a:pt x="8616" y="172196"/>
                  </a:lnTo>
                  <a:lnTo>
                    <a:pt x="8914" y="172007"/>
                  </a:lnTo>
                  <a:lnTo>
                    <a:pt x="8955" y="171579"/>
                  </a:lnTo>
                  <a:lnTo>
                    <a:pt x="8699" y="171268"/>
                  </a:lnTo>
                  <a:lnTo>
                    <a:pt x="8664" y="170872"/>
                  </a:lnTo>
                  <a:lnTo>
                    <a:pt x="8887" y="170582"/>
                  </a:lnTo>
                  <a:lnTo>
                    <a:pt x="8887" y="170302"/>
                  </a:lnTo>
                  <a:lnTo>
                    <a:pt x="8849" y="170046"/>
                  </a:lnTo>
                  <a:lnTo>
                    <a:pt x="8663" y="169925"/>
                  </a:lnTo>
                  <a:lnTo>
                    <a:pt x="8603" y="169721"/>
                  </a:lnTo>
                  <a:lnTo>
                    <a:pt x="8652" y="169426"/>
                  </a:lnTo>
                  <a:lnTo>
                    <a:pt x="8790" y="169274"/>
                  </a:lnTo>
                  <a:lnTo>
                    <a:pt x="8823" y="168995"/>
                  </a:lnTo>
                  <a:lnTo>
                    <a:pt x="8795" y="168863"/>
                  </a:lnTo>
                  <a:lnTo>
                    <a:pt x="8501" y="168684"/>
                  </a:lnTo>
                  <a:lnTo>
                    <a:pt x="8356" y="168412"/>
                  </a:lnTo>
                  <a:lnTo>
                    <a:pt x="8317" y="168026"/>
                  </a:lnTo>
                  <a:lnTo>
                    <a:pt x="8463" y="167846"/>
                  </a:lnTo>
                  <a:lnTo>
                    <a:pt x="8862" y="167604"/>
                  </a:lnTo>
                  <a:lnTo>
                    <a:pt x="8879" y="167400"/>
                  </a:lnTo>
                  <a:lnTo>
                    <a:pt x="8589" y="166894"/>
                  </a:lnTo>
                  <a:lnTo>
                    <a:pt x="8579" y="166519"/>
                  </a:lnTo>
                  <a:lnTo>
                    <a:pt x="8653" y="166337"/>
                  </a:lnTo>
                  <a:lnTo>
                    <a:pt x="9111" y="165810"/>
                  </a:lnTo>
                  <a:lnTo>
                    <a:pt x="9511" y="165734"/>
                  </a:lnTo>
                  <a:lnTo>
                    <a:pt x="9652" y="165582"/>
                  </a:lnTo>
                  <a:lnTo>
                    <a:pt x="9723" y="165312"/>
                  </a:lnTo>
                  <a:lnTo>
                    <a:pt x="9693" y="165157"/>
                  </a:lnTo>
                  <a:lnTo>
                    <a:pt x="9535" y="164861"/>
                  </a:lnTo>
                  <a:lnTo>
                    <a:pt x="9508" y="164653"/>
                  </a:lnTo>
                  <a:lnTo>
                    <a:pt x="9524" y="164511"/>
                  </a:lnTo>
                  <a:lnTo>
                    <a:pt x="9748" y="164208"/>
                  </a:lnTo>
                  <a:lnTo>
                    <a:pt x="9751" y="163913"/>
                  </a:lnTo>
                  <a:lnTo>
                    <a:pt x="9616" y="163630"/>
                  </a:lnTo>
                  <a:lnTo>
                    <a:pt x="9286" y="163450"/>
                  </a:lnTo>
                  <a:lnTo>
                    <a:pt x="9296" y="163221"/>
                  </a:lnTo>
                  <a:lnTo>
                    <a:pt x="9453" y="162971"/>
                  </a:lnTo>
                  <a:lnTo>
                    <a:pt x="10066" y="162694"/>
                  </a:lnTo>
                  <a:lnTo>
                    <a:pt x="10818" y="161471"/>
                  </a:lnTo>
                  <a:lnTo>
                    <a:pt x="10806" y="161239"/>
                  </a:lnTo>
                  <a:lnTo>
                    <a:pt x="10711" y="160910"/>
                  </a:lnTo>
                  <a:lnTo>
                    <a:pt x="10285" y="159945"/>
                  </a:lnTo>
                  <a:lnTo>
                    <a:pt x="9975" y="159678"/>
                  </a:lnTo>
                  <a:lnTo>
                    <a:pt x="9789" y="159680"/>
                  </a:lnTo>
                  <a:lnTo>
                    <a:pt x="9631" y="159524"/>
                  </a:lnTo>
                  <a:lnTo>
                    <a:pt x="9613" y="159099"/>
                  </a:lnTo>
                  <a:lnTo>
                    <a:pt x="9660" y="158826"/>
                  </a:lnTo>
                  <a:lnTo>
                    <a:pt x="9794" y="158708"/>
                  </a:lnTo>
                  <a:lnTo>
                    <a:pt x="10265" y="158593"/>
                  </a:lnTo>
                  <a:lnTo>
                    <a:pt x="10290" y="158287"/>
                  </a:lnTo>
                  <a:lnTo>
                    <a:pt x="9912" y="157945"/>
                  </a:lnTo>
                  <a:lnTo>
                    <a:pt x="9921" y="157148"/>
                  </a:lnTo>
                  <a:lnTo>
                    <a:pt x="9827" y="156994"/>
                  </a:lnTo>
                  <a:lnTo>
                    <a:pt x="9456" y="156783"/>
                  </a:lnTo>
                  <a:lnTo>
                    <a:pt x="9362" y="156618"/>
                  </a:lnTo>
                  <a:lnTo>
                    <a:pt x="9315" y="156214"/>
                  </a:lnTo>
                  <a:lnTo>
                    <a:pt x="9393" y="155800"/>
                  </a:lnTo>
                  <a:lnTo>
                    <a:pt x="9439" y="155622"/>
                  </a:lnTo>
                  <a:lnTo>
                    <a:pt x="9581" y="155482"/>
                  </a:lnTo>
                  <a:lnTo>
                    <a:pt x="9804" y="155074"/>
                  </a:lnTo>
                  <a:lnTo>
                    <a:pt x="9824" y="154725"/>
                  </a:lnTo>
                  <a:lnTo>
                    <a:pt x="9793" y="154568"/>
                  </a:lnTo>
                  <a:lnTo>
                    <a:pt x="9455" y="154395"/>
                  </a:lnTo>
                  <a:lnTo>
                    <a:pt x="9108" y="154283"/>
                  </a:lnTo>
                  <a:lnTo>
                    <a:pt x="9104" y="153897"/>
                  </a:lnTo>
                  <a:lnTo>
                    <a:pt x="9394" y="153285"/>
                  </a:lnTo>
                  <a:lnTo>
                    <a:pt x="9482" y="152671"/>
                  </a:lnTo>
                  <a:lnTo>
                    <a:pt x="9428" y="152466"/>
                  </a:lnTo>
                  <a:lnTo>
                    <a:pt x="8826" y="151953"/>
                  </a:lnTo>
                  <a:lnTo>
                    <a:pt x="8774" y="151530"/>
                  </a:lnTo>
                  <a:lnTo>
                    <a:pt x="8876" y="151073"/>
                  </a:lnTo>
                  <a:lnTo>
                    <a:pt x="8846" y="150868"/>
                  </a:lnTo>
                  <a:lnTo>
                    <a:pt x="8649" y="150658"/>
                  </a:lnTo>
                  <a:lnTo>
                    <a:pt x="8257" y="150496"/>
                  </a:lnTo>
                  <a:lnTo>
                    <a:pt x="7884" y="149701"/>
                  </a:lnTo>
                  <a:lnTo>
                    <a:pt x="7896" y="148670"/>
                  </a:lnTo>
                  <a:lnTo>
                    <a:pt x="7937" y="148412"/>
                  </a:lnTo>
                  <a:lnTo>
                    <a:pt x="8036" y="148184"/>
                  </a:lnTo>
                  <a:lnTo>
                    <a:pt x="8249" y="148043"/>
                  </a:lnTo>
                  <a:lnTo>
                    <a:pt x="8466" y="147616"/>
                  </a:lnTo>
                  <a:lnTo>
                    <a:pt x="8668" y="146701"/>
                  </a:lnTo>
                  <a:lnTo>
                    <a:pt x="8671" y="146443"/>
                  </a:lnTo>
                  <a:lnTo>
                    <a:pt x="8597" y="146184"/>
                  </a:lnTo>
                  <a:lnTo>
                    <a:pt x="8331" y="145866"/>
                  </a:lnTo>
                  <a:lnTo>
                    <a:pt x="8182" y="145463"/>
                  </a:lnTo>
                  <a:lnTo>
                    <a:pt x="8152" y="144689"/>
                  </a:lnTo>
                  <a:lnTo>
                    <a:pt x="8193" y="144489"/>
                  </a:lnTo>
                  <a:lnTo>
                    <a:pt x="8330" y="144261"/>
                  </a:lnTo>
                  <a:lnTo>
                    <a:pt x="8699" y="143950"/>
                  </a:lnTo>
                  <a:lnTo>
                    <a:pt x="9130" y="143239"/>
                  </a:lnTo>
                  <a:lnTo>
                    <a:pt x="9211" y="142867"/>
                  </a:lnTo>
                  <a:lnTo>
                    <a:pt x="9162" y="142122"/>
                  </a:lnTo>
                  <a:lnTo>
                    <a:pt x="8899" y="141517"/>
                  </a:lnTo>
                  <a:lnTo>
                    <a:pt x="8497" y="141398"/>
                  </a:lnTo>
                  <a:lnTo>
                    <a:pt x="8463" y="140996"/>
                  </a:lnTo>
                  <a:lnTo>
                    <a:pt x="8541" y="140854"/>
                  </a:lnTo>
                  <a:lnTo>
                    <a:pt x="9044" y="140630"/>
                  </a:lnTo>
                  <a:lnTo>
                    <a:pt x="9182" y="140288"/>
                  </a:lnTo>
                  <a:lnTo>
                    <a:pt x="9186" y="139973"/>
                  </a:lnTo>
                  <a:lnTo>
                    <a:pt x="8971" y="139746"/>
                  </a:lnTo>
                  <a:lnTo>
                    <a:pt x="8842" y="139383"/>
                  </a:lnTo>
                  <a:lnTo>
                    <a:pt x="8832" y="139166"/>
                  </a:lnTo>
                  <a:lnTo>
                    <a:pt x="9139" y="138790"/>
                  </a:lnTo>
                  <a:lnTo>
                    <a:pt x="9264" y="138539"/>
                  </a:lnTo>
                  <a:lnTo>
                    <a:pt x="9342" y="138034"/>
                  </a:lnTo>
                  <a:lnTo>
                    <a:pt x="9261" y="137671"/>
                  </a:lnTo>
                  <a:lnTo>
                    <a:pt x="9010" y="137379"/>
                  </a:lnTo>
                  <a:lnTo>
                    <a:pt x="9015" y="136891"/>
                  </a:lnTo>
                  <a:lnTo>
                    <a:pt x="9078" y="136675"/>
                  </a:lnTo>
                  <a:lnTo>
                    <a:pt x="9423" y="136209"/>
                  </a:lnTo>
                  <a:lnTo>
                    <a:pt x="9527" y="135596"/>
                  </a:lnTo>
                  <a:lnTo>
                    <a:pt x="9520" y="135090"/>
                  </a:lnTo>
                  <a:lnTo>
                    <a:pt x="9377" y="134907"/>
                  </a:lnTo>
                  <a:lnTo>
                    <a:pt x="8642" y="134483"/>
                  </a:lnTo>
                  <a:lnTo>
                    <a:pt x="8513" y="134157"/>
                  </a:lnTo>
                  <a:lnTo>
                    <a:pt x="8420" y="133722"/>
                  </a:lnTo>
                  <a:lnTo>
                    <a:pt x="8464" y="133072"/>
                  </a:lnTo>
                  <a:lnTo>
                    <a:pt x="8635" y="132929"/>
                  </a:lnTo>
                  <a:lnTo>
                    <a:pt x="8699" y="132695"/>
                  </a:lnTo>
                  <a:lnTo>
                    <a:pt x="8568" y="132440"/>
                  </a:lnTo>
                  <a:lnTo>
                    <a:pt x="8388" y="132294"/>
                  </a:lnTo>
                  <a:lnTo>
                    <a:pt x="8356" y="131914"/>
                  </a:lnTo>
                  <a:lnTo>
                    <a:pt x="8467" y="131717"/>
                  </a:lnTo>
                  <a:lnTo>
                    <a:pt x="8821" y="131458"/>
                  </a:lnTo>
                  <a:lnTo>
                    <a:pt x="8923" y="131227"/>
                  </a:lnTo>
                  <a:lnTo>
                    <a:pt x="8976" y="130051"/>
                  </a:lnTo>
                  <a:lnTo>
                    <a:pt x="8835" y="129688"/>
                  </a:lnTo>
                  <a:lnTo>
                    <a:pt x="8259" y="129266"/>
                  </a:lnTo>
                  <a:lnTo>
                    <a:pt x="8128" y="128993"/>
                  </a:lnTo>
                  <a:lnTo>
                    <a:pt x="8083" y="128722"/>
                  </a:lnTo>
                  <a:lnTo>
                    <a:pt x="7633" y="125681"/>
                  </a:lnTo>
                  <a:lnTo>
                    <a:pt x="7750" y="124941"/>
                  </a:lnTo>
                  <a:lnTo>
                    <a:pt x="8034" y="124492"/>
                  </a:lnTo>
                  <a:lnTo>
                    <a:pt x="8061" y="124204"/>
                  </a:lnTo>
                  <a:lnTo>
                    <a:pt x="7908" y="123823"/>
                  </a:lnTo>
                  <a:lnTo>
                    <a:pt x="7573" y="123494"/>
                  </a:lnTo>
                  <a:lnTo>
                    <a:pt x="7013" y="123160"/>
                  </a:lnTo>
                  <a:lnTo>
                    <a:pt x="6861" y="122988"/>
                  </a:lnTo>
                  <a:lnTo>
                    <a:pt x="6686" y="122773"/>
                  </a:lnTo>
                  <a:lnTo>
                    <a:pt x="6727" y="122364"/>
                  </a:lnTo>
                  <a:lnTo>
                    <a:pt x="6790" y="122166"/>
                  </a:lnTo>
                  <a:lnTo>
                    <a:pt x="6912" y="122004"/>
                  </a:lnTo>
                  <a:lnTo>
                    <a:pt x="7412" y="121727"/>
                  </a:lnTo>
                  <a:lnTo>
                    <a:pt x="7642" y="121724"/>
                  </a:lnTo>
                  <a:lnTo>
                    <a:pt x="7740" y="121562"/>
                  </a:lnTo>
                  <a:lnTo>
                    <a:pt x="7767" y="121327"/>
                  </a:lnTo>
                  <a:lnTo>
                    <a:pt x="7601" y="121018"/>
                  </a:lnTo>
                  <a:lnTo>
                    <a:pt x="7361" y="120853"/>
                  </a:lnTo>
                  <a:lnTo>
                    <a:pt x="7182" y="120616"/>
                  </a:lnTo>
                  <a:lnTo>
                    <a:pt x="7136" y="120417"/>
                  </a:lnTo>
                  <a:lnTo>
                    <a:pt x="7155" y="119839"/>
                  </a:lnTo>
                  <a:lnTo>
                    <a:pt x="7279" y="119569"/>
                  </a:lnTo>
                  <a:lnTo>
                    <a:pt x="7846" y="119326"/>
                  </a:lnTo>
                  <a:lnTo>
                    <a:pt x="8048" y="119000"/>
                  </a:lnTo>
                  <a:lnTo>
                    <a:pt x="8111" y="118693"/>
                  </a:lnTo>
                  <a:lnTo>
                    <a:pt x="8129" y="118242"/>
                  </a:lnTo>
                  <a:lnTo>
                    <a:pt x="8059" y="117970"/>
                  </a:lnTo>
                  <a:lnTo>
                    <a:pt x="8051" y="117591"/>
                  </a:lnTo>
                  <a:lnTo>
                    <a:pt x="8182" y="117371"/>
                  </a:lnTo>
                  <a:lnTo>
                    <a:pt x="8526" y="117313"/>
                  </a:lnTo>
                  <a:lnTo>
                    <a:pt x="8651" y="117182"/>
                  </a:lnTo>
                  <a:lnTo>
                    <a:pt x="8726" y="116982"/>
                  </a:lnTo>
                  <a:lnTo>
                    <a:pt x="8868" y="115947"/>
                  </a:lnTo>
                  <a:lnTo>
                    <a:pt x="8807" y="115687"/>
                  </a:lnTo>
                  <a:lnTo>
                    <a:pt x="8644" y="115393"/>
                  </a:lnTo>
                  <a:lnTo>
                    <a:pt x="8673" y="115032"/>
                  </a:lnTo>
                  <a:lnTo>
                    <a:pt x="8760" y="114834"/>
                  </a:lnTo>
                  <a:lnTo>
                    <a:pt x="8956" y="114602"/>
                  </a:lnTo>
                  <a:lnTo>
                    <a:pt x="9216" y="113990"/>
                  </a:lnTo>
                  <a:lnTo>
                    <a:pt x="9306" y="113540"/>
                  </a:lnTo>
                  <a:lnTo>
                    <a:pt x="9225" y="113250"/>
                  </a:lnTo>
                  <a:lnTo>
                    <a:pt x="9302" y="112817"/>
                  </a:lnTo>
                  <a:lnTo>
                    <a:pt x="9436" y="112674"/>
                  </a:lnTo>
                  <a:lnTo>
                    <a:pt x="9751" y="112659"/>
                  </a:lnTo>
                  <a:lnTo>
                    <a:pt x="9897" y="112571"/>
                  </a:lnTo>
                  <a:lnTo>
                    <a:pt x="9974" y="112192"/>
                  </a:lnTo>
                  <a:lnTo>
                    <a:pt x="9917" y="111830"/>
                  </a:lnTo>
                  <a:lnTo>
                    <a:pt x="10041" y="111525"/>
                  </a:lnTo>
                  <a:lnTo>
                    <a:pt x="10562" y="111476"/>
                  </a:lnTo>
                  <a:lnTo>
                    <a:pt x="10637" y="111224"/>
                  </a:lnTo>
                  <a:lnTo>
                    <a:pt x="10626" y="110914"/>
                  </a:lnTo>
                  <a:lnTo>
                    <a:pt x="10462" y="110680"/>
                  </a:lnTo>
                  <a:lnTo>
                    <a:pt x="10526" y="110283"/>
                  </a:lnTo>
                  <a:lnTo>
                    <a:pt x="10964" y="110089"/>
                  </a:lnTo>
                  <a:lnTo>
                    <a:pt x="11526" y="110276"/>
                  </a:lnTo>
                  <a:lnTo>
                    <a:pt x="11868" y="110214"/>
                  </a:lnTo>
                  <a:lnTo>
                    <a:pt x="12069" y="110043"/>
                  </a:lnTo>
                  <a:lnTo>
                    <a:pt x="12174" y="109868"/>
                  </a:lnTo>
                  <a:lnTo>
                    <a:pt x="12195" y="109614"/>
                  </a:lnTo>
                  <a:lnTo>
                    <a:pt x="12068" y="108956"/>
                  </a:lnTo>
                  <a:lnTo>
                    <a:pt x="11852" y="108365"/>
                  </a:lnTo>
                  <a:lnTo>
                    <a:pt x="11927" y="108131"/>
                  </a:lnTo>
                  <a:lnTo>
                    <a:pt x="12261" y="107666"/>
                  </a:lnTo>
                  <a:lnTo>
                    <a:pt x="12455" y="106952"/>
                  </a:lnTo>
                  <a:lnTo>
                    <a:pt x="12589" y="106692"/>
                  </a:lnTo>
                  <a:lnTo>
                    <a:pt x="12863" y="106421"/>
                  </a:lnTo>
                  <a:lnTo>
                    <a:pt x="12988" y="106083"/>
                  </a:lnTo>
                  <a:lnTo>
                    <a:pt x="12981" y="105595"/>
                  </a:lnTo>
                  <a:lnTo>
                    <a:pt x="12793" y="105178"/>
                  </a:lnTo>
                  <a:lnTo>
                    <a:pt x="12904" y="104890"/>
                  </a:lnTo>
                  <a:lnTo>
                    <a:pt x="13056" y="104723"/>
                  </a:lnTo>
                  <a:lnTo>
                    <a:pt x="13080" y="104219"/>
                  </a:lnTo>
                  <a:lnTo>
                    <a:pt x="13009" y="103013"/>
                  </a:lnTo>
                  <a:lnTo>
                    <a:pt x="13072" y="102760"/>
                  </a:lnTo>
                  <a:lnTo>
                    <a:pt x="13305" y="102383"/>
                  </a:lnTo>
                  <a:lnTo>
                    <a:pt x="13344" y="102203"/>
                  </a:lnTo>
                  <a:lnTo>
                    <a:pt x="13321" y="102040"/>
                  </a:lnTo>
                  <a:lnTo>
                    <a:pt x="13214" y="101859"/>
                  </a:lnTo>
                  <a:lnTo>
                    <a:pt x="12248" y="101271"/>
                  </a:lnTo>
                  <a:lnTo>
                    <a:pt x="11322" y="99933"/>
                  </a:lnTo>
                  <a:lnTo>
                    <a:pt x="11254" y="99534"/>
                  </a:lnTo>
                  <a:lnTo>
                    <a:pt x="11462" y="99284"/>
                  </a:lnTo>
                  <a:lnTo>
                    <a:pt x="11541" y="98653"/>
                  </a:lnTo>
                  <a:lnTo>
                    <a:pt x="11053" y="98027"/>
                  </a:lnTo>
                  <a:lnTo>
                    <a:pt x="10762" y="97209"/>
                  </a:lnTo>
                  <a:lnTo>
                    <a:pt x="10563" y="96924"/>
                  </a:lnTo>
                  <a:lnTo>
                    <a:pt x="9806" y="96322"/>
                  </a:lnTo>
                  <a:lnTo>
                    <a:pt x="9675" y="96140"/>
                  </a:lnTo>
                  <a:lnTo>
                    <a:pt x="9629" y="95940"/>
                  </a:lnTo>
                  <a:lnTo>
                    <a:pt x="9729" y="95653"/>
                  </a:lnTo>
                  <a:lnTo>
                    <a:pt x="9759" y="95129"/>
                  </a:lnTo>
                  <a:lnTo>
                    <a:pt x="9712" y="94948"/>
                  </a:lnTo>
                  <a:lnTo>
                    <a:pt x="9359" y="94638"/>
                  </a:lnTo>
                  <a:lnTo>
                    <a:pt x="9302" y="94422"/>
                  </a:lnTo>
                  <a:lnTo>
                    <a:pt x="9327" y="93183"/>
                  </a:lnTo>
                  <a:lnTo>
                    <a:pt x="8975" y="92550"/>
                  </a:lnTo>
                  <a:lnTo>
                    <a:pt x="8309" y="91986"/>
                  </a:lnTo>
                  <a:lnTo>
                    <a:pt x="8215" y="91841"/>
                  </a:lnTo>
                  <a:lnTo>
                    <a:pt x="8194" y="91589"/>
                  </a:lnTo>
                  <a:lnTo>
                    <a:pt x="8576" y="90677"/>
                  </a:lnTo>
                  <a:lnTo>
                    <a:pt x="8580" y="90336"/>
                  </a:lnTo>
                  <a:lnTo>
                    <a:pt x="7969" y="89270"/>
                  </a:lnTo>
                  <a:lnTo>
                    <a:pt x="7875" y="89089"/>
                  </a:lnTo>
                  <a:lnTo>
                    <a:pt x="7840" y="88945"/>
                  </a:lnTo>
                  <a:lnTo>
                    <a:pt x="7878" y="88766"/>
                  </a:lnTo>
                  <a:lnTo>
                    <a:pt x="7976" y="88623"/>
                  </a:lnTo>
                  <a:lnTo>
                    <a:pt x="7959" y="88012"/>
                  </a:lnTo>
                  <a:lnTo>
                    <a:pt x="7673" y="87829"/>
                  </a:lnTo>
                  <a:lnTo>
                    <a:pt x="7603" y="87685"/>
                  </a:lnTo>
                  <a:lnTo>
                    <a:pt x="7610" y="87162"/>
                  </a:lnTo>
                  <a:lnTo>
                    <a:pt x="7682" y="86821"/>
                  </a:lnTo>
                  <a:lnTo>
                    <a:pt x="7586" y="86656"/>
                  </a:lnTo>
                  <a:lnTo>
                    <a:pt x="7282" y="86560"/>
                  </a:lnTo>
                  <a:lnTo>
                    <a:pt x="7115" y="86390"/>
                  </a:lnTo>
                  <a:lnTo>
                    <a:pt x="7063" y="86076"/>
                  </a:lnTo>
                  <a:lnTo>
                    <a:pt x="7054" y="85427"/>
                  </a:lnTo>
                  <a:lnTo>
                    <a:pt x="6845" y="84799"/>
                  </a:lnTo>
                  <a:lnTo>
                    <a:pt x="6847" y="84583"/>
                  </a:lnTo>
                  <a:lnTo>
                    <a:pt x="6952" y="84313"/>
                  </a:lnTo>
                  <a:lnTo>
                    <a:pt x="6954" y="84149"/>
                  </a:lnTo>
                  <a:lnTo>
                    <a:pt x="6883" y="83947"/>
                  </a:lnTo>
                  <a:lnTo>
                    <a:pt x="6606" y="83743"/>
                  </a:lnTo>
                  <a:lnTo>
                    <a:pt x="6067" y="83575"/>
                  </a:lnTo>
                  <a:lnTo>
                    <a:pt x="5778" y="83277"/>
                  </a:lnTo>
                  <a:lnTo>
                    <a:pt x="5628" y="83025"/>
                  </a:lnTo>
                  <a:lnTo>
                    <a:pt x="5495" y="82642"/>
                  </a:lnTo>
                  <a:lnTo>
                    <a:pt x="5728" y="81715"/>
                  </a:lnTo>
                  <a:lnTo>
                    <a:pt x="5419" y="81101"/>
                  </a:lnTo>
                  <a:lnTo>
                    <a:pt x="5413" y="80553"/>
                  </a:lnTo>
                  <a:lnTo>
                    <a:pt x="5489" y="80317"/>
                  </a:lnTo>
                  <a:lnTo>
                    <a:pt x="5944" y="80060"/>
                  </a:lnTo>
                  <a:lnTo>
                    <a:pt x="6087" y="79901"/>
                  </a:lnTo>
                  <a:lnTo>
                    <a:pt x="6134" y="79748"/>
                  </a:lnTo>
                  <a:lnTo>
                    <a:pt x="6088" y="79118"/>
                  </a:lnTo>
                  <a:lnTo>
                    <a:pt x="5814" y="78550"/>
                  </a:lnTo>
                  <a:lnTo>
                    <a:pt x="5840" y="78368"/>
                  </a:lnTo>
                  <a:lnTo>
                    <a:pt x="5978" y="78059"/>
                  </a:lnTo>
                  <a:lnTo>
                    <a:pt x="5983" y="77585"/>
                  </a:lnTo>
                  <a:lnTo>
                    <a:pt x="5653" y="77032"/>
                  </a:lnTo>
                  <a:lnTo>
                    <a:pt x="5560" y="76339"/>
                  </a:lnTo>
                  <a:lnTo>
                    <a:pt x="5344" y="76026"/>
                  </a:lnTo>
                  <a:lnTo>
                    <a:pt x="5042" y="75858"/>
                  </a:lnTo>
                  <a:lnTo>
                    <a:pt x="4886" y="75674"/>
                  </a:lnTo>
                  <a:lnTo>
                    <a:pt x="4865" y="75454"/>
                  </a:lnTo>
                  <a:lnTo>
                    <a:pt x="5031" y="74781"/>
                  </a:lnTo>
                  <a:lnTo>
                    <a:pt x="4984" y="74598"/>
                  </a:lnTo>
                  <a:lnTo>
                    <a:pt x="4840" y="74432"/>
                  </a:lnTo>
                  <a:lnTo>
                    <a:pt x="4574" y="74283"/>
                  </a:lnTo>
                  <a:lnTo>
                    <a:pt x="3853" y="73581"/>
                  </a:lnTo>
                  <a:lnTo>
                    <a:pt x="3771" y="73306"/>
                  </a:lnTo>
                  <a:lnTo>
                    <a:pt x="3861" y="72924"/>
                  </a:lnTo>
                  <a:lnTo>
                    <a:pt x="3876" y="72632"/>
                  </a:lnTo>
                  <a:lnTo>
                    <a:pt x="3677" y="72009"/>
                  </a:lnTo>
                  <a:lnTo>
                    <a:pt x="3864" y="71592"/>
                  </a:lnTo>
                  <a:lnTo>
                    <a:pt x="3884" y="70953"/>
                  </a:lnTo>
                  <a:lnTo>
                    <a:pt x="3801" y="70733"/>
                  </a:lnTo>
                  <a:lnTo>
                    <a:pt x="2947" y="70314"/>
                  </a:lnTo>
                  <a:lnTo>
                    <a:pt x="2673" y="70054"/>
                  </a:lnTo>
                  <a:lnTo>
                    <a:pt x="2469" y="69503"/>
                  </a:lnTo>
                  <a:lnTo>
                    <a:pt x="2486" y="69253"/>
                  </a:lnTo>
                  <a:lnTo>
                    <a:pt x="2663" y="68657"/>
                  </a:lnTo>
                  <a:lnTo>
                    <a:pt x="2634" y="68263"/>
                  </a:lnTo>
                  <a:lnTo>
                    <a:pt x="2465" y="68059"/>
                  </a:lnTo>
                  <a:lnTo>
                    <a:pt x="1975" y="67804"/>
                  </a:lnTo>
                  <a:lnTo>
                    <a:pt x="1872" y="67461"/>
                  </a:lnTo>
                  <a:lnTo>
                    <a:pt x="1868" y="67054"/>
                  </a:lnTo>
                  <a:lnTo>
                    <a:pt x="2040" y="66647"/>
                  </a:lnTo>
                  <a:lnTo>
                    <a:pt x="2036" y="66321"/>
                  </a:lnTo>
                  <a:lnTo>
                    <a:pt x="1931" y="66044"/>
                  </a:lnTo>
                  <a:lnTo>
                    <a:pt x="1367" y="65698"/>
                  </a:lnTo>
                  <a:lnTo>
                    <a:pt x="1191" y="65032"/>
                  </a:lnTo>
                  <a:lnTo>
                    <a:pt x="1158" y="64316"/>
                  </a:lnTo>
                  <a:lnTo>
                    <a:pt x="1062" y="63976"/>
                  </a:lnTo>
                  <a:lnTo>
                    <a:pt x="650" y="63520"/>
                  </a:lnTo>
                  <a:lnTo>
                    <a:pt x="636" y="63294"/>
                  </a:lnTo>
                  <a:lnTo>
                    <a:pt x="792" y="62167"/>
                  </a:lnTo>
                  <a:lnTo>
                    <a:pt x="797" y="61778"/>
                  </a:lnTo>
                  <a:lnTo>
                    <a:pt x="741" y="61552"/>
                  </a:lnTo>
                  <a:lnTo>
                    <a:pt x="644" y="61338"/>
                  </a:lnTo>
                  <a:lnTo>
                    <a:pt x="156" y="61121"/>
                  </a:lnTo>
                  <a:lnTo>
                    <a:pt x="27" y="60939"/>
                  </a:lnTo>
                  <a:close/>
                </a:path>
              </a:pathLst>
            </a:custGeom>
            <a:solidFill>
              <a:srgbClr val="FFD7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605868" y="5620066"/>
              <a:ext cx="426465" cy="712408"/>
            </a:xfrm>
            <a:custGeom>
              <a:avLst/>
              <a:pathLst>
                <a:path w="426465" h="712408">
                  <a:moveTo>
                    <a:pt x="0" y="574988"/>
                  </a:moveTo>
                  <a:lnTo>
                    <a:pt x="94" y="574411"/>
                  </a:lnTo>
                  <a:lnTo>
                    <a:pt x="404" y="573846"/>
                  </a:lnTo>
                  <a:lnTo>
                    <a:pt x="727" y="573436"/>
                  </a:lnTo>
                  <a:lnTo>
                    <a:pt x="1635" y="572708"/>
                  </a:lnTo>
                  <a:lnTo>
                    <a:pt x="2085" y="572574"/>
                  </a:lnTo>
                  <a:lnTo>
                    <a:pt x="4160" y="572444"/>
                  </a:lnTo>
                  <a:lnTo>
                    <a:pt x="6044" y="572621"/>
                  </a:lnTo>
                  <a:lnTo>
                    <a:pt x="8478" y="572976"/>
                  </a:lnTo>
                  <a:lnTo>
                    <a:pt x="10175" y="573070"/>
                  </a:lnTo>
                  <a:lnTo>
                    <a:pt x="11484" y="572949"/>
                  </a:lnTo>
                  <a:lnTo>
                    <a:pt x="12782" y="572673"/>
                  </a:lnTo>
                  <a:lnTo>
                    <a:pt x="14806" y="571937"/>
                  </a:lnTo>
                  <a:lnTo>
                    <a:pt x="17182" y="570659"/>
                  </a:lnTo>
                  <a:lnTo>
                    <a:pt x="17536" y="570214"/>
                  </a:lnTo>
                  <a:lnTo>
                    <a:pt x="17938" y="569326"/>
                  </a:lnTo>
                  <a:lnTo>
                    <a:pt x="18289" y="568222"/>
                  </a:lnTo>
                  <a:lnTo>
                    <a:pt x="18328" y="567612"/>
                  </a:lnTo>
                  <a:lnTo>
                    <a:pt x="18233" y="565132"/>
                  </a:lnTo>
                  <a:lnTo>
                    <a:pt x="18129" y="564820"/>
                  </a:lnTo>
                  <a:lnTo>
                    <a:pt x="17939" y="564585"/>
                  </a:lnTo>
                  <a:lnTo>
                    <a:pt x="16812" y="563701"/>
                  </a:lnTo>
                  <a:lnTo>
                    <a:pt x="15073" y="562566"/>
                  </a:lnTo>
                  <a:lnTo>
                    <a:pt x="14865" y="562370"/>
                  </a:lnTo>
                  <a:lnTo>
                    <a:pt x="14462" y="561647"/>
                  </a:lnTo>
                  <a:lnTo>
                    <a:pt x="13204" y="560930"/>
                  </a:lnTo>
                  <a:lnTo>
                    <a:pt x="12751" y="560447"/>
                  </a:lnTo>
                  <a:lnTo>
                    <a:pt x="12708" y="559470"/>
                  </a:lnTo>
                  <a:lnTo>
                    <a:pt x="12405" y="558531"/>
                  </a:lnTo>
                  <a:lnTo>
                    <a:pt x="12364" y="558087"/>
                  </a:lnTo>
                  <a:lnTo>
                    <a:pt x="12403" y="556245"/>
                  </a:lnTo>
                  <a:lnTo>
                    <a:pt x="12785" y="555515"/>
                  </a:lnTo>
                  <a:lnTo>
                    <a:pt x="12826" y="555327"/>
                  </a:lnTo>
                  <a:lnTo>
                    <a:pt x="12010" y="554909"/>
                  </a:lnTo>
                  <a:lnTo>
                    <a:pt x="11591" y="554822"/>
                  </a:lnTo>
                  <a:lnTo>
                    <a:pt x="10990" y="555124"/>
                  </a:lnTo>
                  <a:lnTo>
                    <a:pt x="10743" y="555332"/>
                  </a:lnTo>
                  <a:lnTo>
                    <a:pt x="9973" y="556185"/>
                  </a:lnTo>
                  <a:lnTo>
                    <a:pt x="9629" y="555182"/>
                  </a:lnTo>
                  <a:lnTo>
                    <a:pt x="9237" y="554299"/>
                  </a:lnTo>
                  <a:lnTo>
                    <a:pt x="8614" y="553144"/>
                  </a:lnTo>
                  <a:lnTo>
                    <a:pt x="8588" y="552450"/>
                  </a:lnTo>
                  <a:lnTo>
                    <a:pt x="8788" y="551475"/>
                  </a:lnTo>
                  <a:lnTo>
                    <a:pt x="9502" y="550131"/>
                  </a:lnTo>
                  <a:lnTo>
                    <a:pt x="10095" y="549523"/>
                  </a:lnTo>
                  <a:lnTo>
                    <a:pt x="11373" y="548710"/>
                  </a:lnTo>
                  <a:lnTo>
                    <a:pt x="11617" y="548389"/>
                  </a:lnTo>
                  <a:lnTo>
                    <a:pt x="12146" y="548073"/>
                  </a:lnTo>
                  <a:lnTo>
                    <a:pt x="12581" y="547998"/>
                  </a:lnTo>
                  <a:lnTo>
                    <a:pt x="13022" y="548166"/>
                  </a:lnTo>
                  <a:lnTo>
                    <a:pt x="13154" y="548296"/>
                  </a:lnTo>
                  <a:lnTo>
                    <a:pt x="13651" y="549228"/>
                  </a:lnTo>
                  <a:lnTo>
                    <a:pt x="13676" y="549368"/>
                  </a:lnTo>
                  <a:lnTo>
                    <a:pt x="13400" y="550149"/>
                  </a:lnTo>
                  <a:lnTo>
                    <a:pt x="13436" y="550712"/>
                  </a:lnTo>
                  <a:lnTo>
                    <a:pt x="14527" y="554102"/>
                  </a:lnTo>
                  <a:lnTo>
                    <a:pt x="15286" y="555429"/>
                  </a:lnTo>
                  <a:lnTo>
                    <a:pt x="15980" y="556217"/>
                  </a:lnTo>
                  <a:lnTo>
                    <a:pt x="16763" y="556884"/>
                  </a:lnTo>
                  <a:lnTo>
                    <a:pt x="17799" y="557410"/>
                  </a:lnTo>
                  <a:lnTo>
                    <a:pt x="18307" y="557575"/>
                  </a:lnTo>
                  <a:lnTo>
                    <a:pt x="21522" y="557398"/>
                  </a:lnTo>
                  <a:lnTo>
                    <a:pt x="22285" y="556431"/>
                  </a:lnTo>
                  <a:lnTo>
                    <a:pt x="22414" y="555612"/>
                  </a:lnTo>
                  <a:lnTo>
                    <a:pt x="22259" y="554861"/>
                  </a:lnTo>
                  <a:lnTo>
                    <a:pt x="22165" y="553517"/>
                  </a:lnTo>
                  <a:lnTo>
                    <a:pt x="22140" y="552866"/>
                  </a:lnTo>
                  <a:lnTo>
                    <a:pt x="21508" y="552629"/>
                  </a:lnTo>
                  <a:lnTo>
                    <a:pt x="21035" y="551697"/>
                  </a:lnTo>
                  <a:lnTo>
                    <a:pt x="19723" y="550559"/>
                  </a:lnTo>
                  <a:lnTo>
                    <a:pt x="18391" y="549498"/>
                  </a:lnTo>
                  <a:lnTo>
                    <a:pt x="17494" y="547958"/>
                  </a:lnTo>
                  <a:lnTo>
                    <a:pt x="16936" y="546904"/>
                  </a:lnTo>
                  <a:lnTo>
                    <a:pt x="16510" y="546133"/>
                  </a:lnTo>
                  <a:lnTo>
                    <a:pt x="16248" y="545448"/>
                  </a:lnTo>
                  <a:lnTo>
                    <a:pt x="15922" y="543814"/>
                  </a:lnTo>
                  <a:lnTo>
                    <a:pt x="15595" y="540504"/>
                  </a:lnTo>
                  <a:lnTo>
                    <a:pt x="15605" y="538337"/>
                  </a:lnTo>
                  <a:lnTo>
                    <a:pt x="15818" y="537601"/>
                  </a:lnTo>
                  <a:lnTo>
                    <a:pt x="15795" y="536624"/>
                  </a:lnTo>
                  <a:lnTo>
                    <a:pt x="15548" y="536396"/>
                  </a:lnTo>
                  <a:lnTo>
                    <a:pt x="15052" y="536215"/>
                  </a:lnTo>
                  <a:lnTo>
                    <a:pt x="14729" y="535609"/>
                  </a:lnTo>
                  <a:lnTo>
                    <a:pt x="14703" y="535270"/>
                  </a:lnTo>
                  <a:lnTo>
                    <a:pt x="14734" y="534943"/>
                  </a:lnTo>
                  <a:lnTo>
                    <a:pt x="14858" y="534670"/>
                  </a:lnTo>
                  <a:lnTo>
                    <a:pt x="15518" y="533619"/>
                  </a:lnTo>
                  <a:lnTo>
                    <a:pt x="15743" y="533434"/>
                  </a:lnTo>
                  <a:lnTo>
                    <a:pt x="16087" y="533339"/>
                  </a:lnTo>
                  <a:lnTo>
                    <a:pt x="16654" y="533256"/>
                  </a:lnTo>
                  <a:lnTo>
                    <a:pt x="17494" y="533261"/>
                  </a:lnTo>
                  <a:lnTo>
                    <a:pt x="18813" y="532949"/>
                  </a:lnTo>
                  <a:lnTo>
                    <a:pt x="19549" y="533156"/>
                  </a:lnTo>
                  <a:lnTo>
                    <a:pt x="19894" y="533413"/>
                  </a:lnTo>
                  <a:lnTo>
                    <a:pt x="20099" y="533445"/>
                  </a:lnTo>
                  <a:lnTo>
                    <a:pt x="23791" y="531891"/>
                  </a:lnTo>
                  <a:lnTo>
                    <a:pt x="24542" y="531442"/>
                  </a:lnTo>
                  <a:lnTo>
                    <a:pt x="25311" y="530862"/>
                  </a:lnTo>
                  <a:lnTo>
                    <a:pt x="26664" y="529566"/>
                  </a:lnTo>
                  <a:lnTo>
                    <a:pt x="28060" y="528384"/>
                  </a:lnTo>
                  <a:lnTo>
                    <a:pt x="28890" y="527292"/>
                  </a:lnTo>
                  <a:lnTo>
                    <a:pt x="29033" y="526906"/>
                  </a:lnTo>
                  <a:lnTo>
                    <a:pt x="29149" y="526245"/>
                  </a:lnTo>
                  <a:lnTo>
                    <a:pt x="29232" y="524308"/>
                  </a:lnTo>
                  <a:lnTo>
                    <a:pt x="28034" y="523561"/>
                  </a:lnTo>
                  <a:lnTo>
                    <a:pt x="27507" y="523459"/>
                  </a:lnTo>
                  <a:lnTo>
                    <a:pt x="26791" y="523383"/>
                  </a:lnTo>
                  <a:lnTo>
                    <a:pt x="25782" y="523526"/>
                  </a:lnTo>
                  <a:lnTo>
                    <a:pt x="25085" y="523783"/>
                  </a:lnTo>
                  <a:lnTo>
                    <a:pt x="22457" y="525003"/>
                  </a:lnTo>
                  <a:lnTo>
                    <a:pt x="21354" y="525282"/>
                  </a:lnTo>
                  <a:lnTo>
                    <a:pt x="19699" y="525460"/>
                  </a:lnTo>
                  <a:lnTo>
                    <a:pt x="18958" y="525399"/>
                  </a:lnTo>
                  <a:lnTo>
                    <a:pt x="18517" y="525234"/>
                  </a:lnTo>
                  <a:lnTo>
                    <a:pt x="17799" y="524881"/>
                  </a:lnTo>
                  <a:lnTo>
                    <a:pt x="16657" y="524135"/>
                  </a:lnTo>
                  <a:lnTo>
                    <a:pt x="15273" y="522589"/>
                  </a:lnTo>
                  <a:lnTo>
                    <a:pt x="14783" y="521899"/>
                  </a:lnTo>
                  <a:lnTo>
                    <a:pt x="14686" y="521666"/>
                  </a:lnTo>
                  <a:lnTo>
                    <a:pt x="14558" y="520919"/>
                  </a:lnTo>
                  <a:lnTo>
                    <a:pt x="14649" y="519651"/>
                  </a:lnTo>
                  <a:lnTo>
                    <a:pt x="14777" y="519203"/>
                  </a:lnTo>
                  <a:lnTo>
                    <a:pt x="15138" y="518551"/>
                  </a:lnTo>
                  <a:lnTo>
                    <a:pt x="15740" y="517886"/>
                  </a:lnTo>
                  <a:lnTo>
                    <a:pt x="16713" y="517021"/>
                  </a:lnTo>
                  <a:lnTo>
                    <a:pt x="16912" y="516906"/>
                  </a:lnTo>
                  <a:lnTo>
                    <a:pt x="17318" y="516936"/>
                  </a:lnTo>
                  <a:lnTo>
                    <a:pt x="17543" y="517030"/>
                  </a:lnTo>
                  <a:lnTo>
                    <a:pt x="17914" y="517487"/>
                  </a:lnTo>
                  <a:lnTo>
                    <a:pt x="18263" y="518039"/>
                  </a:lnTo>
                  <a:lnTo>
                    <a:pt x="18927" y="518802"/>
                  </a:lnTo>
                  <a:lnTo>
                    <a:pt x="19302" y="519160"/>
                  </a:lnTo>
                  <a:lnTo>
                    <a:pt x="20027" y="519643"/>
                  </a:lnTo>
                  <a:lnTo>
                    <a:pt x="21397" y="520295"/>
                  </a:lnTo>
                  <a:lnTo>
                    <a:pt x="24892" y="521221"/>
                  </a:lnTo>
                  <a:lnTo>
                    <a:pt x="25802" y="521359"/>
                  </a:lnTo>
                  <a:lnTo>
                    <a:pt x="26877" y="521270"/>
                  </a:lnTo>
                  <a:lnTo>
                    <a:pt x="27449" y="521011"/>
                  </a:lnTo>
                  <a:lnTo>
                    <a:pt x="29352" y="519854"/>
                  </a:lnTo>
                  <a:lnTo>
                    <a:pt x="29646" y="518980"/>
                  </a:lnTo>
                  <a:lnTo>
                    <a:pt x="29819" y="517080"/>
                  </a:lnTo>
                  <a:lnTo>
                    <a:pt x="29830" y="516367"/>
                  </a:lnTo>
                  <a:lnTo>
                    <a:pt x="29390" y="513703"/>
                  </a:lnTo>
                  <a:lnTo>
                    <a:pt x="28917" y="510022"/>
                  </a:lnTo>
                  <a:lnTo>
                    <a:pt x="28852" y="508616"/>
                  </a:lnTo>
                  <a:lnTo>
                    <a:pt x="29024" y="506934"/>
                  </a:lnTo>
                  <a:lnTo>
                    <a:pt x="29109" y="506639"/>
                  </a:lnTo>
                  <a:lnTo>
                    <a:pt x="31091" y="503417"/>
                  </a:lnTo>
                  <a:lnTo>
                    <a:pt x="34172" y="501961"/>
                  </a:lnTo>
                  <a:lnTo>
                    <a:pt x="36741" y="501454"/>
                  </a:lnTo>
                  <a:lnTo>
                    <a:pt x="38765" y="501158"/>
                  </a:lnTo>
                  <a:lnTo>
                    <a:pt x="39018" y="501145"/>
                  </a:lnTo>
                  <a:lnTo>
                    <a:pt x="42161" y="500973"/>
                  </a:lnTo>
                  <a:lnTo>
                    <a:pt x="44204" y="500819"/>
                  </a:lnTo>
                  <a:lnTo>
                    <a:pt x="45665" y="499434"/>
                  </a:lnTo>
                  <a:lnTo>
                    <a:pt x="46088" y="498417"/>
                  </a:lnTo>
                  <a:lnTo>
                    <a:pt x="45606" y="497615"/>
                  </a:lnTo>
                  <a:lnTo>
                    <a:pt x="44202" y="497088"/>
                  </a:lnTo>
                  <a:lnTo>
                    <a:pt x="42657" y="497047"/>
                  </a:lnTo>
                  <a:lnTo>
                    <a:pt x="40771" y="497928"/>
                  </a:lnTo>
                  <a:lnTo>
                    <a:pt x="38119" y="497940"/>
                  </a:lnTo>
                  <a:lnTo>
                    <a:pt x="34806" y="498398"/>
                  </a:lnTo>
                  <a:lnTo>
                    <a:pt x="32731" y="497860"/>
                  </a:lnTo>
                  <a:lnTo>
                    <a:pt x="32772" y="496401"/>
                  </a:lnTo>
                  <a:lnTo>
                    <a:pt x="33148" y="493617"/>
                  </a:lnTo>
                  <a:lnTo>
                    <a:pt x="34536" y="487212"/>
                  </a:lnTo>
                  <a:lnTo>
                    <a:pt x="34844" y="486613"/>
                  </a:lnTo>
                  <a:lnTo>
                    <a:pt x="35389" y="485942"/>
                  </a:lnTo>
                  <a:lnTo>
                    <a:pt x="35953" y="485620"/>
                  </a:lnTo>
                  <a:lnTo>
                    <a:pt x="36810" y="485324"/>
                  </a:lnTo>
                  <a:lnTo>
                    <a:pt x="40830" y="484295"/>
                  </a:lnTo>
                  <a:lnTo>
                    <a:pt x="40997" y="484329"/>
                  </a:lnTo>
                  <a:lnTo>
                    <a:pt x="41625" y="486228"/>
                  </a:lnTo>
                  <a:lnTo>
                    <a:pt x="41630" y="488148"/>
                  </a:lnTo>
                  <a:lnTo>
                    <a:pt x="41763" y="488867"/>
                  </a:lnTo>
                  <a:lnTo>
                    <a:pt x="42002" y="489508"/>
                  </a:lnTo>
                  <a:lnTo>
                    <a:pt x="42416" y="490328"/>
                  </a:lnTo>
                  <a:lnTo>
                    <a:pt x="42787" y="490830"/>
                  </a:lnTo>
                  <a:lnTo>
                    <a:pt x="43053" y="491048"/>
                  </a:lnTo>
                  <a:lnTo>
                    <a:pt x="43510" y="491283"/>
                  </a:lnTo>
                  <a:lnTo>
                    <a:pt x="44476" y="491548"/>
                  </a:lnTo>
                  <a:lnTo>
                    <a:pt x="45384" y="491467"/>
                  </a:lnTo>
                  <a:lnTo>
                    <a:pt x="46165" y="490942"/>
                  </a:lnTo>
                  <a:lnTo>
                    <a:pt x="46817" y="490163"/>
                  </a:lnTo>
                  <a:lnTo>
                    <a:pt x="47126" y="489481"/>
                  </a:lnTo>
                  <a:lnTo>
                    <a:pt x="47342" y="488142"/>
                  </a:lnTo>
                  <a:lnTo>
                    <a:pt x="47255" y="487897"/>
                  </a:lnTo>
                  <a:lnTo>
                    <a:pt x="45187" y="486132"/>
                  </a:lnTo>
                  <a:lnTo>
                    <a:pt x="44455" y="485441"/>
                  </a:lnTo>
                  <a:lnTo>
                    <a:pt x="44250" y="485176"/>
                  </a:lnTo>
                  <a:lnTo>
                    <a:pt x="44144" y="484877"/>
                  </a:lnTo>
                  <a:lnTo>
                    <a:pt x="44090" y="484371"/>
                  </a:lnTo>
                  <a:lnTo>
                    <a:pt x="44221" y="483781"/>
                  </a:lnTo>
                  <a:lnTo>
                    <a:pt x="44359" y="483541"/>
                  </a:lnTo>
                  <a:lnTo>
                    <a:pt x="44614" y="483352"/>
                  </a:lnTo>
                  <a:lnTo>
                    <a:pt x="46631" y="482597"/>
                  </a:lnTo>
                  <a:lnTo>
                    <a:pt x="48244" y="481484"/>
                  </a:lnTo>
                  <a:lnTo>
                    <a:pt x="49178" y="480231"/>
                  </a:lnTo>
                  <a:lnTo>
                    <a:pt x="51338" y="477872"/>
                  </a:lnTo>
                  <a:lnTo>
                    <a:pt x="51774" y="477309"/>
                  </a:lnTo>
                  <a:lnTo>
                    <a:pt x="52032" y="476741"/>
                  </a:lnTo>
                  <a:lnTo>
                    <a:pt x="52249" y="476554"/>
                  </a:lnTo>
                  <a:lnTo>
                    <a:pt x="52694" y="476600"/>
                  </a:lnTo>
                  <a:lnTo>
                    <a:pt x="53154" y="476443"/>
                  </a:lnTo>
                  <a:lnTo>
                    <a:pt x="53300" y="476347"/>
                  </a:lnTo>
                  <a:lnTo>
                    <a:pt x="53503" y="475928"/>
                  </a:lnTo>
                  <a:lnTo>
                    <a:pt x="53694" y="475728"/>
                  </a:lnTo>
                  <a:lnTo>
                    <a:pt x="54435" y="475408"/>
                  </a:lnTo>
                  <a:lnTo>
                    <a:pt x="54748" y="475128"/>
                  </a:lnTo>
                  <a:lnTo>
                    <a:pt x="54667" y="474827"/>
                  </a:lnTo>
                  <a:lnTo>
                    <a:pt x="54156" y="474318"/>
                  </a:lnTo>
                  <a:lnTo>
                    <a:pt x="54228" y="472947"/>
                  </a:lnTo>
                  <a:lnTo>
                    <a:pt x="54086" y="472679"/>
                  </a:lnTo>
                  <a:lnTo>
                    <a:pt x="53286" y="472856"/>
                  </a:lnTo>
                  <a:lnTo>
                    <a:pt x="53009" y="472654"/>
                  </a:lnTo>
                  <a:lnTo>
                    <a:pt x="53385" y="471075"/>
                  </a:lnTo>
                  <a:lnTo>
                    <a:pt x="53416" y="470084"/>
                  </a:lnTo>
                  <a:lnTo>
                    <a:pt x="53342" y="469463"/>
                  </a:lnTo>
                  <a:lnTo>
                    <a:pt x="53413" y="468950"/>
                  </a:lnTo>
                  <a:lnTo>
                    <a:pt x="53815" y="468257"/>
                  </a:lnTo>
                  <a:lnTo>
                    <a:pt x="54683" y="467086"/>
                  </a:lnTo>
                  <a:lnTo>
                    <a:pt x="55541" y="466192"/>
                  </a:lnTo>
                  <a:lnTo>
                    <a:pt x="56242" y="465641"/>
                  </a:lnTo>
                  <a:lnTo>
                    <a:pt x="62127" y="464640"/>
                  </a:lnTo>
                  <a:lnTo>
                    <a:pt x="63775" y="464063"/>
                  </a:lnTo>
                  <a:lnTo>
                    <a:pt x="64744" y="463350"/>
                  </a:lnTo>
                  <a:lnTo>
                    <a:pt x="65455" y="462537"/>
                  </a:lnTo>
                  <a:lnTo>
                    <a:pt x="67099" y="460013"/>
                  </a:lnTo>
                  <a:lnTo>
                    <a:pt x="66580" y="459827"/>
                  </a:lnTo>
                  <a:lnTo>
                    <a:pt x="66425" y="459088"/>
                  </a:lnTo>
                  <a:lnTo>
                    <a:pt x="66153" y="458348"/>
                  </a:lnTo>
                  <a:lnTo>
                    <a:pt x="65902" y="457955"/>
                  </a:lnTo>
                  <a:lnTo>
                    <a:pt x="65411" y="457548"/>
                  </a:lnTo>
                  <a:lnTo>
                    <a:pt x="64453" y="457168"/>
                  </a:lnTo>
                  <a:lnTo>
                    <a:pt x="60679" y="456606"/>
                  </a:lnTo>
                  <a:lnTo>
                    <a:pt x="58129" y="456218"/>
                  </a:lnTo>
                  <a:lnTo>
                    <a:pt x="57313" y="455873"/>
                  </a:lnTo>
                  <a:lnTo>
                    <a:pt x="56667" y="455416"/>
                  </a:lnTo>
                  <a:lnTo>
                    <a:pt x="56299" y="454957"/>
                  </a:lnTo>
                  <a:lnTo>
                    <a:pt x="55977" y="454423"/>
                  </a:lnTo>
                  <a:lnTo>
                    <a:pt x="55867" y="454051"/>
                  </a:lnTo>
                  <a:lnTo>
                    <a:pt x="55841" y="453616"/>
                  </a:lnTo>
                  <a:lnTo>
                    <a:pt x="55871" y="453265"/>
                  </a:lnTo>
                  <a:lnTo>
                    <a:pt x="56013" y="452878"/>
                  </a:lnTo>
                  <a:lnTo>
                    <a:pt x="56535" y="452091"/>
                  </a:lnTo>
                  <a:lnTo>
                    <a:pt x="57377" y="451372"/>
                  </a:lnTo>
                  <a:lnTo>
                    <a:pt x="57832" y="451170"/>
                  </a:lnTo>
                  <a:lnTo>
                    <a:pt x="58559" y="451069"/>
                  </a:lnTo>
                  <a:lnTo>
                    <a:pt x="59125" y="451240"/>
                  </a:lnTo>
                  <a:lnTo>
                    <a:pt x="59950" y="451744"/>
                  </a:lnTo>
                  <a:lnTo>
                    <a:pt x="60557" y="452392"/>
                  </a:lnTo>
                  <a:lnTo>
                    <a:pt x="61907" y="454292"/>
                  </a:lnTo>
                  <a:lnTo>
                    <a:pt x="63310" y="455373"/>
                  </a:lnTo>
                  <a:lnTo>
                    <a:pt x="63956" y="455611"/>
                  </a:lnTo>
                  <a:lnTo>
                    <a:pt x="66028" y="455605"/>
                  </a:lnTo>
                  <a:lnTo>
                    <a:pt x="66285" y="455473"/>
                  </a:lnTo>
                  <a:lnTo>
                    <a:pt x="66407" y="455189"/>
                  </a:lnTo>
                  <a:lnTo>
                    <a:pt x="65860" y="451510"/>
                  </a:lnTo>
                  <a:lnTo>
                    <a:pt x="65868" y="451219"/>
                  </a:lnTo>
                  <a:lnTo>
                    <a:pt x="66045" y="451005"/>
                  </a:lnTo>
                  <a:lnTo>
                    <a:pt x="67669" y="450009"/>
                  </a:lnTo>
                  <a:lnTo>
                    <a:pt x="71089" y="447923"/>
                  </a:lnTo>
                  <a:lnTo>
                    <a:pt x="71555" y="447487"/>
                  </a:lnTo>
                  <a:lnTo>
                    <a:pt x="72021" y="446426"/>
                  </a:lnTo>
                  <a:lnTo>
                    <a:pt x="71942" y="445530"/>
                  </a:lnTo>
                  <a:lnTo>
                    <a:pt x="71876" y="444627"/>
                  </a:lnTo>
                  <a:lnTo>
                    <a:pt x="72349" y="444528"/>
                  </a:lnTo>
                  <a:lnTo>
                    <a:pt x="73208" y="444112"/>
                  </a:lnTo>
                  <a:lnTo>
                    <a:pt x="73496" y="443862"/>
                  </a:lnTo>
                  <a:lnTo>
                    <a:pt x="74173" y="442948"/>
                  </a:lnTo>
                  <a:lnTo>
                    <a:pt x="74775" y="441630"/>
                  </a:lnTo>
                  <a:lnTo>
                    <a:pt x="74925" y="441199"/>
                  </a:lnTo>
                  <a:lnTo>
                    <a:pt x="75009" y="440714"/>
                  </a:lnTo>
                  <a:lnTo>
                    <a:pt x="74653" y="439162"/>
                  </a:lnTo>
                  <a:lnTo>
                    <a:pt x="73309" y="438676"/>
                  </a:lnTo>
                  <a:lnTo>
                    <a:pt x="72238" y="438493"/>
                  </a:lnTo>
                  <a:lnTo>
                    <a:pt x="71325" y="437777"/>
                  </a:lnTo>
                  <a:lnTo>
                    <a:pt x="70022" y="436879"/>
                  </a:lnTo>
                  <a:lnTo>
                    <a:pt x="68932" y="436377"/>
                  </a:lnTo>
                  <a:lnTo>
                    <a:pt x="68007" y="436592"/>
                  </a:lnTo>
                  <a:lnTo>
                    <a:pt x="67901" y="437487"/>
                  </a:lnTo>
                  <a:lnTo>
                    <a:pt x="68369" y="438551"/>
                  </a:lnTo>
                  <a:lnTo>
                    <a:pt x="69178" y="439434"/>
                  </a:lnTo>
                  <a:lnTo>
                    <a:pt x="69392" y="440469"/>
                  </a:lnTo>
                  <a:lnTo>
                    <a:pt x="69221" y="441193"/>
                  </a:lnTo>
                  <a:lnTo>
                    <a:pt x="69105" y="441360"/>
                  </a:lnTo>
                  <a:lnTo>
                    <a:pt x="69030" y="444264"/>
                  </a:lnTo>
                  <a:lnTo>
                    <a:pt x="67953" y="443940"/>
                  </a:lnTo>
                  <a:lnTo>
                    <a:pt x="66967" y="443333"/>
                  </a:lnTo>
                  <a:lnTo>
                    <a:pt x="65948" y="443100"/>
                  </a:lnTo>
                  <a:lnTo>
                    <a:pt x="65367" y="443062"/>
                  </a:lnTo>
                  <a:lnTo>
                    <a:pt x="64109" y="443194"/>
                  </a:lnTo>
                  <a:lnTo>
                    <a:pt x="62933" y="443623"/>
                  </a:lnTo>
                  <a:lnTo>
                    <a:pt x="62626" y="443805"/>
                  </a:lnTo>
                  <a:lnTo>
                    <a:pt x="61713" y="444583"/>
                  </a:lnTo>
                  <a:lnTo>
                    <a:pt x="61384" y="444501"/>
                  </a:lnTo>
                  <a:lnTo>
                    <a:pt x="59174" y="444562"/>
                  </a:lnTo>
                  <a:lnTo>
                    <a:pt x="58514" y="444432"/>
                  </a:lnTo>
                  <a:lnTo>
                    <a:pt x="57503" y="444052"/>
                  </a:lnTo>
                  <a:lnTo>
                    <a:pt x="56149" y="443862"/>
                  </a:lnTo>
                  <a:lnTo>
                    <a:pt x="55167" y="443854"/>
                  </a:lnTo>
                  <a:lnTo>
                    <a:pt x="54822" y="443642"/>
                  </a:lnTo>
                  <a:lnTo>
                    <a:pt x="53952" y="442243"/>
                  </a:lnTo>
                  <a:lnTo>
                    <a:pt x="53686" y="441566"/>
                  </a:lnTo>
                  <a:lnTo>
                    <a:pt x="53502" y="440707"/>
                  </a:lnTo>
                  <a:lnTo>
                    <a:pt x="53536" y="439358"/>
                  </a:lnTo>
                  <a:lnTo>
                    <a:pt x="53760" y="437555"/>
                  </a:lnTo>
                  <a:lnTo>
                    <a:pt x="54048" y="436067"/>
                  </a:lnTo>
                  <a:lnTo>
                    <a:pt x="54452" y="434551"/>
                  </a:lnTo>
                  <a:lnTo>
                    <a:pt x="54698" y="434223"/>
                  </a:lnTo>
                  <a:lnTo>
                    <a:pt x="55181" y="433770"/>
                  </a:lnTo>
                  <a:lnTo>
                    <a:pt x="58153" y="431924"/>
                  </a:lnTo>
                  <a:lnTo>
                    <a:pt x="58577" y="431865"/>
                  </a:lnTo>
                  <a:lnTo>
                    <a:pt x="58795" y="431925"/>
                  </a:lnTo>
                  <a:lnTo>
                    <a:pt x="59372" y="432191"/>
                  </a:lnTo>
                  <a:lnTo>
                    <a:pt x="60261" y="432785"/>
                  </a:lnTo>
                  <a:lnTo>
                    <a:pt x="60661" y="432757"/>
                  </a:lnTo>
                  <a:lnTo>
                    <a:pt x="60798" y="432770"/>
                  </a:lnTo>
                  <a:lnTo>
                    <a:pt x="61349" y="432505"/>
                  </a:lnTo>
                  <a:lnTo>
                    <a:pt x="62283" y="431037"/>
                  </a:lnTo>
                  <a:lnTo>
                    <a:pt x="63275" y="430104"/>
                  </a:lnTo>
                  <a:lnTo>
                    <a:pt x="64307" y="429664"/>
                  </a:lnTo>
                  <a:lnTo>
                    <a:pt x="65382" y="429513"/>
                  </a:lnTo>
                  <a:lnTo>
                    <a:pt x="65893" y="429628"/>
                  </a:lnTo>
                  <a:lnTo>
                    <a:pt x="67176" y="430629"/>
                  </a:lnTo>
                  <a:lnTo>
                    <a:pt x="67914" y="429697"/>
                  </a:lnTo>
                  <a:lnTo>
                    <a:pt x="68138" y="429217"/>
                  </a:lnTo>
                  <a:lnTo>
                    <a:pt x="68245" y="428265"/>
                  </a:lnTo>
                  <a:lnTo>
                    <a:pt x="68403" y="427745"/>
                  </a:lnTo>
                  <a:lnTo>
                    <a:pt x="68852" y="427253"/>
                  </a:lnTo>
                  <a:lnTo>
                    <a:pt x="69783" y="427022"/>
                  </a:lnTo>
                  <a:lnTo>
                    <a:pt x="70380" y="427103"/>
                  </a:lnTo>
                  <a:lnTo>
                    <a:pt x="71372" y="427451"/>
                  </a:lnTo>
                  <a:lnTo>
                    <a:pt x="72035" y="427789"/>
                  </a:lnTo>
                  <a:lnTo>
                    <a:pt x="73617" y="429150"/>
                  </a:lnTo>
                  <a:lnTo>
                    <a:pt x="74075" y="429428"/>
                  </a:lnTo>
                  <a:lnTo>
                    <a:pt x="74269" y="429853"/>
                  </a:lnTo>
                  <a:lnTo>
                    <a:pt x="74604" y="430596"/>
                  </a:lnTo>
                  <a:lnTo>
                    <a:pt x="74770" y="430679"/>
                  </a:lnTo>
                  <a:lnTo>
                    <a:pt x="74983" y="430740"/>
                  </a:lnTo>
                  <a:lnTo>
                    <a:pt x="75263" y="430835"/>
                  </a:lnTo>
                  <a:lnTo>
                    <a:pt x="75649" y="430830"/>
                  </a:lnTo>
                  <a:lnTo>
                    <a:pt x="76027" y="430677"/>
                  </a:lnTo>
                  <a:lnTo>
                    <a:pt x="76337" y="430491"/>
                  </a:lnTo>
                  <a:lnTo>
                    <a:pt x="76656" y="430174"/>
                  </a:lnTo>
                  <a:lnTo>
                    <a:pt x="76947" y="429654"/>
                  </a:lnTo>
                  <a:lnTo>
                    <a:pt x="76925" y="428942"/>
                  </a:lnTo>
                  <a:lnTo>
                    <a:pt x="76896" y="428191"/>
                  </a:lnTo>
                  <a:lnTo>
                    <a:pt x="77145" y="426395"/>
                  </a:lnTo>
                  <a:lnTo>
                    <a:pt x="77627" y="425712"/>
                  </a:lnTo>
                  <a:lnTo>
                    <a:pt x="78434" y="425018"/>
                  </a:lnTo>
                  <a:lnTo>
                    <a:pt x="78144" y="424275"/>
                  </a:lnTo>
                  <a:lnTo>
                    <a:pt x="77033" y="423249"/>
                  </a:lnTo>
                  <a:lnTo>
                    <a:pt x="76849" y="423044"/>
                  </a:lnTo>
                  <a:lnTo>
                    <a:pt x="76572" y="422543"/>
                  </a:lnTo>
                  <a:lnTo>
                    <a:pt x="76350" y="421149"/>
                  </a:lnTo>
                  <a:lnTo>
                    <a:pt x="76667" y="419462"/>
                  </a:lnTo>
                  <a:lnTo>
                    <a:pt x="76806" y="419119"/>
                  </a:lnTo>
                  <a:lnTo>
                    <a:pt x="77193" y="418696"/>
                  </a:lnTo>
                  <a:lnTo>
                    <a:pt x="77388" y="418586"/>
                  </a:lnTo>
                  <a:lnTo>
                    <a:pt x="77756" y="418509"/>
                  </a:lnTo>
                  <a:lnTo>
                    <a:pt x="78701" y="418542"/>
                  </a:lnTo>
                  <a:lnTo>
                    <a:pt x="78841" y="418619"/>
                  </a:lnTo>
                  <a:lnTo>
                    <a:pt x="79107" y="419040"/>
                  </a:lnTo>
                  <a:lnTo>
                    <a:pt x="79893" y="420018"/>
                  </a:lnTo>
                  <a:lnTo>
                    <a:pt x="80213" y="420319"/>
                  </a:lnTo>
                  <a:lnTo>
                    <a:pt x="80428" y="420428"/>
                  </a:lnTo>
                  <a:lnTo>
                    <a:pt x="80867" y="420360"/>
                  </a:lnTo>
                  <a:lnTo>
                    <a:pt x="82544" y="419259"/>
                  </a:lnTo>
                  <a:lnTo>
                    <a:pt x="83945" y="417964"/>
                  </a:lnTo>
                  <a:lnTo>
                    <a:pt x="84663" y="417200"/>
                  </a:lnTo>
                  <a:lnTo>
                    <a:pt x="85935" y="415387"/>
                  </a:lnTo>
                  <a:lnTo>
                    <a:pt x="86226" y="414773"/>
                  </a:lnTo>
                  <a:lnTo>
                    <a:pt x="87267" y="413469"/>
                  </a:lnTo>
                  <a:lnTo>
                    <a:pt x="89202" y="409029"/>
                  </a:lnTo>
                  <a:lnTo>
                    <a:pt x="89129" y="406895"/>
                  </a:lnTo>
                  <a:lnTo>
                    <a:pt x="88776" y="406609"/>
                  </a:lnTo>
                  <a:lnTo>
                    <a:pt x="87452" y="406881"/>
                  </a:lnTo>
                  <a:lnTo>
                    <a:pt x="87086" y="407292"/>
                  </a:lnTo>
                  <a:lnTo>
                    <a:pt x="86517" y="409690"/>
                  </a:lnTo>
                  <a:lnTo>
                    <a:pt x="85360" y="411327"/>
                  </a:lnTo>
                  <a:lnTo>
                    <a:pt x="84819" y="411966"/>
                  </a:lnTo>
                  <a:lnTo>
                    <a:pt x="83691" y="411653"/>
                  </a:lnTo>
                  <a:lnTo>
                    <a:pt x="81944" y="411339"/>
                  </a:lnTo>
                  <a:lnTo>
                    <a:pt x="80922" y="411258"/>
                  </a:lnTo>
                  <a:lnTo>
                    <a:pt x="79468" y="411360"/>
                  </a:lnTo>
                  <a:lnTo>
                    <a:pt x="75392" y="410749"/>
                  </a:lnTo>
                  <a:lnTo>
                    <a:pt x="74500" y="410470"/>
                  </a:lnTo>
                  <a:lnTo>
                    <a:pt x="73656" y="409990"/>
                  </a:lnTo>
                  <a:lnTo>
                    <a:pt x="73190" y="409369"/>
                  </a:lnTo>
                  <a:lnTo>
                    <a:pt x="73042" y="409000"/>
                  </a:lnTo>
                  <a:lnTo>
                    <a:pt x="73012" y="408506"/>
                  </a:lnTo>
                  <a:lnTo>
                    <a:pt x="73383" y="406517"/>
                  </a:lnTo>
                  <a:lnTo>
                    <a:pt x="73874" y="405553"/>
                  </a:lnTo>
                  <a:lnTo>
                    <a:pt x="74031" y="404929"/>
                  </a:lnTo>
                  <a:lnTo>
                    <a:pt x="74105" y="404269"/>
                  </a:lnTo>
                  <a:lnTo>
                    <a:pt x="74005" y="403243"/>
                  </a:lnTo>
                  <a:lnTo>
                    <a:pt x="75640" y="402506"/>
                  </a:lnTo>
                  <a:lnTo>
                    <a:pt x="76392" y="401913"/>
                  </a:lnTo>
                  <a:lnTo>
                    <a:pt x="76784" y="401505"/>
                  </a:lnTo>
                  <a:lnTo>
                    <a:pt x="77175" y="400950"/>
                  </a:lnTo>
                  <a:lnTo>
                    <a:pt x="77340" y="400540"/>
                  </a:lnTo>
                  <a:lnTo>
                    <a:pt x="77340" y="399989"/>
                  </a:lnTo>
                  <a:lnTo>
                    <a:pt x="77201" y="398678"/>
                  </a:lnTo>
                  <a:lnTo>
                    <a:pt x="77135" y="398444"/>
                  </a:lnTo>
                  <a:lnTo>
                    <a:pt x="76901" y="398082"/>
                  </a:lnTo>
                  <a:lnTo>
                    <a:pt x="76759" y="397885"/>
                  </a:lnTo>
                  <a:lnTo>
                    <a:pt x="75571" y="396859"/>
                  </a:lnTo>
                  <a:lnTo>
                    <a:pt x="74942" y="396599"/>
                  </a:lnTo>
                  <a:lnTo>
                    <a:pt x="73619" y="396421"/>
                  </a:lnTo>
                  <a:lnTo>
                    <a:pt x="72985" y="396559"/>
                  </a:lnTo>
                  <a:lnTo>
                    <a:pt x="72294" y="397245"/>
                  </a:lnTo>
                  <a:lnTo>
                    <a:pt x="70876" y="398118"/>
                  </a:lnTo>
                  <a:lnTo>
                    <a:pt x="69700" y="399048"/>
                  </a:lnTo>
                  <a:lnTo>
                    <a:pt x="69295" y="399204"/>
                  </a:lnTo>
                  <a:lnTo>
                    <a:pt x="66334" y="398667"/>
                  </a:lnTo>
                  <a:lnTo>
                    <a:pt x="64109" y="397824"/>
                  </a:lnTo>
                  <a:lnTo>
                    <a:pt x="62610" y="397142"/>
                  </a:lnTo>
                  <a:lnTo>
                    <a:pt x="60848" y="396037"/>
                  </a:lnTo>
                  <a:lnTo>
                    <a:pt x="59044" y="394207"/>
                  </a:lnTo>
                  <a:lnTo>
                    <a:pt x="58595" y="393636"/>
                  </a:lnTo>
                  <a:lnTo>
                    <a:pt x="58047" y="392648"/>
                  </a:lnTo>
                  <a:lnTo>
                    <a:pt x="57782" y="390930"/>
                  </a:lnTo>
                  <a:lnTo>
                    <a:pt x="57813" y="390186"/>
                  </a:lnTo>
                  <a:lnTo>
                    <a:pt x="58903" y="387965"/>
                  </a:lnTo>
                  <a:lnTo>
                    <a:pt x="59522" y="386375"/>
                  </a:lnTo>
                  <a:lnTo>
                    <a:pt x="61699" y="386060"/>
                  </a:lnTo>
                  <a:lnTo>
                    <a:pt x="64739" y="387993"/>
                  </a:lnTo>
                  <a:lnTo>
                    <a:pt x="66048" y="389695"/>
                  </a:lnTo>
                  <a:lnTo>
                    <a:pt x="66726" y="390325"/>
                  </a:lnTo>
                  <a:lnTo>
                    <a:pt x="67734" y="391008"/>
                  </a:lnTo>
                  <a:lnTo>
                    <a:pt x="68276" y="391252"/>
                  </a:lnTo>
                  <a:lnTo>
                    <a:pt x="69532" y="391657"/>
                  </a:lnTo>
                  <a:lnTo>
                    <a:pt x="70421" y="391822"/>
                  </a:lnTo>
                  <a:lnTo>
                    <a:pt x="72050" y="391957"/>
                  </a:lnTo>
                  <a:lnTo>
                    <a:pt x="72669" y="391850"/>
                  </a:lnTo>
                  <a:lnTo>
                    <a:pt x="73013" y="391639"/>
                  </a:lnTo>
                  <a:lnTo>
                    <a:pt x="73691" y="391040"/>
                  </a:lnTo>
                  <a:lnTo>
                    <a:pt x="73964" y="390522"/>
                  </a:lnTo>
                  <a:lnTo>
                    <a:pt x="73993" y="390083"/>
                  </a:lnTo>
                  <a:lnTo>
                    <a:pt x="73927" y="389708"/>
                  </a:lnTo>
                  <a:lnTo>
                    <a:pt x="73691" y="389235"/>
                  </a:lnTo>
                  <a:lnTo>
                    <a:pt x="73054" y="388371"/>
                  </a:lnTo>
                  <a:lnTo>
                    <a:pt x="71614" y="387364"/>
                  </a:lnTo>
                  <a:lnTo>
                    <a:pt x="70863" y="387008"/>
                  </a:lnTo>
                  <a:lnTo>
                    <a:pt x="65748" y="385233"/>
                  </a:lnTo>
                  <a:lnTo>
                    <a:pt x="64384" y="384504"/>
                  </a:lnTo>
                  <a:lnTo>
                    <a:pt x="62583" y="383115"/>
                  </a:lnTo>
                  <a:lnTo>
                    <a:pt x="61870" y="381741"/>
                  </a:lnTo>
                  <a:lnTo>
                    <a:pt x="63194" y="380699"/>
                  </a:lnTo>
                  <a:lnTo>
                    <a:pt x="65608" y="379013"/>
                  </a:lnTo>
                  <a:lnTo>
                    <a:pt x="66318" y="378585"/>
                  </a:lnTo>
                  <a:lnTo>
                    <a:pt x="67199" y="378054"/>
                  </a:lnTo>
                  <a:lnTo>
                    <a:pt x="67814" y="377464"/>
                  </a:lnTo>
                  <a:lnTo>
                    <a:pt x="68745" y="376169"/>
                  </a:lnTo>
                  <a:lnTo>
                    <a:pt x="69539" y="375377"/>
                  </a:lnTo>
                  <a:lnTo>
                    <a:pt x="69840" y="375145"/>
                  </a:lnTo>
                  <a:lnTo>
                    <a:pt x="70246" y="374610"/>
                  </a:lnTo>
                  <a:lnTo>
                    <a:pt x="70880" y="373427"/>
                  </a:lnTo>
                  <a:lnTo>
                    <a:pt x="71038" y="372703"/>
                  </a:lnTo>
                  <a:lnTo>
                    <a:pt x="70973" y="371559"/>
                  </a:lnTo>
                  <a:lnTo>
                    <a:pt x="70885" y="371231"/>
                  </a:lnTo>
                  <a:lnTo>
                    <a:pt x="70414" y="370324"/>
                  </a:lnTo>
                  <a:lnTo>
                    <a:pt x="69401" y="369041"/>
                  </a:lnTo>
                  <a:lnTo>
                    <a:pt x="68768" y="368589"/>
                  </a:lnTo>
                  <a:lnTo>
                    <a:pt x="67914" y="368243"/>
                  </a:lnTo>
                  <a:lnTo>
                    <a:pt x="67385" y="368642"/>
                  </a:lnTo>
                  <a:lnTo>
                    <a:pt x="66423" y="369809"/>
                  </a:lnTo>
                  <a:lnTo>
                    <a:pt x="66209" y="370394"/>
                  </a:lnTo>
                  <a:lnTo>
                    <a:pt x="66142" y="371474"/>
                  </a:lnTo>
                  <a:lnTo>
                    <a:pt x="65953" y="372120"/>
                  </a:lnTo>
                  <a:lnTo>
                    <a:pt x="65312" y="373212"/>
                  </a:lnTo>
                  <a:lnTo>
                    <a:pt x="65256" y="374143"/>
                  </a:lnTo>
                  <a:lnTo>
                    <a:pt x="63827" y="374493"/>
                  </a:lnTo>
                  <a:lnTo>
                    <a:pt x="61599" y="375310"/>
                  </a:lnTo>
                  <a:lnTo>
                    <a:pt x="60596" y="375896"/>
                  </a:lnTo>
                  <a:lnTo>
                    <a:pt x="58410" y="376928"/>
                  </a:lnTo>
                  <a:lnTo>
                    <a:pt x="57533" y="377081"/>
                  </a:lnTo>
                  <a:lnTo>
                    <a:pt x="56842" y="377857"/>
                  </a:lnTo>
                  <a:lnTo>
                    <a:pt x="56693" y="377916"/>
                  </a:lnTo>
                  <a:lnTo>
                    <a:pt x="56033" y="377898"/>
                  </a:lnTo>
                  <a:lnTo>
                    <a:pt x="55671" y="377729"/>
                  </a:lnTo>
                  <a:lnTo>
                    <a:pt x="54706" y="377034"/>
                  </a:lnTo>
                  <a:lnTo>
                    <a:pt x="53925" y="376270"/>
                  </a:lnTo>
                  <a:lnTo>
                    <a:pt x="53530" y="375797"/>
                  </a:lnTo>
                  <a:lnTo>
                    <a:pt x="53234" y="375300"/>
                  </a:lnTo>
                  <a:lnTo>
                    <a:pt x="52495" y="373627"/>
                  </a:lnTo>
                  <a:lnTo>
                    <a:pt x="52127" y="372153"/>
                  </a:lnTo>
                  <a:lnTo>
                    <a:pt x="52051" y="371415"/>
                  </a:lnTo>
                  <a:lnTo>
                    <a:pt x="52027" y="370841"/>
                  </a:lnTo>
                  <a:lnTo>
                    <a:pt x="52181" y="369916"/>
                  </a:lnTo>
                  <a:lnTo>
                    <a:pt x="52450" y="369531"/>
                  </a:lnTo>
                  <a:lnTo>
                    <a:pt x="53091" y="368913"/>
                  </a:lnTo>
                  <a:lnTo>
                    <a:pt x="53369" y="368716"/>
                  </a:lnTo>
                  <a:lnTo>
                    <a:pt x="53780" y="368618"/>
                  </a:lnTo>
                  <a:lnTo>
                    <a:pt x="53907" y="368487"/>
                  </a:lnTo>
                  <a:lnTo>
                    <a:pt x="54675" y="367239"/>
                  </a:lnTo>
                  <a:lnTo>
                    <a:pt x="55019" y="366275"/>
                  </a:lnTo>
                  <a:lnTo>
                    <a:pt x="56126" y="364937"/>
                  </a:lnTo>
                  <a:lnTo>
                    <a:pt x="57779" y="363621"/>
                  </a:lnTo>
                  <a:lnTo>
                    <a:pt x="58464" y="363164"/>
                  </a:lnTo>
                  <a:lnTo>
                    <a:pt x="60612" y="362185"/>
                  </a:lnTo>
                  <a:lnTo>
                    <a:pt x="61224" y="361767"/>
                  </a:lnTo>
                  <a:lnTo>
                    <a:pt x="62657" y="360344"/>
                  </a:lnTo>
                  <a:lnTo>
                    <a:pt x="63434" y="358890"/>
                  </a:lnTo>
                  <a:lnTo>
                    <a:pt x="63663" y="357907"/>
                  </a:lnTo>
                  <a:lnTo>
                    <a:pt x="63670" y="357465"/>
                  </a:lnTo>
                  <a:lnTo>
                    <a:pt x="63327" y="357001"/>
                  </a:lnTo>
                  <a:lnTo>
                    <a:pt x="62840" y="356751"/>
                  </a:lnTo>
                  <a:lnTo>
                    <a:pt x="60749" y="356141"/>
                  </a:lnTo>
                  <a:lnTo>
                    <a:pt x="59047" y="355722"/>
                  </a:lnTo>
                  <a:lnTo>
                    <a:pt x="56135" y="355331"/>
                  </a:lnTo>
                  <a:lnTo>
                    <a:pt x="54926" y="354990"/>
                  </a:lnTo>
                  <a:lnTo>
                    <a:pt x="53858" y="355008"/>
                  </a:lnTo>
                  <a:lnTo>
                    <a:pt x="51555" y="355336"/>
                  </a:lnTo>
                  <a:lnTo>
                    <a:pt x="51024" y="355287"/>
                  </a:lnTo>
                  <a:lnTo>
                    <a:pt x="50497" y="355156"/>
                  </a:lnTo>
                  <a:lnTo>
                    <a:pt x="49871" y="354674"/>
                  </a:lnTo>
                  <a:lnTo>
                    <a:pt x="49592" y="354064"/>
                  </a:lnTo>
                  <a:lnTo>
                    <a:pt x="49476" y="353117"/>
                  </a:lnTo>
                  <a:lnTo>
                    <a:pt x="49546" y="352509"/>
                  </a:lnTo>
                  <a:lnTo>
                    <a:pt x="50344" y="350415"/>
                  </a:lnTo>
                  <a:lnTo>
                    <a:pt x="50394" y="349783"/>
                  </a:lnTo>
                  <a:lnTo>
                    <a:pt x="50180" y="349686"/>
                  </a:lnTo>
                  <a:lnTo>
                    <a:pt x="49415" y="349042"/>
                  </a:lnTo>
                  <a:lnTo>
                    <a:pt x="49666" y="346959"/>
                  </a:lnTo>
                  <a:lnTo>
                    <a:pt x="49528" y="345151"/>
                  </a:lnTo>
                  <a:lnTo>
                    <a:pt x="49859" y="343697"/>
                  </a:lnTo>
                  <a:lnTo>
                    <a:pt x="49994" y="343467"/>
                  </a:lnTo>
                  <a:lnTo>
                    <a:pt x="50590" y="343017"/>
                  </a:lnTo>
                  <a:lnTo>
                    <a:pt x="50859" y="342338"/>
                  </a:lnTo>
                  <a:lnTo>
                    <a:pt x="51345" y="340611"/>
                  </a:lnTo>
                  <a:lnTo>
                    <a:pt x="51509" y="340328"/>
                  </a:lnTo>
                  <a:lnTo>
                    <a:pt x="52179" y="339671"/>
                  </a:lnTo>
                  <a:lnTo>
                    <a:pt x="53373" y="338714"/>
                  </a:lnTo>
                  <a:lnTo>
                    <a:pt x="53768" y="338719"/>
                  </a:lnTo>
                  <a:lnTo>
                    <a:pt x="54837" y="338542"/>
                  </a:lnTo>
                  <a:lnTo>
                    <a:pt x="56116" y="338065"/>
                  </a:lnTo>
                  <a:lnTo>
                    <a:pt x="58346" y="335746"/>
                  </a:lnTo>
                  <a:lnTo>
                    <a:pt x="60216" y="333408"/>
                  </a:lnTo>
                  <a:lnTo>
                    <a:pt x="60488" y="332915"/>
                  </a:lnTo>
                  <a:lnTo>
                    <a:pt x="60874" y="331559"/>
                  </a:lnTo>
                  <a:lnTo>
                    <a:pt x="60931" y="331170"/>
                  </a:lnTo>
                  <a:lnTo>
                    <a:pt x="60923" y="330783"/>
                  </a:lnTo>
                  <a:lnTo>
                    <a:pt x="60689" y="329316"/>
                  </a:lnTo>
                  <a:lnTo>
                    <a:pt x="60758" y="328412"/>
                  </a:lnTo>
                  <a:lnTo>
                    <a:pt x="60609" y="327870"/>
                  </a:lnTo>
                  <a:lnTo>
                    <a:pt x="59812" y="326522"/>
                  </a:lnTo>
                  <a:lnTo>
                    <a:pt x="59606" y="326272"/>
                  </a:lnTo>
                  <a:lnTo>
                    <a:pt x="58520" y="325553"/>
                  </a:lnTo>
                  <a:lnTo>
                    <a:pt x="58322" y="325337"/>
                  </a:lnTo>
                  <a:lnTo>
                    <a:pt x="58149" y="324889"/>
                  </a:lnTo>
                  <a:lnTo>
                    <a:pt x="58284" y="324659"/>
                  </a:lnTo>
                  <a:lnTo>
                    <a:pt x="58451" y="324548"/>
                  </a:lnTo>
                  <a:lnTo>
                    <a:pt x="58635" y="324290"/>
                  </a:lnTo>
                  <a:lnTo>
                    <a:pt x="58360" y="322706"/>
                  </a:lnTo>
                  <a:lnTo>
                    <a:pt x="57442" y="320795"/>
                  </a:lnTo>
                  <a:lnTo>
                    <a:pt x="56891" y="320112"/>
                  </a:lnTo>
                  <a:lnTo>
                    <a:pt x="56444" y="319672"/>
                  </a:lnTo>
                  <a:lnTo>
                    <a:pt x="56095" y="319395"/>
                  </a:lnTo>
                  <a:lnTo>
                    <a:pt x="54873" y="319099"/>
                  </a:lnTo>
                  <a:lnTo>
                    <a:pt x="54235" y="319221"/>
                  </a:lnTo>
                  <a:lnTo>
                    <a:pt x="52607" y="319856"/>
                  </a:lnTo>
                  <a:lnTo>
                    <a:pt x="51485" y="320525"/>
                  </a:lnTo>
                  <a:lnTo>
                    <a:pt x="51356" y="320661"/>
                  </a:lnTo>
                  <a:lnTo>
                    <a:pt x="51045" y="321890"/>
                  </a:lnTo>
                  <a:lnTo>
                    <a:pt x="51193" y="322145"/>
                  </a:lnTo>
                  <a:lnTo>
                    <a:pt x="51775" y="322549"/>
                  </a:lnTo>
                  <a:lnTo>
                    <a:pt x="52060" y="322930"/>
                  </a:lnTo>
                  <a:lnTo>
                    <a:pt x="52101" y="323155"/>
                  </a:lnTo>
                  <a:lnTo>
                    <a:pt x="52048" y="323352"/>
                  </a:lnTo>
                  <a:lnTo>
                    <a:pt x="51803" y="323639"/>
                  </a:lnTo>
                  <a:lnTo>
                    <a:pt x="51349" y="324036"/>
                  </a:lnTo>
                  <a:lnTo>
                    <a:pt x="51294" y="324588"/>
                  </a:lnTo>
                  <a:lnTo>
                    <a:pt x="51644" y="325529"/>
                  </a:lnTo>
                  <a:lnTo>
                    <a:pt x="52306" y="327840"/>
                  </a:lnTo>
                  <a:lnTo>
                    <a:pt x="52331" y="328295"/>
                  </a:lnTo>
                  <a:lnTo>
                    <a:pt x="52263" y="328853"/>
                  </a:lnTo>
                  <a:lnTo>
                    <a:pt x="52070" y="329659"/>
                  </a:lnTo>
                  <a:lnTo>
                    <a:pt x="50801" y="331510"/>
                  </a:lnTo>
                  <a:lnTo>
                    <a:pt x="50008" y="332076"/>
                  </a:lnTo>
                  <a:lnTo>
                    <a:pt x="48994" y="332435"/>
                  </a:lnTo>
                  <a:lnTo>
                    <a:pt x="47721" y="332581"/>
                  </a:lnTo>
                  <a:lnTo>
                    <a:pt x="47073" y="332530"/>
                  </a:lnTo>
                  <a:lnTo>
                    <a:pt x="46286" y="332365"/>
                  </a:lnTo>
                  <a:lnTo>
                    <a:pt x="44354" y="331699"/>
                  </a:lnTo>
                  <a:lnTo>
                    <a:pt x="43967" y="331470"/>
                  </a:lnTo>
                  <a:lnTo>
                    <a:pt x="42853" y="330537"/>
                  </a:lnTo>
                  <a:lnTo>
                    <a:pt x="42402" y="329940"/>
                  </a:lnTo>
                  <a:lnTo>
                    <a:pt x="42227" y="329589"/>
                  </a:lnTo>
                  <a:lnTo>
                    <a:pt x="42043" y="328856"/>
                  </a:lnTo>
                  <a:lnTo>
                    <a:pt x="42010" y="328403"/>
                  </a:lnTo>
                  <a:lnTo>
                    <a:pt x="42111" y="327558"/>
                  </a:lnTo>
                  <a:lnTo>
                    <a:pt x="42343" y="326994"/>
                  </a:lnTo>
                  <a:lnTo>
                    <a:pt x="42711" y="326310"/>
                  </a:lnTo>
                  <a:lnTo>
                    <a:pt x="43642" y="325100"/>
                  </a:lnTo>
                  <a:lnTo>
                    <a:pt x="43399" y="324725"/>
                  </a:lnTo>
                  <a:lnTo>
                    <a:pt x="43274" y="324390"/>
                  </a:lnTo>
                  <a:lnTo>
                    <a:pt x="43265" y="323825"/>
                  </a:lnTo>
                  <a:lnTo>
                    <a:pt x="43518" y="323467"/>
                  </a:lnTo>
                  <a:lnTo>
                    <a:pt x="43783" y="323268"/>
                  </a:lnTo>
                  <a:lnTo>
                    <a:pt x="44986" y="321539"/>
                  </a:lnTo>
                  <a:lnTo>
                    <a:pt x="45565" y="321149"/>
                  </a:lnTo>
                  <a:lnTo>
                    <a:pt x="46602" y="320002"/>
                  </a:lnTo>
                  <a:lnTo>
                    <a:pt x="47090" y="319092"/>
                  </a:lnTo>
                  <a:lnTo>
                    <a:pt x="47349" y="317602"/>
                  </a:lnTo>
                  <a:lnTo>
                    <a:pt x="47348" y="317330"/>
                  </a:lnTo>
                  <a:lnTo>
                    <a:pt x="47261" y="316281"/>
                  </a:lnTo>
                  <a:lnTo>
                    <a:pt x="47677" y="315038"/>
                  </a:lnTo>
                  <a:lnTo>
                    <a:pt x="48414" y="314427"/>
                  </a:lnTo>
                  <a:lnTo>
                    <a:pt x="49187" y="313983"/>
                  </a:lnTo>
                  <a:lnTo>
                    <a:pt x="50090" y="313796"/>
                  </a:lnTo>
                  <a:lnTo>
                    <a:pt x="50697" y="313540"/>
                  </a:lnTo>
                  <a:lnTo>
                    <a:pt x="51693" y="312779"/>
                  </a:lnTo>
                  <a:lnTo>
                    <a:pt x="52079" y="312067"/>
                  </a:lnTo>
                  <a:lnTo>
                    <a:pt x="52283" y="310844"/>
                  </a:lnTo>
                  <a:lnTo>
                    <a:pt x="52595" y="309665"/>
                  </a:lnTo>
                  <a:lnTo>
                    <a:pt x="52593" y="309462"/>
                  </a:lnTo>
                  <a:lnTo>
                    <a:pt x="52453" y="308997"/>
                  </a:lnTo>
                  <a:lnTo>
                    <a:pt x="51983" y="308301"/>
                  </a:lnTo>
                  <a:lnTo>
                    <a:pt x="48706" y="305945"/>
                  </a:lnTo>
                  <a:lnTo>
                    <a:pt x="47327" y="305443"/>
                  </a:lnTo>
                  <a:lnTo>
                    <a:pt x="46669" y="305397"/>
                  </a:lnTo>
                  <a:lnTo>
                    <a:pt x="45960" y="305199"/>
                  </a:lnTo>
                  <a:lnTo>
                    <a:pt x="45695" y="304995"/>
                  </a:lnTo>
                  <a:lnTo>
                    <a:pt x="45529" y="304666"/>
                  </a:lnTo>
                  <a:lnTo>
                    <a:pt x="44713" y="303733"/>
                  </a:lnTo>
                  <a:lnTo>
                    <a:pt x="42784" y="302941"/>
                  </a:lnTo>
                  <a:lnTo>
                    <a:pt x="42241" y="302627"/>
                  </a:lnTo>
                  <a:lnTo>
                    <a:pt x="42112" y="302452"/>
                  </a:lnTo>
                  <a:lnTo>
                    <a:pt x="42058" y="302243"/>
                  </a:lnTo>
                  <a:lnTo>
                    <a:pt x="41882" y="300559"/>
                  </a:lnTo>
                  <a:lnTo>
                    <a:pt x="41887" y="299994"/>
                  </a:lnTo>
                  <a:lnTo>
                    <a:pt x="42610" y="298549"/>
                  </a:lnTo>
                  <a:lnTo>
                    <a:pt x="42857" y="298243"/>
                  </a:lnTo>
                  <a:lnTo>
                    <a:pt x="43384" y="297763"/>
                  </a:lnTo>
                  <a:lnTo>
                    <a:pt x="43995" y="297453"/>
                  </a:lnTo>
                  <a:lnTo>
                    <a:pt x="45755" y="297212"/>
                  </a:lnTo>
                  <a:lnTo>
                    <a:pt x="46725" y="297280"/>
                  </a:lnTo>
                  <a:lnTo>
                    <a:pt x="46898" y="297353"/>
                  </a:lnTo>
                  <a:lnTo>
                    <a:pt x="47853" y="298190"/>
                  </a:lnTo>
                  <a:lnTo>
                    <a:pt x="48026" y="298660"/>
                  </a:lnTo>
                  <a:lnTo>
                    <a:pt x="48220" y="298810"/>
                  </a:lnTo>
                  <a:lnTo>
                    <a:pt x="49100" y="298891"/>
                  </a:lnTo>
                  <a:lnTo>
                    <a:pt x="50554" y="298906"/>
                  </a:lnTo>
                  <a:lnTo>
                    <a:pt x="52728" y="298670"/>
                  </a:lnTo>
                  <a:lnTo>
                    <a:pt x="53925" y="298342"/>
                  </a:lnTo>
                  <a:lnTo>
                    <a:pt x="55260" y="297514"/>
                  </a:lnTo>
                  <a:lnTo>
                    <a:pt x="55649" y="297064"/>
                  </a:lnTo>
                  <a:lnTo>
                    <a:pt x="55884" y="296244"/>
                  </a:lnTo>
                  <a:lnTo>
                    <a:pt x="56043" y="294681"/>
                  </a:lnTo>
                  <a:lnTo>
                    <a:pt x="56075" y="293807"/>
                  </a:lnTo>
                  <a:lnTo>
                    <a:pt x="55975" y="291032"/>
                  </a:lnTo>
                  <a:lnTo>
                    <a:pt x="55500" y="288484"/>
                  </a:lnTo>
                  <a:lnTo>
                    <a:pt x="55034" y="286806"/>
                  </a:lnTo>
                  <a:lnTo>
                    <a:pt x="54719" y="285275"/>
                  </a:lnTo>
                  <a:lnTo>
                    <a:pt x="55421" y="285112"/>
                  </a:lnTo>
                  <a:lnTo>
                    <a:pt x="55806" y="285093"/>
                  </a:lnTo>
                  <a:lnTo>
                    <a:pt x="56239" y="284736"/>
                  </a:lnTo>
                  <a:lnTo>
                    <a:pt x="56216" y="284356"/>
                  </a:lnTo>
                  <a:lnTo>
                    <a:pt x="56400" y="284202"/>
                  </a:lnTo>
                  <a:lnTo>
                    <a:pt x="56849" y="284272"/>
                  </a:lnTo>
                  <a:lnTo>
                    <a:pt x="57266" y="284177"/>
                  </a:lnTo>
                  <a:lnTo>
                    <a:pt x="57195" y="283773"/>
                  </a:lnTo>
                  <a:lnTo>
                    <a:pt x="57464" y="283343"/>
                  </a:lnTo>
                  <a:lnTo>
                    <a:pt x="57845" y="283313"/>
                  </a:lnTo>
                  <a:lnTo>
                    <a:pt x="58020" y="282664"/>
                  </a:lnTo>
                  <a:lnTo>
                    <a:pt x="59156" y="281319"/>
                  </a:lnTo>
                  <a:lnTo>
                    <a:pt x="59572" y="280550"/>
                  </a:lnTo>
                  <a:lnTo>
                    <a:pt x="59837" y="279252"/>
                  </a:lnTo>
                  <a:lnTo>
                    <a:pt x="60094" y="278446"/>
                  </a:lnTo>
                  <a:lnTo>
                    <a:pt x="60205" y="277793"/>
                  </a:lnTo>
                  <a:lnTo>
                    <a:pt x="60208" y="277092"/>
                  </a:lnTo>
                  <a:lnTo>
                    <a:pt x="59982" y="276466"/>
                  </a:lnTo>
                  <a:lnTo>
                    <a:pt x="59576" y="275938"/>
                  </a:lnTo>
                  <a:lnTo>
                    <a:pt x="59031" y="275589"/>
                  </a:lnTo>
                  <a:lnTo>
                    <a:pt x="58231" y="275420"/>
                  </a:lnTo>
                  <a:lnTo>
                    <a:pt x="57200" y="275441"/>
                  </a:lnTo>
                  <a:lnTo>
                    <a:pt x="56526" y="275670"/>
                  </a:lnTo>
                  <a:lnTo>
                    <a:pt x="55811" y="276089"/>
                  </a:lnTo>
                  <a:lnTo>
                    <a:pt x="55492" y="276408"/>
                  </a:lnTo>
                  <a:lnTo>
                    <a:pt x="55212" y="276818"/>
                  </a:lnTo>
                  <a:lnTo>
                    <a:pt x="54952" y="277549"/>
                  </a:lnTo>
                  <a:lnTo>
                    <a:pt x="54573" y="279955"/>
                  </a:lnTo>
                  <a:lnTo>
                    <a:pt x="54452" y="280325"/>
                  </a:lnTo>
                  <a:lnTo>
                    <a:pt x="54086" y="280980"/>
                  </a:lnTo>
                  <a:lnTo>
                    <a:pt x="53892" y="282286"/>
                  </a:lnTo>
                  <a:lnTo>
                    <a:pt x="53530" y="282819"/>
                  </a:lnTo>
                  <a:lnTo>
                    <a:pt x="52749" y="282329"/>
                  </a:lnTo>
                  <a:lnTo>
                    <a:pt x="52166" y="281761"/>
                  </a:lnTo>
                  <a:lnTo>
                    <a:pt x="51640" y="280767"/>
                  </a:lnTo>
                  <a:lnTo>
                    <a:pt x="51214" y="279664"/>
                  </a:lnTo>
                  <a:lnTo>
                    <a:pt x="51080" y="279469"/>
                  </a:lnTo>
                  <a:lnTo>
                    <a:pt x="49803" y="278606"/>
                  </a:lnTo>
                  <a:lnTo>
                    <a:pt x="50065" y="277681"/>
                  </a:lnTo>
                  <a:lnTo>
                    <a:pt x="50016" y="276878"/>
                  </a:lnTo>
                  <a:lnTo>
                    <a:pt x="48078" y="274604"/>
                  </a:lnTo>
                  <a:lnTo>
                    <a:pt x="47861" y="274190"/>
                  </a:lnTo>
                  <a:lnTo>
                    <a:pt x="47751" y="272039"/>
                  </a:lnTo>
                  <a:lnTo>
                    <a:pt x="47360" y="270007"/>
                  </a:lnTo>
                  <a:lnTo>
                    <a:pt x="47380" y="269696"/>
                  </a:lnTo>
                  <a:lnTo>
                    <a:pt x="47540" y="269330"/>
                  </a:lnTo>
                  <a:lnTo>
                    <a:pt x="47624" y="268810"/>
                  </a:lnTo>
                  <a:lnTo>
                    <a:pt x="47363" y="267001"/>
                  </a:lnTo>
                  <a:lnTo>
                    <a:pt x="47406" y="266839"/>
                  </a:lnTo>
                  <a:lnTo>
                    <a:pt x="47592" y="266628"/>
                  </a:lnTo>
                  <a:lnTo>
                    <a:pt x="49384" y="265260"/>
                  </a:lnTo>
                  <a:lnTo>
                    <a:pt x="49933" y="264686"/>
                  </a:lnTo>
                  <a:lnTo>
                    <a:pt x="51472" y="262064"/>
                  </a:lnTo>
                  <a:lnTo>
                    <a:pt x="52076" y="261145"/>
                  </a:lnTo>
                  <a:lnTo>
                    <a:pt x="53312" y="259817"/>
                  </a:lnTo>
                  <a:lnTo>
                    <a:pt x="55148" y="258221"/>
                  </a:lnTo>
                  <a:lnTo>
                    <a:pt x="56623" y="255903"/>
                  </a:lnTo>
                  <a:lnTo>
                    <a:pt x="57068" y="254786"/>
                  </a:lnTo>
                  <a:lnTo>
                    <a:pt x="56989" y="252362"/>
                  </a:lnTo>
                  <a:lnTo>
                    <a:pt x="56674" y="251663"/>
                  </a:lnTo>
                  <a:lnTo>
                    <a:pt x="56041" y="251187"/>
                  </a:lnTo>
                  <a:lnTo>
                    <a:pt x="55669" y="251015"/>
                  </a:lnTo>
                  <a:lnTo>
                    <a:pt x="54806" y="250963"/>
                  </a:lnTo>
                  <a:lnTo>
                    <a:pt x="54405" y="251011"/>
                  </a:lnTo>
                  <a:lnTo>
                    <a:pt x="53921" y="251253"/>
                  </a:lnTo>
                  <a:lnTo>
                    <a:pt x="53368" y="251667"/>
                  </a:lnTo>
                  <a:lnTo>
                    <a:pt x="52787" y="252469"/>
                  </a:lnTo>
                  <a:lnTo>
                    <a:pt x="52484" y="253020"/>
                  </a:lnTo>
                  <a:lnTo>
                    <a:pt x="52225" y="253775"/>
                  </a:lnTo>
                  <a:lnTo>
                    <a:pt x="52159" y="254346"/>
                  </a:lnTo>
                  <a:lnTo>
                    <a:pt x="52183" y="254635"/>
                  </a:lnTo>
                  <a:lnTo>
                    <a:pt x="52500" y="255500"/>
                  </a:lnTo>
                  <a:lnTo>
                    <a:pt x="52586" y="256691"/>
                  </a:lnTo>
                  <a:lnTo>
                    <a:pt x="52163" y="258066"/>
                  </a:lnTo>
                  <a:lnTo>
                    <a:pt x="51267" y="259457"/>
                  </a:lnTo>
                  <a:lnTo>
                    <a:pt x="50503" y="260372"/>
                  </a:lnTo>
                  <a:lnTo>
                    <a:pt x="49332" y="261259"/>
                  </a:lnTo>
                  <a:lnTo>
                    <a:pt x="47252" y="262410"/>
                  </a:lnTo>
                  <a:lnTo>
                    <a:pt x="45648" y="262733"/>
                  </a:lnTo>
                  <a:lnTo>
                    <a:pt x="44121" y="262706"/>
                  </a:lnTo>
                  <a:lnTo>
                    <a:pt x="43410" y="262555"/>
                  </a:lnTo>
                  <a:lnTo>
                    <a:pt x="42779" y="262327"/>
                  </a:lnTo>
                  <a:lnTo>
                    <a:pt x="40968" y="261441"/>
                  </a:lnTo>
                  <a:lnTo>
                    <a:pt x="39205" y="260202"/>
                  </a:lnTo>
                  <a:lnTo>
                    <a:pt x="38763" y="259763"/>
                  </a:lnTo>
                  <a:lnTo>
                    <a:pt x="38636" y="259533"/>
                  </a:lnTo>
                  <a:lnTo>
                    <a:pt x="38590" y="259148"/>
                  </a:lnTo>
                  <a:lnTo>
                    <a:pt x="38633" y="258791"/>
                  </a:lnTo>
                  <a:lnTo>
                    <a:pt x="39011" y="257964"/>
                  </a:lnTo>
                  <a:lnTo>
                    <a:pt x="39322" y="257566"/>
                  </a:lnTo>
                  <a:lnTo>
                    <a:pt x="39708" y="257326"/>
                  </a:lnTo>
                  <a:lnTo>
                    <a:pt x="40625" y="257360"/>
                  </a:lnTo>
                  <a:lnTo>
                    <a:pt x="41542" y="257036"/>
                  </a:lnTo>
                  <a:lnTo>
                    <a:pt x="42188" y="257353"/>
                  </a:lnTo>
                  <a:lnTo>
                    <a:pt x="42571" y="257355"/>
                  </a:lnTo>
                  <a:lnTo>
                    <a:pt x="44120" y="256509"/>
                  </a:lnTo>
                  <a:lnTo>
                    <a:pt x="46021" y="255665"/>
                  </a:lnTo>
                  <a:lnTo>
                    <a:pt x="46360" y="255567"/>
                  </a:lnTo>
                  <a:lnTo>
                    <a:pt x="47075" y="255635"/>
                  </a:lnTo>
                  <a:lnTo>
                    <a:pt x="47946" y="255130"/>
                  </a:lnTo>
                  <a:lnTo>
                    <a:pt x="48093" y="254853"/>
                  </a:lnTo>
                  <a:lnTo>
                    <a:pt x="48083" y="254654"/>
                  </a:lnTo>
                  <a:lnTo>
                    <a:pt x="48300" y="254200"/>
                  </a:lnTo>
                  <a:lnTo>
                    <a:pt x="49162" y="253087"/>
                  </a:lnTo>
                  <a:lnTo>
                    <a:pt x="49436" y="252260"/>
                  </a:lnTo>
                  <a:lnTo>
                    <a:pt x="49460" y="251573"/>
                  </a:lnTo>
                  <a:lnTo>
                    <a:pt x="49196" y="250651"/>
                  </a:lnTo>
                  <a:lnTo>
                    <a:pt x="48415" y="248855"/>
                  </a:lnTo>
                  <a:lnTo>
                    <a:pt x="46917" y="247705"/>
                  </a:lnTo>
                  <a:lnTo>
                    <a:pt x="44266" y="246167"/>
                  </a:lnTo>
                  <a:lnTo>
                    <a:pt x="43901" y="245910"/>
                  </a:lnTo>
                  <a:lnTo>
                    <a:pt x="43400" y="245557"/>
                  </a:lnTo>
                  <a:lnTo>
                    <a:pt x="42975" y="245457"/>
                  </a:lnTo>
                  <a:lnTo>
                    <a:pt x="42395" y="245726"/>
                  </a:lnTo>
                  <a:lnTo>
                    <a:pt x="42041" y="246612"/>
                  </a:lnTo>
                  <a:lnTo>
                    <a:pt x="41875" y="247293"/>
                  </a:lnTo>
                  <a:lnTo>
                    <a:pt x="41957" y="248350"/>
                  </a:lnTo>
                  <a:lnTo>
                    <a:pt x="42185" y="249379"/>
                  </a:lnTo>
                  <a:lnTo>
                    <a:pt x="42739" y="250722"/>
                  </a:lnTo>
                  <a:lnTo>
                    <a:pt x="43123" y="252118"/>
                  </a:lnTo>
                  <a:lnTo>
                    <a:pt x="42219" y="253484"/>
                  </a:lnTo>
                  <a:lnTo>
                    <a:pt x="41688" y="253932"/>
                  </a:lnTo>
                  <a:lnTo>
                    <a:pt x="41065" y="254288"/>
                  </a:lnTo>
                  <a:lnTo>
                    <a:pt x="40135" y="254668"/>
                  </a:lnTo>
                  <a:lnTo>
                    <a:pt x="38655" y="255121"/>
                  </a:lnTo>
                  <a:lnTo>
                    <a:pt x="38227" y="255153"/>
                  </a:lnTo>
                  <a:lnTo>
                    <a:pt x="37342" y="255072"/>
                  </a:lnTo>
                  <a:lnTo>
                    <a:pt x="35106" y="254578"/>
                  </a:lnTo>
                  <a:lnTo>
                    <a:pt x="35000" y="254345"/>
                  </a:lnTo>
                  <a:lnTo>
                    <a:pt x="35186" y="254087"/>
                  </a:lnTo>
                  <a:lnTo>
                    <a:pt x="35281" y="253828"/>
                  </a:lnTo>
                  <a:lnTo>
                    <a:pt x="35301" y="252379"/>
                  </a:lnTo>
                  <a:lnTo>
                    <a:pt x="35389" y="251915"/>
                  </a:lnTo>
                  <a:lnTo>
                    <a:pt x="36369" y="251031"/>
                  </a:lnTo>
                  <a:lnTo>
                    <a:pt x="36755" y="250968"/>
                  </a:lnTo>
                  <a:lnTo>
                    <a:pt x="37319" y="250682"/>
                  </a:lnTo>
                  <a:lnTo>
                    <a:pt x="38148" y="250075"/>
                  </a:lnTo>
                  <a:lnTo>
                    <a:pt x="38354" y="249814"/>
                  </a:lnTo>
                  <a:lnTo>
                    <a:pt x="38461" y="249334"/>
                  </a:lnTo>
                  <a:lnTo>
                    <a:pt x="39130" y="247898"/>
                  </a:lnTo>
                  <a:lnTo>
                    <a:pt x="39573" y="247092"/>
                  </a:lnTo>
                  <a:lnTo>
                    <a:pt x="40308" y="246386"/>
                  </a:lnTo>
                  <a:lnTo>
                    <a:pt x="40740" y="245866"/>
                  </a:lnTo>
                  <a:lnTo>
                    <a:pt x="41038" y="245525"/>
                  </a:lnTo>
                  <a:lnTo>
                    <a:pt x="41027" y="244976"/>
                  </a:lnTo>
                  <a:lnTo>
                    <a:pt x="40774" y="244262"/>
                  </a:lnTo>
                  <a:lnTo>
                    <a:pt x="40407" y="243818"/>
                  </a:lnTo>
                  <a:lnTo>
                    <a:pt x="36754" y="241275"/>
                  </a:lnTo>
                  <a:lnTo>
                    <a:pt x="36281" y="240873"/>
                  </a:lnTo>
                  <a:lnTo>
                    <a:pt x="35340" y="239637"/>
                  </a:lnTo>
                  <a:lnTo>
                    <a:pt x="34858" y="238811"/>
                  </a:lnTo>
                  <a:lnTo>
                    <a:pt x="34506" y="237993"/>
                  </a:lnTo>
                  <a:lnTo>
                    <a:pt x="34437" y="237315"/>
                  </a:lnTo>
                  <a:lnTo>
                    <a:pt x="34611" y="236733"/>
                  </a:lnTo>
                  <a:lnTo>
                    <a:pt x="34875" y="236236"/>
                  </a:lnTo>
                  <a:lnTo>
                    <a:pt x="35391" y="235812"/>
                  </a:lnTo>
                  <a:lnTo>
                    <a:pt x="35712" y="235677"/>
                  </a:lnTo>
                  <a:lnTo>
                    <a:pt x="37949" y="235169"/>
                  </a:lnTo>
                  <a:lnTo>
                    <a:pt x="38538" y="234944"/>
                  </a:lnTo>
                  <a:lnTo>
                    <a:pt x="39655" y="234271"/>
                  </a:lnTo>
                  <a:lnTo>
                    <a:pt x="40581" y="233444"/>
                  </a:lnTo>
                  <a:lnTo>
                    <a:pt x="40923" y="233265"/>
                  </a:lnTo>
                  <a:lnTo>
                    <a:pt x="41196" y="233196"/>
                  </a:lnTo>
                  <a:lnTo>
                    <a:pt x="43088" y="233321"/>
                  </a:lnTo>
                  <a:lnTo>
                    <a:pt x="43498" y="233294"/>
                  </a:lnTo>
                  <a:lnTo>
                    <a:pt x="44137" y="233060"/>
                  </a:lnTo>
                  <a:lnTo>
                    <a:pt x="45760" y="231770"/>
                  </a:lnTo>
                  <a:lnTo>
                    <a:pt x="46269" y="231216"/>
                  </a:lnTo>
                  <a:lnTo>
                    <a:pt x="46444" y="230840"/>
                  </a:lnTo>
                  <a:lnTo>
                    <a:pt x="46529" y="230476"/>
                  </a:lnTo>
                  <a:lnTo>
                    <a:pt x="46613" y="229509"/>
                  </a:lnTo>
                  <a:lnTo>
                    <a:pt x="46515" y="228801"/>
                  </a:lnTo>
                  <a:lnTo>
                    <a:pt x="46012" y="227576"/>
                  </a:lnTo>
                  <a:lnTo>
                    <a:pt x="45365" y="226716"/>
                  </a:lnTo>
                  <a:lnTo>
                    <a:pt x="43911" y="225727"/>
                  </a:lnTo>
                  <a:lnTo>
                    <a:pt x="42133" y="224332"/>
                  </a:lnTo>
                  <a:lnTo>
                    <a:pt x="41238" y="223729"/>
                  </a:lnTo>
                  <a:lnTo>
                    <a:pt x="40330" y="223293"/>
                  </a:lnTo>
                  <a:lnTo>
                    <a:pt x="39428" y="222982"/>
                  </a:lnTo>
                  <a:lnTo>
                    <a:pt x="36205" y="222450"/>
                  </a:lnTo>
                  <a:lnTo>
                    <a:pt x="35223" y="222072"/>
                  </a:lnTo>
                  <a:lnTo>
                    <a:pt x="34708" y="221621"/>
                  </a:lnTo>
                  <a:lnTo>
                    <a:pt x="34240" y="221083"/>
                  </a:lnTo>
                  <a:lnTo>
                    <a:pt x="34010" y="220707"/>
                  </a:lnTo>
                  <a:lnTo>
                    <a:pt x="33860" y="219808"/>
                  </a:lnTo>
                  <a:lnTo>
                    <a:pt x="33956" y="218994"/>
                  </a:lnTo>
                  <a:lnTo>
                    <a:pt x="34234" y="218295"/>
                  </a:lnTo>
                  <a:lnTo>
                    <a:pt x="34771" y="217508"/>
                  </a:lnTo>
                  <a:lnTo>
                    <a:pt x="35771" y="216672"/>
                  </a:lnTo>
                  <a:lnTo>
                    <a:pt x="36575" y="216250"/>
                  </a:lnTo>
                  <a:lnTo>
                    <a:pt x="37143" y="216113"/>
                  </a:lnTo>
                  <a:lnTo>
                    <a:pt x="38445" y="215989"/>
                  </a:lnTo>
                  <a:lnTo>
                    <a:pt x="40205" y="215703"/>
                  </a:lnTo>
                  <a:lnTo>
                    <a:pt x="41405" y="215338"/>
                  </a:lnTo>
                  <a:lnTo>
                    <a:pt x="41806" y="215065"/>
                  </a:lnTo>
                  <a:lnTo>
                    <a:pt x="42001" y="215017"/>
                  </a:lnTo>
                  <a:lnTo>
                    <a:pt x="44204" y="217444"/>
                  </a:lnTo>
                  <a:lnTo>
                    <a:pt x="45640" y="219230"/>
                  </a:lnTo>
                  <a:lnTo>
                    <a:pt x="46025" y="219539"/>
                  </a:lnTo>
                  <a:lnTo>
                    <a:pt x="49775" y="221358"/>
                  </a:lnTo>
                  <a:lnTo>
                    <a:pt x="50649" y="221628"/>
                  </a:lnTo>
                  <a:lnTo>
                    <a:pt x="51376" y="221725"/>
                  </a:lnTo>
                  <a:lnTo>
                    <a:pt x="51879" y="221705"/>
                  </a:lnTo>
                  <a:lnTo>
                    <a:pt x="52563" y="221524"/>
                  </a:lnTo>
                  <a:lnTo>
                    <a:pt x="53928" y="220799"/>
                  </a:lnTo>
                  <a:lnTo>
                    <a:pt x="54872" y="220200"/>
                  </a:lnTo>
                  <a:lnTo>
                    <a:pt x="55924" y="219894"/>
                  </a:lnTo>
                  <a:lnTo>
                    <a:pt x="56429" y="219833"/>
                  </a:lnTo>
                  <a:lnTo>
                    <a:pt x="57581" y="219320"/>
                  </a:lnTo>
                  <a:lnTo>
                    <a:pt x="57846" y="219055"/>
                  </a:lnTo>
                  <a:lnTo>
                    <a:pt x="58184" y="218286"/>
                  </a:lnTo>
                  <a:lnTo>
                    <a:pt x="58292" y="217771"/>
                  </a:lnTo>
                  <a:lnTo>
                    <a:pt x="58230" y="216877"/>
                  </a:lnTo>
                  <a:lnTo>
                    <a:pt x="57856" y="216752"/>
                  </a:lnTo>
                  <a:lnTo>
                    <a:pt x="57514" y="216723"/>
                  </a:lnTo>
                  <a:lnTo>
                    <a:pt x="57354" y="216179"/>
                  </a:lnTo>
                  <a:lnTo>
                    <a:pt x="57091" y="215656"/>
                  </a:lnTo>
                  <a:lnTo>
                    <a:pt x="56787" y="215186"/>
                  </a:lnTo>
                  <a:lnTo>
                    <a:pt x="56052" y="214298"/>
                  </a:lnTo>
                  <a:lnTo>
                    <a:pt x="54917" y="213464"/>
                  </a:lnTo>
                  <a:lnTo>
                    <a:pt x="54364" y="213157"/>
                  </a:lnTo>
                  <a:lnTo>
                    <a:pt x="53879" y="213028"/>
                  </a:lnTo>
                  <a:lnTo>
                    <a:pt x="53315" y="212977"/>
                  </a:lnTo>
                  <a:lnTo>
                    <a:pt x="52460" y="213331"/>
                  </a:lnTo>
                  <a:lnTo>
                    <a:pt x="50738" y="214462"/>
                  </a:lnTo>
                  <a:lnTo>
                    <a:pt x="49376" y="214887"/>
                  </a:lnTo>
                  <a:lnTo>
                    <a:pt x="48573" y="214982"/>
                  </a:lnTo>
                  <a:lnTo>
                    <a:pt x="47326" y="214959"/>
                  </a:lnTo>
                  <a:lnTo>
                    <a:pt x="46337" y="214515"/>
                  </a:lnTo>
                  <a:lnTo>
                    <a:pt x="45451" y="213769"/>
                  </a:lnTo>
                  <a:lnTo>
                    <a:pt x="43818" y="212031"/>
                  </a:lnTo>
                  <a:lnTo>
                    <a:pt x="43670" y="211729"/>
                  </a:lnTo>
                  <a:lnTo>
                    <a:pt x="43538" y="211221"/>
                  </a:lnTo>
                  <a:lnTo>
                    <a:pt x="43515" y="210631"/>
                  </a:lnTo>
                  <a:lnTo>
                    <a:pt x="43822" y="209059"/>
                  </a:lnTo>
                  <a:lnTo>
                    <a:pt x="43649" y="208748"/>
                  </a:lnTo>
                  <a:lnTo>
                    <a:pt x="43626" y="208418"/>
                  </a:lnTo>
                  <a:lnTo>
                    <a:pt x="43960" y="207763"/>
                  </a:lnTo>
                  <a:lnTo>
                    <a:pt x="44026" y="207207"/>
                  </a:lnTo>
                  <a:lnTo>
                    <a:pt x="43949" y="207050"/>
                  </a:lnTo>
                  <a:lnTo>
                    <a:pt x="43651" y="206884"/>
                  </a:lnTo>
                  <a:lnTo>
                    <a:pt x="43490" y="206616"/>
                  </a:lnTo>
                  <a:lnTo>
                    <a:pt x="43425" y="206131"/>
                  </a:lnTo>
                  <a:lnTo>
                    <a:pt x="43751" y="205165"/>
                  </a:lnTo>
                  <a:lnTo>
                    <a:pt x="43986" y="204669"/>
                  </a:lnTo>
                  <a:lnTo>
                    <a:pt x="44271" y="204242"/>
                  </a:lnTo>
                  <a:lnTo>
                    <a:pt x="44676" y="203796"/>
                  </a:lnTo>
                  <a:lnTo>
                    <a:pt x="44877" y="203696"/>
                  </a:lnTo>
                  <a:lnTo>
                    <a:pt x="45364" y="203663"/>
                  </a:lnTo>
                  <a:lnTo>
                    <a:pt x="45960" y="203824"/>
                  </a:lnTo>
                  <a:lnTo>
                    <a:pt x="46679" y="204231"/>
                  </a:lnTo>
                  <a:lnTo>
                    <a:pt x="47497" y="204834"/>
                  </a:lnTo>
                  <a:lnTo>
                    <a:pt x="48045" y="205379"/>
                  </a:lnTo>
                  <a:lnTo>
                    <a:pt x="50253" y="204491"/>
                  </a:lnTo>
                  <a:lnTo>
                    <a:pt x="50677" y="204376"/>
                  </a:lnTo>
                  <a:lnTo>
                    <a:pt x="53739" y="204014"/>
                  </a:lnTo>
                  <a:lnTo>
                    <a:pt x="54546" y="203811"/>
                  </a:lnTo>
                  <a:lnTo>
                    <a:pt x="58011" y="205803"/>
                  </a:lnTo>
                  <a:lnTo>
                    <a:pt x="58447" y="205872"/>
                  </a:lnTo>
                  <a:lnTo>
                    <a:pt x="59725" y="205549"/>
                  </a:lnTo>
                  <a:lnTo>
                    <a:pt x="61243" y="204801"/>
                  </a:lnTo>
                  <a:lnTo>
                    <a:pt x="61974" y="204109"/>
                  </a:lnTo>
                  <a:lnTo>
                    <a:pt x="62269" y="203625"/>
                  </a:lnTo>
                  <a:lnTo>
                    <a:pt x="62454" y="203060"/>
                  </a:lnTo>
                  <a:lnTo>
                    <a:pt x="62539" y="202477"/>
                  </a:lnTo>
                  <a:lnTo>
                    <a:pt x="62406" y="201976"/>
                  </a:lnTo>
                  <a:lnTo>
                    <a:pt x="62064" y="201327"/>
                  </a:lnTo>
                  <a:lnTo>
                    <a:pt x="60975" y="200377"/>
                  </a:lnTo>
                  <a:lnTo>
                    <a:pt x="60007" y="199991"/>
                  </a:lnTo>
                  <a:lnTo>
                    <a:pt x="58475" y="199812"/>
                  </a:lnTo>
                  <a:lnTo>
                    <a:pt x="57838" y="199631"/>
                  </a:lnTo>
                  <a:lnTo>
                    <a:pt x="55654" y="198753"/>
                  </a:lnTo>
                  <a:lnTo>
                    <a:pt x="55091" y="198420"/>
                  </a:lnTo>
                  <a:lnTo>
                    <a:pt x="54714" y="197951"/>
                  </a:lnTo>
                  <a:lnTo>
                    <a:pt x="54281" y="197180"/>
                  </a:lnTo>
                  <a:lnTo>
                    <a:pt x="53763" y="196516"/>
                  </a:lnTo>
                  <a:lnTo>
                    <a:pt x="52674" y="195384"/>
                  </a:lnTo>
                  <a:lnTo>
                    <a:pt x="52334" y="194920"/>
                  </a:lnTo>
                  <a:lnTo>
                    <a:pt x="51802" y="193622"/>
                  </a:lnTo>
                  <a:lnTo>
                    <a:pt x="51510" y="192484"/>
                  </a:lnTo>
                  <a:lnTo>
                    <a:pt x="51493" y="191762"/>
                  </a:lnTo>
                  <a:lnTo>
                    <a:pt x="51691" y="191119"/>
                  </a:lnTo>
                  <a:lnTo>
                    <a:pt x="52781" y="189476"/>
                  </a:lnTo>
                  <a:lnTo>
                    <a:pt x="53462" y="188627"/>
                  </a:lnTo>
                  <a:lnTo>
                    <a:pt x="55614" y="186233"/>
                  </a:lnTo>
                  <a:lnTo>
                    <a:pt x="56795" y="184781"/>
                  </a:lnTo>
                  <a:lnTo>
                    <a:pt x="57790" y="183098"/>
                  </a:lnTo>
                  <a:lnTo>
                    <a:pt x="58549" y="182107"/>
                  </a:lnTo>
                  <a:lnTo>
                    <a:pt x="58634" y="181890"/>
                  </a:lnTo>
                  <a:lnTo>
                    <a:pt x="58579" y="181550"/>
                  </a:lnTo>
                  <a:lnTo>
                    <a:pt x="58225" y="181143"/>
                  </a:lnTo>
                  <a:lnTo>
                    <a:pt x="57311" y="180489"/>
                  </a:lnTo>
                  <a:lnTo>
                    <a:pt x="55306" y="179641"/>
                  </a:lnTo>
                  <a:lnTo>
                    <a:pt x="53954" y="179189"/>
                  </a:lnTo>
                  <a:lnTo>
                    <a:pt x="49998" y="178452"/>
                  </a:lnTo>
                  <a:lnTo>
                    <a:pt x="49293" y="178184"/>
                  </a:lnTo>
                  <a:lnTo>
                    <a:pt x="48948" y="177899"/>
                  </a:lnTo>
                  <a:lnTo>
                    <a:pt x="48684" y="177467"/>
                  </a:lnTo>
                  <a:lnTo>
                    <a:pt x="48509" y="176795"/>
                  </a:lnTo>
                  <a:lnTo>
                    <a:pt x="48481" y="176253"/>
                  </a:lnTo>
                  <a:lnTo>
                    <a:pt x="48534" y="175821"/>
                  </a:lnTo>
                  <a:lnTo>
                    <a:pt x="48657" y="175422"/>
                  </a:lnTo>
                  <a:lnTo>
                    <a:pt x="49199" y="174727"/>
                  </a:lnTo>
                  <a:lnTo>
                    <a:pt x="49662" y="174373"/>
                  </a:lnTo>
                  <a:lnTo>
                    <a:pt x="50124" y="174128"/>
                  </a:lnTo>
                  <a:lnTo>
                    <a:pt x="50628" y="173969"/>
                  </a:lnTo>
                  <a:lnTo>
                    <a:pt x="51719" y="173814"/>
                  </a:lnTo>
                  <a:lnTo>
                    <a:pt x="53423" y="173713"/>
                  </a:lnTo>
                  <a:lnTo>
                    <a:pt x="54097" y="173419"/>
                  </a:lnTo>
                  <a:lnTo>
                    <a:pt x="54463" y="173034"/>
                  </a:lnTo>
                  <a:lnTo>
                    <a:pt x="55124" y="172113"/>
                  </a:lnTo>
                  <a:lnTo>
                    <a:pt x="56879" y="170863"/>
                  </a:lnTo>
                  <a:lnTo>
                    <a:pt x="57602" y="172085"/>
                  </a:lnTo>
                  <a:lnTo>
                    <a:pt x="58814" y="174568"/>
                  </a:lnTo>
                  <a:lnTo>
                    <a:pt x="59113" y="175443"/>
                  </a:lnTo>
                  <a:lnTo>
                    <a:pt x="59505" y="176073"/>
                  </a:lnTo>
                  <a:lnTo>
                    <a:pt x="60178" y="176517"/>
                  </a:lnTo>
                  <a:lnTo>
                    <a:pt x="61082" y="176802"/>
                  </a:lnTo>
                  <a:lnTo>
                    <a:pt x="61614" y="176858"/>
                  </a:lnTo>
                  <a:lnTo>
                    <a:pt x="62408" y="176764"/>
                  </a:lnTo>
                  <a:lnTo>
                    <a:pt x="63133" y="176520"/>
                  </a:lnTo>
                  <a:lnTo>
                    <a:pt x="63516" y="176284"/>
                  </a:lnTo>
                  <a:lnTo>
                    <a:pt x="63797" y="175954"/>
                  </a:lnTo>
                  <a:lnTo>
                    <a:pt x="63957" y="175619"/>
                  </a:lnTo>
                  <a:lnTo>
                    <a:pt x="64188" y="174368"/>
                  </a:lnTo>
                  <a:lnTo>
                    <a:pt x="64114" y="173817"/>
                  </a:lnTo>
                  <a:lnTo>
                    <a:pt x="62856" y="172148"/>
                  </a:lnTo>
                  <a:lnTo>
                    <a:pt x="62013" y="171517"/>
                  </a:lnTo>
                  <a:lnTo>
                    <a:pt x="61680" y="171018"/>
                  </a:lnTo>
                  <a:lnTo>
                    <a:pt x="60532" y="168319"/>
                  </a:lnTo>
                  <a:lnTo>
                    <a:pt x="61157" y="168072"/>
                  </a:lnTo>
                  <a:lnTo>
                    <a:pt x="61863" y="167903"/>
                  </a:lnTo>
                  <a:lnTo>
                    <a:pt x="62620" y="167815"/>
                  </a:lnTo>
                  <a:lnTo>
                    <a:pt x="64135" y="167923"/>
                  </a:lnTo>
                  <a:lnTo>
                    <a:pt x="65155" y="168216"/>
                  </a:lnTo>
                  <a:lnTo>
                    <a:pt x="66091" y="168125"/>
                  </a:lnTo>
                  <a:lnTo>
                    <a:pt x="67032" y="167891"/>
                  </a:lnTo>
                  <a:lnTo>
                    <a:pt x="68363" y="167241"/>
                  </a:lnTo>
                  <a:lnTo>
                    <a:pt x="68575" y="167218"/>
                  </a:lnTo>
                  <a:lnTo>
                    <a:pt x="69490" y="167356"/>
                  </a:lnTo>
                  <a:lnTo>
                    <a:pt x="71333" y="166963"/>
                  </a:lnTo>
                  <a:lnTo>
                    <a:pt x="72169" y="166464"/>
                  </a:lnTo>
                  <a:lnTo>
                    <a:pt x="72567" y="166011"/>
                  </a:lnTo>
                  <a:lnTo>
                    <a:pt x="72731" y="165603"/>
                  </a:lnTo>
                  <a:lnTo>
                    <a:pt x="72760" y="165223"/>
                  </a:lnTo>
                  <a:lnTo>
                    <a:pt x="72668" y="164534"/>
                  </a:lnTo>
                  <a:lnTo>
                    <a:pt x="72405" y="163597"/>
                  </a:lnTo>
                  <a:lnTo>
                    <a:pt x="72403" y="162712"/>
                  </a:lnTo>
                  <a:lnTo>
                    <a:pt x="72473" y="162271"/>
                  </a:lnTo>
                  <a:lnTo>
                    <a:pt x="72627" y="161799"/>
                  </a:lnTo>
                  <a:lnTo>
                    <a:pt x="73097" y="160989"/>
                  </a:lnTo>
                  <a:lnTo>
                    <a:pt x="73952" y="159746"/>
                  </a:lnTo>
                  <a:lnTo>
                    <a:pt x="74231" y="159097"/>
                  </a:lnTo>
                  <a:lnTo>
                    <a:pt x="74366" y="158481"/>
                  </a:lnTo>
                  <a:lnTo>
                    <a:pt x="74355" y="158157"/>
                  </a:lnTo>
                  <a:lnTo>
                    <a:pt x="74140" y="157598"/>
                  </a:lnTo>
                  <a:lnTo>
                    <a:pt x="73510" y="156722"/>
                  </a:lnTo>
                  <a:lnTo>
                    <a:pt x="73213" y="156497"/>
                  </a:lnTo>
                  <a:lnTo>
                    <a:pt x="72740" y="156228"/>
                  </a:lnTo>
                  <a:lnTo>
                    <a:pt x="72061" y="156095"/>
                  </a:lnTo>
                  <a:lnTo>
                    <a:pt x="71395" y="156138"/>
                  </a:lnTo>
                  <a:lnTo>
                    <a:pt x="70492" y="156651"/>
                  </a:lnTo>
                  <a:lnTo>
                    <a:pt x="68926" y="157027"/>
                  </a:lnTo>
                  <a:lnTo>
                    <a:pt x="68393" y="157016"/>
                  </a:lnTo>
                  <a:lnTo>
                    <a:pt x="68033" y="156906"/>
                  </a:lnTo>
                  <a:lnTo>
                    <a:pt x="64829" y="154848"/>
                  </a:lnTo>
                  <a:lnTo>
                    <a:pt x="64544" y="154588"/>
                  </a:lnTo>
                  <a:lnTo>
                    <a:pt x="63681" y="153514"/>
                  </a:lnTo>
                  <a:lnTo>
                    <a:pt x="63552" y="153354"/>
                  </a:lnTo>
                  <a:lnTo>
                    <a:pt x="63202" y="152647"/>
                  </a:lnTo>
                  <a:lnTo>
                    <a:pt x="63052" y="151889"/>
                  </a:lnTo>
                  <a:lnTo>
                    <a:pt x="63593" y="150664"/>
                  </a:lnTo>
                  <a:lnTo>
                    <a:pt x="65488" y="149048"/>
                  </a:lnTo>
                  <a:lnTo>
                    <a:pt x="68770" y="146396"/>
                  </a:lnTo>
                  <a:lnTo>
                    <a:pt x="69567" y="146519"/>
                  </a:lnTo>
                  <a:lnTo>
                    <a:pt x="70722" y="146942"/>
                  </a:lnTo>
                  <a:lnTo>
                    <a:pt x="72191" y="148234"/>
                  </a:lnTo>
                  <a:lnTo>
                    <a:pt x="72984" y="148678"/>
                  </a:lnTo>
                  <a:lnTo>
                    <a:pt x="74134" y="149482"/>
                  </a:lnTo>
                  <a:lnTo>
                    <a:pt x="74552" y="149689"/>
                  </a:lnTo>
                  <a:lnTo>
                    <a:pt x="75938" y="150048"/>
                  </a:lnTo>
                  <a:lnTo>
                    <a:pt x="76715" y="150091"/>
                  </a:lnTo>
                  <a:lnTo>
                    <a:pt x="78060" y="149862"/>
                  </a:lnTo>
                  <a:lnTo>
                    <a:pt x="78754" y="149536"/>
                  </a:lnTo>
                  <a:lnTo>
                    <a:pt x="79294" y="149180"/>
                  </a:lnTo>
                  <a:lnTo>
                    <a:pt x="79656" y="148859"/>
                  </a:lnTo>
                  <a:lnTo>
                    <a:pt x="80425" y="147959"/>
                  </a:lnTo>
                  <a:lnTo>
                    <a:pt x="80981" y="147043"/>
                  </a:lnTo>
                  <a:lnTo>
                    <a:pt x="81305" y="146208"/>
                  </a:lnTo>
                  <a:lnTo>
                    <a:pt x="81330" y="145330"/>
                  </a:lnTo>
                  <a:lnTo>
                    <a:pt x="81067" y="144115"/>
                  </a:lnTo>
                  <a:lnTo>
                    <a:pt x="80881" y="143753"/>
                  </a:lnTo>
                  <a:lnTo>
                    <a:pt x="80571" y="143431"/>
                  </a:lnTo>
                  <a:lnTo>
                    <a:pt x="80037" y="143135"/>
                  </a:lnTo>
                  <a:lnTo>
                    <a:pt x="78577" y="142969"/>
                  </a:lnTo>
                  <a:lnTo>
                    <a:pt x="77385" y="143186"/>
                  </a:lnTo>
                  <a:lnTo>
                    <a:pt x="76276" y="142927"/>
                  </a:lnTo>
                  <a:lnTo>
                    <a:pt x="75231" y="142871"/>
                  </a:lnTo>
                  <a:lnTo>
                    <a:pt x="74810" y="142983"/>
                  </a:lnTo>
                  <a:lnTo>
                    <a:pt x="74162" y="143376"/>
                  </a:lnTo>
                  <a:lnTo>
                    <a:pt x="73548" y="143548"/>
                  </a:lnTo>
                  <a:lnTo>
                    <a:pt x="73035" y="143542"/>
                  </a:lnTo>
                  <a:lnTo>
                    <a:pt x="72567" y="143218"/>
                  </a:lnTo>
                  <a:lnTo>
                    <a:pt x="71940" y="143443"/>
                  </a:lnTo>
                  <a:lnTo>
                    <a:pt x="71328" y="143829"/>
                  </a:lnTo>
                  <a:lnTo>
                    <a:pt x="70815" y="143454"/>
                  </a:lnTo>
                  <a:lnTo>
                    <a:pt x="68297" y="142273"/>
                  </a:lnTo>
                  <a:lnTo>
                    <a:pt x="67750" y="141865"/>
                  </a:lnTo>
                  <a:lnTo>
                    <a:pt x="65557" y="139380"/>
                  </a:lnTo>
                  <a:lnTo>
                    <a:pt x="65209" y="138783"/>
                  </a:lnTo>
                  <a:lnTo>
                    <a:pt x="64921" y="137632"/>
                  </a:lnTo>
                  <a:lnTo>
                    <a:pt x="64838" y="136603"/>
                  </a:lnTo>
                  <a:lnTo>
                    <a:pt x="64907" y="136220"/>
                  </a:lnTo>
                  <a:lnTo>
                    <a:pt x="65229" y="135686"/>
                  </a:lnTo>
                  <a:lnTo>
                    <a:pt x="65739" y="135022"/>
                  </a:lnTo>
                  <a:lnTo>
                    <a:pt x="66438" y="134688"/>
                  </a:lnTo>
                  <a:lnTo>
                    <a:pt x="67757" y="134695"/>
                  </a:lnTo>
                  <a:lnTo>
                    <a:pt x="68419" y="134865"/>
                  </a:lnTo>
                  <a:lnTo>
                    <a:pt x="68568" y="134996"/>
                  </a:lnTo>
                  <a:lnTo>
                    <a:pt x="68793" y="135358"/>
                  </a:lnTo>
                  <a:lnTo>
                    <a:pt x="69409" y="136979"/>
                  </a:lnTo>
                  <a:lnTo>
                    <a:pt x="69649" y="137311"/>
                  </a:lnTo>
                  <a:lnTo>
                    <a:pt x="70130" y="137701"/>
                  </a:lnTo>
                  <a:lnTo>
                    <a:pt x="72097" y="138886"/>
                  </a:lnTo>
                  <a:lnTo>
                    <a:pt x="73601" y="139277"/>
                  </a:lnTo>
                  <a:lnTo>
                    <a:pt x="74871" y="139277"/>
                  </a:lnTo>
                  <a:lnTo>
                    <a:pt x="75373" y="139567"/>
                  </a:lnTo>
                  <a:lnTo>
                    <a:pt x="76005" y="139948"/>
                  </a:lnTo>
                  <a:lnTo>
                    <a:pt x="76329" y="139274"/>
                  </a:lnTo>
                  <a:lnTo>
                    <a:pt x="76602" y="138397"/>
                  </a:lnTo>
                  <a:lnTo>
                    <a:pt x="76808" y="137477"/>
                  </a:lnTo>
                  <a:lnTo>
                    <a:pt x="76841" y="137018"/>
                  </a:lnTo>
                  <a:lnTo>
                    <a:pt x="76729" y="136454"/>
                  </a:lnTo>
                  <a:lnTo>
                    <a:pt x="76693" y="135577"/>
                  </a:lnTo>
                  <a:lnTo>
                    <a:pt x="76933" y="133516"/>
                  </a:lnTo>
                  <a:lnTo>
                    <a:pt x="77333" y="130947"/>
                  </a:lnTo>
                  <a:lnTo>
                    <a:pt x="77518" y="130386"/>
                  </a:lnTo>
                  <a:lnTo>
                    <a:pt x="77782" y="130018"/>
                  </a:lnTo>
                  <a:lnTo>
                    <a:pt x="78221" y="129611"/>
                  </a:lnTo>
                  <a:lnTo>
                    <a:pt x="78641" y="129351"/>
                  </a:lnTo>
                  <a:lnTo>
                    <a:pt x="79614" y="129056"/>
                  </a:lnTo>
                  <a:lnTo>
                    <a:pt x="80795" y="128539"/>
                  </a:lnTo>
                  <a:lnTo>
                    <a:pt x="81450" y="128507"/>
                  </a:lnTo>
                  <a:lnTo>
                    <a:pt x="84562" y="128671"/>
                  </a:lnTo>
                  <a:lnTo>
                    <a:pt x="85424" y="128532"/>
                  </a:lnTo>
                  <a:lnTo>
                    <a:pt x="86573" y="127534"/>
                  </a:lnTo>
                  <a:lnTo>
                    <a:pt x="86867" y="127161"/>
                  </a:lnTo>
                  <a:lnTo>
                    <a:pt x="87919" y="125194"/>
                  </a:lnTo>
                  <a:lnTo>
                    <a:pt x="88147" y="124553"/>
                  </a:lnTo>
                  <a:lnTo>
                    <a:pt x="88117" y="123540"/>
                  </a:lnTo>
                  <a:lnTo>
                    <a:pt x="87800" y="122566"/>
                  </a:lnTo>
                  <a:lnTo>
                    <a:pt x="87511" y="121910"/>
                  </a:lnTo>
                  <a:lnTo>
                    <a:pt x="86938" y="121043"/>
                  </a:lnTo>
                  <a:lnTo>
                    <a:pt x="84849" y="119453"/>
                  </a:lnTo>
                  <a:lnTo>
                    <a:pt x="84590" y="119111"/>
                  </a:lnTo>
                  <a:lnTo>
                    <a:pt x="84499" y="118882"/>
                  </a:lnTo>
                  <a:lnTo>
                    <a:pt x="84351" y="117926"/>
                  </a:lnTo>
                  <a:lnTo>
                    <a:pt x="84458" y="116924"/>
                  </a:lnTo>
                  <a:lnTo>
                    <a:pt x="84599" y="116646"/>
                  </a:lnTo>
                  <a:lnTo>
                    <a:pt x="85023" y="116232"/>
                  </a:lnTo>
                  <a:lnTo>
                    <a:pt x="85718" y="115822"/>
                  </a:lnTo>
                  <a:lnTo>
                    <a:pt x="86455" y="115678"/>
                  </a:lnTo>
                  <a:lnTo>
                    <a:pt x="87496" y="115713"/>
                  </a:lnTo>
                  <a:lnTo>
                    <a:pt x="89047" y="116057"/>
                  </a:lnTo>
                  <a:lnTo>
                    <a:pt x="89567" y="116104"/>
                  </a:lnTo>
                  <a:lnTo>
                    <a:pt x="91129" y="115983"/>
                  </a:lnTo>
                  <a:lnTo>
                    <a:pt x="92566" y="115591"/>
                  </a:lnTo>
                  <a:lnTo>
                    <a:pt x="93717" y="115114"/>
                  </a:lnTo>
                  <a:lnTo>
                    <a:pt x="94602" y="115027"/>
                  </a:lnTo>
                  <a:lnTo>
                    <a:pt x="94787" y="115427"/>
                  </a:lnTo>
                  <a:lnTo>
                    <a:pt x="94991" y="115922"/>
                  </a:lnTo>
                  <a:lnTo>
                    <a:pt x="94946" y="117332"/>
                  </a:lnTo>
                  <a:lnTo>
                    <a:pt x="93869" y="119493"/>
                  </a:lnTo>
                  <a:lnTo>
                    <a:pt x="93692" y="120812"/>
                  </a:lnTo>
                  <a:lnTo>
                    <a:pt x="93826" y="121844"/>
                  </a:lnTo>
                  <a:lnTo>
                    <a:pt x="94245" y="122401"/>
                  </a:lnTo>
                  <a:lnTo>
                    <a:pt x="94759" y="122779"/>
                  </a:lnTo>
                  <a:lnTo>
                    <a:pt x="95750" y="123117"/>
                  </a:lnTo>
                  <a:lnTo>
                    <a:pt x="96818" y="123050"/>
                  </a:lnTo>
                  <a:lnTo>
                    <a:pt x="97765" y="122641"/>
                  </a:lnTo>
                  <a:lnTo>
                    <a:pt x="98178" y="121614"/>
                  </a:lnTo>
                  <a:lnTo>
                    <a:pt x="98145" y="120876"/>
                  </a:lnTo>
                  <a:lnTo>
                    <a:pt x="97695" y="119665"/>
                  </a:lnTo>
                  <a:lnTo>
                    <a:pt x="96787" y="117849"/>
                  </a:lnTo>
                  <a:lnTo>
                    <a:pt x="96728" y="116792"/>
                  </a:lnTo>
                  <a:lnTo>
                    <a:pt x="97973" y="114366"/>
                  </a:lnTo>
                  <a:lnTo>
                    <a:pt x="97547" y="113829"/>
                  </a:lnTo>
                  <a:lnTo>
                    <a:pt x="99560" y="112504"/>
                  </a:lnTo>
                  <a:lnTo>
                    <a:pt x="100324" y="112090"/>
                  </a:lnTo>
                  <a:lnTo>
                    <a:pt x="100725" y="111942"/>
                  </a:lnTo>
                  <a:lnTo>
                    <a:pt x="102307" y="111609"/>
                  </a:lnTo>
                  <a:lnTo>
                    <a:pt x="102842" y="111288"/>
                  </a:lnTo>
                  <a:lnTo>
                    <a:pt x="106708" y="108133"/>
                  </a:lnTo>
                  <a:lnTo>
                    <a:pt x="107315" y="107421"/>
                  </a:lnTo>
                  <a:lnTo>
                    <a:pt x="107776" y="106634"/>
                  </a:lnTo>
                  <a:lnTo>
                    <a:pt x="108068" y="105958"/>
                  </a:lnTo>
                  <a:lnTo>
                    <a:pt x="108253" y="105255"/>
                  </a:lnTo>
                  <a:lnTo>
                    <a:pt x="108290" y="104542"/>
                  </a:lnTo>
                  <a:lnTo>
                    <a:pt x="108049" y="103679"/>
                  </a:lnTo>
                  <a:lnTo>
                    <a:pt x="107132" y="102057"/>
                  </a:lnTo>
                  <a:lnTo>
                    <a:pt x="106751" y="101720"/>
                  </a:lnTo>
                  <a:lnTo>
                    <a:pt x="105877" y="101121"/>
                  </a:lnTo>
                  <a:lnTo>
                    <a:pt x="105640" y="100783"/>
                  </a:lnTo>
                  <a:lnTo>
                    <a:pt x="105202" y="99448"/>
                  </a:lnTo>
                  <a:lnTo>
                    <a:pt x="104875" y="97386"/>
                  </a:lnTo>
                  <a:lnTo>
                    <a:pt x="104934" y="96459"/>
                  </a:lnTo>
                  <a:lnTo>
                    <a:pt x="105142" y="95127"/>
                  </a:lnTo>
                  <a:lnTo>
                    <a:pt x="105469" y="94523"/>
                  </a:lnTo>
                  <a:lnTo>
                    <a:pt x="105686" y="93230"/>
                  </a:lnTo>
                  <a:lnTo>
                    <a:pt x="105965" y="92703"/>
                  </a:lnTo>
                  <a:lnTo>
                    <a:pt x="106996" y="91380"/>
                  </a:lnTo>
                  <a:lnTo>
                    <a:pt x="108649" y="90372"/>
                  </a:lnTo>
                  <a:lnTo>
                    <a:pt x="109746" y="89313"/>
                  </a:lnTo>
                  <a:lnTo>
                    <a:pt x="109976" y="88913"/>
                  </a:lnTo>
                  <a:lnTo>
                    <a:pt x="110214" y="88173"/>
                  </a:lnTo>
                  <a:lnTo>
                    <a:pt x="110254" y="87767"/>
                  </a:lnTo>
                  <a:lnTo>
                    <a:pt x="110201" y="87365"/>
                  </a:lnTo>
                  <a:lnTo>
                    <a:pt x="109482" y="85596"/>
                  </a:lnTo>
                  <a:lnTo>
                    <a:pt x="109028" y="84917"/>
                  </a:lnTo>
                  <a:lnTo>
                    <a:pt x="107919" y="83697"/>
                  </a:lnTo>
                  <a:lnTo>
                    <a:pt x="106989" y="82927"/>
                  </a:lnTo>
                  <a:lnTo>
                    <a:pt x="106303" y="82261"/>
                  </a:lnTo>
                  <a:lnTo>
                    <a:pt x="105663" y="81163"/>
                  </a:lnTo>
                  <a:lnTo>
                    <a:pt x="104738" y="79908"/>
                  </a:lnTo>
                  <a:lnTo>
                    <a:pt x="103956" y="78275"/>
                  </a:lnTo>
                  <a:lnTo>
                    <a:pt x="103727" y="76696"/>
                  </a:lnTo>
                  <a:lnTo>
                    <a:pt x="104171" y="74503"/>
                  </a:lnTo>
                  <a:lnTo>
                    <a:pt x="104210" y="74312"/>
                  </a:lnTo>
                  <a:lnTo>
                    <a:pt x="104193" y="74177"/>
                  </a:lnTo>
                  <a:lnTo>
                    <a:pt x="103924" y="73687"/>
                  </a:lnTo>
                  <a:lnTo>
                    <a:pt x="103721" y="73025"/>
                  </a:lnTo>
                  <a:lnTo>
                    <a:pt x="103471" y="71032"/>
                  </a:lnTo>
                  <a:lnTo>
                    <a:pt x="103293" y="70569"/>
                  </a:lnTo>
                  <a:lnTo>
                    <a:pt x="103285" y="70230"/>
                  </a:lnTo>
                  <a:lnTo>
                    <a:pt x="103975" y="68827"/>
                  </a:lnTo>
                  <a:lnTo>
                    <a:pt x="104336" y="68275"/>
                  </a:lnTo>
                  <a:lnTo>
                    <a:pt x="104996" y="67854"/>
                  </a:lnTo>
                  <a:lnTo>
                    <a:pt x="107453" y="67408"/>
                  </a:lnTo>
                  <a:lnTo>
                    <a:pt x="109236" y="69849"/>
                  </a:lnTo>
                  <a:lnTo>
                    <a:pt x="108002" y="71022"/>
                  </a:lnTo>
                  <a:lnTo>
                    <a:pt x="107736" y="71587"/>
                  </a:lnTo>
                  <a:lnTo>
                    <a:pt x="107621" y="72281"/>
                  </a:lnTo>
                  <a:lnTo>
                    <a:pt x="107566" y="73571"/>
                  </a:lnTo>
                  <a:lnTo>
                    <a:pt x="107736" y="74346"/>
                  </a:lnTo>
                  <a:lnTo>
                    <a:pt x="108066" y="74966"/>
                  </a:lnTo>
                  <a:lnTo>
                    <a:pt x="108616" y="75637"/>
                  </a:lnTo>
                  <a:lnTo>
                    <a:pt x="109112" y="75912"/>
                  </a:lnTo>
                  <a:lnTo>
                    <a:pt x="109923" y="76121"/>
                  </a:lnTo>
                  <a:lnTo>
                    <a:pt x="110530" y="76122"/>
                  </a:lnTo>
                  <a:lnTo>
                    <a:pt x="111456" y="75912"/>
                  </a:lnTo>
                  <a:lnTo>
                    <a:pt x="112321" y="75499"/>
                  </a:lnTo>
                  <a:lnTo>
                    <a:pt x="113367" y="74588"/>
                  </a:lnTo>
                  <a:lnTo>
                    <a:pt x="113940" y="73948"/>
                  </a:lnTo>
                  <a:lnTo>
                    <a:pt x="114649" y="72828"/>
                  </a:lnTo>
                  <a:lnTo>
                    <a:pt x="115646" y="71771"/>
                  </a:lnTo>
                  <a:lnTo>
                    <a:pt x="116589" y="70968"/>
                  </a:lnTo>
                  <a:lnTo>
                    <a:pt x="117698" y="69503"/>
                  </a:lnTo>
                  <a:lnTo>
                    <a:pt x="118110" y="68761"/>
                  </a:lnTo>
                  <a:lnTo>
                    <a:pt x="118406" y="67312"/>
                  </a:lnTo>
                  <a:lnTo>
                    <a:pt x="118404" y="66799"/>
                  </a:lnTo>
                  <a:lnTo>
                    <a:pt x="118226" y="66295"/>
                  </a:lnTo>
                  <a:lnTo>
                    <a:pt x="117778" y="65659"/>
                  </a:lnTo>
                  <a:lnTo>
                    <a:pt x="117245" y="65193"/>
                  </a:lnTo>
                  <a:lnTo>
                    <a:pt x="116741" y="64969"/>
                  </a:lnTo>
                  <a:lnTo>
                    <a:pt x="116146" y="64908"/>
                  </a:lnTo>
                  <a:lnTo>
                    <a:pt x="115306" y="64969"/>
                  </a:lnTo>
                  <a:lnTo>
                    <a:pt x="114152" y="65178"/>
                  </a:lnTo>
                  <a:lnTo>
                    <a:pt x="112563" y="65660"/>
                  </a:lnTo>
                  <a:lnTo>
                    <a:pt x="111091" y="65962"/>
                  </a:lnTo>
                  <a:lnTo>
                    <a:pt x="110224" y="65988"/>
                  </a:lnTo>
                  <a:lnTo>
                    <a:pt x="109021" y="65780"/>
                  </a:lnTo>
                  <a:lnTo>
                    <a:pt x="108130" y="65356"/>
                  </a:lnTo>
                  <a:lnTo>
                    <a:pt x="105571" y="62745"/>
                  </a:lnTo>
                  <a:lnTo>
                    <a:pt x="105326" y="62433"/>
                  </a:lnTo>
                  <a:lnTo>
                    <a:pt x="105239" y="62218"/>
                  </a:lnTo>
                  <a:lnTo>
                    <a:pt x="105204" y="61842"/>
                  </a:lnTo>
                  <a:lnTo>
                    <a:pt x="105259" y="60948"/>
                  </a:lnTo>
                  <a:lnTo>
                    <a:pt x="105448" y="60485"/>
                  </a:lnTo>
                  <a:lnTo>
                    <a:pt x="105657" y="60159"/>
                  </a:lnTo>
                  <a:lnTo>
                    <a:pt x="106079" y="59821"/>
                  </a:lnTo>
                  <a:lnTo>
                    <a:pt x="106507" y="59683"/>
                  </a:lnTo>
                  <a:lnTo>
                    <a:pt x="106882" y="59604"/>
                  </a:lnTo>
                  <a:lnTo>
                    <a:pt x="107226" y="59450"/>
                  </a:lnTo>
                  <a:lnTo>
                    <a:pt x="107536" y="59201"/>
                  </a:lnTo>
                  <a:lnTo>
                    <a:pt x="107737" y="58959"/>
                  </a:lnTo>
                  <a:lnTo>
                    <a:pt x="107949" y="58455"/>
                  </a:lnTo>
                  <a:lnTo>
                    <a:pt x="108052" y="57957"/>
                  </a:lnTo>
                  <a:lnTo>
                    <a:pt x="107947" y="56240"/>
                  </a:lnTo>
                  <a:lnTo>
                    <a:pt x="107424" y="54949"/>
                  </a:lnTo>
                  <a:lnTo>
                    <a:pt x="107171" y="54124"/>
                  </a:lnTo>
                  <a:lnTo>
                    <a:pt x="107107" y="53733"/>
                  </a:lnTo>
                  <a:lnTo>
                    <a:pt x="107149" y="53335"/>
                  </a:lnTo>
                  <a:lnTo>
                    <a:pt x="107516" y="52348"/>
                  </a:lnTo>
                  <a:lnTo>
                    <a:pt x="107937" y="51645"/>
                  </a:lnTo>
                  <a:lnTo>
                    <a:pt x="108360" y="51207"/>
                  </a:lnTo>
                  <a:lnTo>
                    <a:pt x="108969" y="50872"/>
                  </a:lnTo>
                  <a:lnTo>
                    <a:pt x="109975" y="50559"/>
                  </a:lnTo>
                  <a:lnTo>
                    <a:pt x="110972" y="50566"/>
                  </a:lnTo>
                  <a:lnTo>
                    <a:pt x="111259" y="51321"/>
                  </a:lnTo>
                  <a:lnTo>
                    <a:pt x="112517" y="53633"/>
                  </a:lnTo>
                  <a:lnTo>
                    <a:pt x="112830" y="54394"/>
                  </a:lnTo>
                  <a:lnTo>
                    <a:pt x="112929" y="54916"/>
                  </a:lnTo>
                  <a:lnTo>
                    <a:pt x="112901" y="55102"/>
                  </a:lnTo>
                  <a:lnTo>
                    <a:pt x="112448" y="55918"/>
                  </a:lnTo>
                  <a:lnTo>
                    <a:pt x="111171" y="56916"/>
                  </a:lnTo>
                  <a:lnTo>
                    <a:pt x="110729" y="57669"/>
                  </a:lnTo>
                  <a:lnTo>
                    <a:pt x="110614" y="58398"/>
                  </a:lnTo>
                  <a:lnTo>
                    <a:pt x="110661" y="59116"/>
                  </a:lnTo>
                  <a:lnTo>
                    <a:pt x="110818" y="59828"/>
                  </a:lnTo>
                  <a:lnTo>
                    <a:pt x="111200" y="60655"/>
                  </a:lnTo>
                  <a:lnTo>
                    <a:pt x="111664" y="61083"/>
                  </a:lnTo>
                  <a:lnTo>
                    <a:pt x="113302" y="61769"/>
                  </a:lnTo>
                  <a:lnTo>
                    <a:pt x="114860" y="61739"/>
                  </a:lnTo>
                  <a:lnTo>
                    <a:pt x="115961" y="61510"/>
                  </a:lnTo>
                  <a:lnTo>
                    <a:pt x="117129" y="61105"/>
                  </a:lnTo>
                  <a:lnTo>
                    <a:pt x="118521" y="60145"/>
                  </a:lnTo>
                  <a:lnTo>
                    <a:pt x="118857" y="59741"/>
                  </a:lnTo>
                  <a:lnTo>
                    <a:pt x="119116" y="59087"/>
                  </a:lnTo>
                  <a:lnTo>
                    <a:pt x="119220" y="58408"/>
                  </a:lnTo>
                  <a:lnTo>
                    <a:pt x="119198" y="57926"/>
                  </a:lnTo>
                  <a:lnTo>
                    <a:pt x="118917" y="57130"/>
                  </a:lnTo>
                  <a:lnTo>
                    <a:pt x="118102" y="55585"/>
                  </a:lnTo>
                  <a:lnTo>
                    <a:pt x="116543" y="53256"/>
                  </a:lnTo>
                  <a:lnTo>
                    <a:pt x="116088" y="52121"/>
                  </a:lnTo>
                  <a:lnTo>
                    <a:pt x="115916" y="51493"/>
                  </a:lnTo>
                  <a:lnTo>
                    <a:pt x="115952" y="50729"/>
                  </a:lnTo>
                  <a:lnTo>
                    <a:pt x="116106" y="50123"/>
                  </a:lnTo>
                  <a:lnTo>
                    <a:pt x="116292" y="49734"/>
                  </a:lnTo>
                  <a:lnTo>
                    <a:pt x="116865" y="48882"/>
                  </a:lnTo>
                  <a:lnTo>
                    <a:pt x="117596" y="48269"/>
                  </a:lnTo>
                  <a:lnTo>
                    <a:pt x="117812" y="47382"/>
                  </a:lnTo>
                  <a:lnTo>
                    <a:pt x="117762" y="46948"/>
                  </a:lnTo>
                  <a:lnTo>
                    <a:pt x="116818" y="45320"/>
                  </a:lnTo>
                  <a:lnTo>
                    <a:pt x="115392" y="43280"/>
                  </a:lnTo>
                  <a:lnTo>
                    <a:pt x="114397" y="42129"/>
                  </a:lnTo>
                  <a:lnTo>
                    <a:pt x="114130" y="41630"/>
                  </a:lnTo>
                  <a:lnTo>
                    <a:pt x="113912" y="40484"/>
                  </a:lnTo>
                  <a:lnTo>
                    <a:pt x="113914" y="39628"/>
                  </a:lnTo>
                  <a:lnTo>
                    <a:pt x="113965" y="39320"/>
                  </a:lnTo>
                  <a:lnTo>
                    <a:pt x="114402" y="38399"/>
                  </a:lnTo>
                  <a:lnTo>
                    <a:pt x="114879" y="37921"/>
                  </a:lnTo>
                  <a:lnTo>
                    <a:pt x="115987" y="37161"/>
                  </a:lnTo>
                  <a:lnTo>
                    <a:pt x="116744" y="36970"/>
                  </a:lnTo>
                  <a:lnTo>
                    <a:pt x="117467" y="37043"/>
                  </a:lnTo>
                  <a:lnTo>
                    <a:pt x="118600" y="37425"/>
                  </a:lnTo>
                  <a:lnTo>
                    <a:pt x="119046" y="37642"/>
                  </a:lnTo>
                  <a:lnTo>
                    <a:pt x="119419" y="37870"/>
                  </a:lnTo>
                  <a:lnTo>
                    <a:pt x="119649" y="38126"/>
                  </a:lnTo>
                  <a:lnTo>
                    <a:pt x="120545" y="39754"/>
                  </a:lnTo>
                  <a:lnTo>
                    <a:pt x="120719" y="40335"/>
                  </a:lnTo>
                  <a:lnTo>
                    <a:pt x="120723" y="40639"/>
                  </a:lnTo>
                  <a:lnTo>
                    <a:pt x="120468" y="41561"/>
                  </a:lnTo>
                  <a:lnTo>
                    <a:pt x="120504" y="42124"/>
                  </a:lnTo>
                  <a:lnTo>
                    <a:pt x="120674" y="43002"/>
                  </a:lnTo>
                  <a:lnTo>
                    <a:pt x="120999" y="44091"/>
                  </a:lnTo>
                  <a:lnTo>
                    <a:pt x="121656" y="45042"/>
                  </a:lnTo>
                  <a:lnTo>
                    <a:pt x="121850" y="45166"/>
                  </a:lnTo>
                  <a:lnTo>
                    <a:pt x="122775" y="45372"/>
                  </a:lnTo>
                  <a:lnTo>
                    <a:pt x="123282" y="45311"/>
                  </a:lnTo>
                  <a:lnTo>
                    <a:pt x="123596" y="45147"/>
                  </a:lnTo>
                  <a:lnTo>
                    <a:pt x="124344" y="44759"/>
                  </a:lnTo>
                  <a:lnTo>
                    <a:pt x="126879" y="43031"/>
                  </a:lnTo>
                  <a:lnTo>
                    <a:pt x="130156" y="41744"/>
                  </a:lnTo>
                  <a:lnTo>
                    <a:pt x="130616" y="41431"/>
                  </a:lnTo>
                  <a:lnTo>
                    <a:pt x="131513" y="40602"/>
                  </a:lnTo>
                  <a:lnTo>
                    <a:pt x="132570" y="41677"/>
                  </a:lnTo>
                  <a:lnTo>
                    <a:pt x="133748" y="42495"/>
                  </a:lnTo>
                  <a:lnTo>
                    <a:pt x="134232" y="42688"/>
                  </a:lnTo>
                  <a:lnTo>
                    <a:pt x="135194" y="42714"/>
                  </a:lnTo>
                  <a:lnTo>
                    <a:pt x="135649" y="42394"/>
                  </a:lnTo>
                  <a:lnTo>
                    <a:pt x="136023" y="41735"/>
                  </a:lnTo>
                  <a:lnTo>
                    <a:pt x="136139" y="41163"/>
                  </a:lnTo>
                  <a:lnTo>
                    <a:pt x="136135" y="40855"/>
                  </a:lnTo>
                  <a:lnTo>
                    <a:pt x="135864" y="40270"/>
                  </a:lnTo>
                  <a:lnTo>
                    <a:pt x="134657" y="38725"/>
                  </a:lnTo>
                  <a:lnTo>
                    <a:pt x="135043" y="38200"/>
                  </a:lnTo>
                  <a:lnTo>
                    <a:pt x="135968" y="37411"/>
                  </a:lnTo>
                  <a:lnTo>
                    <a:pt x="138601" y="35761"/>
                  </a:lnTo>
                  <a:lnTo>
                    <a:pt x="141969" y="33001"/>
                  </a:lnTo>
                  <a:lnTo>
                    <a:pt x="142161" y="32633"/>
                  </a:lnTo>
                  <a:lnTo>
                    <a:pt x="142329" y="31972"/>
                  </a:lnTo>
                  <a:lnTo>
                    <a:pt x="142480" y="30956"/>
                  </a:lnTo>
                  <a:lnTo>
                    <a:pt x="142342" y="28538"/>
                  </a:lnTo>
                  <a:lnTo>
                    <a:pt x="142076" y="27571"/>
                  </a:lnTo>
                  <a:lnTo>
                    <a:pt x="141832" y="27061"/>
                  </a:lnTo>
                  <a:lnTo>
                    <a:pt x="141530" y="26601"/>
                  </a:lnTo>
                  <a:lnTo>
                    <a:pt x="141019" y="26081"/>
                  </a:lnTo>
                  <a:lnTo>
                    <a:pt x="140302" y="25719"/>
                  </a:lnTo>
                  <a:lnTo>
                    <a:pt x="137983" y="24812"/>
                  </a:lnTo>
                  <a:lnTo>
                    <a:pt x="137474" y="24468"/>
                  </a:lnTo>
                  <a:lnTo>
                    <a:pt x="136820" y="23799"/>
                  </a:lnTo>
                  <a:lnTo>
                    <a:pt x="136093" y="23550"/>
                  </a:lnTo>
                  <a:lnTo>
                    <a:pt x="135672" y="23319"/>
                  </a:lnTo>
                  <a:lnTo>
                    <a:pt x="134883" y="22533"/>
                  </a:lnTo>
                  <a:lnTo>
                    <a:pt x="134619" y="22132"/>
                  </a:lnTo>
                  <a:lnTo>
                    <a:pt x="133922" y="20603"/>
                  </a:lnTo>
                  <a:lnTo>
                    <a:pt x="184183" y="17230"/>
                  </a:lnTo>
                  <a:lnTo>
                    <a:pt x="185396" y="17155"/>
                  </a:lnTo>
                  <a:lnTo>
                    <a:pt x="189610" y="16854"/>
                  </a:lnTo>
                  <a:lnTo>
                    <a:pt x="196047" y="16361"/>
                  </a:lnTo>
                  <a:lnTo>
                    <a:pt x="200337" y="15952"/>
                  </a:lnTo>
                  <a:lnTo>
                    <a:pt x="202487" y="15746"/>
                  </a:lnTo>
                  <a:lnTo>
                    <a:pt x="204596" y="15585"/>
                  </a:lnTo>
                  <a:lnTo>
                    <a:pt x="214262" y="14839"/>
                  </a:lnTo>
                  <a:lnTo>
                    <a:pt x="230344" y="13677"/>
                  </a:lnTo>
                  <a:lnTo>
                    <a:pt x="232452" y="13570"/>
                  </a:lnTo>
                  <a:lnTo>
                    <a:pt x="233282" y="13562"/>
                  </a:lnTo>
                  <a:lnTo>
                    <a:pt x="239557" y="13102"/>
                  </a:lnTo>
                  <a:lnTo>
                    <a:pt x="249487" y="12260"/>
                  </a:lnTo>
                  <a:lnTo>
                    <a:pt x="265808" y="10856"/>
                  </a:lnTo>
                  <a:lnTo>
                    <a:pt x="268122" y="10703"/>
                  </a:lnTo>
                  <a:lnTo>
                    <a:pt x="273134" y="10375"/>
                  </a:lnTo>
                  <a:lnTo>
                    <a:pt x="275281" y="10139"/>
                  </a:lnTo>
                  <a:lnTo>
                    <a:pt x="288848" y="8921"/>
                  </a:lnTo>
                  <a:lnTo>
                    <a:pt x="289984" y="8828"/>
                  </a:lnTo>
                  <a:lnTo>
                    <a:pt x="301075" y="7908"/>
                  </a:lnTo>
                  <a:lnTo>
                    <a:pt x="305680" y="7366"/>
                  </a:lnTo>
                  <a:lnTo>
                    <a:pt x="310027" y="7109"/>
                  </a:lnTo>
                  <a:lnTo>
                    <a:pt x="313404" y="6809"/>
                  </a:lnTo>
                  <a:lnTo>
                    <a:pt x="317800" y="6416"/>
                  </a:lnTo>
                  <a:lnTo>
                    <a:pt x="356012" y="2924"/>
                  </a:lnTo>
                  <a:lnTo>
                    <a:pt x="366789" y="2011"/>
                  </a:lnTo>
                  <a:lnTo>
                    <a:pt x="368837" y="1827"/>
                  </a:lnTo>
                  <a:lnTo>
                    <a:pt x="381553" y="675"/>
                  </a:lnTo>
                  <a:lnTo>
                    <a:pt x="382069" y="614"/>
                  </a:lnTo>
                  <a:lnTo>
                    <a:pt x="388551" y="0"/>
                  </a:lnTo>
                  <a:lnTo>
                    <a:pt x="388763" y="632"/>
                  </a:lnTo>
                  <a:lnTo>
                    <a:pt x="390357" y="2874"/>
                  </a:lnTo>
                  <a:lnTo>
                    <a:pt x="391358" y="3874"/>
                  </a:lnTo>
                  <a:lnTo>
                    <a:pt x="391892" y="4550"/>
                  </a:lnTo>
                  <a:lnTo>
                    <a:pt x="392474" y="5569"/>
                  </a:lnTo>
                  <a:lnTo>
                    <a:pt x="394039" y="8617"/>
                  </a:lnTo>
                  <a:lnTo>
                    <a:pt x="395033" y="10149"/>
                  </a:lnTo>
                  <a:lnTo>
                    <a:pt x="396142" y="11222"/>
                  </a:lnTo>
                  <a:lnTo>
                    <a:pt x="397006" y="11837"/>
                  </a:lnTo>
                  <a:lnTo>
                    <a:pt x="397399" y="12100"/>
                  </a:lnTo>
                  <a:lnTo>
                    <a:pt x="398880" y="12748"/>
                  </a:lnTo>
                  <a:lnTo>
                    <a:pt x="402015" y="13646"/>
                  </a:lnTo>
                  <a:lnTo>
                    <a:pt x="402296" y="13898"/>
                  </a:lnTo>
                  <a:lnTo>
                    <a:pt x="402235" y="25735"/>
                  </a:lnTo>
                  <a:lnTo>
                    <a:pt x="402061" y="35342"/>
                  </a:lnTo>
                  <a:lnTo>
                    <a:pt x="402123" y="38568"/>
                  </a:lnTo>
                  <a:lnTo>
                    <a:pt x="401595" y="53535"/>
                  </a:lnTo>
                  <a:lnTo>
                    <a:pt x="401512" y="58452"/>
                  </a:lnTo>
                  <a:lnTo>
                    <a:pt x="401468" y="58664"/>
                  </a:lnTo>
                  <a:lnTo>
                    <a:pt x="401461" y="59559"/>
                  </a:lnTo>
                  <a:lnTo>
                    <a:pt x="401101" y="76979"/>
                  </a:lnTo>
                  <a:lnTo>
                    <a:pt x="401059" y="88736"/>
                  </a:lnTo>
                  <a:lnTo>
                    <a:pt x="401055" y="89056"/>
                  </a:lnTo>
                  <a:lnTo>
                    <a:pt x="400931" y="97850"/>
                  </a:lnTo>
                  <a:lnTo>
                    <a:pt x="400916" y="100621"/>
                  </a:lnTo>
                  <a:lnTo>
                    <a:pt x="400905" y="101841"/>
                  </a:lnTo>
                  <a:lnTo>
                    <a:pt x="400705" y="112552"/>
                  </a:lnTo>
                  <a:lnTo>
                    <a:pt x="400809" y="114914"/>
                  </a:lnTo>
                  <a:lnTo>
                    <a:pt x="400635" y="117079"/>
                  </a:lnTo>
                  <a:lnTo>
                    <a:pt x="400659" y="119243"/>
                  </a:lnTo>
                  <a:lnTo>
                    <a:pt x="400480" y="127969"/>
                  </a:lnTo>
                  <a:lnTo>
                    <a:pt x="400441" y="132282"/>
                  </a:lnTo>
                  <a:lnTo>
                    <a:pt x="400403" y="136423"/>
                  </a:lnTo>
                  <a:lnTo>
                    <a:pt x="400368" y="140696"/>
                  </a:lnTo>
                  <a:lnTo>
                    <a:pt x="400023" y="157777"/>
                  </a:lnTo>
                  <a:lnTo>
                    <a:pt x="400030" y="157971"/>
                  </a:lnTo>
                  <a:lnTo>
                    <a:pt x="399800" y="167421"/>
                  </a:lnTo>
                  <a:lnTo>
                    <a:pt x="399731" y="172749"/>
                  </a:lnTo>
                  <a:lnTo>
                    <a:pt x="399572" y="174991"/>
                  </a:lnTo>
                  <a:lnTo>
                    <a:pt x="399623" y="177038"/>
                  </a:lnTo>
                  <a:lnTo>
                    <a:pt x="399530" y="182423"/>
                  </a:lnTo>
                  <a:lnTo>
                    <a:pt x="399465" y="186151"/>
                  </a:lnTo>
                  <a:lnTo>
                    <a:pt x="399476" y="189195"/>
                  </a:lnTo>
                  <a:lnTo>
                    <a:pt x="399494" y="189632"/>
                  </a:lnTo>
                  <a:lnTo>
                    <a:pt x="399468" y="191645"/>
                  </a:lnTo>
                  <a:lnTo>
                    <a:pt x="399339" y="204519"/>
                  </a:lnTo>
                  <a:lnTo>
                    <a:pt x="399351" y="204846"/>
                  </a:lnTo>
                  <a:lnTo>
                    <a:pt x="399320" y="205866"/>
                  </a:lnTo>
                  <a:lnTo>
                    <a:pt x="399316" y="207054"/>
                  </a:lnTo>
                  <a:lnTo>
                    <a:pt x="399314" y="207645"/>
                  </a:lnTo>
                  <a:lnTo>
                    <a:pt x="399279" y="207953"/>
                  </a:lnTo>
                  <a:lnTo>
                    <a:pt x="399211" y="213349"/>
                  </a:lnTo>
                  <a:lnTo>
                    <a:pt x="399177" y="215921"/>
                  </a:lnTo>
                  <a:lnTo>
                    <a:pt x="399155" y="216512"/>
                  </a:lnTo>
                  <a:lnTo>
                    <a:pt x="398828" y="249347"/>
                  </a:lnTo>
                  <a:lnTo>
                    <a:pt x="398725" y="259217"/>
                  </a:lnTo>
                  <a:lnTo>
                    <a:pt x="398626" y="261802"/>
                  </a:lnTo>
                  <a:lnTo>
                    <a:pt x="398647" y="264608"/>
                  </a:lnTo>
                  <a:lnTo>
                    <a:pt x="398419" y="280866"/>
                  </a:lnTo>
                  <a:lnTo>
                    <a:pt x="398332" y="292855"/>
                  </a:lnTo>
                  <a:lnTo>
                    <a:pt x="398237" y="301947"/>
                  </a:lnTo>
                  <a:lnTo>
                    <a:pt x="398153" y="309841"/>
                  </a:lnTo>
                  <a:lnTo>
                    <a:pt x="398096" y="328478"/>
                  </a:lnTo>
                  <a:lnTo>
                    <a:pt x="397949" y="333728"/>
                  </a:lnTo>
                  <a:lnTo>
                    <a:pt x="397866" y="346176"/>
                  </a:lnTo>
                  <a:lnTo>
                    <a:pt x="397782" y="353277"/>
                  </a:lnTo>
                  <a:lnTo>
                    <a:pt x="397619" y="366833"/>
                  </a:lnTo>
                  <a:lnTo>
                    <a:pt x="397611" y="372039"/>
                  </a:lnTo>
                  <a:lnTo>
                    <a:pt x="397440" y="382239"/>
                  </a:lnTo>
                  <a:lnTo>
                    <a:pt x="397356" y="383137"/>
                  </a:lnTo>
                  <a:lnTo>
                    <a:pt x="397258" y="392671"/>
                  </a:lnTo>
                  <a:lnTo>
                    <a:pt x="397172" y="401223"/>
                  </a:lnTo>
                  <a:lnTo>
                    <a:pt x="397089" y="404513"/>
                  </a:lnTo>
                  <a:lnTo>
                    <a:pt x="396888" y="412642"/>
                  </a:lnTo>
                  <a:lnTo>
                    <a:pt x="396601" y="430034"/>
                  </a:lnTo>
                  <a:lnTo>
                    <a:pt x="396571" y="431982"/>
                  </a:lnTo>
                  <a:lnTo>
                    <a:pt x="396250" y="447551"/>
                  </a:lnTo>
                  <a:lnTo>
                    <a:pt x="396261" y="447974"/>
                  </a:lnTo>
                  <a:lnTo>
                    <a:pt x="396188" y="453290"/>
                  </a:lnTo>
                  <a:lnTo>
                    <a:pt x="396506" y="455988"/>
                  </a:lnTo>
                  <a:lnTo>
                    <a:pt x="397015" y="459471"/>
                  </a:lnTo>
                  <a:lnTo>
                    <a:pt x="398107" y="468154"/>
                  </a:lnTo>
                  <a:lnTo>
                    <a:pt x="399449" y="478004"/>
                  </a:lnTo>
                  <a:lnTo>
                    <a:pt x="399853" y="481529"/>
                  </a:lnTo>
                  <a:lnTo>
                    <a:pt x="401411" y="492155"/>
                  </a:lnTo>
                  <a:lnTo>
                    <a:pt x="401473" y="492492"/>
                  </a:lnTo>
                  <a:lnTo>
                    <a:pt x="403876" y="509975"/>
                  </a:lnTo>
                  <a:lnTo>
                    <a:pt x="404301" y="512650"/>
                  </a:lnTo>
                  <a:lnTo>
                    <a:pt x="404657" y="515835"/>
                  </a:lnTo>
                  <a:lnTo>
                    <a:pt x="405152" y="519230"/>
                  </a:lnTo>
                  <a:lnTo>
                    <a:pt x="405459" y="521379"/>
                  </a:lnTo>
                  <a:lnTo>
                    <a:pt x="406753" y="530733"/>
                  </a:lnTo>
                  <a:lnTo>
                    <a:pt x="408914" y="545563"/>
                  </a:lnTo>
                  <a:lnTo>
                    <a:pt x="408964" y="546397"/>
                  </a:lnTo>
                  <a:lnTo>
                    <a:pt x="409266" y="548647"/>
                  </a:lnTo>
                  <a:lnTo>
                    <a:pt x="409295" y="548818"/>
                  </a:lnTo>
                  <a:lnTo>
                    <a:pt x="411584" y="565460"/>
                  </a:lnTo>
                  <a:lnTo>
                    <a:pt x="413854" y="581721"/>
                  </a:lnTo>
                  <a:lnTo>
                    <a:pt x="413876" y="581856"/>
                  </a:lnTo>
                  <a:lnTo>
                    <a:pt x="413912" y="582127"/>
                  </a:lnTo>
                  <a:lnTo>
                    <a:pt x="416298" y="599818"/>
                  </a:lnTo>
                  <a:lnTo>
                    <a:pt x="416531" y="601056"/>
                  </a:lnTo>
                  <a:lnTo>
                    <a:pt x="419034" y="619867"/>
                  </a:lnTo>
                  <a:lnTo>
                    <a:pt x="419108" y="620416"/>
                  </a:lnTo>
                  <a:lnTo>
                    <a:pt x="419133" y="620614"/>
                  </a:lnTo>
                  <a:lnTo>
                    <a:pt x="419446" y="623121"/>
                  </a:lnTo>
                  <a:lnTo>
                    <a:pt x="419560" y="624073"/>
                  </a:lnTo>
                  <a:lnTo>
                    <a:pt x="420279" y="629474"/>
                  </a:lnTo>
                  <a:lnTo>
                    <a:pt x="420887" y="634035"/>
                  </a:lnTo>
                  <a:lnTo>
                    <a:pt x="421034" y="634794"/>
                  </a:lnTo>
                  <a:lnTo>
                    <a:pt x="421148" y="636080"/>
                  </a:lnTo>
                  <a:lnTo>
                    <a:pt x="422611" y="647235"/>
                  </a:lnTo>
                  <a:lnTo>
                    <a:pt x="422644" y="647479"/>
                  </a:lnTo>
                  <a:lnTo>
                    <a:pt x="422827" y="648953"/>
                  </a:lnTo>
                  <a:lnTo>
                    <a:pt x="423281" y="652144"/>
                  </a:lnTo>
                  <a:lnTo>
                    <a:pt x="426067" y="672434"/>
                  </a:lnTo>
                  <a:lnTo>
                    <a:pt x="425805" y="672710"/>
                  </a:lnTo>
                  <a:lnTo>
                    <a:pt x="425662" y="673732"/>
                  </a:lnTo>
                  <a:lnTo>
                    <a:pt x="425994" y="674567"/>
                  </a:lnTo>
                  <a:lnTo>
                    <a:pt x="426401" y="674863"/>
                  </a:lnTo>
                  <a:lnTo>
                    <a:pt x="426465" y="675320"/>
                  </a:lnTo>
                  <a:lnTo>
                    <a:pt x="425604" y="676113"/>
                  </a:lnTo>
                  <a:lnTo>
                    <a:pt x="424510" y="676542"/>
                  </a:lnTo>
                  <a:lnTo>
                    <a:pt x="423214" y="674946"/>
                  </a:lnTo>
                  <a:lnTo>
                    <a:pt x="421268" y="675015"/>
                  </a:lnTo>
                  <a:lnTo>
                    <a:pt x="419738" y="676156"/>
                  </a:lnTo>
                  <a:lnTo>
                    <a:pt x="419853" y="677609"/>
                  </a:lnTo>
                  <a:lnTo>
                    <a:pt x="419034" y="678852"/>
                  </a:lnTo>
                  <a:lnTo>
                    <a:pt x="416837" y="680445"/>
                  </a:lnTo>
                  <a:lnTo>
                    <a:pt x="415800" y="680781"/>
                  </a:lnTo>
                  <a:lnTo>
                    <a:pt x="412586" y="680616"/>
                  </a:lnTo>
                  <a:lnTo>
                    <a:pt x="412392" y="680500"/>
                  </a:lnTo>
                  <a:lnTo>
                    <a:pt x="412313" y="679780"/>
                  </a:lnTo>
                  <a:lnTo>
                    <a:pt x="410072" y="678138"/>
                  </a:lnTo>
                  <a:lnTo>
                    <a:pt x="408268" y="677834"/>
                  </a:lnTo>
                  <a:lnTo>
                    <a:pt x="404390" y="680175"/>
                  </a:lnTo>
                  <a:lnTo>
                    <a:pt x="402550" y="680120"/>
                  </a:lnTo>
                  <a:lnTo>
                    <a:pt x="399900" y="676651"/>
                  </a:lnTo>
                  <a:lnTo>
                    <a:pt x="398264" y="677175"/>
                  </a:lnTo>
                  <a:lnTo>
                    <a:pt x="395016" y="676608"/>
                  </a:lnTo>
                  <a:lnTo>
                    <a:pt x="391631" y="676579"/>
                  </a:lnTo>
                  <a:lnTo>
                    <a:pt x="387139" y="679646"/>
                  </a:lnTo>
                  <a:lnTo>
                    <a:pt x="383514" y="680110"/>
                  </a:lnTo>
                  <a:lnTo>
                    <a:pt x="381132" y="679598"/>
                  </a:lnTo>
                  <a:lnTo>
                    <a:pt x="377723" y="677313"/>
                  </a:lnTo>
                  <a:lnTo>
                    <a:pt x="372357" y="674945"/>
                  </a:lnTo>
                  <a:lnTo>
                    <a:pt x="372125" y="676296"/>
                  </a:lnTo>
                  <a:lnTo>
                    <a:pt x="371741" y="678528"/>
                  </a:lnTo>
                  <a:lnTo>
                    <a:pt x="363483" y="675460"/>
                  </a:lnTo>
                  <a:lnTo>
                    <a:pt x="363033" y="675125"/>
                  </a:lnTo>
                  <a:lnTo>
                    <a:pt x="362864" y="674729"/>
                  </a:lnTo>
                  <a:lnTo>
                    <a:pt x="361678" y="674627"/>
                  </a:lnTo>
                  <a:lnTo>
                    <a:pt x="358063" y="674876"/>
                  </a:lnTo>
                  <a:lnTo>
                    <a:pt x="351779" y="675843"/>
                  </a:lnTo>
                  <a:lnTo>
                    <a:pt x="346067" y="677325"/>
                  </a:lnTo>
                  <a:lnTo>
                    <a:pt x="337659" y="680319"/>
                  </a:lnTo>
                  <a:lnTo>
                    <a:pt x="324778" y="686735"/>
                  </a:lnTo>
                  <a:lnTo>
                    <a:pt x="320558" y="688341"/>
                  </a:lnTo>
                  <a:lnTo>
                    <a:pt x="314146" y="691328"/>
                  </a:lnTo>
                  <a:lnTo>
                    <a:pt x="312384" y="691818"/>
                  </a:lnTo>
                  <a:lnTo>
                    <a:pt x="311648" y="691848"/>
                  </a:lnTo>
                  <a:lnTo>
                    <a:pt x="311212" y="691259"/>
                  </a:lnTo>
                  <a:lnTo>
                    <a:pt x="311309" y="688277"/>
                  </a:lnTo>
                  <a:lnTo>
                    <a:pt x="311764" y="687501"/>
                  </a:lnTo>
                  <a:lnTo>
                    <a:pt x="312586" y="687611"/>
                  </a:lnTo>
                  <a:lnTo>
                    <a:pt x="312604" y="685025"/>
                  </a:lnTo>
                  <a:lnTo>
                    <a:pt x="310789" y="682873"/>
                  </a:lnTo>
                  <a:lnTo>
                    <a:pt x="307775" y="681697"/>
                  </a:lnTo>
                  <a:lnTo>
                    <a:pt x="305107" y="682112"/>
                  </a:lnTo>
                  <a:lnTo>
                    <a:pt x="304477" y="682325"/>
                  </a:lnTo>
                  <a:lnTo>
                    <a:pt x="303406" y="682687"/>
                  </a:lnTo>
                  <a:lnTo>
                    <a:pt x="302943" y="683043"/>
                  </a:lnTo>
                  <a:lnTo>
                    <a:pt x="301711" y="684795"/>
                  </a:lnTo>
                  <a:lnTo>
                    <a:pt x="301479" y="685572"/>
                  </a:lnTo>
                  <a:lnTo>
                    <a:pt x="304173" y="686604"/>
                  </a:lnTo>
                  <a:lnTo>
                    <a:pt x="305092" y="686615"/>
                  </a:lnTo>
                  <a:lnTo>
                    <a:pt x="305961" y="687285"/>
                  </a:lnTo>
                  <a:lnTo>
                    <a:pt x="307488" y="689861"/>
                  </a:lnTo>
                  <a:lnTo>
                    <a:pt x="307513" y="690497"/>
                  </a:lnTo>
                  <a:lnTo>
                    <a:pt x="306699" y="692303"/>
                  </a:lnTo>
                  <a:lnTo>
                    <a:pt x="304906" y="693854"/>
                  </a:lnTo>
                  <a:lnTo>
                    <a:pt x="303180" y="694615"/>
                  </a:lnTo>
                  <a:lnTo>
                    <a:pt x="302299" y="695266"/>
                  </a:lnTo>
                  <a:lnTo>
                    <a:pt x="300689" y="697497"/>
                  </a:lnTo>
                  <a:lnTo>
                    <a:pt x="300178" y="697915"/>
                  </a:lnTo>
                  <a:lnTo>
                    <a:pt x="295749" y="700220"/>
                  </a:lnTo>
                  <a:lnTo>
                    <a:pt x="295171" y="701561"/>
                  </a:lnTo>
                  <a:lnTo>
                    <a:pt x="295259" y="702468"/>
                  </a:lnTo>
                  <a:lnTo>
                    <a:pt x="294676" y="704816"/>
                  </a:lnTo>
                  <a:lnTo>
                    <a:pt x="292686" y="707600"/>
                  </a:lnTo>
                  <a:lnTo>
                    <a:pt x="292853" y="710451"/>
                  </a:lnTo>
                  <a:lnTo>
                    <a:pt x="291251" y="712115"/>
                  </a:lnTo>
                  <a:lnTo>
                    <a:pt x="290961" y="712254"/>
                  </a:lnTo>
                  <a:lnTo>
                    <a:pt x="290135" y="711980"/>
                  </a:lnTo>
                  <a:lnTo>
                    <a:pt x="289185" y="709838"/>
                  </a:lnTo>
                  <a:lnTo>
                    <a:pt x="288595" y="709567"/>
                  </a:lnTo>
                  <a:lnTo>
                    <a:pt x="287389" y="710542"/>
                  </a:lnTo>
                  <a:lnTo>
                    <a:pt x="285749" y="711341"/>
                  </a:lnTo>
                  <a:lnTo>
                    <a:pt x="283225" y="711534"/>
                  </a:lnTo>
                  <a:lnTo>
                    <a:pt x="283033" y="711886"/>
                  </a:lnTo>
                  <a:lnTo>
                    <a:pt x="282499" y="710775"/>
                  </a:lnTo>
                  <a:lnTo>
                    <a:pt x="282138" y="710296"/>
                  </a:lnTo>
                  <a:lnTo>
                    <a:pt x="281735" y="709950"/>
                  </a:lnTo>
                  <a:lnTo>
                    <a:pt x="281041" y="709859"/>
                  </a:lnTo>
                  <a:lnTo>
                    <a:pt x="280684" y="709945"/>
                  </a:lnTo>
                  <a:lnTo>
                    <a:pt x="280001" y="710331"/>
                  </a:lnTo>
                  <a:lnTo>
                    <a:pt x="279747" y="710568"/>
                  </a:lnTo>
                  <a:lnTo>
                    <a:pt x="279542" y="710932"/>
                  </a:lnTo>
                  <a:lnTo>
                    <a:pt x="279090" y="711460"/>
                  </a:lnTo>
                  <a:lnTo>
                    <a:pt x="278149" y="712026"/>
                  </a:lnTo>
                  <a:lnTo>
                    <a:pt x="277154" y="712408"/>
                  </a:lnTo>
                  <a:lnTo>
                    <a:pt x="276584" y="712249"/>
                  </a:lnTo>
                  <a:lnTo>
                    <a:pt x="275722" y="711663"/>
                  </a:lnTo>
                  <a:lnTo>
                    <a:pt x="275012" y="710862"/>
                  </a:lnTo>
                  <a:lnTo>
                    <a:pt x="274771" y="710431"/>
                  </a:lnTo>
                  <a:lnTo>
                    <a:pt x="274521" y="709711"/>
                  </a:lnTo>
                  <a:lnTo>
                    <a:pt x="273388" y="708131"/>
                  </a:lnTo>
                  <a:lnTo>
                    <a:pt x="272748" y="707557"/>
                  </a:lnTo>
                  <a:lnTo>
                    <a:pt x="271912" y="707476"/>
                  </a:lnTo>
                  <a:lnTo>
                    <a:pt x="271515" y="707361"/>
                  </a:lnTo>
                  <a:lnTo>
                    <a:pt x="271254" y="707178"/>
                  </a:lnTo>
                  <a:lnTo>
                    <a:pt x="270788" y="706678"/>
                  </a:lnTo>
                  <a:lnTo>
                    <a:pt x="270620" y="706343"/>
                  </a:lnTo>
                  <a:lnTo>
                    <a:pt x="270586" y="706070"/>
                  </a:lnTo>
                  <a:lnTo>
                    <a:pt x="270654" y="704933"/>
                  </a:lnTo>
                  <a:lnTo>
                    <a:pt x="270818" y="704022"/>
                  </a:lnTo>
                  <a:lnTo>
                    <a:pt x="270770" y="703576"/>
                  </a:lnTo>
                  <a:lnTo>
                    <a:pt x="270482" y="703192"/>
                  </a:lnTo>
                  <a:lnTo>
                    <a:pt x="269462" y="702908"/>
                  </a:lnTo>
                  <a:lnTo>
                    <a:pt x="269047" y="702671"/>
                  </a:lnTo>
                  <a:lnTo>
                    <a:pt x="268363" y="701973"/>
                  </a:lnTo>
                  <a:lnTo>
                    <a:pt x="268272" y="701514"/>
                  </a:lnTo>
                  <a:lnTo>
                    <a:pt x="268453" y="701218"/>
                  </a:lnTo>
                  <a:lnTo>
                    <a:pt x="268512" y="700472"/>
                  </a:lnTo>
                  <a:lnTo>
                    <a:pt x="268310" y="699129"/>
                  </a:lnTo>
                  <a:lnTo>
                    <a:pt x="268161" y="698691"/>
                  </a:lnTo>
                  <a:lnTo>
                    <a:pt x="267299" y="697978"/>
                  </a:lnTo>
                  <a:lnTo>
                    <a:pt x="266524" y="697653"/>
                  </a:lnTo>
                  <a:lnTo>
                    <a:pt x="266570" y="695312"/>
                  </a:lnTo>
                  <a:lnTo>
                    <a:pt x="266767" y="694792"/>
                  </a:lnTo>
                  <a:lnTo>
                    <a:pt x="267486" y="694596"/>
                  </a:lnTo>
                  <a:lnTo>
                    <a:pt x="267804" y="694415"/>
                  </a:lnTo>
                  <a:lnTo>
                    <a:pt x="268447" y="693652"/>
                  </a:lnTo>
                  <a:lnTo>
                    <a:pt x="268384" y="693482"/>
                  </a:lnTo>
                  <a:lnTo>
                    <a:pt x="267902" y="692713"/>
                  </a:lnTo>
                  <a:lnTo>
                    <a:pt x="267703" y="691000"/>
                  </a:lnTo>
                  <a:lnTo>
                    <a:pt x="267720" y="690077"/>
                  </a:lnTo>
                  <a:lnTo>
                    <a:pt x="266823" y="689466"/>
                  </a:lnTo>
                  <a:lnTo>
                    <a:pt x="265632" y="688955"/>
                  </a:lnTo>
                  <a:lnTo>
                    <a:pt x="265543" y="688499"/>
                  </a:lnTo>
                  <a:lnTo>
                    <a:pt x="265391" y="688339"/>
                  </a:lnTo>
                  <a:lnTo>
                    <a:pt x="264586" y="687960"/>
                  </a:lnTo>
                  <a:lnTo>
                    <a:pt x="263997" y="687863"/>
                  </a:lnTo>
                  <a:lnTo>
                    <a:pt x="263524" y="686887"/>
                  </a:lnTo>
                  <a:lnTo>
                    <a:pt x="263190" y="685784"/>
                  </a:lnTo>
                  <a:lnTo>
                    <a:pt x="262048" y="684252"/>
                  </a:lnTo>
                  <a:lnTo>
                    <a:pt x="261635" y="683290"/>
                  </a:lnTo>
                  <a:lnTo>
                    <a:pt x="260696" y="681807"/>
                  </a:lnTo>
                  <a:lnTo>
                    <a:pt x="260049" y="681003"/>
                  </a:lnTo>
                  <a:lnTo>
                    <a:pt x="259919" y="680031"/>
                  </a:lnTo>
                  <a:lnTo>
                    <a:pt x="260147" y="679963"/>
                  </a:lnTo>
                  <a:lnTo>
                    <a:pt x="260312" y="680168"/>
                  </a:lnTo>
                  <a:lnTo>
                    <a:pt x="260445" y="680171"/>
                  </a:lnTo>
                  <a:lnTo>
                    <a:pt x="260625" y="679779"/>
                  </a:lnTo>
                  <a:lnTo>
                    <a:pt x="260204" y="677647"/>
                  </a:lnTo>
                  <a:lnTo>
                    <a:pt x="259964" y="676919"/>
                  </a:lnTo>
                  <a:lnTo>
                    <a:pt x="259752" y="676806"/>
                  </a:lnTo>
                  <a:lnTo>
                    <a:pt x="259535" y="676162"/>
                  </a:lnTo>
                  <a:lnTo>
                    <a:pt x="259722" y="675234"/>
                  </a:lnTo>
                  <a:lnTo>
                    <a:pt x="259582" y="674377"/>
                  </a:lnTo>
                  <a:lnTo>
                    <a:pt x="258636" y="673308"/>
                  </a:lnTo>
                  <a:lnTo>
                    <a:pt x="257856" y="672843"/>
                  </a:lnTo>
                  <a:lnTo>
                    <a:pt x="257074" y="672634"/>
                  </a:lnTo>
                  <a:lnTo>
                    <a:pt x="256515" y="671627"/>
                  </a:lnTo>
                  <a:lnTo>
                    <a:pt x="255856" y="670812"/>
                  </a:lnTo>
                  <a:lnTo>
                    <a:pt x="255565" y="670950"/>
                  </a:lnTo>
                  <a:lnTo>
                    <a:pt x="255126" y="670941"/>
                  </a:lnTo>
                  <a:lnTo>
                    <a:pt x="254584" y="670203"/>
                  </a:lnTo>
                  <a:lnTo>
                    <a:pt x="254329" y="669433"/>
                  </a:lnTo>
                  <a:lnTo>
                    <a:pt x="253852" y="668991"/>
                  </a:lnTo>
                  <a:lnTo>
                    <a:pt x="253647" y="668911"/>
                  </a:lnTo>
                  <a:lnTo>
                    <a:pt x="252537" y="668681"/>
                  </a:lnTo>
                  <a:lnTo>
                    <a:pt x="251510" y="668382"/>
                  </a:lnTo>
                  <a:lnTo>
                    <a:pt x="251441" y="668186"/>
                  </a:lnTo>
                  <a:lnTo>
                    <a:pt x="250934" y="667656"/>
                  </a:lnTo>
                  <a:lnTo>
                    <a:pt x="250101" y="667737"/>
                  </a:lnTo>
                  <a:lnTo>
                    <a:pt x="249339" y="667294"/>
                  </a:lnTo>
                  <a:lnTo>
                    <a:pt x="249225" y="666269"/>
                  </a:lnTo>
                  <a:lnTo>
                    <a:pt x="248977" y="665896"/>
                  </a:lnTo>
                  <a:lnTo>
                    <a:pt x="248014" y="666076"/>
                  </a:lnTo>
                  <a:lnTo>
                    <a:pt x="247701" y="665101"/>
                  </a:lnTo>
                  <a:lnTo>
                    <a:pt x="247541" y="664254"/>
                  </a:lnTo>
                  <a:lnTo>
                    <a:pt x="247399" y="663912"/>
                  </a:lnTo>
                  <a:lnTo>
                    <a:pt x="246830" y="662707"/>
                  </a:lnTo>
                  <a:lnTo>
                    <a:pt x="246140" y="661923"/>
                  </a:lnTo>
                  <a:lnTo>
                    <a:pt x="245665" y="662036"/>
                  </a:lnTo>
                  <a:lnTo>
                    <a:pt x="245077" y="662023"/>
                  </a:lnTo>
                  <a:lnTo>
                    <a:pt x="244750" y="661963"/>
                  </a:lnTo>
                  <a:lnTo>
                    <a:pt x="244384" y="661861"/>
                  </a:lnTo>
                  <a:lnTo>
                    <a:pt x="244183" y="661785"/>
                  </a:lnTo>
                  <a:lnTo>
                    <a:pt x="244179" y="661558"/>
                  </a:lnTo>
                  <a:lnTo>
                    <a:pt x="244337" y="661524"/>
                  </a:lnTo>
                  <a:lnTo>
                    <a:pt x="244592" y="661432"/>
                  </a:lnTo>
                  <a:lnTo>
                    <a:pt x="244600" y="661034"/>
                  </a:lnTo>
                  <a:lnTo>
                    <a:pt x="244178" y="660336"/>
                  </a:lnTo>
                  <a:lnTo>
                    <a:pt x="243105" y="660220"/>
                  </a:lnTo>
                  <a:lnTo>
                    <a:pt x="242960" y="660088"/>
                  </a:lnTo>
                  <a:lnTo>
                    <a:pt x="242935" y="659844"/>
                  </a:lnTo>
                  <a:lnTo>
                    <a:pt x="243045" y="659502"/>
                  </a:lnTo>
                  <a:lnTo>
                    <a:pt x="243208" y="659371"/>
                  </a:lnTo>
                  <a:lnTo>
                    <a:pt x="243364" y="659360"/>
                  </a:lnTo>
                  <a:lnTo>
                    <a:pt x="243845" y="659611"/>
                  </a:lnTo>
                  <a:lnTo>
                    <a:pt x="244378" y="659373"/>
                  </a:lnTo>
                  <a:lnTo>
                    <a:pt x="244655" y="659026"/>
                  </a:lnTo>
                  <a:lnTo>
                    <a:pt x="244691" y="658843"/>
                  </a:lnTo>
                  <a:lnTo>
                    <a:pt x="244601" y="658712"/>
                  </a:lnTo>
                  <a:lnTo>
                    <a:pt x="244042" y="658445"/>
                  </a:lnTo>
                  <a:lnTo>
                    <a:pt x="243346" y="658541"/>
                  </a:lnTo>
                  <a:lnTo>
                    <a:pt x="242871" y="658751"/>
                  </a:lnTo>
                  <a:lnTo>
                    <a:pt x="242566" y="658861"/>
                  </a:lnTo>
                  <a:lnTo>
                    <a:pt x="242295" y="658700"/>
                  </a:lnTo>
                  <a:lnTo>
                    <a:pt x="242432" y="658219"/>
                  </a:lnTo>
                  <a:lnTo>
                    <a:pt x="241925" y="656417"/>
                  </a:lnTo>
                  <a:lnTo>
                    <a:pt x="242166" y="656238"/>
                  </a:lnTo>
                  <a:lnTo>
                    <a:pt x="242233" y="656014"/>
                  </a:lnTo>
                  <a:lnTo>
                    <a:pt x="241548" y="655464"/>
                  </a:lnTo>
                  <a:lnTo>
                    <a:pt x="240997" y="655480"/>
                  </a:lnTo>
                  <a:lnTo>
                    <a:pt x="240712" y="655350"/>
                  </a:lnTo>
                  <a:lnTo>
                    <a:pt x="240516" y="654980"/>
                  </a:lnTo>
                  <a:lnTo>
                    <a:pt x="240518" y="654770"/>
                  </a:lnTo>
                  <a:lnTo>
                    <a:pt x="240794" y="654154"/>
                  </a:lnTo>
                  <a:lnTo>
                    <a:pt x="241076" y="653369"/>
                  </a:lnTo>
                  <a:lnTo>
                    <a:pt x="241142" y="653136"/>
                  </a:lnTo>
                  <a:lnTo>
                    <a:pt x="240945" y="653028"/>
                  </a:lnTo>
                  <a:lnTo>
                    <a:pt x="240749" y="653035"/>
                  </a:lnTo>
                  <a:lnTo>
                    <a:pt x="240204" y="653292"/>
                  </a:lnTo>
                  <a:lnTo>
                    <a:pt x="239936" y="653152"/>
                  </a:lnTo>
                  <a:lnTo>
                    <a:pt x="239983" y="652244"/>
                  </a:lnTo>
                  <a:lnTo>
                    <a:pt x="240138" y="651682"/>
                  </a:lnTo>
                  <a:lnTo>
                    <a:pt x="240050" y="651462"/>
                  </a:lnTo>
                  <a:lnTo>
                    <a:pt x="239782" y="651049"/>
                  </a:lnTo>
                  <a:lnTo>
                    <a:pt x="240326" y="649380"/>
                  </a:lnTo>
                  <a:lnTo>
                    <a:pt x="239733" y="647972"/>
                  </a:lnTo>
                  <a:lnTo>
                    <a:pt x="239276" y="647223"/>
                  </a:lnTo>
                  <a:lnTo>
                    <a:pt x="238129" y="646133"/>
                  </a:lnTo>
                  <a:lnTo>
                    <a:pt x="237774" y="646191"/>
                  </a:lnTo>
                  <a:lnTo>
                    <a:pt x="237128" y="646062"/>
                  </a:lnTo>
                  <a:lnTo>
                    <a:pt x="235703" y="645778"/>
                  </a:lnTo>
                  <a:lnTo>
                    <a:pt x="235636" y="645531"/>
                  </a:lnTo>
                  <a:lnTo>
                    <a:pt x="235836" y="645248"/>
                  </a:lnTo>
                  <a:lnTo>
                    <a:pt x="236072" y="645058"/>
                  </a:lnTo>
                  <a:lnTo>
                    <a:pt x="236209" y="644458"/>
                  </a:lnTo>
                  <a:lnTo>
                    <a:pt x="236446" y="643765"/>
                  </a:lnTo>
                  <a:lnTo>
                    <a:pt x="237322" y="641394"/>
                  </a:lnTo>
                  <a:lnTo>
                    <a:pt x="237485" y="641296"/>
                  </a:lnTo>
                  <a:lnTo>
                    <a:pt x="237347" y="640089"/>
                  </a:lnTo>
                  <a:lnTo>
                    <a:pt x="237016" y="639463"/>
                  </a:lnTo>
                  <a:lnTo>
                    <a:pt x="236855" y="639459"/>
                  </a:lnTo>
                  <a:lnTo>
                    <a:pt x="236560" y="639689"/>
                  </a:lnTo>
                  <a:lnTo>
                    <a:pt x="236322" y="639736"/>
                  </a:lnTo>
                  <a:lnTo>
                    <a:pt x="236008" y="639520"/>
                  </a:lnTo>
                  <a:lnTo>
                    <a:pt x="235902" y="639230"/>
                  </a:lnTo>
                  <a:lnTo>
                    <a:pt x="235990" y="639063"/>
                  </a:lnTo>
                  <a:lnTo>
                    <a:pt x="237117" y="637692"/>
                  </a:lnTo>
                  <a:lnTo>
                    <a:pt x="237676" y="637766"/>
                  </a:lnTo>
                  <a:lnTo>
                    <a:pt x="237909" y="637615"/>
                  </a:lnTo>
                  <a:lnTo>
                    <a:pt x="238072" y="636338"/>
                  </a:lnTo>
                  <a:lnTo>
                    <a:pt x="237412" y="636135"/>
                  </a:lnTo>
                  <a:lnTo>
                    <a:pt x="236990" y="636102"/>
                  </a:lnTo>
                  <a:lnTo>
                    <a:pt x="236900" y="635963"/>
                  </a:lnTo>
                  <a:lnTo>
                    <a:pt x="236841" y="635030"/>
                  </a:lnTo>
                  <a:lnTo>
                    <a:pt x="237007" y="634785"/>
                  </a:lnTo>
                  <a:lnTo>
                    <a:pt x="237207" y="634667"/>
                  </a:lnTo>
                  <a:lnTo>
                    <a:pt x="238189" y="634649"/>
                  </a:lnTo>
                  <a:lnTo>
                    <a:pt x="238783" y="634602"/>
                  </a:lnTo>
                  <a:lnTo>
                    <a:pt x="239413" y="634362"/>
                  </a:lnTo>
                  <a:lnTo>
                    <a:pt x="239356" y="634057"/>
                  </a:lnTo>
                  <a:lnTo>
                    <a:pt x="238994" y="633998"/>
                  </a:lnTo>
                  <a:lnTo>
                    <a:pt x="238485" y="633989"/>
                  </a:lnTo>
                  <a:lnTo>
                    <a:pt x="238143" y="633821"/>
                  </a:lnTo>
                  <a:lnTo>
                    <a:pt x="238126" y="633099"/>
                  </a:lnTo>
                  <a:lnTo>
                    <a:pt x="237736" y="631514"/>
                  </a:lnTo>
                  <a:lnTo>
                    <a:pt x="237171" y="630222"/>
                  </a:lnTo>
                  <a:lnTo>
                    <a:pt x="237955" y="628418"/>
                  </a:lnTo>
                  <a:lnTo>
                    <a:pt x="238277" y="627090"/>
                  </a:lnTo>
                  <a:lnTo>
                    <a:pt x="238204" y="626722"/>
                  </a:lnTo>
                  <a:lnTo>
                    <a:pt x="238241" y="626525"/>
                  </a:lnTo>
                  <a:lnTo>
                    <a:pt x="238457" y="626116"/>
                  </a:lnTo>
                  <a:lnTo>
                    <a:pt x="238654" y="625981"/>
                  </a:lnTo>
                  <a:lnTo>
                    <a:pt x="238799" y="625971"/>
                  </a:lnTo>
                  <a:lnTo>
                    <a:pt x="239140" y="626275"/>
                  </a:lnTo>
                  <a:lnTo>
                    <a:pt x="239211" y="626524"/>
                  </a:lnTo>
                  <a:lnTo>
                    <a:pt x="239353" y="626827"/>
                  </a:lnTo>
                  <a:lnTo>
                    <a:pt x="239434" y="627029"/>
                  </a:lnTo>
                  <a:lnTo>
                    <a:pt x="239623" y="627075"/>
                  </a:lnTo>
                  <a:lnTo>
                    <a:pt x="240109" y="626887"/>
                  </a:lnTo>
                  <a:lnTo>
                    <a:pt x="240305" y="626651"/>
                  </a:lnTo>
                  <a:lnTo>
                    <a:pt x="240346" y="626499"/>
                  </a:lnTo>
                  <a:lnTo>
                    <a:pt x="240310" y="626367"/>
                  </a:lnTo>
                  <a:lnTo>
                    <a:pt x="240018" y="626192"/>
                  </a:lnTo>
                  <a:lnTo>
                    <a:pt x="239811" y="626061"/>
                  </a:lnTo>
                  <a:lnTo>
                    <a:pt x="239410" y="625643"/>
                  </a:lnTo>
                  <a:lnTo>
                    <a:pt x="239440" y="625507"/>
                  </a:lnTo>
                  <a:lnTo>
                    <a:pt x="239561" y="625363"/>
                  </a:lnTo>
                  <a:lnTo>
                    <a:pt x="239805" y="625241"/>
                  </a:lnTo>
                  <a:lnTo>
                    <a:pt x="240302" y="624814"/>
                  </a:lnTo>
                  <a:lnTo>
                    <a:pt x="240691" y="623743"/>
                  </a:lnTo>
                  <a:lnTo>
                    <a:pt x="240735" y="623050"/>
                  </a:lnTo>
                  <a:lnTo>
                    <a:pt x="240645" y="622490"/>
                  </a:lnTo>
                  <a:lnTo>
                    <a:pt x="240804" y="622220"/>
                  </a:lnTo>
                  <a:lnTo>
                    <a:pt x="241054" y="622086"/>
                  </a:lnTo>
                  <a:lnTo>
                    <a:pt x="241693" y="622222"/>
                  </a:lnTo>
                  <a:lnTo>
                    <a:pt x="242488" y="622805"/>
                  </a:lnTo>
                  <a:lnTo>
                    <a:pt x="242913" y="622481"/>
                  </a:lnTo>
                  <a:lnTo>
                    <a:pt x="243048" y="622159"/>
                  </a:lnTo>
                  <a:lnTo>
                    <a:pt x="242609" y="621137"/>
                  </a:lnTo>
                  <a:lnTo>
                    <a:pt x="242210" y="620694"/>
                  </a:lnTo>
                  <a:lnTo>
                    <a:pt x="241880" y="620743"/>
                  </a:lnTo>
                  <a:lnTo>
                    <a:pt x="241746" y="620678"/>
                  </a:lnTo>
                  <a:lnTo>
                    <a:pt x="241686" y="620517"/>
                  </a:lnTo>
                  <a:lnTo>
                    <a:pt x="241711" y="619665"/>
                  </a:lnTo>
                  <a:lnTo>
                    <a:pt x="241979" y="618755"/>
                  </a:lnTo>
                  <a:lnTo>
                    <a:pt x="242587" y="618542"/>
                  </a:lnTo>
                  <a:lnTo>
                    <a:pt x="242886" y="618379"/>
                  </a:lnTo>
                  <a:lnTo>
                    <a:pt x="242769" y="618052"/>
                  </a:lnTo>
                  <a:lnTo>
                    <a:pt x="242367" y="617561"/>
                  </a:lnTo>
                  <a:lnTo>
                    <a:pt x="242270" y="617334"/>
                  </a:lnTo>
                  <a:lnTo>
                    <a:pt x="242377" y="616995"/>
                  </a:lnTo>
                  <a:lnTo>
                    <a:pt x="242593" y="616893"/>
                  </a:lnTo>
                  <a:lnTo>
                    <a:pt x="242971" y="616983"/>
                  </a:lnTo>
                  <a:lnTo>
                    <a:pt x="243512" y="617312"/>
                  </a:lnTo>
                  <a:lnTo>
                    <a:pt x="243782" y="617233"/>
                  </a:lnTo>
                  <a:lnTo>
                    <a:pt x="243882" y="617078"/>
                  </a:lnTo>
                  <a:lnTo>
                    <a:pt x="244264" y="615716"/>
                  </a:lnTo>
                  <a:lnTo>
                    <a:pt x="244200" y="615353"/>
                  </a:lnTo>
                  <a:lnTo>
                    <a:pt x="242876" y="614432"/>
                  </a:lnTo>
                  <a:lnTo>
                    <a:pt x="242705" y="614187"/>
                  </a:lnTo>
                  <a:lnTo>
                    <a:pt x="242743" y="613645"/>
                  </a:lnTo>
                  <a:lnTo>
                    <a:pt x="242908" y="613315"/>
                  </a:lnTo>
                  <a:lnTo>
                    <a:pt x="243114" y="613240"/>
                  </a:lnTo>
                  <a:lnTo>
                    <a:pt x="243800" y="613079"/>
                  </a:lnTo>
                  <a:lnTo>
                    <a:pt x="243460" y="611944"/>
                  </a:lnTo>
                  <a:lnTo>
                    <a:pt x="243192" y="611003"/>
                  </a:lnTo>
                  <a:lnTo>
                    <a:pt x="243234" y="610785"/>
                  </a:lnTo>
                  <a:lnTo>
                    <a:pt x="243367" y="610660"/>
                  </a:lnTo>
                  <a:lnTo>
                    <a:pt x="243584" y="610606"/>
                  </a:lnTo>
                  <a:lnTo>
                    <a:pt x="244271" y="610913"/>
                  </a:lnTo>
                  <a:lnTo>
                    <a:pt x="244839" y="610960"/>
                  </a:lnTo>
                  <a:lnTo>
                    <a:pt x="245081" y="610795"/>
                  </a:lnTo>
                  <a:lnTo>
                    <a:pt x="245280" y="610543"/>
                  </a:lnTo>
                  <a:lnTo>
                    <a:pt x="245302" y="610233"/>
                  </a:lnTo>
                  <a:lnTo>
                    <a:pt x="244846" y="609520"/>
                  </a:lnTo>
                  <a:lnTo>
                    <a:pt x="244614" y="609483"/>
                  </a:lnTo>
                  <a:lnTo>
                    <a:pt x="244342" y="609337"/>
                  </a:lnTo>
                  <a:lnTo>
                    <a:pt x="244209" y="608978"/>
                  </a:lnTo>
                  <a:lnTo>
                    <a:pt x="244223" y="608740"/>
                  </a:lnTo>
                  <a:lnTo>
                    <a:pt x="244408" y="608460"/>
                  </a:lnTo>
                  <a:lnTo>
                    <a:pt x="244801" y="608228"/>
                  </a:lnTo>
                  <a:lnTo>
                    <a:pt x="245056" y="608229"/>
                  </a:lnTo>
                  <a:lnTo>
                    <a:pt x="245505" y="608514"/>
                  </a:lnTo>
                  <a:lnTo>
                    <a:pt x="246016" y="608457"/>
                  </a:lnTo>
                  <a:lnTo>
                    <a:pt x="246413" y="608009"/>
                  </a:lnTo>
                  <a:lnTo>
                    <a:pt x="246626" y="607539"/>
                  </a:lnTo>
                  <a:lnTo>
                    <a:pt x="246651" y="607298"/>
                  </a:lnTo>
                  <a:lnTo>
                    <a:pt x="246540" y="607039"/>
                  </a:lnTo>
                  <a:lnTo>
                    <a:pt x="246141" y="606931"/>
                  </a:lnTo>
                  <a:lnTo>
                    <a:pt x="245833" y="606018"/>
                  </a:lnTo>
                  <a:lnTo>
                    <a:pt x="245956" y="605572"/>
                  </a:lnTo>
                  <a:lnTo>
                    <a:pt x="245939" y="605418"/>
                  </a:lnTo>
                  <a:lnTo>
                    <a:pt x="245768" y="605158"/>
                  </a:lnTo>
                  <a:lnTo>
                    <a:pt x="244992" y="604668"/>
                  </a:lnTo>
                  <a:lnTo>
                    <a:pt x="244874" y="604327"/>
                  </a:lnTo>
                  <a:lnTo>
                    <a:pt x="244885" y="604101"/>
                  </a:lnTo>
                  <a:lnTo>
                    <a:pt x="245455" y="602905"/>
                  </a:lnTo>
                  <a:lnTo>
                    <a:pt x="246349" y="601814"/>
                  </a:lnTo>
                  <a:lnTo>
                    <a:pt x="246391" y="601592"/>
                  </a:lnTo>
                  <a:lnTo>
                    <a:pt x="247270" y="600570"/>
                  </a:lnTo>
                  <a:lnTo>
                    <a:pt x="247490" y="600503"/>
                  </a:lnTo>
                  <a:lnTo>
                    <a:pt x="247822" y="600592"/>
                  </a:lnTo>
                  <a:lnTo>
                    <a:pt x="248085" y="600556"/>
                  </a:lnTo>
                  <a:lnTo>
                    <a:pt x="248246" y="600504"/>
                  </a:lnTo>
                  <a:lnTo>
                    <a:pt x="248360" y="600368"/>
                  </a:lnTo>
                  <a:lnTo>
                    <a:pt x="248333" y="600034"/>
                  </a:lnTo>
                  <a:lnTo>
                    <a:pt x="248152" y="599839"/>
                  </a:lnTo>
                  <a:lnTo>
                    <a:pt x="247133" y="599436"/>
                  </a:lnTo>
                  <a:lnTo>
                    <a:pt x="246980" y="599210"/>
                  </a:lnTo>
                  <a:lnTo>
                    <a:pt x="247118" y="598940"/>
                  </a:lnTo>
                  <a:lnTo>
                    <a:pt x="247593" y="598872"/>
                  </a:lnTo>
                  <a:lnTo>
                    <a:pt x="247788" y="598622"/>
                  </a:lnTo>
                  <a:lnTo>
                    <a:pt x="247835" y="598272"/>
                  </a:lnTo>
                  <a:lnTo>
                    <a:pt x="247997" y="596627"/>
                  </a:lnTo>
                  <a:lnTo>
                    <a:pt x="247875" y="596481"/>
                  </a:lnTo>
                  <a:lnTo>
                    <a:pt x="247432" y="596513"/>
                  </a:lnTo>
                  <a:lnTo>
                    <a:pt x="247140" y="596362"/>
                  </a:lnTo>
                  <a:lnTo>
                    <a:pt x="246928" y="595780"/>
                  </a:lnTo>
                  <a:lnTo>
                    <a:pt x="247634" y="595722"/>
                  </a:lnTo>
                  <a:lnTo>
                    <a:pt x="247860" y="595529"/>
                  </a:lnTo>
                  <a:lnTo>
                    <a:pt x="247841" y="595317"/>
                  </a:lnTo>
                  <a:lnTo>
                    <a:pt x="247637" y="595115"/>
                  </a:lnTo>
                  <a:lnTo>
                    <a:pt x="247259" y="595012"/>
                  </a:lnTo>
                  <a:lnTo>
                    <a:pt x="246086" y="595302"/>
                  </a:lnTo>
                  <a:lnTo>
                    <a:pt x="245666" y="595506"/>
                  </a:lnTo>
                  <a:lnTo>
                    <a:pt x="245432" y="595824"/>
                  </a:lnTo>
                  <a:lnTo>
                    <a:pt x="245189" y="595934"/>
                  </a:lnTo>
                  <a:lnTo>
                    <a:pt x="244806" y="595872"/>
                  </a:lnTo>
                  <a:lnTo>
                    <a:pt x="244723" y="595635"/>
                  </a:lnTo>
                  <a:lnTo>
                    <a:pt x="236585" y="596210"/>
                  </a:lnTo>
                  <a:lnTo>
                    <a:pt x="235541" y="596291"/>
                  </a:lnTo>
                  <a:lnTo>
                    <a:pt x="234101" y="596398"/>
                  </a:lnTo>
                  <a:lnTo>
                    <a:pt x="231428" y="596593"/>
                  </a:lnTo>
                  <a:lnTo>
                    <a:pt x="226859" y="596976"/>
                  </a:lnTo>
                  <a:lnTo>
                    <a:pt x="226244" y="596999"/>
                  </a:lnTo>
                  <a:lnTo>
                    <a:pt x="222983" y="597305"/>
                  </a:lnTo>
                  <a:lnTo>
                    <a:pt x="222468" y="597344"/>
                  </a:lnTo>
                  <a:lnTo>
                    <a:pt x="216646" y="597775"/>
                  </a:lnTo>
                  <a:lnTo>
                    <a:pt x="216307" y="597756"/>
                  </a:lnTo>
                  <a:lnTo>
                    <a:pt x="212496" y="598079"/>
                  </a:lnTo>
                  <a:lnTo>
                    <a:pt x="210347" y="598243"/>
                  </a:lnTo>
                  <a:lnTo>
                    <a:pt x="209406" y="598327"/>
                  </a:lnTo>
                  <a:lnTo>
                    <a:pt x="206709" y="598517"/>
                  </a:lnTo>
                  <a:lnTo>
                    <a:pt x="196798" y="599246"/>
                  </a:lnTo>
                  <a:lnTo>
                    <a:pt x="196418" y="599291"/>
                  </a:lnTo>
                  <a:lnTo>
                    <a:pt x="192171" y="599582"/>
                  </a:lnTo>
                  <a:lnTo>
                    <a:pt x="180069" y="600473"/>
                  </a:lnTo>
                  <a:lnTo>
                    <a:pt x="169040" y="601273"/>
                  </a:lnTo>
                  <a:lnTo>
                    <a:pt x="168883" y="601284"/>
                  </a:lnTo>
                  <a:lnTo>
                    <a:pt x="166059" y="601480"/>
                  </a:lnTo>
                  <a:lnTo>
                    <a:pt x="164639" y="601643"/>
                  </a:lnTo>
                  <a:lnTo>
                    <a:pt x="159333" y="602010"/>
                  </a:lnTo>
                  <a:lnTo>
                    <a:pt x="158730" y="602056"/>
                  </a:lnTo>
                  <a:lnTo>
                    <a:pt x="157390" y="602153"/>
                  </a:lnTo>
                  <a:lnTo>
                    <a:pt x="156736" y="602198"/>
                  </a:lnTo>
                  <a:lnTo>
                    <a:pt x="152700" y="602456"/>
                  </a:lnTo>
                  <a:lnTo>
                    <a:pt x="152467" y="602480"/>
                  </a:lnTo>
                  <a:lnTo>
                    <a:pt x="152294" y="602495"/>
                  </a:lnTo>
                  <a:lnTo>
                    <a:pt x="151086" y="602579"/>
                  </a:lnTo>
                  <a:lnTo>
                    <a:pt x="143318" y="603088"/>
                  </a:lnTo>
                  <a:lnTo>
                    <a:pt x="140819" y="603251"/>
                  </a:lnTo>
                  <a:lnTo>
                    <a:pt x="138617" y="603400"/>
                  </a:lnTo>
                  <a:lnTo>
                    <a:pt x="138245" y="603438"/>
                  </a:lnTo>
                  <a:lnTo>
                    <a:pt x="138078" y="603443"/>
                  </a:lnTo>
                  <a:lnTo>
                    <a:pt x="130416" y="603964"/>
                  </a:lnTo>
                  <a:lnTo>
                    <a:pt x="130100" y="603981"/>
                  </a:lnTo>
                  <a:lnTo>
                    <a:pt x="119462" y="604705"/>
                  </a:lnTo>
                  <a:lnTo>
                    <a:pt x="116367" y="604849"/>
                  </a:lnTo>
                  <a:lnTo>
                    <a:pt x="115021" y="604964"/>
                  </a:lnTo>
                  <a:lnTo>
                    <a:pt x="114172" y="605001"/>
                  </a:lnTo>
                  <a:lnTo>
                    <a:pt x="113677" y="605037"/>
                  </a:lnTo>
                  <a:lnTo>
                    <a:pt x="113181" y="605070"/>
                  </a:lnTo>
                  <a:lnTo>
                    <a:pt x="107784" y="605421"/>
                  </a:lnTo>
                  <a:lnTo>
                    <a:pt x="99011" y="605927"/>
                  </a:lnTo>
                  <a:lnTo>
                    <a:pt x="77890" y="607308"/>
                  </a:lnTo>
                  <a:lnTo>
                    <a:pt x="76862" y="607375"/>
                  </a:lnTo>
                  <a:lnTo>
                    <a:pt x="75260" y="607472"/>
                  </a:lnTo>
                  <a:lnTo>
                    <a:pt x="71752" y="607684"/>
                  </a:lnTo>
                  <a:lnTo>
                    <a:pt x="63078" y="608156"/>
                  </a:lnTo>
                  <a:lnTo>
                    <a:pt x="56868" y="608512"/>
                  </a:lnTo>
                  <a:lnTo>
                    <a:pt x="54101" y="608629"/>
                  </a:lnTo>
                  <a:lnTo>
                    <a:pt x="31485" y="609980"/>
                  </a:lnTo>
                  <a:lnTo>
                    <a:pt x="31213" y="609992"/>
                  </a:lnTo>
                  <a:lnTo>
                    <a:pt x="22064" y="610496"/>
                  </a:lnTo>
                  <a:lnTo>
                    <a:pt x="21718" y="610560"/>
                  </a:lnTo>
                  <a:lnTo>
                    <a:pt x="16781" y="610728"/>
                  </a:lnTo>
                  <a:lnTo>
                    <a:pt x="5749" y="611352"/>
                  </a:lnTo>
                  <a:lnTo>
                    <a:pt x="4237" y="611396"/>
                  </a:lnTo>
                  <a:lnTo>
                    <a:pt x="5701" y="610454"/>
                  </a:lnTo>
                  <a:lnTo>
                    <a:pt x="8035" y="609482"/>
                  </a:lnTo>
                  <a:lnTo>
                    <a:pt x="10035" y="608497"/>
                  </a:lnTo>
                  <a:lnTo>
                    <a:pt x="11521" y="607436"/>
                  </a:lnTo>
                  <a:lnTo>
                    <a:pt x="12334" y="606558"/>
                  </a:lnTo>
                  <a:lnTo>
                    <a:pt x="13194" y="605179"/>
                  </a:lnTo>
                  <a:lnTo>
                    <a:pt x="13542" y="604107"/>
                  </a:lnTo>
                  <a:lnTo>
                    <a:pt x="13627" y="603626"/>
                  </a:lnTo>
                  <a:lnTo>
                    <a:pt x="13649" y="602955"/>
                  </a:lnTo>
                  <a:lnTo>
                    <a:pt x="13421" y="601983"/>
                  </a:lnTo>
                  <a:lnTo>
                    <a:pt x="13009" y="601145"/>
                  </a:lnTo>
                  <a:lnTo>
                    <a:pt x="12536" y="600684"/>
                  </a:lnTo>
                  <a:lnTo>
                    <a:pt x="8920" y="597793"/>
                  </a:lnTo>
                  <a:lnTo>
                    <a:pt x="6950" y="596430"/>
                  </a:lnTo>
                  <a:lnTo>
                    <a:pt x="6260" y="596061"/>
                  </a:lnTo>
                  <a:lnTo>
                    <a:pt x="5752" y="595656"/>
                  </a:lnTo>
                  <a:lnTo>
                    <a:pt x="5351" y="595253"/>
                  </a:lnTo>
                  <a:lnTo>
                    <a:pt x="4732" y="594322"/>
                  </a:lnTo>
                  <a:lnTo>
                    <a:pt x="4653" y="594003"/>
                  </a:lnTo>
                  <a:lnTo>
                    <a:pt x="4677" y="592603"/>
                  </a:lnTo>
                  <a:lnTo>
                    <a:pt x="4728" y="592148"/>
                  </a:lnTo>
                  <a:lnTo>
                    <a:pt x="4829" y="591874"/>
                  </a:lnTo>
                  <a:lnTo>
                    <a:pt x="5129" y="591402"/>
                  </a:lnTo>
                  <a:lnTo>
                    <a:pt x="7220" y="588725"/>
                  </a:lnTo>
                  <a:lnTo>
                    <a:pt x="7750" y="587964"/>
                  </a:lnTo>
                  <a:lnTo>
                    <a:pt x="8060" y="587381"/>
                  </a:lnTo>
                  <a:lnTo>
                    <a:pt x="8694" y="585950"/>
                  </a:lnTo>
                  <a:lnTo>
                    <a:pt x="8965" y="585142"/>
                  </a:lnTo>
                  <a:lnTo>
                    <a:pt x="8990" y="584786"/>
                  </a:lnTo>
                  <a:lnTo>
                    <a:pt x="8898" y="583639"/>
                  </a:lnTo>
                  <a:lnTo>
                    <a:pt x="8816" y="583327"/>
                  </a:lnTo>
                  <a:lnTo>
                    <a:pt x="8719" y="582962"/>
                  </a:lnTo>
                  <a:lnTo>
                    <a:pt x="8021" y="581798"/>
                  </a:lnTo>
                  <a:lnTo>
                    <a:pt x="7131" y="580887"/>
                  </a:lnTo>
                  <a:lnTo>
                    <a:pt x="4003" y="578513"/>
                  </a:lnTo>
                  <a:lnTo>
                    <a:pt x="1489" y="577435"/>
                  </a:lnTo>
                  <a:lnTo>
                    <a:pt x="450" y="576288"/>
                  </a:lnTo>
                  <a:lnTo>
                    <a:pt x="25" y="57522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985055" y="6312365"/>
              <a:ext cx="24087" cy="4582"/>
            </a:xfrm>
            <a:custGeom>
              <a:avLst/>
              <a:pathLst>
                <a:path w="24087" h="4582">
                  <a:moveTo>
                    <a:pt x="0" y="2287"/>
                  </a:moveTo>
                  <a:lnTo>
                    <a:pt x="4429" y="814"/>
                  </a:lnTo>
                  <a:lnTo>
                    <a:pt x="7192" y="0"/>
                  </a:lnTo>
                  <a:lnTo>
                    <a:pt x="10681" y="714"/>
                  </a:lnTo>
                  <a:lnTo>
                    <a:pt x="14999" y="1864"/>
                  </a:lnTo>
                  <a:lnTo>
                    <a:pt x="21177" y="2402"/>
                  </a:lnTo>
                  <a:lnTo>
                    <a:pt x="24087" y="4002"/>
                  </a:lnTo>
                  <a:lnTo>
                    <a:pt x="21040" y="4582"/>
                  </a:lnTo>
                  <a:lnTo>
                    <a:pt x="16743" y="4451"/>
                  </a:lnTo>
                  <a:lnTo>
                    <a:pt x="13177" y="4382"/>
                  </a:lnTo>
                  <a:lnTo>
                    <a:pt x="7434" y="2782"/>
                  </a:lnTo>
                  <a:lnTo>
                    <a:pt x="4088" y="3711"/>
                  </a:lnTo>
                  <a:lnTo>
                    <a:pt x="2060" y="3887"/>
                  </a:lnTo>
                  <a:lnTo>
                    <a:pt x="577" y="3506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933965" y="6316061"/>
              <a:ext cx="14444" cy="7950"/>
            </a:xfrm>
            <a:custGeom>
              <a:avLst/>
              <a:pathLst>
                <a:path w="14444" h="7950">
                  <a:moveTo>
                    <a:pt x="1255" y="3758"/>
                  </a:moveTo>
                  <a:lnTo>
                    <a:pt x="10907" y="3110"/>
                  </a:lnTo>
                  <a:lnTo>
                    <a:pt x="12497" y="0"/>
                  </a:lnTo>
                  <a:lnTo>
                    <a:pt x="14444" y="1178"/>
                  </a:lnTo>
                  <a:lnTo>
                    <a:pt x="13913" y="4052"/>
                  </a:lnTo>
                  <a:lnTo>
                    <a:pt x="12591" y="6695"/>
                  </a:lnTo>
                  <a:lnTo>
                    <a:pt x="10789" y="7148"/>
                  </a:lnTo>
                  <a:lnTo>
                    <a:pt x="8226" y="7950"/>
                  </a:lnTo>
                  <a:lnTo>
                    <a:pt x="5619" y="6229"/>
                  </a:lnTo>
                  <a:lnTo>
                    <a:pt x="0" y="535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19049" y="6314353"/>
              <a:ext cx="13796" cy="4764"/>
            </a:xfrm>
            <a:custGeom>
              <a:avLst/>
              <a:pathLst>
                <a:path w="13796" h="4764">
                  <a:moveTo>
                    <a:pt x="0" y="1440"/>
                  </a:moveTo>
                  <a:lnTo>
                    <a:pt x="2326" y="912"/>
                  </a:lnTo>
                  <a:lnTo>
                    <a:pt x="5935" y="2181"/>
                  </a:lnTo>
                  <a:lnTo>
                    <a:pt x="7528" y="2292"/>
                  </a:lnTo>
                  <a:lnTo>
                    <a:pt x="8814" y="1921"/>
                  </a:lnTo>
                  <a:lnTo>
                    <a:pt x="10625" y="800"/>
                  </a:lnTo>
                  <a:lnTo>
                    <a:pt x="13124" y="0"/>
                  </a:lnTo>
                  <a:lnTo>
                    <a:pt x="13796" y="1770"/>
                  </a:lnTo>
                  <a:lnTo>
                    <a:pt x="10781" y="3974"/>
                  </a:lnTo>
                  <a:lnTo>
                    <a:pt x="7686" y="4764"/>
                  </a:lnTo>
                  <a:lnTo>
                    <a:pt x="2354" y="4161"/>
                  </a:lnTo>
                  <a:lnTo>
                    <a:pt x="409" y="3060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957014" y="6315344"/>
              <a:ext cx="15155" cy="7925"/>
            </a:xfrm>
            <a:custGeom>
              <a:avLst/>
              <a:pathLst>
                <a:path w="15155" h="7925">
                  <a:moveTo>
                    <a:pt x="512" y="5899"/>
                  </a:moveTo>
                  <a:lnTo>
                    <a:pt x="4441" y="4972"/>
                  </a:lnTo>
                  <a:lnTo>
                    <a:pt x="7183" y="4591"/>
                  </a:lnTo>
                  <a:lnTo>
                    <a:pt x="11993" y="1352"/>
                  </a:lnTo>
                  <a:lnTo>
                    <a:pt x="13880" y="0"/>
                  </a:lnTo>
                  <a:lnTo>
                    <a:pt x="15155" y="487"/>
                  </a:lnTo>
                  <a:lnTo>
                    <a:pt x="14656" y="1870"/>
                  </a:lnTo>
                  <a:lnTo>
                    <a:pt x="12653" y="3680"/>
                  </a:lnTo>
                  <a:lnTo>
                    <a:pt x="5993" y="6927"/>
                  </a:lnTo>
                  <a:lnTo>
                    <a:pt x="2995" y="7925"/>
                  </a:lnTo>
                  <a:lnTo>
                    <a:pt x="0" y="7134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074505" y="4827375"/>
              <a:ext cx="787981" cy="667840"/>
            </a:xfrm>
            <a:custGeom>
              <a:avLst/>
              <a:pathLst>
                <a:path w="787981" h="667840">
                  <a:moveTo>
                    <a:pt x="125" y="17989"/>
                  </a:moveTo>
                  <a:lnTo>
                    <a:pt x="682" y="17237"/>
                  </a:lnTo>
                  <a:lnTo>
                    <a:pt x="1002" y="16954"/>
                  </a:lnTo>
                  <a:lnTo>
                    <a:pt x="3144" y="16984"/>
                  </a:lnTo>
                  <a:lnTo>
                    <a:pt x="9726" y="17030"/>
                  </a:lnTo>
                  <a:lnTo>
                    <a:pt x="14813" y="17021"/>
                  </a:lnTo>
                  <a:lnTo>
                    <a:pt x="18246" y="17108"/>
                  </a:lnTo>
                  <a:lnTo>
                    <a:pt x="22376" y="17157"/>
                  </a:lnTo>
                  <a:lnTo>
                    <a:pt x="24506" y="17191"/>
                  </a:lnTo>
                  <a:lnTo>
                    <a:pt x="26936" y="17229"/>
                  </a:lnTo>
                  <a:lnTo>
                    <a:pt x="27661" y="17240"/>
                  </a:lnTo>
                  <a:lnTo>
                    <a:pt x="27805" y="17246"/>
                  </a:lnTo>
                  <a:lnTo>
                    <a:pt x="34060" y="17277"/>
                  </a:lnTo>
                  <a:lnTo>
                    <a:pt x="40075" y="17303"/>
                  </a:lnTo>
                  <a:lnTo>
                    <a:pt x="44707" y="17336"/>
                  </a:lnTo>
                  <a:lnTo>
                    <a:pt x="46502" y="17378"/>
                  </a:lnTo>
                  <a:lnTo>
                    <a:pt x="48981" y="17387"/>
                  </a:lnTo>
                  <a:lnTo>
                    <a:pt x="61706" y="17407"/>
                  </a:lnTo>
                  <a:lnTo>
                    <a:pt x="62012" y="17410"/>
                  </a:lnTo>
                  <a:lnTo>
                    <a:pt x="62160" y="17412"/>
                  </a:lnTo>
                  <a:lnTo>
                    <a:pt x="62835" y="17420"/>
                  </a:lnTo>
                  <a:lnTo>
                    <a:pt x="63855" y="17427"/>
                  </a:lnTo>
                  <a:lnTo>
                    <a:pt x="68118" y="17452"/>
                  </a:lnTo>
                  <a:lnTo>
                    <a:pt x="69185" y="17463"/>
                  </a:lnTo>
                  <a:lnTo>
                    <a:pt x="72942" y="17483"/>
                  </a:lnTo>
                  <a:lnTo>
                    <a:pt x="73902" y="17498"/>
                  </a:lnTo>
                  <a:lnTo>
                    <a:pt x="74116" y="17506"/>
                  </a:lnTo>
                  <a:lnTo>
                    <a:pt x="74461" y="17508"/>
                  </a:lnTo>
                  <a:lnTo>
                    <a:pt x="75533" y="17487"/>
                  </a:lnTo>
                  <a:lnTo>
                    <a:pt x="77526" y="17485"/>
                  </a:lnTo>
                  <a:lnTo>
                    <a:pt x="78733" y="17488"/>
                  </a:lnTo>
                  <a:lnTo>
                    <a:pt x="87354" y="17547"/>
                  </a:lnTo>
                  <a:lnTo>
                    <a:pt x="90162" y="17486"/>
                  </a:lnTo>
                  <a:lnTo>
                    <a:pt x="91429" y="17493"/>
                  </a:lnTo>
                  <a:lnTo>
                    <a:pt x="95919" y="17516"/>
                  </a:lnTo>
                  <a:lnTo>
                    <a:pt x="97419" y="17522"/>
                  </a:lnTo>
                  <a:lnTo>
                    <a:pt x="97938" y="17535"/>
                  </a:lnTo>
                  <a:lnTo>
                    <a:pt x="106088" y="17527"/>
                  </a:lnTo>
                  <a:lnTo>
                    <a:pt x="106511" y="17554"/>
                  </a:lnTo>
                  <a:lnTo>
                    <a:pt x="107492" y="17565"/>
                  </a:lnTo>
                  <a:lnTo>
                    <a:pt x="111643" y="17579"/>
                  </a:lnTo>
                  <a:lnTo>
                    <a:pt x="118039" y="17586"/>
                  </a:lnTo>
                  <a:lnTo>
                    <a:pt x="118233" y="17583"/>
                  </a:lnTo>
                  <a:lnTo>
                    <a:pt x="121840" y="17582"/>
                  </a:lnTo>
                  <a:lnTo>
                    <a:pt x="127483" y="17570"/>
                  </a:lnTo>
                  <a:lnTo>
                    <a:pt x="131726" y="17525"/>
                  </a:lnTo>
                  <a:lnTo>
                    <a:pt x="137547" y="17438"/>
                  </a:lnTo>
                  <a:lnTo>
                    <a:pt x="137938" y="17438"/>
                  </a:lnTo>
                  <a:lnTo>
                    <a:pt x="138079" y="17435"/>
                  </a:lnTo>
                  <a:lnTo>
                    <a:pt x="138434" y="17432"/>
                  </a:lnTo>
                  <a:lnTo>
                    <a:pt x="143409" y="17339"/>
                  </a:lnTo>
                  <a:lnTo>
                    <a:pt x="145487" y="17280"/>
                  </a:lnTo>
                  <a:lnTo>
                    <a:pt x="146665" y="17239"/>
                  </a:lnTo>
                  <a:lnTo>
                    <a:pt x="150051" y="17157"/>
                  </a:lnTo>
                  <a:lnTo>
                    <a:pt x="158017" y="16943"/>
                  </a:lnTo>
                  <a:lnTo>
                    <a:pt x="160443" y="16875"/>
                  </a:lnTo>
                  <a:lnTo>
                    <a:pt x="161758" y="16846"/>
                  </a:lnTo>
                  <a:lnTo>
                    <a:pt x="163324" y="16805"/>
                  </a:lnTo>
                  <a:lnTo>
                    <a:pt x="165100" y="16794"/>
                  </a:lnTo>
                  <a:lnTo>
                    <a:pt x="165931" y="16749"/>
                  </a:lnTo>
                  <a:lnTo>
                    <a:pt x="172077" y="16554"/>
                  </a:lnTo>
                  <a:lnTo>
                    <a:pt x="187818" y="16038"/>
                  </a:lnTo>
                  <a:lnTo>
                    <a:pt x="188030" y="16046"/>
                  </a:lnTo>
                  <a:lnTo>
                    <a:pt x="189030" y="16008"/>
                  </a:lnTo>
                  <a:lnTo>
                    <a:pt x="194168" y="15779"/>
                  </a:lnTo>
                  <a:lnTo>
                    <a:pt x="196246" y="15679"/>
                  </a:lnTo>
                  <a:lnTo>
                    <a:pt x="200562" y="15463"/>
                  </a:lnTo>
                  <a:lnTo>
                    <a:pt x="202001" y="15408"/>
                  </a:lnTo>
                  <a:lnTo>
                    <a:pt x="204677" y="15274"/>
                  </a:lnTo>
                  <a:lnTo>
                    <a:pt x="204813" y="15257"/>
                  </a:lnTo>
                  <a:lnTo>
                    <a:pt x="205141" y="15241"/>
                  </a:lnTo>
                  <a:lnTo>
                    <a:pt x="207563" y="15127"/>
                  </a:lnTo>
                  <a:lnTo>
                    <a:pt x="209021" y="15059"/>
                  </a:lnTo>
                  <a:lnTo>
                    <a:pt x="209305" y="15031"/>
                  </a:lnTo>
                  <a:lnTo>
                    <a:pt x="214285" y="14810"/>
                  </a:lnTo>
                  <a:lnTo>
                    <a:pt x="215703" y="14744"/>
                  </a:lnTo>
                  <a:lnTo>
                    <a:pt x="218178" y="14633"/>
                  </a:lnTo>
                  <a:lnTo>
                    <a:pt x="218539" y="14594"/>
                  </a:lnTo>
                  <a:lnTo>
                    <a:pt x="223126" y="14422"/>
                  </a:lnTo>
                  <a:lnTo>
                    <a:pt x="223584" y="14404"/>
                  </a:lnTo>
                  <a:lnTo>
                    <a:pt x="225815" y="14326"/>
                  </a:lnTo>
                  <a:lnTo>
                    <a:pt x="226648" y="14332"/>
                  </a:lnTo>
                  <a:lnTo>
                    <a:pt x="227261" y="14311"/>
                  </a:lnTo>
                  <a:lnTo>
                    <a:pt x="228254" y="14282"/>
                  </a:lnTo>
                  <a:lnTo>
                    <a:pt x="228913" y="14249"/>
                  </a:lnTo>
                  <a:lnTo>
                    <a:pt x="232493" y="14111"/>
                  </a:lnTo>
                  <a:lnTo>
                    <a:pt x="233968" y="14031"/>
                  </a:lnTo>
                  <a:lnTo>
                    <a:pt x="234888" y="13987"/>
                  </a:lnTo>
                  <a:lnTo>
                    <a:pt x="235660" y="13948"/>
                  </a:lnTo>
                  <a:lnTo>
                    <a:pt x="235955" y="13943"/>
                  </a:lnTo>
                  <a:lnTo>
                    <a:pt x="236296" y="13930"/>
                  </a:lnTo>
                  <a:lnTo>
                    <a:pt x="242854" y="13566"/>
                  </a:lnTo>
                  <a:lnTo>
                    <a:pt x="246432" y="13362"/>
                  </a:lnTo>
                  <a:lnTo>
                    <a:pt x="246927" y="13323"/>
                  </a:lnTo>
                  <a:lnTo>
                    <a:pt x="247135" y="13334"/>
                  </a:lnTo>
                  <a:lnTo>
                    <a:pt x="247362" y="13320"/>
                  </a:lnTo>
                  <a:lnTo>
                    <a:pt x="247686" y="13300"/>
                  </a:lnTo>
                  <a:lnTo>
                    <a:pt x="248322" y="13264"/>
                  </a:lnTo>
                  <a:lnTo>
                    <a:pt x="250627" y="13190"/>
                  </a:lnTo>
                  <a:lnTo>
                    <a:pt x="251015" y="13171"/>
                  </a:lnTo>
                  <a:lnTo>
                    <a:pt x="257399" y="13032"/>
                  </a:lnTo>
                  <a:lnTo>
                    <a:pt x="257576" y="13012"/>
                  </a:lnTo>
                  <a:lnTo>
                    <a:pt x="260201" y="12965"/>
                  </a:lnTo>
                  <a:lnTo>
                    <a:pt x="267712" y="12661"/>
                  </a:lnTo>
                  <a:lnTo>
                    <a:pt x="270938" y="12528"/>
                  </a:lnTo>
                  <a:lnTo>
                    <a:pt x="274041" y="12402"/>
                  </a:lnTo>
                  <a:lnTo>
                    <a:pt x="280395" y="12169"/>
                  </a:lnTo>
                  <a:lnTo>
                    <a:pt x="294299" y="11382"/>
                  </a:lnTo>
                  <a:lnTo>
                    <a:pt x="298451" y="11069"/>
                  </a:lnTo>
                  <a:lnTo>
                    <a:pt x="298585" y="11058"/>
                  </a:lnTo>
                  <a:lnTo>
                    <a:pt x="299896" y="10954"/>
                  </a:lnTo>
                  <a:lnTo>
                    <a:pt x="314123" y="9983"/>
                  </a:lnTo>
                  <a:lnTo>
                    <a:pt x="315921" y="9869"/>
                  </a:lnTo>
                  <a:lnTo>
                    <a:pt x="320162" y="9691"/>
                  </a:lnTo>
                  <a:lnTo>
                    <a:pt x="321693" y="9606"/>
                  </a:lnTo>
                  <a:lnTo>
                    <a:pt x="322875" y="9516"/>
                  </a:lnTo>
                  <a:lnTo>
                    <a:pt x="324676" y="9471"/>
                  </a:lnTo>
                  <a:lnTo>
                    <a:pt x="325304" y="9419"/>
                  </a:lnTo>
                  <a:lnTo>
                    <a:pt x="327790" y="9304"/>
                  </a:lnTo>
                  <a:lnTo>
                    <a:pt x="328571" y="9258"/>
                  </a:lnTo>
                  <a:lnTo>
                    <a:pt x="336444" y="8900"/>
                  </a:lnTo>
                  <a:lnTo>
                    <a:pt x="338134" y="8788"/>
                  </a:lnTo>
                  <a:lnTo>
                    <a:pt x="341212" y="8612"/>
                  </a:lnTo>
                  <a:lnTo>
                    <a:pt x="343967" y="8453"/>
                  </a:lnTo>
                  <a:lnTo>
                    <a:pt x="344320" y="8450"/>
                  </a:lnTo>
                  <a:lnTo>
                    <a:pt x="349604" y="8083"/>
                  </a:lnTo>
                  <a:lnTo>
                    <a:pt x="349752" y="8073"/>
                  </a:lnTo>
                  <a:lnTo>
                    <a:pt x="356165" y="7614"/>
                  </a:lnTo>
                  <a:lnTo>
                    <a:pt x="366811" y="6752"/>
                  </a:lnTo>
                  <a:lnTo>
                    <a:pt x="367133" y="6736"/>
                  </a:lnTo>
                  <a:lnTo>
                    <a:pt x="369368" y="6578"/>
                  </a:lnTo>
                  <a:lnTo>
                    <a:pt x="370245" y="6550"/>
                  </a:lnTo>
                  <a:lnTo>
                    <a:pt x="378489" y="6008"/>
                  </a:lnTo>
                  <a:lnTo>
                    <a:pt x="381705" y="5752"/>
                  </a:lnTo>
                  <a:lnTo>
                    <a:pt x="383882" y="5576"/>
                  </a:lnTo>
                  <a:lnTo>
                    <a:pt x="387493" y="5316"/>
                  </a:lnTo>
                  <a:lnTo>
                    <a:pt x="394424" y="4843"/>
                  </a:lnTo>
                  <a:lnTo>
                    <a:pt x="396525" y="4701"/>
                  </a:lnTo>
                  <a:lnTo>
                    <a:pt x="398299" y="4597"/>
                  </a:lnTo>
                  <a:lnTo>
                    <a:pt x="398912" y="4556"/>
                  </a:lnTo>
                  <a:lnTo>
                    <a:pt x="400734" y="4403"/>
                  </a:lnTo>
                  <a:lnTo>
                    <a:pt x="410015" y="3773"/>
                  </a:lnTo>
                  <a:lnTo>
                    <a:pt x="410404" y="3718"/>
                  </a:lnTo>
                  <a:lnTo>
                    <a:pt x="411577" y="3648"/>
                  </a:lnTo>
                  <a:lnTo>
                    <a:pt x="413001" y="3492"/>
                  </a:lnTo>
                  <a:lnTo>
                    <a:pt x="413182" y="3501"/>
                  </a:lnTo>
                  <a:lnTo>
                    <a:pt x="417435" y="3139"/>
                  </a:lnTo>
                  <a:lnTo>
                    <a:pt x="420879" y="2866"/>
                  </a:lnTo>
                  <a:lnTo>
                    <a:pt x="423959" y="2615"/>
                  </a:lnTo>
                  <a:lnTo>
                    <a:pt x="426549" y="2434"/>
                  </a:lnTo>
                  <a:lnTo>
                    <a:pt x="427058" y="2354"/>
                  </a:lnTo>
                  <a:lnTo>
                    <a:pt x="427482" y="2288"/>
                  </a:lnTo>
                  <a:lnTo>
                    <a:pt x="435363" y="1613"/>
                  </a:lnTo>
                  <a:lnTo>
                    <a:pt x="439350" y="1156"/>
                  </a:lnTo>
                  <a:lnTo>
                    <a:pt x="440200" y="1054"/>
                  </a:lnTo>
                  <a:lnTo>
                    <a:pt x="441407" y="944"/>
                  </a:lnTo>
                  <a:lnTo>
                    <a:pt x="442944" y="802"/>
                  </a:lnTo>
                  <a:lnTo>
                    <a:pt x="443473" y="753"/>
                  </a:lnTo>
                  <a:lnTo>
                    <a:pt x="444523" y="642"/>
                  </a:lnTo>
                  <a:lnTo>
                    <a:pt x="450832" y="0"/>
                  </a:lnTo>
                  <a:lnTo>
                    <a:pt x="451933" y="1728"/>
                  </a:lnTo>
                  <a:lnTo>
                    <a:pt x="452322" y="2149"/>
                  </a:lnTo>
                  <a:lnTo>
                    <a:pt x="452877" y="2634"/>
                  </a:lnTo>
                  <a:lnTo>
                    <a:pt x="454675" y="3556"/>
                  </a:lnTo>
                  <a:lnTo>
                    <a:pt x="455552" y="4209"/>
                  </a:lnTo>
                  <a:lnTo>
                    <a:pt x="455846" y="4567"/>
                  </a:lnTo>
                  <a:lnTo>
                    <a:pt x="455970" y="4853"/>
                  </a:lnTo>
                  <a:lnTo>
                    <a:pt x="455948" y="5164"/>
                  </a:lnTo>
                  <a:lnTo>
                    <a:pt x="455390" y="6950"/>
                  </a:lnTo>
                  <a:lnTo>
                    <a:pt x="455406" y="7339"/>
                  </a:lnTo>
                  <a:lnTo>
                    <a:pt x="455512" y="7677"/>
                  </a:lnTo>
                  <a:lnTo>
                    <a:pt x="455766" y="8033"/>
                  </a:lnTo>
                  <a:lnTo>
                    <a:pt x="456578" y="8632"/>
                  </a:lnTo>
                  <a:lnTo>
                    <a:pt x="457789" y="8877"/>
                  </a:lnTo>
                  <a:lnTo>
                    <a:pt x="459658" y="9037"/>
                  </a:lnTo>
                  <a:lnTo>
                    <a:pt x="461499" y="9477"/>
                  </a:lnTo>
                  <a:lnTo>
                    <a:pt x="462955" y="9700"/>
                  </a:lnTo>
                  <a:lnTo>
                    <a:pt x="463328" y="9858"/>
                  </a:lnTo>
                  <a:lnTo>
                    <a:pt x="463543" y="10064"/>
                  </a:lnTo>
                  <a:lnTo>
                    <a:pt x="463676" y="10313"/>
                  </a:lnTo>
                  <a:lnTo>
                    <a:pt x="463824" y="11050"/>
                  </a:lnTo>
                  <a:lnTo>
                    <a:pt x="463800" y="12193"/>
                  </a:lnTo>
                  <a:lnTo>
                    <a:pt x="463493" y="13572"/>
                  </a:lnTo>
                  <a:lnTo>
                    <a:pt x="463495" y="13966"/>
                  </a:lnTo>
                  <a:lnTo>
                    <a:pt x="463641" y="14591"/>
                  </a:lnTo>
                  <a:lnTo>
                    <a:pt x="463872" y="15012"/>
                  </a:lnTo>
                  <a:lnTo>
                    <a:pt x="464174" y="15340"/>
                  </a:lnTo>
                  <a:lnTo>
                    <a:pt x="464653" y="15671"/>
                  </a:lnTo>
                  <a:lnTo>
                    <a:pt x="465170" y="15988"/>
                  </a:lnTo>
                  <a:lnTo>
                    <a:pt x="466738" y="16648"/>
                  </a:lnTo>
                  <a:lnTo>
                    <a:pt x="467186" y="17022"/>
                  </a:lnTo>
                  <a:lnTo>
                    <a:pt x="467665" y="17742"/>
                  </a:lnTo>
                  <a:lnTo>
                    <a:pt x="468127" y="18914"/>
                  </a:lnTo>
                  <a:lnTo>
                    <a:pt x="468260" y="19557"/>
                  </a:lnTo>
                  <a:lnTo>
                    <a:pt x="468376" y="19820"/>
                  </a:lnTo>
                  <a:lnTo>
                    <a:pt x="468521" y="20087"/>
                  </a:lnTo>
                  <a:lnTo>
                    <a:pt x="469189" y="20840"/>
                  </a:lnTo>
                  <a:lnTo>
                    <a:pt x="469998" y="21293"/>
                  </a:lnTo>
                  <a:lnTo>
                    <a:pt x="470443" y="21461"/>
                  </a:lnTo>
                  <a:lnTo>
                    <a:pt x="471705" y="21720"/>
                  </a:lnTo>
                  <a:lnTo>
                    <a:pt x="472704" y="21758"/>
                  </a:lnTo>
                  <a:lnTo>
                    <a:pt x="474392" y="21540"/>
                  </a:lnTo>
                  <a:lnTo>
                    <a:pt x="474793" y="21689"/>
                  </a:lnTo>
                  <a:lnTo>
                    <a:pt x="474942" y="21904"/>
                  </a:lnTo>
                  <a:lnTo>
                    <a:pt x="475063" y="22498"/>
                  </a:lnTo>
                  <a:lnTo>
                    <a:pt x="475058" y="22822"/>
                  </a:lnTo>
                  <a:lnTo>
                    <a:pt x="474984" y="23065"/>
                  </a:lnTo>
                  <a:lnTo>
                    <a:pt x="474769" y="23343"/>
                  </a:lnTo>
                  <a:lnTo>
                    <a:pt x="474152" y="23952"/>
                  </a:lnTo>
                  <a:lnTo>
                    <a:pt x="473985" y="24245"/>
                  </a:lnTo>
                  <a:lnTo>
                    <a:pt x="473996" y="24610"/>
                  </a:lnTo>
                  <a:lnTo>
                    <a:pt x="474100" y="24831"/>
                  </a:lnTo>
                  <a:lnTo>
                    <a:pt x="474530" y="25178"/>
                  </a:lnTo>
                  <a:lnTo>
                    <a:pt x="474998" y="25269"/>
                  </a:lnTo>
                  <a:lnTo>
                    <a:pt x="475658" y="25330"/>
                  </a:lnTo>
                  <a:lnTo>
                    <a:pt x="475684" y="25554"/>
                  </a:lnTo>
                  <a:lnTo>
                    <a:pt x="475457" y="26275"/>
                  </a:lnTo>
                  <a:lnTo>
                    <a:pt x="474933" y="27279"/>
                  </a:lnTo>
                  <a:lnTo>
                    <a:pt x="474902" y="27749"/>
                  </a:lnTo>
                  <a:lnTo>
                    <a:pt x="474999" y="28228"/>
                  </a:lnTo>
                  <a:lnTo>
                    <a:pt x="475223" y="28605"/>
                  </a:lnTo>
                  <a:lnTo>
                    <a:pt x="475486" y="28755"/>
                  </a:lnTo>
                  <a:lnTo>
                    <a:pt x="475934" y="28874"/>
                  </a:lnTo>
                  <a:lnTo>
                    <a:pt x="476426" y="28868"/>
                  </a:lnTo>
                  <a:lnTo>
                    <a:pt x="476991" y="29097"/>
                  </a:lnTo>
                  <a:lnTo>
                    <a:pt x="477184" y="29271"/>
                  </a:lnTo>
                  <a:lnTo>
                    <a:pt x="477270" y="29441"/>
                  </a:lnTo>
                  <a:lnTo>
                    <a:pt x="477441" y="29553"/>
                  </a:lnTo>
                  <a:lnTo>
                    <a:pt x="478255" y="29743"/>
                  </a:lnTo>
                  <a:lnTo>
                    <a:pt x="478748" y="29641"/>
                  </a:lnTo>
                  <a:lnTo>
                    <a:pt x="479161" y="29341"/>
                  </a:lnTo>
                  <a:lnTo>
                    <a:pt x="479386" y="29395"/>
                  </a:lnTo>
                  <a:lnTo>
                    <a:pt x="479383" y="29602"/>
                  </a:lnTo>
                  <a:lnTo>
                    <a:pt x="479331" y="29966"/>
                  </a:lnTo>
                  <a:lnTo>
                    <a:pt x="479918" y="32309"/>
                  </a:lnTo>
                  <a:lnTo>
                    <a:pt x="482074" y="31990"/>
                  </a:lnTo>
                  <a:lnTo>
                    <a:pt x="484733" y="31696"/>
                  </a:lnTo>
                  <a:lnTo>
                    <a:pt x="486504" y="32153"/>
                  </a:lnTo>
                  <a:lnTo>
                    <a:pt x="486890" y="32360"/>
                  </a:lnTo>
                  <a:lnTo>
                    <a:pt x="487236" y="32735"/>
                  </a:lnTo>
                  <a:lnTo>
                    <a:pt x="486481" y="33702"/>
                  </a:lnTo>
                  <a:lnTo>
                    <a:pt x="486180" y="33955"/>
                  </a:lnTo>
                  <a:lnTo>
                    <a:pt x="485105" y="34577"/>
                  </a:lnTo>
                  <a:lnTo>
                    <a:pt x="484519" y="35111"/>
                  </a:lnTo>
                  <a:lnTo>
                    <a:pt x="484365" y="35318"/>
                  </a:lnTo>
                  <a:lnTo>
                    <a:pt x="484216" y="35723"/>
                  </a:lnTo>
                  <a:lnTo>
                    <a:pt x="483769" y="36553"/>
                  </a:lnTo>
                  <a:lnTo>
                    <a:pt x="482753" y="38268"/>
                  </a:lnTo>
                  <a:lnTo>
                    <a:pt x="482318" y="39464"/>
                  </a:lnTo>
                  <a:lnTo>
                    <a:pt x="482074" y="41254"/>
                  </a:lnTo>
                  <a:lnTo>
                    <a:pt x="481873" y="42012"/>
                  </a:lnTo>
                  <a:lnTo>
                    <a:pt x="480471" y="45614"/>
                  </a:lnTo>
                  <a:lnTo>
                    <a:pt x="480107" y="46721"/>
                  </a:lnTo>
                  <a:lnTo>
                    <a:pt x="479850" y="47889"/>
                  </a:lnTo>
                  <a:lnTo>
                    <a:pt x="479836" y="48326"/>
                  </a:lnTo>
                  <a:lnTo>
                    <a:pt x="479898" y="49109"/>
                  </a:lnTo>
                  <a:lnTo>
                    <a:pt x="480204" y="49845"/>
                  </a:lnTo>
                  <a:lnTo>
                    <a:pt x="480286" y="50205"/>
                  </a:lnTo>
                  <a:lnTo>
                    <a:pt x="480247" y="50626"/>
                  </a:lnTo>
                  <a:lnTo>
                    <a:pt x="479579" y="52245"/>
                  </a:lnTo>
                  <a:lnTo>
                    <a:pt x="479495" y="52447"/>
                  </a:lnTo>
                  <a:lnTo>
                    <a:pt x="479201" y="52714"/>
                  </a:lnTo>
                  <a:lnTo>
                    <a:pt x="478953" y="53059"/>
                  </a:lnTo>
                  <a:lnTo>
                    <a:pt x="478699" y="53756"/>
                  </a:lnTo>
                  <a:lnTo>
                    <a:pt x="478644" y="54133"/>
                  </a:lnTo>
                  <a:lnTo>
                    <a:pt x="478720" y="54423"/>
                  </a:lnTo>
                  <a:lnTo>
                    <a:pt x="478929" y="54794"/>
                  </a:lnTo>
                  <a:lnTo>
                    <a:pt x="478989" y="55883"/>
                  </a:lnTo>
                  <a:lnTo>
                    <a:pt x="478761" y="57185"/>
                  </a:lnTo>
                  <a:lnTo>
                    <a:pt x="478774" y="58100"/>
                  </a:lnTo>
                  <a:lnTo>
                    <a:pt x="478879" y="58769"/>
                  </a:lnTo>
                  <a:lnTo>
                    <a:pt x="479074" y="59388"/>
                  </a:lnTo>
                  <a:lnTo>
                    <a:pt x="479176" y="59710"/>
                  </a:lnTo>
                  <a:lnTo>
                    <a:pt x="479083" y="60107"/>
                  </a:lnTo>
                  <a:lnTo>
                    <a:pt x="478663" y="60759"/>
                  </a:lnTo>
                  <a:lnTo>
                    <a:pt x="478513" y="61142"/>
                  </a:lnTo>
                  <a:lnTo>
                    <a:pt x="478362" y="62290"/>
                  </a:lnTo>
                  <a:lnTo>
                    <a:pt x="478370" y="62661"/>
                  </a:lnTo>
                  <a:lnTo>
                    <a:pt x="478561" y="63844"/>
                  </a:lnTo>
                  <a:lnTo>
                    <a:pt x="479082" y="65699"/>
                  </a:lnTo>
                  <a:lnTo>
                    <a:pt x="479081" y="65896"/>
                  </a:lnTo>
                  <a:lnTo>
                    <a:pt x="478771" y="66953"/>
                  </a:lnTo>
                  <a:lnTo>
                    <a:pt x="478771" y="67274"/>
                  </a:lnTo>
                  <a:lnTo>
                    <a:pt x="479084" y="70071"/>
                  </a:lnTo>
                  <a:lnTo>
                    <a:pt x="479254" y="70964"/>
                  </a:lnTo>
                  <a:lnTo>
                    <a:pt x="479728" y="72964"/>
                  </a:lnTo>
                  <a:lnTo>
                    <a:pt x="480447" y="75455"/>
                  </a:lnTo>
                  <a:lnTo>
                    <a:pt x="480904" y="77302"/>
                  </a:lnTo>
                  <a:lnTo>
                    <a:pt x="481220" y="78361"/>
                  </a:lnTo>
                  <a:lnTo>
                    <a:pt x="481976" y="80312"/>
                  </a:lnTo>
                  <a:lnTo>
                    <a:pt x="481552" y="83427"/>
                  </a:lnTo>
                  <a:lnTo>
                    <a:pt x="482504" y="85328"/>
                  </a:lnTo>
                  <a:lnTo>
                    <a:pt x="482905" y="85876"/>
                  </a:lnTo>
                  <a:lnTo>
                    <a:pt x="483748" y="87353"/>
                  </a:lnTo>
                  <a:lnTo>
                    <a:pt x="484763" y="89311"/>
                  </a:lnTo>
                  <a:lnTo>
                    <a:pt x="485021" y="89989"/>
                  </a:lnTo>
                  <a:lnTo>
                    <a:pt x="485117" y="90482"/>
                  </a:lnTo>
                  <a:lnTo>
                    <a:pt x="485297" y="90952"/>
                  </a:lnTo>
                  <a:lnTo>
                    <a:pt x="485498" y="91258"/>
                  </a:lnTo>
                  <a:lnTo>
                    <a:pt x="486064" y="91644"/>
                  </a:lnTo>
                  <a:lnTo>
                    <a:pt x="486599" y="92750"/>
                  </a:lnTo>
                  <a:lnTo>
                    <a:pt x="487192" y="93606"/>
                  </a:lnTo>
                  <a:lnTo>
                    <a:pt x="487528" y="94438"/>
                  </a:lnTo>
                  <a:lnTo>
                    <a:pt x="488233" y="95608"/>
                  </a:lnTo>
                  <a:lnTo>
                    <a:pt x="488776" y="96298"/>
                  </a:lnTo>
                  <a:lnTo>
                    <a:pt x="488966" y="96455"/>
                  </a:lnTo>
                  <a:lnTo>
                    <a:pt x="489726" y="97081"/>
                  </a:lnTo>
                  <a:lnTo>
                    <a:pt x="490118" y="97498"/>
                  </a:lnTo>
                  <a:lnTo>
                    <a:pt x="490601" y="98178"/>
                  </a:lnTo>
                  <a:lnTo>
                    <a:pt x="490922" y="98934"/>
                  </a:lnTo>
                  <a:lnTo>
                    <a:pt x="491030" y="99752"/>
                  </a:lnTo>
                  <a:lnTo>
                    <a:pt x="490955" y="100581"/>
                  </a:lnTo>
                  <a:lnTo>
                    <a:pt x="490857" y="100832"/>
                  </a:lnTo>
                  <a:lnTo>
                    <a:pt x="490006" y="101931"/>
                  </a:lnTo>
                  <a:lnTo>
                    <a:pt x="488482" y="104100"/>
                  </a:lnTo>
                  <a:lnTo>
                    <a:pt x="488184" y="105671"/>
                  </a:lnTo>
                  <a:lnTo>
                    <a:pt x="488122" y="106423"/>
                  </a:lnTo>
                  <a:lnTo>
                    <a:pt x="488347" y="107524"/>
                  </a:lnTo>
                  <a:lnTo>
                    <a:pt x="489714" y="111115"/>
                  </a:lnTo>
                  <a:lnTo>
                    <a:pt x="490107" y="111824"/>
                  </a:lnTo>
                  <a:lnTo>
                    <a:pt x="490512" y="112207"/>
                  </a:lnTo>
                  <a:lnTo>
                    <a:pt x="492267" y="113262"/>
                  </a:lnTo>
                  <a:lnTo>
                    <a:pt x="493229" y="113725"/>
                  </a:lnTo>
                  <a:lnTo>
                    <a:pt x="494216" y="114459"/>
                  </a:lnTo>
                  <a:lnTo>
                    <a:pt x="495623" y="115201"/>
                  </a:lnTo>
                  <a:lnTo>
                    <a:pt x="496538" y="115780"/>
                  </a:lnTo>
                  <a:lnTo>
                    <a:pt x="496876" y="116117"/>
                  </a:lnTo>
                  <a:lnTo>
                    <a:pt x="497755" y="117314"/>
                  </a:lnTo>
                  <a:lnTo>
                    <a:pt x="498328" y="118401"/>
                  </a:lnTo>
                  <a:lnTo>
                    <a:pt x="498582" y="119161"/>
                  </a:lnTo>
                  <a:lnTo>
                    <a:pt x="498583" y="119525"/>
                  </a:lnTo>
                  <a:lnTo>
                    <a:pt x="498280" y="120381"/>
                  </a:lnTo>
                  <a:lnTo>
                    <a:pt x="498222" y="121044"/>
                  </a:lnTo>
                  <a:lnTo>
                    <a:pt x="498280" y="122508"/>
                  </a:lnTo>
                  <a:lnTo>
                    <a:pt x="498420" y="123418"/>
                  </a:lnTo>
                  <a:lnTo>
                    <a:pt x="498338" y="123831"/>
                  </a:lnTo>
                  <a:lnTo>
                    <a:pt x="498202" y="124144"/>
                  </a:lnTo>
                  <a:lnTo>
                    <a:pt x="497988" y="125458"/>
                  </a:lnTo>
                  <a:lnTo>
                    <a:pt x="498085" y="127297"/>
                  </a:lnTo>
                  <a:lnTo>
                    <a:pt x="498368" y="127797"/>
                  </a:lnTo>
                  <a:lnTo>
                    <a:pt x="500175" y="129721"/>
                  </a:lnTo>
                  <a:lnTo>
                    <a:pt x="501065" y="130537"/>
                  </a:lnTo>
                  <a:lnTo>
                    <a:pt x="502685" y="131767"/>
                  </a:lnTo>
                  <a:lnTo>
                    <a:pt x="504307" y="132830"/>
                  </a:lnTo>
                  <a:lnTo>
                    <a:pt x="505628" y="133891"/>
                  </a:lnTo>
                  <a:lnTo>
                    <a:pt x="505787" y="134018"/>
                  </a:lnTo>
                  <a:lnTo>
                    <a:pt x="506146" y="134635"/>
                  </a:lnTo>
                  <a:lnTo>
                    <a:pt x="507169" y="135294"/>
                  </a:lnTo>
                  <a:lnTo>
                    <a:pt x="508389" y="135907"/>
                  </a:lnTo>
                  <a:lnTo>
                    <a:pt x="509238" y="136503"/>
                  </a:lnTo>
                  <a:lnTo>
                    <a:pt x="510370" y="137730"/>
                  </a:lnTo>
                  <a:lnTo>
                    <a:pt x="511148" y="138859"/>
                  </a:lnTo>
                  <a:lnTo>
                    <a:pt x="512538" y="139979"/>
                  </a:lnTo>
                  <a:lnTo>
                    <a:pt x="512892" y="140485"/>
                  </a:lnTo>
                  <a:lnTo>
                    <a:pt x="513194" y="141093"/>
                  </a:lnTo>
                  <a:lnTo>
                    <a:pt x="513483" y="141518"/>
                  </a:lnTo>
                  <a:lnTo>
                    <a:pt x="514907" y="142794"/>
                  </a:lnTo>
                  <a:lnTo>
                    <a:pt x="515612" y="143232"/>
                  </a:lnTo>
                  <a:lnTo>
                    <a:pt x="516389" y="143552"/>
                  </a:lnTo>
                  <a:lnTo>
                    <a:pt x="519946" y="144820"/>
                  </a:lnTo>
                  <a:lnTo>
                    <a:pt x="520418" y="145152"/>
                  </a:lnTo>
                  <a:lnTo>
                    <a:pt x="520900" y="145784"/>
                  </a:lnTo>
                  <a:lnTo>
                    <a:pt x="521322" y="146479"/>
                  </a:lnTo>
                  <a:lnTo>
                    <a:pt x="521380" y="146673"/>
                  </a:lnTo>
                  <a:lnTo>
                    <a:pt x="521760" y="148135"/>
                  </a:lnTo>
                  <a:lnTo>
                    <a:pt x="522072" y="149936"/>
                  </a:lnTo>
                  <a:lnTo>
                    <a:pt x="522270" y="150606"/>
                  </a:lnTo>
                  <a:lnTo>
                    <a:pt x="522866" y="151509"/>
                  </a:lnTo>
                  <a:lnTo>
                    <a:pt x="523482" y="152286"/>
                  </a:lnTo>
                  <a:lnTo>
                    <a:pt x="524087" y="152958"/>
                  </a:lnTo>
                  <a:lnTo>
                    <a:pt x="524714" y="153282"/>
                  </a:lnTo>
                  <a:lnTo>
                    <a:pt x="527192" y="153662"/>
                  </a:lnTo>
                  <a:lnTo>
                    <a:pt x="528598" y="153746"/>
                  </a:lnTo>
                  <a:lnTo>
                    <a:pt x="530202" y="154005"/>
                  </a:lnTo>
                  <a:lnTo>
                    <a:pt x="531126" y="155338"/>
                  </a:lnTo>
                  <a:lnTo>
                    <a:pt x="531976" y="157075"/>
                  </a:lnTo>
                  <a:lnTo>
                    <a:pt x="532797" y="158414"/>
                  </a:lnTo>
                  <a:lnTo>
                    <a:pt x="533345" y="159101"/>
                  </a:lnTo>
                  <a:lnTo>
                    <a:pt x="534662" y="160230"/>
                  </a:lnTo>
                  <a:lnTo>
                    <a:pt x="535056" y="163231"/>
                  </a:lnTo>
                  <a:lnTo>
                    <a:pt x="535439" y="163983"/>
                  </a:lnTo>
                  <a:lnTo>
                    <a:pt x="536221" y="164929"/>
                  </a:lnTo>
                  <a:lnTo>
                    <a:pt x="538017" y="166838"/>
                  </a:lnTo>
                  <a:lnTo>
                    <a:pt x="539764" y="168169"/>
                  </a:lnTo>
                  <a:lnTo>
                    <a:pt x="541138" y="168975"/>
                  </a:lnTo>
                  <a:lnTo>
                    <a:pt x="542120" y="169661"/>
                  </a:lnTo>
                  <a:lnTo>
                    <a:pt x="543283" y="170275"/>
                  </a:lnTo>
                  <a:lnTo>
                    <a:pt x="544526" y="170568"/>
                  </a:lnTo>
                  <a:lnTo>
                    <a:pt x="545158" y="170849"/>
                  </a:lnTo>
                  <a:lnTo>
                    <a:pt x="545779" y="171423"/>
                  </a:lnTo>
                  <a:lnTo>
                    <a:pt x="546363" y="171711"/>
                  </a:lnTo>
                  <a:lnTo>
                    <a:pt x="547526" y="172075"/>
                  </a:lnTo>
                  <a:lnTo>
                    <a:pt x="548577" y="172231"/>
                  </a:lnTo>
                  <a:lnTo>
                    <a:pt x="549463" y="172695"/>
                  </a:lnTo>
                  <a:lnTo>
                    <a:pt x="549671" y="172865"/>
                  </a:lnTo>
                  <a:lnTo>
                    <a:pt x="549871" y="173139"/>
                  </a:lnTo>
                  <a:lnTo>
                    <a:pt x="549955" y="173328"/>
                  </a:lnTo>
                  <a:lnTo>
                    <a:pt x="550094" y="173637"/>
                  </a:lnTo>
                  <a:lnTo>
                    <a:pt x="550336" y="174389"/>
                  </a:lnTo>
                  <a:lnTo>
                    <a:pt x="550974" y="175025"/>
                  </a:lnTo>
                  <a:lnTo>
                    <a:pt x="551465" y="175350"/>
                  </a:lnTo>
                  <a:lnTo>
                    <a:pt x="551889" y="175537"/>
                  </a:lnTo>
                  <a:lnTo>
                    <a:pt x="552621" y="175747"/>
                  </a:lnTo>
                  <a:lnTo>
                    <a:pt x="553387" y="175869"/>
                  </a:lnTo>
                  <a:lnTo>
                    <a:pt x="553755" y="176054"/>
                  </a:lnTo>
                  <a:lnTo>
                    <a:pt x="553994" y="176314"/>
                  </a:lnTo>
                  <a:lnTo>
                    <a:pt x="554042" y="176631"/>
                  </a:lnTo>
                  <a:lnTo>
                    <a:pt x="554360" y="177055"/>
                  </a:lnTo>
                  <a:lnTo>
                    <a:pt x="555122" y="177747"/>
                  </a:lnTo>
                  <a:lnTo>
                    <a:pt x="559199" y="179848"/>
                  </a:lnTo>
                  <a:lnTo>
                    <a:pt x="560572" y="180661"/>
                  </a:lnTo>
                  <a:lnTo>
                    <a:pt x="561455" y="181318"/>
                  </a:lnTo>
                  <a:lnTo>
                    <a:pt x="563743" y="183648"/>
                  </a:lnTo>
                  <a:lnTo>
                    <a:pt x="564277" y="184081"/>
                  </a:lnTo>
                  <a:lnTo>
                    <a:pt x="566333" y="185044"/>
                  </a:lnTo>
                  <a:lnTo>
                    <a:pt x="567034" y="185528"/>
                  </a:lnTo>
                  <a:lnTo>
                    <a:pt x="567258" y="185889"/>
                  </a:lnTo>
                  <a:lnTo>
                    <a:pt x="567411" y="186476"/>
                  </a:lnTo>
                  <a:lnTo>
                    <a:pt x="568246" y="187270"/>
                  </a:lnTo>
                  <a:lnTo>
                    <a:pt x="569207" y="187850"/>
                  </a:lnTo>
                  <a:lnTo>
                    <a:pt x="569431" y="188170"/>
                  </a:lnTo>
                  <a:lnTo>
                    <a:pt x="570237" y="189670"/>
                  </a:lnTo>
                  <a:lnTo>
                    <a:pt x="572196" y="191696"/>
                  </a:lnTo>
                  <a:lnTo>
                    <a:pt x="572517" y="191868"/>
                  </a:lnTo>
                  <a:lnTo>
                    <a:pt x="573650" y="192125"/>
                  </a:lnTo>
                  <a:lnTo>
                    <a:pt x="574256" y="192499"/>
                  </a:lnTo>
                  <a:lnTo>
                    <a:pt x="574743" y="192940"/>
                  </a:lnTo>
                  <a:lnTo>
                    <a:pt x="575125" y="193611"/>
                  </a:lnTo>
                  <a:lnTo>
                    <a:pt x="575910" y="196279"/>
                  </a:lnTo>
                  <a:lnTo>
                    <a:pt x="575980" y="196651"/>
                  </a:lnTo>
                  <a:lnTo>
                    <a:pt x="575963" y="197546"/>
                  </a:lnTo>
                  <a:lnTo>
                    <a:pt x="576595" y="199008"/>
                  </a:lnTo>
                  <a:lnTo>
                    <a:pt x="576686" y="199518"/>
                  </a:lnTo>
                  <a:lnTo>
                    <a:pt x="576712" y="200060"/>
                  </a:lnTo>
                  <a:lnTo>
                    <a:pt x="576664" y="200643"/>
                  </a:lnTo>
                  <a:lnTo>
                    <a:pt x="576716" y="201432"/>
                  </a:lnTo>
                  <a:lnTo>
                    <a:pt x="577175" y="203187"/>
                  </a:lnTo>
                  <a:lnTo>
                    <a:pt x="577701" y="204471"/>
                  </a:lnTo>
                  <a:lnTo>
                    <a:pt x="577793" y="204972"/>
                  </a:lnTo>
                  <a:lnTo>
                    <a:pt x="578052" y="207580"/>
                  </a:lnTo>
                  <a:lnTo>
                    <a:pt x="578234" y="208195"/>
                  </a:lnTo>
                  <a:lnTo>
                    <a:pt x="578617" y="209306"/>
                  </a:lnTo>
                  <a:lnTo>
                    <a:pt x="578914" y="209936"/>
                  </a:lnTo>
                  <a:lnTo>
                    <a:pt x="579225" y="210404"/>
                  </a:lnTo>
                  <a:lnTo>
                    <a:pt x="579907" y="211209"/>
                  </a:lnTo>
                  <a:lnTo>
                    <a:pt x="581031" y="212890"/>
                  </a:lnTo>
                  <a:lnTo>
                    <a:pt x="581245" y="213497"/>
                  </a:lnTo>
                  <a:lnTo>
                    <a:pt x="581758" y="215377"/>
                  </a:lnTo>
                  <a:lnTo>
                    <a:pt x="581754" y="216928"/>
                  </a:lnTo>
                  <a:lnTo>
                    <a:pt x="581685" y="217185"/>
                  </a:lnTo>
                  <a:lnTo>
                    <a:pt x="579827" y="219745"/>
                  </a:lnTo>
                  <a:lnTo>
                    <a:pt x="579753" y="219953"/>
                  </a:lnTo>
                  <a:lnTo>
                    <a:pt x="579690" y="220670"/>
                  </a:lnTo>
                  <a:lnTo>
                    <a:pt x="578585" y="221993"/>
                  </a:lnTo>
                  <a:lnTo>
                    <a:pt x="578480" y="222221"/>
                  </a:lnTo>
                  <a:lnTo>
                    <a:pt x="578490" y="222454"/>
                  </a:lnTo>
                  <a:lnTo>
                    <a:pt x="578790" y="223493"/>
                  </a:lnTo>
                  <a:lnTo>
                    <a:pt x="579254" y="224132"/>
                  </a:lnTo>
                  <a:lnTo>
                    <a:pt x="580209" y="226014"/>
                  </a:lnTo>
                  <a:lnTo>
                    <a:pt x="581259" y="227776"/>
                  </a:lnTo>
                  <a:lnTo>
                    <a:pt x="581575" y="228417"/>
                  </a:lnTo>
                  <a:lnTo>
                    <a:pt x="581756" y="229117"/>
                  </a:lnTo>
                  <a:lnTo>
                    <a:pt x="581899" y="229397"/>
                  </a:lnTo>
                  <a:lnTo>
                    <a:pt x="582410" y="230149"/>
                  </a:lnTo>
                  <a:lnTo>
                    <a:pt x="582606" y="230324"/>
                  </a:lnTo>
                  <a:lnTo>
                    <a:pt x="583113" y="231312"/>
                  </a:lnTo>
                  <a:lnTo>
                    <a:pt x="583391" y="232437"/>
                  </a:lnTo>
                  <a:lnTo>
                    <a:pt x="583561" y="235120"/>
                  </a:lnTo>
                  <a:lnTo>
                    <a:pt x="583649" y="235655"/>
                  </a:lnTo>
                  <a:lnTo>
                    <a:pt x="584211" y="237069"/>
                  </a:lnTo>
                  <a:lnTo>
                    <a:pt x="584548" y="237655"/>
                  </a:lnTo>
                  <a:lnTo>
                    <a:pt x="585098" y="239681"/>
                  </a:lnTo>
                  <a:lnTo>
                    <a:pt x="585407" y="240566"/>
                  </a:lnTo>
                  <a:lnTo>
                    <a:pt x="585661" y="240999"/>
                  </a:lnTo>
                  <a:lnTo>
                    <a:pt x="586179" y="241661"/>
                  </a:lnTo>
                  <a:lnTo>
                    <a:pt x="586685" y="242237"/>
                  </a:lnTo>
                  <a:lnTo>
                    <a:pt x="587314" y="242790"/>
                  </a:lnTo>
                  <a:lnTo>
                    <a:pt x="588272" y="243293"/>
                  </a:lnTo>
                  <a:lnTo>
                    <a:pt x="588772" y="243899"/>
                  </a:lnTo>
                  <a:lnTo>
                    <a:pt x="589736" y="245652"/>
                  </a:lnTo>
                  <a:lnTo>
                    <a:pt x="590148" y="246062"/>
                  </a:lnTo>
                  <a:lnTo>
                    <a:pt x="593678" y="247837"/>
                  </a:lnTo>
                  <a:lnTo>
                    <a:pt x="595103" y="248631"/>
                  </a:lnTo>
                  <a:lnTo>
                    <a:pt x="595872" y="248683"/>
                  </a:lnTo>
                  <a:lnTo>
                    <a:pt x="597028" y="248532"/>
                  </a:lnTo>
                  <a:lnTo>
                    <a:pt x="598250" y="248166"/>
                  </a:lnTo>
                  <a:lnTo>
                    <a:pt x="599341" y="247619"/>
                  </a:lnTo>
                  <a:lnTo>
                    <a:pt x="599541" y="247453"/>
                  </a:lnTo>
                  <a:lnTo>
                    <a:pt x="600900" y="245591"/>
                  </a:lnTo>
                  <a:lnTo>
                    <a:pt x="602403" y="243762"/>
                  </a:lnTo>
                  <a:lnTo>
                    <a:pt x="603451" y="243110"/>
                  </a:lnTo>
                  <a:lnTo>
                    <a:pt x="604214" y="241934"/>
                  </a:lnTo>
                  <a:lnTo>
                    <a:pt x="605562" y="239550"/>
                  </a:lnTo>
                  <a:lnTo>
                    <a:pt x="605962" y="238237"/>
                  </a:lnTo>
                  <a:lnTo>
                    <a:pt x="605823" y="237402"/>
                  </a:lnTo>
                  <a:lnTo>
                    <a:pt x="605820" y="237153"/>
                  </a:lnTo>
                  <a:lnTo>
                    <a:pt x="605902" y="236804"/>
                  </a:lnTo>
                  <a:lnTo>
                    <a:pt x="606936" y="234617"/>
                  </a:lnTo>
                  <a:lnTo>
                    <a:pt x="607402" y="234148"/>
                  </a:lnTo>
                  <a:lnTo>
                    <a:pt x="607990" y="233738"/>
                  </a:lnTo>
                  <a:lnTo>
                    <a:pt x="609282" y="233145"/>
                  </a:lnTo>
                  <a:lnTo>
                    <a:pt x="610508" y="233121"/>
                  </a:lnTo>
                  <a:lnTo>
                    <a:pt x="611248" y="233343"/>
                  </a:lnTo>
                  <a:lnTo>
                    <a:pt x="612294" y="233529"/>
                  </a:lnTo>
                  <a:lnTo>
                    <a:pt x="613624" y="233506"/>
                  </a:lnTo>
                  <a:lnTo>
                    <a:pt x="614401" y="233568"/>
                  </a:lnTo>
                  <a:lnTo>
                    <a:pt x="615629" y="233856"/>
                  </a:lnTo>
                  <a:lnTo>
                    <a:pt x="617123" y="234431"/>
                  </a:lnTo>
                  <a:lnTo>
                    <a:pt x="621454" y="236298"/>
                  </a:lnTo>
                  <a:lnTo>
                    <a:pt x="623000" y="237268"/>
                  </a:lnTo>
                  <a:lnTo>
                    <a:pt x="624104" y="237732"/>
                  </a:lnTo>
                  <a:lnTo>
                    <a:pt x="624878" y="237961"/>
                  </a:lnTo>
                  <a:lnTo>
                    <a:pt x="625842" y="238454"/>
                  </a:lnTo>
                  <a:lnTo>
                    <a:pt x="626230" y="238515"/>
                  </a:lnTo>
                  <a:lnTo>
                    <a:pt x="627076" y="238476"/>
                  </a:lnTo>
                  <a:lnTo>
                    <a:pt x="628781" y="238263"/>
                  </a:lnTo>
                  <a:lnTo>
                    <a:pt x="629497" y="238262"/>
                  </a:lnTo>
                  <a:lnTo>
                    <a:pt x="629687" y="238286"/>
                  </a:lnTo>
                  <a:lnTo>
                    <a:pt x="630376" y="238373"/>
                  </a:lnTo>
                  <a:lnTo>
                    <a:pt x="631206" y="238641"/>
                  </a:lnTo>
                  <a:lnTo>
                    <a:pt x="631864" y="238534"/>
                  </a:lnTo>
                  <a:lnTo>
                    <a:pt x="632204" y="238551"/>
                  </a:lnTo>
                  <a:lnTo>
                    <a:pt x="632648" y="238689"/>
                  </a:lnTo>
                  <a:lnTo>
                    <a:pt x="633669" y="239284"/>
                  </a:lnTo>
                  <a:lnTo>
                    <a:pt x="635007" y="239776"/>
                  </a:lnTo>
                  <a:lnTo>
                    <a:pt x="635875" y="240227"/>
                  </a:lnTo>
                  <a:lnTo>
                    <a:pt x="637033" y="241168"/>
                  </a:lnTo>
                  <a:lnTo>
                    <a:pt x="637559" y="241641"/>
                  </a:lnTo>
                  <a:lnTo>
                    <a:pt x="638980" y="242920"/>
                  </a:lnTo>
                  <a:lnTo>
                    <a:pt x="639264" y="243032"/>
                  </a:lnTo>
                  <a:lnTo>
                    <a:pt x="639828" y="243067"/>
                  </a:lnTo>
                  <a:lnTo>
                    <a:pt x="640229" y="243215"/>
                  </a:lnTo>
                  <a:lnTo>
                    <a:pt x="642659" y="244327"/>
                  </a:lnTo>
                  <a:lnTo>
                    <a:pt x="644456" y="245557"/>
                  </a:lnTo>
                  <a:lnTo>
                    <a:pt x="649002" y="247865"/>
                  </a:lnTo>
                  <a:lnTo>
                    <a:pt x="649510" y="248678"/>
                  </a:lnTo>
                  <a:lnTo>
                    <a:pt x="649608" y="249570"/>
                  </a:lnTo>
                  <a:lnTo>
                    <a:pt x="649201" y="252900"/>
                  </a:lnTo>
                  <a:lnTo>
                    <a:pt x="648954" y="254288"/>
                  </a:lnTo>
                  <a:lnTo>
                    <a:pt x="648417" y="255461"/>
                  </a:lnTo>
                  <a:lnTo>
                    <a:pt x="645874" y="257851"/>
                  </a:lnTo>
                  <a:lnTo>
                    <a:pt x="643711" y="259566"/>
                  </a:lnTo>
                  <a:lnTo>
                    <a:pt x="643230" y="260469"/>
                  </a:lnTo>
                  <a:lnTo>
                    <a:pt x="642860" y="261423"/>
                  </a:lnTo>
                  <a:lnTo>
                    <a:pt x="642783" y="262283"/>
                  </a:lnTo>
                  <a:lnTo>
                    <a:pt x="642049" y="263455"/>
                  </a:lnTo>
                  <a:lnTo>
                    <a:pt x="641185" y="264090"/>
                  </a:lnTo>
                  <a:lnTo>
                    <a:pt x="639705" y="265785"/>
                  </a:lnTo>
                  <a:lnTo>
                    <a:pt x="639229" y="266717"/>
                  </a:lnTo>
                  <a:lnTo>
                    <a:pt x="639105" y="267418"/>
                  </a:lnTo>
                  <a:lnTo>
                    <a:pt x="639083" y="267921"/>
                  </a:lnTo>
                  <a:lnTo>
                    <a:pt x="639135" y="268831"/>
                  </a:lnTo>
                  <a:lnTo>
                    <a:pt x="639547" y="270128"/>
                  </a:lnTo>
                  <a:lnTo>
                    <a:pt x="640444" y="271436"/>
                  </a:lnTo>
                  <a:lnTo>
                    <a:pt x="641306" y="272245"/>
                  </a:lnTo>
                  <a:lnTo>
                    <a:pt x="642446" y="274051"/>
                  </a:lnTo>
                  <a:lnTo>
                    <a:pt x="642977" y="275399"/>
                  </a:lnTo>
                  <a:lnTo>
                    <a:pt x="643209" y="276238"/>
                  </a:lnTo>
                  <a:lnTo>
                    <a:pt x="643771" y="278674"/>
                  </a:lnTo>
                  <a:lnTo>
                    <a:pt x="643829" y="279996"/>
                  </a:lnTo>
                  <a:lnTo>
                    <a:pt x="643785" y="280677"/>
                  </a:lnTo>
                  <a:lnTo>
                    <a:pt x="643312" y="283303"/>
                  </a:lnTo>
                  <a:lnTo>
                    <a:pt x="642604" y="285209"/>
                  </a:lnTo>
                  <a:lnTo>
                    <a:pt x="642169" y="285902"/>
                  </a:lnTo>
                  <a:lnTo>
                    <a:pt x="641483" y="286805"/>
                  </a:lnTo>
                  <a:lnTo>
                    <a:pt x="640659" y="287555"/>
                  </a:lnTo>
                  <a:lnTo>
                    <a:pt x="639955" y="288370"/>
                  </a:lnTo>
                  <a:lnTo>
                    <a:pt x="639359" y="288750"/>
                  </a:lnTo>
                  <a:lnTo>
                    <a:pt x="639133" y="288972"/>
                  </a:lnTo>
                  <a:lnTo>
                    <a:pt x="636607" y="293612"/>
                  </a:lnTo>
                  <a:lnTo>
                    <a:pt x="635719" y="295551"/>
                  </a:lnTo>
                  <a:lnTo>
                    <a:pt x="635464" y="296107"/>
                  </a:lnTo>
                  <a:lnTo>
                    <a:pt x="635142" y="297278"/>
                  </a:lnTo>
                  <a:lnTo>
                    <a:pt x="634713" y="299429"/>
                  </a:lnTo>
                  <a:lnTo>
                    <a:pt x="634529" y="300930"/>
                  </a:lnTo>
                  <a:lnTo>
                    <a:pt x="634214" y="302395"/>
                  </a:lnTo>
                  <a:lnTo>
                    <a:pt x="634167" y="303386"/>
                  </a:lnTo>
                  <a:lnTo>
                    <a:pt x="633860" y="304453"/>
                  </a:lnTo>
                  <a:lnTo>
                    <a:pt x="633524" y="307628"/>
                  </a:lnTo>
                  <a:lnTo>
                    <a:pt x="633463" y="308752"/>
                  </a:lnTo>
                  <a:lnTo>
                    <a:pt x="633100" y="309514"/>
                  </a:lnTo>
                  <a:lnTo>
                    <a:pt x="632470" y="311280"/>
                  </a:lnTo>
                  <a:lnTo>
                    <a:pt x="629616" y="315159"/>
                  </a:lnTo>
                  <a:lnTo>
                    <a:pt x="628939" y="315735"/>
                  </a:lnTo>
                  <a:lnTo>
                    <a:pt x="627638" y="317392"/>
                  </a:lnTo>
                  <a:lnTo>
                    <a:pt x="627349" y="317779"/>
                  </a:lnTo>
                  <a:lnTo>
                    <a:pt x="627077" y="318263"/>
                  </a:lnTo>
                  <a:lnTo>
                    <a:pt x="626703" y="318914"/>
                  </a:lnTo>
                  <a:lnTo>
                    <a:pt x="626118" y="321495"/>
                  </a:lnTo>
                  <a:lnTo>
                    <a:pt x="624949" y="324535"/>
                  </a:lnTo>
                  <a:lnTo>
                    <a:pt x="624716" y="325537"/>
                  </a:lnTo>
                  <a:lnTo>
                    <a:pt x="624622" y="327046"/>
                  </a:lnTo>
                  <a:lnTo>
                    <a:pt x="624903" y="329825"/>
                  </a:lnTo>
                  <a:lnTo>
                    <a:pt x="624759" y="331293"/>
                  </a:lnTo>
                  <a:lnTo>
                    <a:pt x="624872" y="333141"/>
                  </a:lnTo>
                  <a:lnTo>
                    <a:pt x="625188" y="334287"/>
                  </a:lnTo>
                  <a:lnTo>
                    <a:pt x="625365" y="335230"/>
                  </a:lnTo>
                  <a:lnTo>
                    <a:pt x="625841" y="336911"/>
                  </a:lnTo>
                  <a:lnTo>
                    <a:pt x="625985" y="337749"/>
                  </a:lnTo>
                  <a:lnTo>
                    <a:pt x="626478" y="339733"/>
                  </a:lnTo>
                  <a:lnTo>
                    <a:pt x="627099" y="341432"/>
                  </a:lnTo>
                  <a:lnTo>
                    <a:pt x="627559" y="342436"/>
                  </a:lnTo>
                  <a:lnTo>
                    <a:pt x="627657" y="342605"/>
                  </a:lnTo>
                  <a:lnTo>
                    <a:pt x="627858" y="342952"/>
                  </a:lnTo>
                  <a:lnTo>
                    <a:pt x="630363" y="346304"/>
                  </a:lnTo>
                  <a:lnTo>
                    <a:pt x="630699" y="346628"/>
                  </a:lnTo>
                  <a:lnTo>
                    <a:pt x="631821" y="347433"/>
                  </a:lnTo>
                  <a:lnTo>
                    <a:pt x="632479" y="347702"/>
                  </a:lnTo>
                  <a:lnTo>
                    <a:pt x="633204" y="347783"/>
                  </a:lnTo>
                  <a:lnTo>
                    <a:pt x="634408" y="348190"/>
                  </a:lnTo>
                  <a:lnTo>
                    <a:pt x="635578" y="348815"/>
                  </a:lnTo>
                  <a:lnTo>
                    <a:pt x="636525" y="349635"/>
                  </a:lnTo>
                  <a:lnTo>
                    <a:pt x="637536" y="350571"/>
                  </a:lnTo>
                  <a:lnTo>
                    <a:pt x="640432" y="354795"/>
                  </a:lnTo>
                  <a:lnTo>
                    <a:pt x="640731" y="355145"/>
                  </a:lnTo>
                  <a:lnTo>
                    <a:pt x="641665" y="356904"/>
                  </a:lnTo>
                  <a:lnTo>
                    <a:pt x="644671" y="359391"/>
                  </a:lnTo>
                  <a:lnTo>
                    <a:pt x="646126" y="360231"/>
                  </a:lnTo>
                  <a:lnTo>
                    <a:pt x="650297" y="362639"/>
                  </a:lnTo>
                  <a:lnTo>
                    <a:pt x="651267" y="361877"/>
                  </a:lnTo>
                  <a:lnTo>
                    <a:pt x="651475" y="361783"/>
                  </a:lnTo>
                  <a:lnTo>
                    <a:pt x="651826" y="361781"/>
                  </a:lnTo>
                  <a:lnTo>
                    <a:pt x="653501" y="362504"/>
                  </a:lnTo>
                  <a:lnTo>
                    <a:pt x="655161" y="363371"/>
                  </a:lnTo>
                  <a:lnTo>
                    <a:pt x="655493" y="363745"/>
                  </a:lnTo>
                  <a:lnTo>
                    <a:pt x="655746" y="364426"/>
                  </a:lnTo>
                  <a:lnTo>
                    <a:pt x="655836" y="365057"/>
                  </a:lnTo>
                  <a:lnTo>
                    <a:pt x="655834" y="366027"/>
                  </a:lnTo>
                  <a:lnTo>
                    <a:pt x="655916" y="366504"/>
                  </a:lnTo>
                  <a:lnTo>
                    <a:pt x="657024" y="367750"/>
                  </a:lnTo>
                  <a:lnTo>
                    <a:pt x="657876" y="368450"/>
                  </a:lnTo>
                  <a:lnTo>
                    <a:pt x="659903" y="369589"/>
                  </a:lnTo>
                  <a:lnTo>
                    <a:pt x="660562" y="369846"/>
                  </a:lnTo>
                  <a:lnTo>
                    <a:pt x="661410" y="369836"/>
                  </a:lnTo>
                  <a:lnTo>
                    <a:pt x="662397" y="369534"/>
                  </a:lnTo>
                  <a:lnTo>
                    <a:pt x="663236" y="369493"/>
                  </a:lnTo>
                  <a:lnTo>
                    <a:pt x="663907" y="369641"/>
                  </a:lnTo>
                  <a:lnTo>
                    <a:pt x="664162" y="369796"/>
                  </a:lnTo>
                  <a:lnTo>
                    <a:pt x="664403" y="370134"/>
                  </a:lnTo>
                  <a:lnTo>
                    <a:pt x="664655" y="370633"/>
                  </a:lnTo>
                  <a:lnTo>
                    <a:pt x="664758" y="370999"/>
                  </a:lnTo>
                  <a:lnTo>
                    <a:pt x="664958" y="371327"/>
                  </a:lnTo>
                  <a:lnTo>
                    <a:pt x="665238" y="371582"/>
                  </a:lnTo>
                  <a:lnTo>
                    <a:pt x="665626" y="371799"/>
                  </a:lnTo>
                  <a:lnTo>
                    <a:pt x="667238" y="372389"/>
                  </a:lnTo>
                  <a:lnTo>
                    <a:pt x="670286" y="375863"/>
                  </a:lnTo>
                  <a:lnTo>
                    <a:pt x="671299" y="376617"/>
                  </a:lnTo>
                  <a:lnTo>
                    <a:pt x="671662" y="376788"/>
                  </a:lnTo>
                  <a:lnTo>
                    <a:pt x="672923" y="376848"/>
                  </a:lnTo>
                  <a:lnTo>
                    <a:pt x="673771" y="376699"/>
                  </a:lnTo>
                  <a:lnTo>
                    <a:pt x="676509" y="375933"/>
                  </a:lnTo>
                  <a:lnTo>
                    <a:pt x="677954" y="375316"/>
                  </a:lnTo>
                  <a:lnTo>
                    <a:pt x="678513" y="376030"/>
                  </a:lnTo>
                  <a:lnTo>
                    <a:pt x="678649" y="376602"/>
                  </a:lnTo>
                  <a:lnTo>
                    <a:pt x="678786" y="376807"/>
                  </a:lnTo>
                  <a:lnTo>
                    <a:pt x="679032" y="376854"/>
                  </a:lnTo>
                  <a:lnTo>
                    <a:pt x="680031" y="376652"/>
                  </a:lnTo>
                  <a:lnTo>
                    <a:pt x="680108" y="377264"/>
                  </a:lnTo>
                  <a:lnTo>
                    <a:pt x="680059" y="377517"/>
                  </a:lnTo>
                  <a:lnTo>
                    <a:pt x="679311" y="378549"/>
                  </a:lnTo>
                  <a:lnTo>
                    <a:pt x="678693" y="378786"/>
                  </a:lnTo>
                  <a:lnTo>
                    <a:pt x="677655" y="379724"/>
                  </a:lnTo>
                  <a:lnTo>
                    <a:pt x="676242" y="379848"/>
                  </a:lnTo>
                  <a:lnTo>
                    <a:pt x="676000" y="380724"/>
                  </a:lnTo>
                  <a:lnTo>
                    <a:pt x="675326" y="381201"/>
                  </a:lnTo>
                  <a:lnTo>
                    <a:pt x="674617" y="381950"/>
                  </a:lnTo>
                  <a:lnTo>
                    <a:pt x="674777" y="383043"/>
                  </a:lnTo>
                  <a:lnTo>
                    <a:pt x="674861" y="383266"/>
                  </a:lnTo>
                  <a:lnTo>
                    <a:pt x="675117" y="383601"/>
                  </a:lnTo>
                  <a:lnTo>
                    <a:pt x="677677" y="388134"/>
                  </a:lnTo>
                  <a:lnTo>
                    <a:pt x="677916" y="388366"/>
                  </a:lnTo>
                  <a:lnTo>
                    <a:pt x="679520" y="389255"/>
                  </a:lnTo>
                  <a:lnTo>
                    <a:pt x="681208" y="389724"/>
                  </a:lnTo>
                  <a:lnTo>
                    <a:pt x="682363" y="389791"/>
                  </a:lnTo>
                  <a:lnTo>
                    <a:pt x="683692" y="389667"/>
                  </a:lnTo>
                  <a:lnTo>
                    <a:pt x="684198" y="389367"/>
                  </a:lnTo>
                  <a:lnTo>
                    <a:pt x="685946" y="388063"/>
                  </a:lnTo>
                  <a:lnTo>
                    <a:pt x="686471" y="387479"/>
                  </a:lnTo>
                  <a:lnTo>
                    <a:pt x="687474" y="385899"/>
                  </a:lnTo>
                  <a:lnTo>
                    <a:pt x="687905" y="385368"/>
                  </a:lnTo>
                  <a:lnTo>
                    <a:pt x="689207" y="384230"/>
                  </a:lnTo>
                  <a:lnTo>
                    <a:pt x="689915" y="383944"/>
                  </a:lnTo>
                  <a:lnTo>
                    <a:pt x="690167" y="383980"/>
                  </a:lnTo>
                  <a:lnTo>
                    <a:pt x="690945" y="384423"/>
                  </a:lnTo>
                  <a:lnTo>
                    <a:pt x="693717" y="386292"/>
                  </a:lnTo>
                  <a:lnTo>
                    <a:pt x="694896" y="386900"/>
                  </a:lnTo>
                  <a:lnTo>
                    <a:pt x="695443" y="387076"/>
                  </a:lnTo>
                  <a:lnTo>
                    <a:pt x="695613" y="387337"/>
                  </a:lnTo>
                  <a:lnTo>
                    <a:pt x="695714" y="388133"/>
                  </a:lnTo>
                  <a:lnTo>
                    <a:pt x="695495" y="388567"/>
                  </a:lnTo>
                  <a:lnTo>
                    <a:pt x="695464" y="388973"/>
                  </a:lnTo>
                  <a:lnTo>
                    <a:pt x="696059" y="390271"/>
                  </a:lnTo>
                  <a:lnTo>
                    <a:pt x="696361" y="390610"/>
                  </a:lnTo>
                  <a:lnTo>
                    <a:pt x="697271" y="391326"/>
                  </a:lnTo>
                  <a:lnTo>
                    <a:pt x="697736" y="390796"/>
                  </a:lnTo>
                  <a:lnTo>
                    <a:pt x="698005" y="390952"/>
                  </a:lnTo>
                  <a:lnTo>
                    <a:pt x="698665" y="391164"/>
                  </a:lnTo>
                  <a:lnTo>
                    <a:pt x="699721" y="391135"/>
                  </a:lnTo>
                  <a:lnTo>
                    <a:pt x="700108" y="391272"/>
                  </a:lnTo>
                  <a:lnTo>
                    <a:pt x="700678" y="391677"/>
                  </a:lnTo>
                  <a:lnTo>
                    <a:pt x="701070" y="391833"/>
                  </a:lnTo>
                  <a:lnTo>
                    <a:pt x="701543" y="391705"/>
                  </a:lnTo>
                  <a:lnTo>
                    <a:pt x="702713" y="391625"/>
                  </a:lnTo>
                  <a:lnTo>
                    <a:pt x="703149" y="392098"/>
                  </a:lnTo>
                  <a:lnTo>
                    <a:pt x="703633" y="392796"/>
                  </a:lnTo>
                  <a:lnTo>
                    <a:pt x="704055" y="393269"/>
                  </a:lnTo>
                  <a:lnTo>
                    <a:pt x="705543" y="394535"/>
                  </a:lnTo>
                  <a:lnTo>
                    <a:pt x="707339" y="395711"/>
                  </a:lnTo>
                  <a:lnTo>
                    <a:pt x="708095" y="396019"/>
                  </a:lnTo>
                  <a:lnTo>
                    <a:pt x="709758" y="396857"/>
                  </a:lnTo>
                  <a:lnTo>
                    <a:pt x="710397" y="397210"/>
                  </a:lnTo>
                  <a:lnTo>
                    <a:pt x="710793" y="397485"/>
                  </a:lnTo>
                  <a:lnTo>
                    <a:pt x="711377" y="397893"/>
                  </a:lnTo>
                  <a:lnTo>
                    <a:pt x="712136" y="399178"/>
                  </a:lnTo>
                  <a:lnTo>
                    <a:pt x="712473" y="399535"/>
                  </a:lnTo>
                  <a:lnTo>
                    <a:pt x="712604" y="399806"/>
                  </a:lnTo>
                  <a:lnTo>
                    <a:pt x="712680" y="400575"/>
                  </a:lnTo>
                  <a:lnTo>
                    <a:pt x="712628" y="401360"/>
                  </a:lnTo>
                  <a:lnTo>
                    <a:pt x="712367" y="402443"/>
                  </a:lnTo>
                  <a:lnTo>
                    <a:pt x="712143" y="403096"/>
                  </a:lnTo>
                  <a:lnTo>
                    <a:pt x="712019" y="403799"/>
                  </a:lnTo>
                  <a:lnTo>
                    <a:pt x="712386" y="404860"/>
                  </a:lnTo>
                  <a:lnTo>
                    <a:pt x="712663" y="405139"/>
                  </a:lnTo>
                  <a:lnTo>
                    <a:pt x="713258" y="405439"/>
                  </a:lnTo>
                  <a:lnTo>
                    <a:pt x="714318" y="405684"/>
                  </a:lnTo>
                  <a:lnTo>
                    <a:pt x="714788" y="405558"/>
                  </a:lnTo>
                  <a:lnTo>
                    <a:pt x="716191" y="405499"/>
                  </a:lnTo>
                  <a:lnTo>
                    <a:pt x="716787" y="405107"/>
                  </a:lnTo>
                  <a:lnTo>
                    <a:pt x="717239" y="404927"/>
                  </a:lnTo>
                  <a:lnTo>
                    <a:pt x="718124" y="404852"/>
                  </a:lnTo>
                  <a:lnTo>
                    <a:pt x="718188" y="404992"/>
                  </a:lnTo>
                  <a:lnTo>
                    <a:pt x="718202" y="405566"/>
                  </a:lnTo>
                  <a:lnTo>
                    <a:pt x="718294" y="405843"/>
                  </a:lnTo>
                  <a:lnTo>
                    <a:pt x="718681" y="406154"/>
                  </a:lnTo>
                  <a:lnTo>
                    <a:pt x="719117" y="406173"/>
                  </a:lnTo>
                  <a:lnTo>
                    <a:pt x="719890" y="406583"/>
                  </a:lnTo>
                  <a:lnTo>
                    <a:pt x="720608" y="407059"/>
                  </a:lnTo>
                  <a:lnTo>
                    <a:pt x="721326" y="408372"/>
                  </a:lnTo>
                  <a:lnTo>
                    <a:pt x="721868" y="409227"/>
                  </a:lnTo>
                  <a:lnTo>
                    <a:pt x="722368" y="409814"/>
                  </a:lnTo>
                  <a:lnTo>
                    <a:pt x="723554" y="410340"/>
                  </a:lnTo>
                  <a:lnTo>
                    <a:pt x="724366" y="410554"/>
                  </a:lnTo>
                  <a:lnTo>
                    <a:pt x="727694" y="411200"/>
                  </a:lnTo>
                  <a:lnTo>
                    <a:pt x="728541" y="411240"/>
                  </a:lnTo>
                  <a:lnTo>
                    <a:pt x="729224" y="411466"/>
                  </a:lnTo>
                  <a:lnTo>
                    <a:pt x="729686" y="411719"/>
                  </a:lnTo>
                  <a:lnTo>
                    <a:pt x="730340" y="412215"/>
                  </a:lnTo>
                  <a:lnTo>
                    <a:pt x="730654" y="412609"/>
                  </a:lnTo>
                  <a:lnTo>
                    <a:pt x="730965" y="413232"/>
                  </a:lnTo>
                  <a:lnTo>
                    <a:pt x="731013" y="413897"/>
                  </a:lnTo>
                  <a:lnTo>
                    <a:pt x="730844" y="414560"/>
                  </a:lnTo>
                  <a:lnTo>
                    <a:pt x="730685" y="415839"/>
                  </a:lnTo>
                  <a:lnTo>
                    <a:pt x="730741" y="417585"/>
                  </a:lnTo>
                  <a:lnTo>
                    <a:pt x="730909" y="418351"/>
                  </a:lnTo>
                  <a:lnTo>
                    <a:pt x="730974" y="419118"/>
                  </a:lnTo>
                  <a:lnTo>
                    <a:pt x="730845" y="419388"/>
                  </a:lnTo>
                  <a:lnTo>
                    <a:pt x="730807" y="419770"/>
                  </a:lnTo>
                  <a:lnTo>
                    <a:pt x="731102" y="420450"/>
                  </a:lnTo>
                  <a:lnTo>
                    <a:pt x="731751" y="421090"/>
                  </a:lnTo>
                  <a:lnTo>
                    <a:pt x="732288" y="422036"/>
                  </a:lnTo>
                  <a:lnTo>
                    <a:pt x="734908" y="424466"/>
                  </a:lnTo>
                  <a:lnTo>
                    <a:pt x="735863" y="425612"/>
                  </a:lnTo>
                  <a:lnTo>
                    <a:pt x="736120" y="426080"/>
                  </a:lnTo>
                  <a:lnTo>
                    <a:pt x="736217" y="426449"/>
                  </a:lnTo>
                  <a:lnTo>
                    <a:pt x="736238" y="426855"/>
                  </a:lnTo>
                  <a:lnTo>
                    <a:pt x="736111" y="427505"/>
                  </a:lnTo>
                  <a:lnTo>
                    <a:pt x="735729" y="427963"/>
                  </a:lnTo>
                  <a:lnTo>
                    <a:pt x="735178" y="428319"/>
                  </a:lnTo>
                  <a:lnTo>
                    <a:pt x="734257" y="428499"/>
                  </a:lnTo>
                  <a:lnTo>
                    <a:pt x="732409" y="428050"/>
                  </a:lnTo>
                  <a:lnTo>
                    <a:pt x="731889" y="427992"/>
                  </a:lnTo>
                  <a:lnTo>
                    <a:pt x="731591" y="428061"/>
                  </a:lnTo>
                  <a:lnTo>
                    <a:pt x="731230" y="428348"/>
                  </a:lnTo>
                  <a:lnTo>
                    <a:pt x="731133" y="428590"/>
                  </a:lnTo>
                  <a:lnTo>
                    <a:pt x="731103" y="428914"/>
                  </a:lnTo>
                  <a:lnTo>
                    <a:pt x="731152" y="429914"/>
                  </a:lnTo>
                  <a:lnTo>
                    <a:pt x="731162" y="430116"/>
                  </a:lnTo>
                  <a:lnTo>
                    <a:pt x="731195" y="430786"/>
                  </a:lnTo>
                  <a:lnTo>
                    <a:pt x="731235" y="431589"/>
                  </a:lnTo>
                  <a:lnTo>
                    <a:pt x="731411" y="432596"/>
                  </a:lnTo>
                  <a:lnTo>
                    <a:pt x="732069" y="434978"/>
                  </a:lnTo>
                  <a:lnTo>
                    <a:pt x="732159" y="435224"/>
                  </a:lnTo>
                  <a:lnTo>
                    <a:pt x="732696" y="436029"/>
                  </a:lnTo>
                  <a:lnTo>
                    <a:pt x="733334" y="436787"/>
                  </a:lnTo>
                  <a:lnTo>
                    <a:pt x="733937" y="437690"/>
                  </a:lnTo>
                  <a:lnTo>
                    <a:pt x="734305" y="438386"/>
                  </a:lnTo>
                  <a:lnTo>
                    <a:pt x="734693" y="439534"/>
                  </a:lnTo>
                  <a:lnTo>
                    <a:pt x="735475" y="441084"/>
                  </a:lnTo>
                  <a:lnTo>
                    <a:pt x="737659" y="444244"/>
                  </a:lnTo>
                  <a:lnTo>
                    <a:pt x="738220" y="444924"/>
                  </a:lnTo>
                  <a:lnTo>
                    <a:pt x="740766" y="447139"/>
                  </a:lnTo>
                  <a:lnTo>
                    <a:pt x="741729" y="448232"/>
                  </a:lnTo>
                  <a:lnTo>
                    <a:pt x="742220" y="448919"/>
                  </a:lnTo>
                  <a:lnTo>
                    <a:pt x="742997" y="450383"/>
                  </a:lnTo>
                  <a:lnTo>
                    <a:pt x="744176" y="453143"/>
                  </a:lnTo>
                  <a:lnTo>
                    <a:pt x="744701" y="454623"/>
                  </a:lnTo>
                  <a:lnTo>
                    <a:pt x="744893" y="455352"/>
                  </a:lnTo>
                  <a:lnTo>
                    <a:pt x="744975" y="455995"/>
                  </a:lnTo>
                  <a:lnTo>
                    <a:pt x="744942" y="457049"/>
                  </a:lnTo>
                  <a:lnTo>
                    <a:pt x="744507" y="460671"/>
                  </a:lnTo>
                  <a:lnTo>
                    <a:pt x="744374" y="461301"/>
                  </a:lnTo>
                  <a:lnTo>
                    <a:pt x="744069" y="462046"/>
                  </a:lnTo>
                  <a:lnTo>
                    <a:pt x="743725" y="462458"/>
                  </a:lnTo>
                  <a:lnTo>
                    <a:pt x="742426" y="463144"/>
                  </a:lnTo>
                  <a:lnTo>
                    <a:pt x="741603" y="463385"/>
                  </a:lnTo>
                  <a:lnTo>
                    <a:pt x="739299" y="463730"/>
                  </a:lnTo>
                  <a:lnTo>
                    <a:pt x="738202" y="464187"/>
                  </a:lnTo>
                  <a:lnTo>
                    <a:pt x="738010" y="464322"/>
                  </a:lnTo>
                  <a:lnTo>
                    <a:pt x="737668" y="464564"/>
                  </a:lnTo>
                  <a:lnTo>
                    <a:pt x="737435" y="464878"/>
                  </a:lnTo>
                  <a:lnTo>
                    <a:pt x="737047" y="465875"/>
                  </a:lnTo>
                  <a:lnTo>
                    <a:pt x="736626" y="466394"/>
                  </a:lnTo>
                  <a:lnTo>
                    <a:pt x="735632" y="467330"/>
                  </a:lnTo>
                  <a:lnTo>
                    <a:pt x="735470" y="467549"/>
                  </a:lnTo>
                  <a:lnTo>
                    <a:pt x="735259" y="468071"/>
                  </a:lnTo>
                  <a:lnTo>
                    <a:pt x="735082" y="469122"/>
                  </a:lnTo>
                  <a:lnTo>
                    <a:pt x="735067" y="469779"/>
                  </a:lnTo>
                  <a:lnTo>
                    <a:pt x="734979" y="470369"/>
                  </a:lnTo>
                  <a:lnTo>
                    <a:pt x="734789" y="470873"/>
                  </a:lnTo>
                  <a:lnTo>
                    <a:pt x="734738" y="471272"/>
                  </a:lnTo>
                  <a:lnTo>
                    <a:pt x="734788" y="471836"/>
                  </a:lnTo>
                  <a:lnTo>
                    <a:pt x="734982" y="472347"/>
                  </a:lnTo>
                  <a:lnTo>
                    <a:pt x="735401" y="473015"/>
                  </a:lnTo>
                  <a:lnTo>
                    <a:pt x="736333" y="474212"/>
                  </a:lnTo>
                  <a:lnTo>
                    <a:pt x="736910" y="474873"/>
                  </a:lnTo>
                  <a:lnTo>
                    <a:pt x="737662" y="475590"/>
                  </a:lnTo>
                  <a:lnTo>
                    <a:pt x="738501" y="476578"/>
                  </a:lnTo>
                  <a:lnTo>
                    <a:pt x="738637" y="476539"/>
                  </a:lnTo>
                  <a:lnTo>
                    <a:pt x="739733" y="476226"/>
                  </a:lnTo>
                  <a:lnTo>
                    <a:pt x="740744" y="476102"/>
                  </a:lnTo>
                  <a:lnTo>
                    <a:pt x="741684" y="476298"/>
                  </a:lnTo>
                  <a:lnTo>
                    <a:pt x="741925" y="476418"/>
                  </a:lnTo>
                  <a:lnTo>
                    <a:pt x="742165" y="476681"/>
                  </a:lnTo>
                  <a:lnTo>
                    <a:pt x="742252" y="476909"/>
                  </a:lnTo>
                  <a:lnTo>
                    <a:pt x="742352" y="477560"/>
                  </a:lnTo>
                  <a:lnTo>
                    <a:pt x="742322" y="477890"/>
                  </a:lnTo>
                  <a:lnTo>
                    <a:pt x="741459" y="480684"/>
                  </a:lnTo>
                  <a:lnTo>
                    <a:pt x="741486" y="481219"/>
                  </a:lnTo>
                  <a:lnTo>
                    <a:pt x="742236" y="483345"/>
                  </a:lnTo>
                  <a:lnTo>
                    <a:pt x="742375" y="483899"/>
                  </a:lnTo>
                  <a:lnTo>
                    <a:pt x="743180" y="485513"/>
                  </a:lnTo>
                  <a:lnTo>
                    <a:pt x="745575" y="489274"/>
                  </a:lnTo>
                  <a:lnTo>
                    <a:pt x="746041" y="490591"/>
                  </a:lnTo>
                  <a:lnTo>
                    <a:pt x="747328" y="492529"/>
                  </a:lnTo>
                  <a:lnTo>
                    <a:pt x="748781" y="494355"/>
                  </a:lnTo>
                  <a:lnTo>
                    <a:pt x="749131" y="494701"/>
                  </a:lnTo>
                  <a:lnTo>
                    <a:pt x="749669" y="495130"/>
                  </a:lnTo>
                  <a:lnTo>
                    <a:pt x="751406" y="496186"/>
                  </a:lnTo>
                  <a:lnTo>
                    <a:pt x="752079" y="496680"/>
                  </a:lnTo>
                  <a:lnTo>
                    <a:pt x="752582" y="497260"/>
                  </a:lnTo>
                  <a:lnTo>
                    <a:pt x="753323" y="498479"/>
                  </a:lnTo>
                  <a:lnTo>
                    <a:pt x="753786" y="499715"/>
                  </a:lnTo>
                  <a:lnTo>
                    <a:pt x="753838" y="500510"/>
                  </a:lnTo>
                  <a:lnTo>
                    <a:pt x="753582" y="502003"/>
                  </a:lnTo>
                  <a:lnTo>
                    <a:pt x="752992" y="503927"/>
                  </a:lnTo>
                  <a:lnTo>
                    <a:pt x="752994" y="504312"/>
                  </a:lnTo>
                  <a:lnTo>
                    <a:pt x="753162" y="505311"/>
                  </a:lnTo>
                  <a:lnTo>
                    <a:pt x="753270" y="505569"/>
                  </a:lnTo>
                  <a:lnTo>
                    <a:pt x="753579" y="506049"/>
                  </a:lnTo>
                  <a:lnTo>
                    <a:pt x="754013" y="506516"/>
                  </a:lnTo>
                  <a:lnTo>
                    <a:pt x="755985" y="507750"/>
                  </a:lnTo>
                  <a:lnTo>
                    <a:pt x="757963" y="508274"/>
                  </a:lnTo>
                  <a:lnTo>
                    <a:pt x="759768" y="508952"/>
                  </a:lnTo>
                  <a:lnTo>
                    <a:pt x="760772" y="509437"/>
                  </a:lnTo>
                  <a:lnTo>
                    <a:pt x="761493" y="509868"/>
                  </a:lnTo>
                  <a:lnTo>
                    <a:pt x="762068" y="510370"/>
                  </a:lnTo>
                  <a:lnTo>
                    <a:pt x="764672" y="512642"/>
                  </a:lnTo>
                  <a:lnTo>
                    <a:pt x="766298" y="513028"/>
                  </a:lnTo>
                  <a:lnTo>
                    <a:pt x="766796" y="512720"/>
                  </a:lnTo>
                  <a:lnTo>
                    <a:pt x="767306" y="512251"/>
                  </a:lnTo>
                  <a:lnTo>
                    <a:pt x="767661" y="511795"/>
                  </a:lnTo>
                  <a:lnTo>
                    <a:pt x="767935" y="511221"/>
                  </a:lnTo>
                  <a:lnTo>
                    <a:pt x="768447" y="508907"/>
                  </a:lnTo>
                  <a:lnTo>
                    <a:pt x="768074" y="507790"/>
                  </a:lnTo>
                  <a:lnTo>
                    <a:pt x="767273" y="507061"/>
                  </a:lnTo>
                  <a:lnTo>
                    <a:pt x="765845" y="506078"/>
                  </a:lnTo>
                  <a:lnTo>
                    <a:pt x="764215" y="505581"/>
                  </a:lnTo>
                  <a:lnTo>
                    <a:pt x="762968" y="505009"/>
                  </a:lnTo>
                  <a:lnTo>
                    <a:pt x="762541" y="504663"/>
                  </a:lnTo>
                  <a:lnTo>
                    <a:pt x="762197" y="504268"/>
                  </a:lnTo>
                  <a:lnTo>
                    <a:pt x="761923" y="503799"/>
                  </a:lnTo>
                  <a:lnTo>
                    <a:pt x="761708" y="503209"/>
                  </a:lnTo>
                  <a:lnTo>
                    <a:pt x="761881" y="501653"/>
                  </a:lnTo>
                  <a:lnTo>
                    <a:pt x="761932" y="501460"/>
                  </a:lnTo>
                  <a:lnTo>
                    <a:pt x="763564" y="501669"/>
                  </a:lnTo>
                  <a:lnTo>
                    <a:pt x="764784" y="501660"/>
                  </a:lnTo>
                  <a:lnTo>
                    <a:pt x="764818" y="501794"/>
                  </a:lnTo>
                  <a:lnTo>
                    <a:pt x="765190" y="501850"/>
                  </a:lnTo>
                  <a:lnTo>
                    <a:pt x="767057" y="501760"/>
                  </a:lnTo>
                  <a:lnTo>
                    <a:pt x="767599" y="501825"/>
                  </a:lnTo>
                  <a:lnTo>
                    <a:pt x="768092" y="500616"/>
                  </a:lnTo>
                  <a:lnTo>
                    <a:pt x="769348" y="502609"/>
                  </a:lnTo>
                  <a:lnTo>
                    <a:pt x="770392" y="504722"/>
                  </a:lnTo>
                  <a:lnTo>
                    <a:pt x="770951" y="505498"/>
                  </a:lnTo>
                  <a:lnTo>
                    <a:pt x="772030" y="506323"/>
                  </a:lnTo>
                  <a:lnTo>
                    <a:pt x="774558" y="507740"/>
                  </a:lnTo>
                  <a:lnTo>
                    <a:pt x="775102" y="508267"/>
                  </a:lnTo>
                  <a:lnTo>
                    <a:pt x="775426" y="508895"/>
                  </a:lnTo>
                  <a:lnTo>
                    <a:pt x="775971" y="510568"/>
                  </a:lnTo>
                  <a:lnTo>
                    <a:pt x="776092" y="512072"/>
                  </a:lnTo>
                  <a:lnTo>
                    <a:pt x="776554" y="513473"/>
                  </a:lnTo>
                  <a:lnTo>
                    <a:pt x="777407" y="514356"/>
                  </a:lnTo>
                  <a:lnTo>
                    <a:pt x="778407" y="514662"/>
                  </a:lnTo>
                  <a:lnTo>
                    <a:pt x="779262" y="514678"/>
                  </a:lnTo>
                  <a:lnTo>
                    <a:pt x="780200" y="514238"/>
                  </a:lnTo>
                  <a:lnTo>
                    <a:pt x="781536" y="513412"/>
                  </a:lnTo>
                  <a:lnTo>
                    <a:pt x="782195" y="513137"/>
                  </a:lnTo>
                  <a:lnTo>
                    <a:pt x="782578" y="513064"/>
                  </a:lnTo>
                  <a:lnTo>
                    <a:pt x="783473" y="512602"/>
                  </a:lnTo>
                  <a:lnTo>
                    <a:pt x="783934" y="512386"/>
                  </a:lnTo>
                  <a:lnTo>
                    <a:pt x="784377" y="512315"/>
                  </a:lnTo>
                  <a:lnTo>
                    <a:pt x="785190" y="512486"/>
                  </a:lnTo>
                  <a:lnTo>
                    <a:pt x="785593" y="512680"/>
                  </a:lnTo>
                  <a:lnTo>
                    <a:pt x="786287" y="513178"/>
                  </a:lnTo>
                  <a:lnTo>
                    <a:pt x="787147" y="514117"/>
                  </a:lnTo>
                  <a:lnTo>
                    <a:pt x="787595" y="514839"/>
                  </a:lnTo>
                  <a:lnTo>
                    <a:pt x="787702" y="515295"/>
                  </a:lnTo>
                  <a:lnTo>
                    <a:pt x="787764" y="515810"/>
                  </a:lnTo>
                  <a:lnTo>
                    <a:pt x="787706" y="517858"/>
                  </a:lnTo>
                  <a:lnTo>
                    <a:pt x="787604" y="518576"/>
                  </a:lnTo>
                  <a:lnTo>
                    <a:pt x="786984" y="521436"/>
                  </a:lnTo>
                  <a:lnTo>
                    <a:pt x="786417" y="526298"/>
                  </a:lnTo>
                  <a:lnTo>
                    <a:pt x="786208" y="526987"/>
                  </a:lnTo>
                  <a:lnTo>
                    <a:pt x="785528" y="528620"/>
                  </a:lnTo>
                  <a:lnTo>
                    <a:pt x="785088" y="530811"/>
                  </a:lnTo>
                  <a:lnTo>
                    <a:pt x="784502" y="532344"/>
                  </a:lnTo>
                  <a:lnTo>
                    <a:pt x="783363" y="532467"/>
                  </a:lnTo>
                  <a:lnTo>
                    <a:pt x="782683" y="532603"/>
                  </a:lnTo>
                  <a:lnTo>
                    <a:pt x="782274" y="533122"/>
                  </a:lnTo>
                  <a:lnTo>
                    <a:pt x="782033" y="533259"/>
                  </a:lnTo>
                  <a:lnTo>
                    <a:pt x="781165" y="533327"/>
                  </a:lnTo>
                  <a:lnTo>
                    <a:pt x="780759" y="533509"/>
                  </a:lnTo>
                  <a:lnTo>
                    <a:pt x="780424" y="533788"/>
                  </a:lnTo>
                  <a:lnTo>
                    <a:pt x="780031" y="534413"/>
                  </a:lnTo>
                  <a:lnTo>
                    <a:pt x="779930" y="534597"/>
                  </a:lnTo>
                  <a:lnTo>
                    <a:pt x="779882" y="535075"/>
                  </a:lnTo>
                  <a:lnTo>
                    <a:pt x="780097" y="537237"/>
                  </a:lnTo>
                  <a:lnTo>
                    <a:pt x="780063" y="537775"/>
                  </a:lnTo>
                  <a:lnTo>
                    <a:pt x="780155" y="538207"/>
                  </a:lnTo>
                  <a:lnTo>
                    <a:pt x="780344" y="538583"/>
                  </a:lnTo>
                  <a:lnTo>
                    <a:pt x="781200" y="539859"/>
                  </a:lnTo>
                  <a:lnTo>
                    <a:pt x="781538" y="540207"/>
                  </a:lnTo>
                  <a:lnTo>
                    <a:pt x="782485" y="540814"/>
                  </a:lnTo>
                  <a:lnTo>
                    <a:pt x="783094" y="541028"/>
                  </a:lnTo>
                  <a:lnTo>
                    <a:pt x="784477" y="541028"/>
                  </a:lnTo>
                  <a:lnTo>
                    <a:pt x="785773" y="540939"/>
                  </a:lnTo>
                  <a:lnTo>
                    <a:pt x="786284" y="540978"/>
                  </a:lnTo>
                  <a:lnTo>
                    <a:pt x="786954" y="541279"/>
                  </a:lnTo>
                  <a:lnTo>
                    <a:pt x="787350" y="541715"/>
                  </a:lnTo>
                  <a:lnTo>
                    <a:pt x="787851" y="542625"/>
                  </a:lnTo>
                  <a:lnTo>
                    <a:pt x="787981" y="543083"/>
                  </a:lnTo>
                  <a:lnTo>
                    <a:pt x="787981" y="543799"/>
                  </a:lnTo>
                  <a:lnTo>
                    <a:pt x="787765" y="544958"/>
                  </a:lnTo>
                  <a:lnTo>
                    <a:pt x="787444" y="545714"/>
                  </a:lnTo>
                  <a:lnTo>
                    <a:pt x="787045" y="546205"/>
                  </a:lnTo>
                  <a:lnTo>
                    <a:pt x="786544" y="546251"/>
                  </a:lnTo>
                  <a:lnTo>
                    <a:pt x="785938" y="546263"/>
                  </a:lnTo>
                  <a:lnTo>
                    <a:pt x="785097" y="545830"/>
                  </a:lnTo>
                  <a:lnTo>
                    <a:pt x="783975" y="545791"/>
                  </a:lnTo>
                  <a:lnTo>
                    <a:pt x="783362" y="545885"/>
                  </a:lnTo>
                  <a:lnTo>
                    <a:pt x="782153" y="545445"/>
                  </a:lnTo>
                  <a:lnTo>
                    <a:pt x="781894" y="545489"/>
                  </a:lnTo>
                  <a:lnTo>
                    <a:pt x="780705" y="546078"/>
                  </a:lnTo>
                  <a:lnTo>
                    <a:pt x="780149" y="546491"/>
                  </a:lnTo>
                  <a:lnTo>
                    <a:pt x="779398" y="547497"/>
                  </a:lnTo>
                  <a:lnTo>
                    <a:pt x="778755" y="548698"/>
                  </a:lnTo>
                  <a:lnTo>
                    <a:pt x="778582" y="549476"/>
                  </a:lnTo>
                  <a:lnTo>
                    <a:pt x="778536" y="550723"/>
                  </a:lnTo>
                  <a:lnTo>
                    <a:pt x="778640" y="551543"/>
                  </a:lnTo>
                  <a:lnTo>
                    <a:pt x="778836" y="552129"/>
                  </a:lnTo>
                  <a:lnTo>
                    <a:pt x="779290" y="552685"/>
                  </a:lnTo>
                  <a:lnTo>
                    <a:pt x="780795" y="554148"/>
                  </a:lnTo>
                  <a:lnTo>
                    <a:pt x="782004" y="555120"/>
                  </a:lnTo>
                  <a:lnTo>
                    <a:pt x="782691" y="555811"/>
                  </a:lnTo>
                  <a:lnTo>
                    <a:pt x="782908" y="556288"/>
                  </a:lnTo>
                  <a:lnTo>
                    <a:pt x="783003" y="557358"/>
                  </a:lnTo>
                  <a:lnTo>
                    <a:pt x="782868" y="557898"/>
                  </a:lnTo>
                  <a:lnTo>
                    <a:pt x="782608" y="558224"/>
                  </a:lnTo>
                  <a:lnTo>
                    <a:pt x="782988" y="558286"/>
                  </a:lnTo>
                  <a:lnTo>
                    <a:pt x="784191" y="559002"/>
                  </a:lnTo>
                  <a:lnTo>
                    <a:pt x="783615" y="559965"/>
                  </a:lnTo>
                  <a:lnTo>
                    <a:pt x="782536" y="561483"/>
                  </a:lnTo>
                  <a:lnTo>
                    <a:pt x="781593" y="562402"/>
                  </a:lnTo>
                  <a:lnTo>
                    <a:pt x="781113" y="562967"/>
                  </a:lnTo>
                  <a:lnTo>
                    <a:pt x="780609" y="563762"/>
                  </a:lnTo>
                  <a:lnTo>
                    <a:pt x="780091" y="564843"/>
                  </a:lnTo>
                  <a:lnTo>
                    <a:pt x="779955" y="565337"/>
                  </a:lnTo>
                  <a:lnTo>
                    <a:pt x="779836" y="566446"/>
                  </a:lnTo>
                  <a:lnTo>
                    <a:pt x="779833" y="568889"/>
                  </a:lnTo>
                  <a:lnTo>
                    <a:pt x="778795" y="572130"/>
                  </a:lnTo>
                  <a:lnTo>
                    <a:pt x="778384" y="572746"/>
                  </a:lnTo>
                  <a:lnTo>
                    <a:pt x="777299" y="573832"/>
                  </a:lnTo>
                  <a:lnTo>
                    <a:pt x="776241" y="574293"/>
                  </a:lnTo>
                  <a:lnTo>
                    <a:pt x="773693" y="574775"/>
                  </a:lnTo>
                  <a:lnTo>
                    <a:pt x="773492" y="574762"/>
                  </a:lnTo>
                  <a:lnTo>
                    <a:pt x="772496" y="574290"/>
                  </a:lnTo>
                  <a:lnTo>
                    <a:pt x="772036" y="573962"/>
                  </a:lnTo>
                  <a:lnTo>
                    <a:pt x="771108" y="573109"/>
                  </a:lnTo>
                  <a:lnTo>
                    <a:pt x="769066" y="570915"/>
                  </a:lnTo>
                  <a:lnTo>
                    <a:pt x="768134" y="569459"/>
                  </a:lnTo>
                  <a:lnTo>
                    <a:pt x="766542" y="567236"/>
                  </a:lnTo>
                  <a:lnTo>
                    <a:pt x="765924" y="566559"/>
                  </a:lnTo>
                  <a:lnTo>
                    <a:pt x="764727" y="565606"/>
                  </a:lnTo>
                  <a:lnTo>
                    <a:pt x="763965" y="565658"/>
                  </a:lnTo>
                  <a:lnTo>
                    <a:pt x="762835" y="565934"/>
                  </a:lnTo>
                  <a:lnTo>
                    <a:pt x="761360" y="566427"/>
                  </a:lnTo>
                  <a:lnTo>
                    <a:pt x="760333" y="567006"/>
                  </a:lnTo>
                  <a:lnTo>
                    <a:pt x="759739" y="567674"/>
                  </a:lnTo>
                  <a:lnTo>
                    <a:pt x="759273" y="568464"/>
                  </a:lnTo>
                  <a:lnTo>
                    <a:pt x="759187" y="568743"/>
                  </a:lnTo>
                  <a:lnTo>
                    <a:pt x="759060" y="569603"/>
                  </a:lnTo>
                  <a:lnTo>
                    <a:pt x="758947" y="572107"/>
                  </a:lnTo>
                  <a:lnTo>
                    <a:pt x="758784" y="573227"/>
                  </a:lnTo>
                  <a:lnTo>
                    <a:pt x="757510" y="576851"/>
                  </a:lnTo>
                  <a:lnTo>
                    <a:pt x="757462" y="577328"/>
                  </a:lnTo>
                  <a:lnTo>
                    <a:pt x="757492" y="577981"/>
                  </a:lnTo>
                  <a:lnTo>
                    <a:pt x="757383" y="579408"/>
                  </a:lnTo>
                  <a:lnTo>
                    <a:pt x="756724" y="581544"/>
                  </a:lnTo>
                  <a:lnTo>
                    <a:pt x="755685" y="585910"/>
                  </a:lnTo>
                  <a:lnTo>
                    <a:pt x="755452" y="586684"/>
                  </a:lnTo>
                  <a:lnTo>
                    <a:pt x="755129" y="587373"/>
                  </a:lnTo>
                  <a:lnTo>
                    <a:pt x="754463" y="588530"/>
                  </a:lnTo>
                  <a:lnTo>
                    <a:pt x="753667" y="589687"/>
                  </a:lnTo>
                  <a:lnTo>
                    <a:pt x="752399" y="591259"/>
                  </a:lnTo>
                  <a:lnTo>
                    <a:pt x="751889" y="591760"/>
                  </a:lnTo>
                  <a:lnTo>
                    <a:pt x="751056" y="592288"/>
                  </a:lnTo>
                  <a:lnTo>
                    <a:pt x="750627" y="592461"/>
                  </a:lnTo>
                  <a:lnTo>
                    <a:pt x="749734" y="592559"/>
                  </a:lnTo>
                  <a:lnTo>
                    <a:pt x="749155" y="592480"/>
                  </a:lnTo>
                  <a:lnTo>
                    <a:pt x="747967" y="592018"/>
                  </a:lnTo>
                  <a:lnTo>
                    <a:pt x="747396" y="591488"/>
                  </a:lnTo>
                  <a:lnTo>
                    <a:pt x="747044" y="590840"/>
                  </a:lnTo>
                  <a:lnTo>
                    <a:pt x="746905" y="590395"/>
                  </a:lnTo>
                  <a:lnTo>
                    <a:pt x="746853" y="589995"/>
                  </a:lnTo>
                  <a:lnTo>
                    <a:pt x="746911" y="589589"/>
                  </a:lnTo>
                  <a:lnTo>
                    <a:pt x="747528" y="587151"/>
                  </a:lnTo>
                  <a:lnTo>
                    <a:pt x="747650" y="586769"/>
                  </a:lnTo>
                  <a:lnTo>
                    <a:pt x="747946" y="586063"/>
                  </a:lnTo>
                  <a:lnTo>
                    <a:pt x="748515" y="585292"/>
                  </a:lnTo>
                  <a:lnTo>
                    <a:pt x="748997" y="584274"/>
                  </a:lnTo>
                  <a:lnTo>
                    <a:pt x="749358" y="583135"/>
                  </a:lnTo>
                  <a:lnTo>
                    <a:pt x="749587" y="581844"/>
                  </a:lnTo>
                  <a:lnTo>
                    <a:pt x="749568" y="580931"/>
                  </a:lnTo>
                  <a:lnTo>
                    <a:pt x="749172" y="579391"/>
                  </a:lnTo>
                  <a:lnTo>
                    <a:pt x="748363" y="577533"/>
                  </a:lnTo>
                  <a:lnTo>
                    <a:pt x="747589" y="576374"/>
                  </a:lnTo>
                  <a:lnTo>
                    <a:pt x="747359" y="576162"/>
                  </a:lnTo>
                  <a:lnTo>
                    <a:pt x="746870" y="575899"/>
                  </a:lnTo>
                  <a:lnTo>
                    <a:pt x="745019" y="575384"/>
                  </a:lnTo>
                  <a:lnTo>
                    <a:pt x="743303" y="575298"/>
                  </a:lnTo>
                  <a:lnTo>
                    <a:pt x="742793" y="575206"/>
                  </a:lnTo>
                  <a:lnTo>
                    <a:pt x="742347" y="575023"/>
                  </a:lnTo>
                  <a:lnTo>
                    <a:pt x="741717" y="574930"/>
                  </a:lnTo>
                  <a:lnTo>
                    <a:pt x="739967" y="575151"/>
                  </a:lnTo>
                  <a:lnTo>
                    <a:pt x="739542" y="575269"/>
                  </a:lnTo>
                  <a:lnTo>
                    <a:pt x="738804" y="575739"/>
                  </a:lnTo>
                  <a:lnTo>
                    <a:pt x="738202" y="576325"/>
                  </a:lnTo>
                  <a:lnTo>
                    <a:pt x="737654" y="577068"/>
                  </a:lnTo>
                  <a:lnTo>
                    <a:pt x="737276" y="577764"/>
                  </a:lnTo>
                  <a:lnTo>
                    <a:pt x="736992" y="578682"/>
                  </a:lnTo>
                  <a:lnTo>
                    <a:pt x="736854" y="579509"/>
                  </a:lnTo>
                  <a:lnTo>
                    <a:pt x="736944" y="580270"/>
                  </a:lnTo>
                  <a:lnTo>
                    <a:pt x="737116" y="580692"/>
                  </a:lnTo>
                  <a:lnTo>
                    <a:pt x="737704" y="581734"/>
                  </a:lnTo>
                  <a:lnTo>
                    <a:pt x="738479" y="583373"/>
                  </a:lnTo>
                  <a:lnTo>
                    <a:pt x="738753" y="583842"/>
                  </a:lnTo>
                  <a:lnTo>
                    <a:pt x="739286" y="584548"/>
                  </a:lnTo>
                  <a:lnTo>
                    <a:pt x="740766" y="586207"/>
                  </a:lnTo>
                  <a:lnTo>
                    <a:pt x="741286" y="587199"/>
                  </a:lnTo>
                  <a:lnTo>
                    <a:pt x="741916" y="588106"/>
                  </a:lnTo>
                  <a:lnTo>
                    <a:pt x="743432" y="589478"/>
                  </a:lnTo>
                  <a:lnTo>
                    <a:pt x="743702" y="589844"/>
                  </a:lnTo>
                  <a:lnTo>
                    <a:pt x="743874" y="590309"/>
                  </a:lnTo>
                  <a:lnTo>
                    <a:pt x="743944" y="591541"/>
                  </a:lnTo>
                  <a:lnTo>
                    <a:pt x="743848" y="592294"/>
                  </a:lnTo>
                  <a:lnTo>
                    <a:pt x="743624" y="593099"/>
                  </a:lnTo>
                  <a:lnTo>
                    <a:pt x="743445" y="593493"/>
                  </a:lnTo>
                  <a:lnTo>
                    <a:pt x="743226" y="593869"/>
                  </a:lnTo>
                  <a:lnTo>
                    <a:pt x="741732" y="595454"/>
                  </a:lnTo>
                  <a:lnTo>
                    <a:pt x="741463" y="595885"/>
                  </a:lnTo>
                  <a:lnTo>
                    <a:pt x="741311" y="596463"/>
                  </a:lnTo>
                  <a:lnTo>
                    <a:pt x="741306" y="597083"/>
                  </a:lnTo>
                  <a:lnTo>
                    <a:pt x="741377" y="597610"/>
                  </a:lnTo>
                  <a:lnTo>
                    <a:pt x="741538" y="598097"/>
                  </a:lnTo>
                  <a:lnTo>
                    <a:pt x="741801" y="598603"/>
                  </a:lnTo>
                  <a:lnTo>
                    <a:pt x="744041" y="601319"/>
                  </a:lnTo>
                  <a:lnTo>
                    <a:pt x="745560" y="603487"/>
                  </a:lnTo>
                  <a:lnTo>
                    <a:pt x="746058" y="604409"/>
                  </a:lnTo>
                  <a:lnTo>
                    <a:pt x="746193" y="604883"/>
                  </a:lnTo>
                  <a:lnTo>
                    <a:pt x="746190" y="605094"/>
                  </a:lnTo>
                  <a:lnTo>
                    <a:pt x="745937" y="607132"/>
                  </a:lnTo>
                  <a:lnTo>
                    <a:pt x="745376" y="608837"/>
                  </a:lnTo>
                  <a:lnTo>
                    <a:pt x="744982" y="609428"/>
                  </a:lnTo>
                  <a:lnTo>
                    <a:pt x="744504" y="609922"/>
                  </a:lnTo>
                  <a:lnTo>
                    <a:pt x="743963" y="610322"/>
                  </a:lnTo>
                  <a:lnTo>
                    <a:pt x="743242" y="610635"/>
                  </a:lnTo>
                  <a:lnTo>
                    <a:pt x="742429" y="610799"/>
                  </a:lnTo>
                  <a:lnTo>
                    <a:pt x="740590" y="610804"/>
                  </a:lnTo>
                  <a:lnTo>
                    <a:pt x="738027" y="610324"/>
                  </a:lnTo>
                  <a:lnTo>
                    <a:pt x="735780" y="610405"/>
                  </a:lnTo>
                  <a:lnTo>
                    <a:pt x="735181" y="610561"/>
                  </a:lnTo>
                  <a:lnTo>
                    <a:pt x="734606" y="610869"/>
                  </a:lnTo>
                  <a:lnTo>
                    <a:pt x="734045" y="611552"/>
                  </a:lnTo>
                  <a:lnTo>
                    <a:pt x="733649" y="612544"/>
                  </a:lnTo>
                  <a:lnTo>
                    <a:pt x="733668" y="613504"/>
                  </a:lnTo>
                  <a:lnTo>
                    <a:pt x="733814" y="613828"/>
                  </a:lnTo>
                  <a:lnTo>
                    <a:pt x="734824" y="615461"/>
                  </a:lnTo>
                  <a:lnTo>
                    <a:pt x="737570" y="617054"/>
                  </a:lnTo>
                  <a:lnTo>
                    <a:pt x="738259" y="617511"/>
                  </a:lnTo>
                  <a:lnTo>
                    <a:pt x="739009" y="618192"/>
                  </a:lnTo>
                  <a:lnTo>
                    <a:pt x="741998" y="619514"/>
                  </a:lnTo>
                  <a:lnTo>
                    <a:pt x="742587" y="619321"/>
                  </a:lnTo>
                  <a:lnTo>
                    <a:pt x="742882" y="619050"/>
                  </a:lnTo>
                  <a:lnTo>
                    <a:pt x="743092" y="619031"/>
                  </a:lnTo>
                  <a:lnTo>
                    <a:pt x="743757" y="619434"/>
                  </a:lnTo>
                  <a:lnTo>
                    <a:pt x="743996" y="619722"/>
                  </a:lnTo>
                  <a:lnTo>
                    <a:pt x="744304" y="620395"/>
                  </a:lnTo>
                  <a:lnTo>
                    <a:pt x="744524" y="621662"/>
                  </a:lnTo>
                  <a:lnTo>
                    <a:pt x="744601" y="623012"/>
                  </a:lnTo>
                  <a:lnTo>
                    <a:pt x="744111" y="623602"/>
                  </a:lnTo>
                  <a:lnTo>
                    <a:pt x="743838" y="623760"/>
                  </a:lnTo>
                  <a:lnTo>
                    <a:pt x="743472" y="623848"/>
                  </a:lnTo>
                  <a:lnTo>
                    <a:pt x="742965" y="623782"/>
                  </a:lnTo>
                  <a:lnTo>
                    <a:pt x="742394" y="623512"/>
                  </a:lnTo>
                  <a:lnTo>
                    <a:pt x="741861" y="623451"/>
                  </a:lnTo>
                  <a:lnTo>
                    <a:pt x="741362" y="623508"/>
                  </a:lnTo>
                  <a:lnTo>
                    <a:pt x="741041" y="623657"/>
                  </a:lnTo>
                  <a:lnTo>
                    <a:pt x="740051" y="624648"/>
                  </a:lnTo>
                  <a:lnTo>
                    <a:pt x="739640" y="624912"/>
                  </a:lnTo>
                  <a:lnTo>
                    <a:pt x="738511" y="625408"/>
                  </a:lnTo>
                  <a:lnTo>
                    <a:pt x="736741" y="625746"/>
                  </a:lnTo>
                  <a:lnTo>
                    <a:pt x="736248" y="625752"/>
                  </a:lnTo>
                  <a:lnTo>
                    <a:pt x="735687" y="625656"/>
                  </a:lnTo>
                  <a:lnTo>
                    <a:pt x="734068" y="625187"/>
                  </a:lnTo>
                  <a:lnTo>
                    <a:pt x="732546" y="624602"/>
                  </a:lnTo>
                  <a:lnTo>
                    <a:pt x="731891" y="624446"/>
                  </a:lnTo>
                  <a:lnTo>
                    <a:pt x="730651" y="624363"/>
                  </a:lnTo>
                  <a:lnTo>
                    <a:pt x="727649" y="624945"/>
                  </a:lnTo>
                  <a:lnTo>
                    <a:pt x="726665" y="624840"/>
                  </a:lnTo>
                  <a:lnTo>
                    <a:pt x="726034" y="624510"/>
                  </a:lnTo>
                  <a:lnTo>
                    <a:pt x="725561" y="624445"/>
                  </a:lnTo>
                  <a:lnTo>
                    <a:pt x="725189" y="624793"/>
                  </a:lnTo>
                  <a:lnTo>
                    <a:pt x="725065" y="625127"/>
                  </a:lnTo>
                  <a:lnTo>
                    <a:pt x="724682" y="625886"/>
                  </a:lnTo>
                  <a:lnTo>
                    <a:pt x="724505" y="626416"/>
                  </a:lnTo>
                  <a:lnTo>
                    <a:pt x="724499" y="626676"/>
                  </a:lnTo>
                  <a:lnTo>
                    <a:pt x="724551" y="626902"/>
                  </a:lnTo>
                  <a:lnTo>
                    <a:pt x="724658" y="627056"/>
                  </a:lnTo>
                  <a:lnTo>
                    <a:pt x="725276" y="627692"/>
                  </a:lnTo>
                  <a:lnTo>
                    <a:pt x="726178" y="628485"/>
                  </a:lnTo>
                  <a:lnTo>
                    <a:pt x="727831" y="629689"/>
                  </a:lnTo>
                  <a:lnTo>
                    <a:pt x="729763" y="630922"/>
                  </a:lnTo>
                  <a:lnTo>
                    <a:pt x="730919" y="631567"/>
                  </a:lnTo>
                  <a:lnTo>
                    <a:pt x="732199" y="632561"/>
                  </a:lnTo>
                  <a:lnTo>
                    <a:pt x="733195" y="633242"/>
                  </a:lnTo>
                  <a:lnTo>
                    <a:pt x="734118" y="633696"/>
                  </a:lnTo>
                  <a:lnTo>
                    <a:pt x="734814" y="633974"/>
                  </a:lnTo>
                  <a:lnTo>
                    <a:pt x="735511" y="634385"/>
                  </a:lnTo>
                  <a:lnTo>
                    <a:pt x="736943" y="635567"/>
                  </a:lnTo>
                  <a:lnTo>
                    <a:pt x="737746" y="636478"/>
                  </a:lnTo>
                  <a:lnTo>
                    <a:pt x="738617" y="637748"/>
                  </a:lnTo>
                  <a:lnTo>
                    <a:pt x="738937" y="638508"/>
                  </a:lnTo>
                  <a:lnTo>
                    <a:pt x="739076" y="639382"/>
                  </a:lnTo>
                  <a:lnTo>
                    <a:pt x="739112" y="640623"/>
                  </a:lnTo>
                  <a:lnTo>
                    <a:pt x="739064" y="641499"/>
                  </a:lnTo>
                  <a:lnTo>
                    <a:pt x="738982" y="641874"/>
                  </a:lnTo>
                  <a:lnTo>
                    <a:pt x="738455" y="642710"/>
                  </a:lnTo>
                  <a:lnTo>
                    <a:pt x="738125" y="643074"/>
                  </a:lnTo>
                  <a:lnTo>
                    <a:pt x="736621" y="644021"/>
                  </a:lnTo>
                  <a:lnTo>
                    <a:pt x="735502" y="644942"/>
                  </a:lnTo>
                  <a:lnTo>
                    <a:pt x="735133" y="645158"/>
                  </a:lnTo>
                  <a:lnTo>
                    <a:pt x="733419" y="645764"/>
                  </a:lnTo>
                  <a:lnTo>
                    <a:pt x="731723" y="646553"/>
                  </a:lnTo>
                  <a:lnTo>
                    <a:pt x="730703" y="647120"/>
                  </a:lnTo>
                  <a:lnTo>
                    <a:pt x="730050" y="647752"/>
                  </a:lnTo>
                  <a:lnTo>
                    <a:pt x="729374" y="648861"/>
                  </a:lnTo>
                  <a:lnTo>
                    <a:pt x="729254" y="649185"/>
                  </a:lnTo>
                  <a:lnTo>
                    <a:pt x="729139" y="650686"/>
                  </a:lnTo>
                  <a:lnTo>
                    <a:pt x="729071" y="653721"/>
                  </a:lnTo>
                  <a:lnTo>
                    <a:pt x="728932" y="656327"/>
                  </a:lnTo>
                  <a:lnTo>
                    <a:pt x="728828" y="657042"/>
                  </a:lnTo>
                  <a:lnTo>
                    <a:pt x="728465" y="658352"/>
                  </a:lnTo>
                  <a:lnTo>
                    <a:pt x="727278" y="660273"/>
                  </a:lnTo>
                  <a:lnTo>
                    <a:pt x="727060" y="660734"/>
                  </a:lnTo>
                  <a:lnTo>
                    <a:pt x="726955" y="661335"/>
                  </a:lnTo>
                  <a:lnTo>
                    <a:pt x="723844" y="661624"/>
                  </a:lnTo>
                  <a:lnTo>
                    <a:pt x="723303" y="661671"/>
                  </a:lnTo>
                  <a:lnTo>
                    <a:pt x="719421" y="661969"/>
                  </a:lnTo>
                  <a:lnTo>
                    <a:pt x="707671" y="662972"/>
                  </a:lnTo>
                  <a:lnTo>
                    <a:pt x="706889" y="663041"/>
                  </a:lnTo>
                  <a:lnTo>
                    <a:pt x="704399" y="663244"/>
                  </a:lnTo>
                  <a:lnTo>
                    <a:pt x="703843" y="663294"/>
                  </a:lnTo>
                  <a:lnTo>
                    <a:pt x="696855" y="663855"/>
                  </a:lnTo>
                  <a:lnTo>
                    <a:pt x="696713" y="663849"/>
                  </a:lnTo>
                  <a:lnTo>
                    <a:pt x="696210" y="663932"/>
                  </a:lnTo>
                  <a:lnTo>
                    <a:pt x="695346" y="663969"/>
                  </a:lnTo>
                  <a:lnTo>
                    <a:pt x="679720" y="665215"/>
                  </a:lnTo>
                  <a:lnTo>
                    <a:pt x="676927" y="665487"/>
                  </a:lnTo>
                  <a:lnTo>
                    <a:pt x="673180" y="665790"/>
                  </a:lnTo>
                  <a:lnTo>
                    <a:pt x="657688" y="667008"/>
                  </a:lnTo>
                  <a:lnTo>
                    <a:pt x="657280" y="667040"/>
                  </a:lnTo>
                  <a:lnTo>
                    <a:pt x="651677" y="667477"/>
                  </a:lnTo>
                  <a:lnTo>
                    <a:pt x="651299" y="667523"/>
                  </a:lnTo>
                  <a:lnTo>
                    <a:pt x="648191" y="667747"/>
                  </a:lnTo>
                  <a:lnTo>
                    <a:pt x="647099" y="667840"/>
                  </a:lnTo>
                  <a:lnTo>
                    <a:pt x="649955" y="663065"/>
                  </a:lnTo>
                  <a:lnTo>
                    <a:pt x="651179" y="660011"/>
                  </a:lnTo>
                  <a:lnTo>
                    <a:pt x="651699" y="656981"/>
                  </a:lnTo>
                  <a:lnTo>
                    <a:pt x="653377" y="655690"/>
                  </a:lnTo>
                  <a:lnTo>
                    <a:pt x="653151" y="653582"/>
                  </a:lnTo>
                  <a:lnTo>
                    <a:pt x="655360" y="652218"/>
                  </a:lnTo>
                  <a:lnTo>
                    <a:pt x="655856" y="650023"/>
                  </a:lnTo>
                  <a:lnTo>
                    <a:pt x="657687" y="649242"/>
                  </a:lnTo>
                  <a:lnTo>
                    <a:pt x="660339" y="647637"/>
                  </a:lnTo>
                  <a:lnTo>
                    <a:pt x="662593" y="645662"/>
                  </a:lnTo>
                  <a:lnTo>
                    <a:pt x="662419" y="642784"/>
                  </a:lnTo>
                  <a:lnTo>
                    <a:pt x="663934" y="638916"/>
                  </a:lnTo>
                  <a:lnTo>
                    <a:pt x="665227" y="639232"/>
                  </a:lnTo>
                  <a:lnTo>
                    <a:pt x="666216" y="637668"/>
                  </a:lnTo>
                  <a:lnTo>
                    <a:pt x="667456" y="636388"/>
                  </a:lnTo>
                  <a:lnTo>
                    <a:pt x="668189" y="635631"/>
                  </a:lnTo>
                  <a:lnTo>
                    <a:pt x="671295" y="634096"/>
                  </a:lnTo>
                  <a:lnTo>
                    <a:pt x="672781" y="632016"/>
                  </a:lnTo>
                  <a:lnTo>
                    <a:pt x="674647" y="631613"/>
                  </a:lnTo>
                  <a:lnTo>
                    <a:pt x="674550" y="629556"/>
                  </a:lnTo>
                  <a:lnTo>
                    <a:pt x="675630" y="626221"/>
                  </a:lnTo>
                  <a:lnTo>
                    <a:pt x="679261" y="624973"/>
                  </a:lnTo>
                  <a:lnTo>
                    <a:pt x="679676" y="622562"/>
                  </a:lnTo>
                  <a:lnTo>
                    <a:pt x="681283" y="620318"/>
                  </a:lnTo>
                  <a:lnTo>
                    <a:pt x="679223" y="618175"/>
                  </a:lnTo>
                  <a:lnTo>
                    <a:pt x="679296" y="614881"/>
                  </a:lnTo>
                  <a:lnTo>
                    <a:pt x="680774" y="612438"/>
                  </a:lnTo>
                  <a:lnTo>
                    <a:pt x="680158" y="608168"/>
                  </a:lnTo>
                  <a:lnTo>
                    <a:pt x="678315" y="606170"/>
                  </a:lnTo>
                  <a:lnTo>
                    <a:pt x="674838" y="605931"/>
                  </a:lnTo>
                  <a:lnTo>
                    <a:pt x="672174" y="604504"/>
                  </a:lnTo>
                  <a:lnTo>
                    <a:pt x="670573" y="603241"/>
                  </a:lnTo>
                  <a:lnTo>
                    <a:pt x="671584" y="601381"/>
                  </a:lnTo>
                  <a:lnTo>
                    <a:pt x="670485" y="598039"/>
                  </a:lnTo>
                  <a:lnTo>
                    <a:pt x="670255" y="596253"/>
                  </a:lnTo>
                  <a:lnTo>
                    <a:pt x="668043" y="595056"/>
                  </a:lnTo>
                  <a:lnTo>
                    <a:pt x="668644" y="592956"/>
                  </a:lnTo>
                  <a:lnTo>
                    <a:pt x="668565" y="592743"/>
                  </a:lnTo>
                  <a:lnTo>
                    <a:pt x="668781" y="592563"/>
                  </a:lnTo>
                  <a:lnTo>
                    <a:pt x="663879" y="592926"/>
                  </a:lnTo>
                  <a:lnTo>
                    <a:pt x="661114" y="593123"/>
                  </a:lnTo>
                  <a:lnTo>
                    <a:pt x="660710" y="593142"/>
                  </a:lnTo>
                  <a:lnTo>
                    <a:pt x="659740" y="593222"/>
                  </a:lnTo>
                  <a:lnTo>
                    <a:pt x="646614" y="594062"/>
                  </a:lnTo>
                  <a:lnTo>
                    <a:pt x="628262" y="595274"/>
                  </a:lnTo>
                  <a:lnTo>
                    <a:pt x="627654" y="595310"/>
                  </a:lnTo>
                  <a:lnTo>
                    <a:pt x="618661" y="595896"/>
                  </a:lnTo>
                  <a:lnTo>
                    <a:pt x="617577" y="595959"/>
                  </a:lnTo>
                  <a:lnTo>
                    <a:pt x="616517" y="596034"/>
                  </a:lnTo>
                  <a:lnTo>
                    <a:pt x="615198" y="596120"/>
                  </a:lnTo>
                  <a:lnTo>
                    <a:pt x="614357" y="596160"/>
                  </a:lnTo>
                  <a:lnTo>
                    <a:pt x="610106" y="596452"/>
                  </a:lnTo>
                  <a:lnTo>
                    <a:pt x="609544" y="596482"/>
                  </a:lnTo>
                  <a:lnTo>
                    <a:pt x="604840" y="596782"/>
                  </a:lnTo>
                  <a:lnTo>
                    <a:pt x="602686" y="596948"/>
                  </a:lnTo>
                  <a:lnTo>
                    <a:pt x="596242" y="597331"/>
                  </a:lnTo>
                  <a:lnTo>
                    <a:pt x="594256" y="597452"/>
                  </a:lnTo>
                  <a:lnTo>
                    <a:pt x="594026" y="597467"/>
                  </a:lnTo>
                  <a:lnTo>
                    <a:pt x="586213" y="597953"/>
                  </a:lnTo>
                  <a:lnTo>
                    <a:pt x="583455" y="598194"/>
                  </a:lnTo>
                  <a:lnTo>
                    <a:pt x="583086" y="598165"/>
                  </a:lnTo>
                  <a:lnTo>
                    <a:pt x="582808" y="598189"/>
                  </a:lnTo>
                  <a:lnTo>
                    <a:pt x="573172" y="598774"/>
                  </a:lnTo>
                  <a:lnTo>
                    <a:pt x="572887" y="598792"/>
                  </a:lnTo>
                  <a:lnTo>
                    <a:pt x="567504" y="599141"/>
                  </a:lnTo>
                  <a:lnTo>
                    <a:pt x="566392" y="599238"/>
                  </a:lnTo>
                  <a:lnTo>
                    <a:pt x="557127" y="599817"/>
                  </a:lnTo>
                  <a:lnTo>
                    <a:pt x="553548" y="600056"/>
                  </a:lnTo>
                  <a:lnTo>
                    <a:pt x="542800" y="600714"/>
                  </a:lnTo>
                  <a:lnTo>
                    <a:pt x="542647" y="600715"/>
                  </a:lnTo>
                  <a:lnTo>
                    <a:pt x="541611" y="600767"/>
                  </a:lnTo>
                  <a:lnTo>
                    <a:pt x="520576" y="602028"/>
                  </a:lnTo>
                  <a:lnTo>
                    <a:pt x="520326" y="602048"/>
                  </a:lnTo>
                  <a:lnTo>
                    <a:pt x="517243" y="602199"/>
                  </a:lnTo>
                  <a:lnTo>
                    <a:pt x="516862" y="602203"/>
                  </a:lnTo>
                  <a:lnTo>
                    <a:pt x="515704" y="602254"/>
                  </a:lnTo>
                  <a:lnTo>
                    <a:pt x="515263" y="602265"/>
                  </a:lnTo>
                  <a:lnTo>
                    <a:pt x="509318" y="602408"/>
                  </a:lnTo>
                  <a:lnTo>
                    <a:pt x="505808" y="602568"/>
                  </a:lnTo>
                  <a:lnTo>
                    <a:pt x="504967" y="602594"/>
                  </a:lnTo>
                  <a:lnTo>
                    <a:pt x="504673" y="602616"/>
                  </a:lnTo>
                  <a:lnTo>
                    <a:pt x="503512" y="602672"/>
                  </a:lnTo>
                  <a:lnTo>
                    <a:pt x="497942" y="602972"/>
                  </a:lnTo>
                  <a:lnTo>
                    <a:pt x="497336" y="602977"/>
                  </a:lnTo>
                  <a:lnTo>
                    <a:pt x="493772" y="603189"/>
                  </a:lnTo>
                  <a:lnTo>
                    <a:pt x="492450" y="603239"/>
                  </a:lnTo>
                  <a:lnTo>
                    <a:pt x="488927" y="603406"/>
                  </a:lnTo>
                  <a:lnTo>
                    <a:pt x="487308" y="603504"/>
                  </a:lnTo>
                  <a:lnTo>
                    <a:pt x="487120" y="603511"/>
                  </a:lnTo>
                  <a:lnTo>
                    <a:pt x="482498" y="603780"/>
                  </a:lnTo>
                  <a:lnTo>
                    <a:pt x="477828" y="604035"/>
                  </a:lnTo>
                  <a:lnTo>
                    <a:pt x="475626" y="604154"/>
                  </a:lnTo>
                  <a:lnTo>
                    <a:pt x="473877" y="604262"/>
                  </a:lnTo>
                  <a:lnTo>
                    <a:pt x="473576" y="604276"/>
                  </a:lnTo>
                  <a:lnTo>
                    <a:pt x="473109" y="604296"/>
                  </a:lnTo>
                  <a:lnTo>
                    <a:pt x="466195" y="604676"/>
                  </a:lnTo>
                  <a:lnTo>
                    <a:pt x="466005" y="604686"/>
                  </a:lnTo>
                  <a:lnTo>
                    <a:pt x="451821" y="605442"/>
                  </a:lnTo>
                  <a:lnTo>
                    <a:pt x="451472" y="605449"/>
                  </a:lnTo>
                  <a:lnTo>
                    <a:pt x="447845" y="605622"/>
                  </a:lnTo>
                  <a:lnTo>
                    <a:pt x="446723" y="605660"/>
                  </a:lnTo>
                  <a:lnTo>
                    <a:pt x="443532" y="605810"/>
                  </a:lnTo>
                  <a:lnTo>
                    <a:pt x="443368" y="605818"/>
                  </a:lnTo>
                  <a:lnTo>
                    <a:pt x="441265" y="605905"/>
                  </a:lnTo>
                  <a:lnTo>
                    <a:pt x="438491" y="606032"/>
                  </a:lnTo>
                  <a:lnTo>
                    <a:pt x="435878" y="606147"/>
                  </a:lnTo>
                  <a:lnTo>
                    <a:pt x="433828" y="606267"/>
                  </a:lnTo>
                  <a:lnTo>
                    <a:pt x="432341" y="606348"/>
                  </a:lnTo>
                  <a:lnTo>
                    <a:pt x="426529" y="606661"/>
                  </a:lnTo>
                  <a:lnTo>
                    <a:pt x="425101" y="606721"/>
                  </a:lnTo>
                  <a:lnTo>
                    <a:pt x="424782" y="606739"/>
                  </a:lnTo>
                  <a:lnTo>
                    <a:pt x="424513" y="606745"/>
                  </a:lnTo>
                  <a:lnTo>
                    <a:pt x="413501" y="607325"/>
                  </a:lnTo>
                  <a:lnTo>
                    <a:pt x="412438" y="607400"/>
                  </a:lnTo>
                  <a:lnTo>
                    <a:pt x="408664" y="607558"/>
                  </a:lnTo>
                  <a:lnTo>
                    <a:pt x="405720" y="607775"/>
                  </a:lnTo>
                  <a:lnTo>
                    <a:pt x="404559" y="607732"/>
                  </a:lnTo>
                  <a:lnTo>
                    <a:pt x="400360" y="607907"/>
                  </a:lnTo>
                  <a:lnTo>
                    <a:pt x="397543" y="607941"/>
                  </a:lnTo>
                  <a:lnTo>
                    <a:pt x="388930" y="608281"/>
                  </a:lnTo>
                  <a:lnTo>
                    <a:pt x="387475" y="608362"/>
                  </a:lnTo>
                  <a:lnTo>
                    <a:pt x="383319" y="608593"/>
                  </a:lnTo>
                  <a:lnTo>
                    <a:pt x="358671" y="609672"/>
                  </a:lnTo>
                  <a:lnTo>
                    <a:pt x="350788" y="609944"/>
                  </a:lnTo>
                  <a:lnTo>
                    <a:pt x="348990" y="610021"/>
                  </a:lnTo>
                  <a:lnTo>
                    <a:pt x="344219" y="610222"/>
                  </a:lnTo>
                  <a:lnTo>
                    <a:pt x="323463" y="610942"/>
                  </a:lnTo>
                  <a:lnTo>
                    <a:pt x="321316" y="611020"/>
                  </a:lnTo>
                  <a:lnTo>
                    <a:pt x="321156" y="611034"/>
                  </a:lnTo>
                  <a:lnTo>
                    <a:pt x="316777" y="611240"/>
                  </a:lnTo>
                  <a:lnTo>
                    <a:pt x="296929" y="611856"/>
                  </a:lnTo>
                  <a:lnTo>
                    <a:pt x="294337" y="611933"/>
                  </a:lnTo>
                  <a:lnTo>
                    <a:pt x="284931" y="612227"/>
                  </a:lnTo>
                  <a:lnTo>
                    <a:pt x="284769" y="612210"/>
                  </a:lnTo>
                  <a:lnTo>
                    <a:pt x="281107" y="612341"/>
                  </a:lnTo>
                  <a:lnTo>
                    <a:pt x="271576" y="612595"/>
                  </a:lnTo>
                  <a:lnTo>
                    <a:pt x="270734" y="612625"/>
                  </a:lnTo>
                  <a:lnTo>
                    <a:pt x="262467" y="612877"/>
                  </a:lnTo>
                  <a:lnTo>
                    <a:pt x="248733" y="613249"/>
                  </a:lnTo>
                  <a:lnTo>
                    <a:pt x="247573" y="613276"/>
                  </a:lnTo>
                  <a:lnTo>
                    <a:pt x="246514" y="613306"/>
                  </a:lnTo>
                  <a:lnTo>
                    <a:pt x="245433" y="613358"/>
                  </a:lnTo>
                  <a:lnTo>
                    <a:pt x="228993" y="613851"/>
                  </a:lnTo>
                  <a:lnTo>
                    <a:pt x="224327" y="613987"/>
                  </a:lnTo>
                  <a:lnTo>
                    <a:pt x="222465" y="614036"/>
                  </a:lnTo>
                  <a:lnTo>
                    <a:pt x="218039" y="614152"/>
                  </a:lnTo>
                  <a:lnTo>
                    <a:pt x="217478" y="614166"/>
                  </a:lnTo>
                  <a:lnTo>
                    <a:pt x="204066" y="614502"/>
                  </a:lnTo>
                  <a:lnTo>
                    <a:pt x="201518" y="614572"/>
                  </a:lnTo>
                  <a:lnTo>
                    <a:pt x="201321" y="614578"/>
                  </a:lnTo>
                  <a:lnTo>
                    <a:pt x="199992" y="614621"/>
                  </a:lnTo>
                  <a:lnTo>
                    <a:pt x="170390" y="615145"/>
                  </a:lnTo>
                  <a:lnTo>
                    <a:pt x="151631" y="615583"/>
                  </a:lnTo>
                  <a:lnTo>
                    <a:pt x="146912" y="615632"/>
                  </a:lnTo>
                  <a:lnTo>
                    <a:pt x="139963" y="615773"/>
                  </a:lnTo>
                  <a:lnTo>
                    <a:pt x="139926" y="613488"/>
                  </a:lnTo>
                  <a:lnTo>
                    <a:pt x="139918" y="613078"/>
                  </a:lnTo>
                  <a:lnTo>
                    <a:pt x="139860" y="610662"/>
                  </a:lnTo>
                  <a:lnTo>
                    <a:pt x="139871" y="610397"/>
                  </a:lnTo>
                  <a:lnTo>
                    <a:pt x="139865" y="610266"/>
                  </a:lnTo>
                  <a:lnTo>
                    <a:pt x="139766" y="604293"/>
                  </a:lnTo>
                  <a:lnTo>
                    <a:pt x="139704" y="601157"/>
                  </a:lnTo>
                  <a:lnTo>
                    <a:pt x="139682" y="600024"/>
                  </a:lnTo>
                  <a:lnTo>
                    <a:pt x="139673" y="599181"/>
                  </a:lnTo>
                  <a:lnTo>
                    <a:pt x="139500" y="591071"/>
                  </a:lnTo>
                  <a:lnTo>
                    <a:pt x="139496" y="590850"/>
                  </a:lnTo>
                  <a:lnTo>
                    <a:pt x="139398" y="586160"/>
                  </a:lnTo>
                  <a:lnTo>
                    <a:pt x="139203" y="576609"/>
                  </a:lnTo>
                  <a:lnTo>
                    <a:pt x="138978" y="564767"/>
                  </a:lnTo>
                  <a:lnTo>
                    <a:pt x="138858" y="559966"/>
                  </a:lnTo>
                  <a:lnTo>
                    <a:pt x="138862" y="557477"/>
                  </a:lnTo>
                  <a:lnTo>
                    <a:pt x="138819" y="555359"/>
                  </a:lnTo>
                  <a:lnTo>
                    <a:pt x="138788" y="553193"/>
                  </a:lnTo>
                  <a:lnTo>
                    <a:pt x="138768" y="552693"/>
                  </a:lnTo>
                  <a:lnTo>
                    <a:pt x="138762" y="551529"/>
                  </a:lnTo>
                  <a:lnTo>
                    <a:pt x="138745" y="550211"/>
                  </a:lnTo>
                  <a:lnTo>
                    <a:pt x="138745" y="549684"/>
                  </a:lnTo>
                  <a:lnTo>
                    <a:pt x="138626" y="543150"/>
                  </a:lnTo>
                  <a:lnTo>
                    <a:pt x="138619" y="542930"/>
                  </a:lnTo>
                  <a:lnTo>
                    <a:pt x="138622" y="542534"/>
                  </a:lnTo>
                  <a:lnTo>
                    <a:pt x="138592" y="541051"/>
                  </a:lnTo>
                  <a:lnTo>
                    <a:pt x="138511" y="536427"/>
                  </a:lnTo>
                  <a:lnTo>
                    <a:pt x="138478" y="534042"/>
                  </a:lnTo>
                  <a:lnTo>
                    <a:pt x="138416" y="531361"/>
                  </a:lnTo>
                  <a:lnTo>
                    <a:pt x="138374" y="529695"/>
                  </a:lnTo>
                  <a:lnTo>
                    <a:pt x="138354" y="528633"/>
                  </a:lnTo>
                  <a:lnTo>
                    <a:pt x="138350" y="528192"/>
                  </a:lnTo>
                  <a:lnTo>
                    <a:pt x="138319" y="527123"/>
                  </a:lnTo>
                  <a:lnTo>
                    <a:pt x="138288" y="525773"/>
                  </a:lnTo>
                  <a:lnTo>
                    <a:pt x="138259" y="523340"/>
                  </a:lnTo>
                  <a:lnTo>
                    <a:pt x="138253" y="522960"/>
                  </a:lnTo>
                  <a:lnTo>
                    <a:pt x="138146" y="518872"/>
                  </a:lnTo>
                  <a:lnTo>
                    <a:pt x="138092" y="516735"/>
                  </a:lnTo>
                  <a:lnTo>
                    <a:pt x="138071" y="515795"/>
                  </a:lnTo>
                  <a:lnTo>
                    <a:pt x="138073" y="514681"/>
                  </a:lnTo>
                  <a:lnTo>
                    <a:pt x="138034" y="511894"/>
                  </a:lnTo>
                  <a:lnTo>
                    <a:pt x="137988" y="508908"/>
                  </a:lnTo>
                  <a:lnTo>
                    <a:pt x="137987" y="508730"/>
                  </a:lnTo>
                  <a:lnTo>
                    <a:pt x="137961" y="507518"/>
                  </a:lnTo>
                  <a:lnTo>
                    <a:pt x="137963" y="507101"/>
                  </a:lnTo>
                  <a:lnTo>
                    <a:pt x="137791" y="494899"/>
                  </a:lnTo>
                  <a:lnTo>
                    <a:pt x="137750" y="492954"/>
                  </a:lnTo>
                  <a:lnTo>
                    <a:pt x="137753" y="492723"/>
                  </a:lnTo>
                  <a:lnTo>
                    <a:pt x="137695" y="488916"/>
                  </a:lnTo>
                  <a:lnTo>
                    <a:pt x="137676" y="488444"/>
                  </a:lnTo>
                  <a:lnTo>
                    <a:pt x="137607" y="484217"/>
                  </a:lnTo>
                  <a:lnTo>
                    <a:pt x="137573" y="482084"/>
                  </a:lnTo>
                  <a:lnTo>
                    <a:pt x="137563" y="479937"/>
                  </a:lnTo>
                  <a:lnTo>
                    <a:pt x="137540" y="477840"/>
                  </a:lnTo>
                  <a:lnTo>
                    <a:pt x="137492" y="475643"/>
                  </a:lnTo>
                  <a:lnTo>
                    <a:pt x="137475" y="474809"/>
                  </a:lnTo>
                  <a:lnTo>
                    <a:pt x="137467" y="474115"/>
                  </a:lnTo>
                  <a:lnTo>
                    <a:pt x="137454" y="473460"/>
                  </a:lnTo>
                  <a:lnTo>
                    <a:pt x="137435" y="471390"/>
                  </a:lnTo>
                  <a:lnTo>
                    <a:pt x="137362" y="465849"/>
                  </a:lnTo>
                  <a:lnTo>
                    <a:pt x="137331" y="464926"/>
                  </a:lnTo>
                  <a:lnTo>
                    <a:pt x="137230" y="461157"/>
                  </a:lnTo>
                  <a:lnTo>
                    <a:pt x="137223" y="460596"/>
                  </a:lnTo>
                  <a:lnTo>
                    <a:pt x="137206" y="459171"/>
                  </a:lnTo>
                  <a:lnTo>
                    <a:pt x="137169" y="458455"/>
                  </a:lnTo>
                  <a:lnTo>
                    <a:pt x="137052" y="452932"/>
                  </a:lnTo>
                  <a:lnTo>
                    <a:pt x="137064" y="452789"/>
                  </a:lnTo>
                  <a:lnTo>
                    <a:pt x="136972" y="448873"/>
                  </a:lnTo>
                  <a:lnTo>
                    <a:pt x="136916" y="446451"/>
                  </a:lnTo>
                  <a:lnTo>
                    <a:pt x="136846" y="443595"/>
                  </a:lnTo>
                  <a:lnTo>
                    <a:pt x="136804" y="442261"/>
                  </a:lnTo>
                  <a:lnTo>
                    <a:pt x="136815" y="441609"/>
                  </a:lnTo>
                  <a:lnTo>
                    <a:pt x="136816" y="441460"/>
                  </a:lnTo>
                  <a:lnTo>
                    <a:pt x="136792" y="441092"/>
                  </a:lnTo>
                  <a:lnTo>
                    <a:pt x="136686" y="436395"/>
                  </a:lnTo>
                  <a:lnTo>
                    <a:pt x="136686" y="435288"/>
                  </a:lnTo>
                  <a:lnTo>
                    <a:pt x="136580" y="428936"/>
                  </a:lnTo>
                  <a:lnTo>
                    <a:pt x="136555" y="422109"/>
                  </a:lnTo>
                  <a:lnTo>
                    <a:pt x="136555" y="419450"/>
                  </a:lnTo>
                  <a:lnTo>
                    <a:pt x="136537" y="418316"/>
                  </a:lnTo>
                  <a:lnTo>
                    <a:pt x="136538" y="415695"/>
                  </a:lnTo>
                  <a:lnTo>
                    <a:pt x="136533" y="414316"/>
                  </a:lnTo>
                  <a:lnTo>
                    <a:pt x="136507" y="413462"/>
                  </a:lnTo>
                  <a:lnTo>
                    <a:pt x="136509" y="412211"/>
                  </a:lnTo>
                  <a:lnTo>
                    <a:pt x="136497" y="410018"/>
                  </a:lnTo>
                  <a:lnTo>
                    <a:pt x="136493" y="409340"/>
                  </a:lnTo>
                  <a:lnTo>
                    <a:pt x="136492" y="407937"/>
                  </a:lnTo>
                  <a:lnTo>
                    <a:pt x="136490" y="405255"/>
                  </a:lnTo>
                  <a:lnTo>
                    <a:pt x="136477" y="404888"/>
                  </a:lnTo>
                  <a:lnTo>
                    <a:pt x="136475" y="404290"/>
                  </a:lnTo>
                  <a:lnTo>
                    <a:pt x="136482" y="403763"/>
                  </a:lnTo>
                  <a:lnTo>
                    <a:pt x="136469" y="402938"/>
                  </a:lnTo>
                  <a:lnTo>
                    <a:pt x="136468" y="402712"/>
                  </a:lnTo>
                  <a:lnTo>
                    <a:pt x="136417" y="399845"/>
                  </a:lnTo>
                  <a:lnTo>
                    <a:pt x="136382" y="397383"/>
                  </a:lnTo>
                  <a:lnTo>
                    <a:pt x="136399" y="396698"/>
                  </a:lnTo>
                  <a:lnTo>
                    <a:pt x="136306" y="390148"/>
                  </a:lnTo>
                  <a:lnTo>
                    <a:pt x="136236" y="386765"/>
                  </a:lnTo>
                  <a:lnTo>
                    <a:pt x="136216" y="385912"/>
                  </a:lnTo>
                  <a:lnTo>
                    <a:pt x="136216" y="385700"/>
                  </a:lnTo>
                  <a:lnTo>
                    <a:pt x="136018" y="373592"/>
                  </a:lnTo>
                  <a:lnTo>
                    <a:pt x="136002" y="371996"/>
                  </a:lnTo>
                  <a:lnTo>
                    <a:pt x="136020" y="370927"/>
                  </a:lnTo>
                  <a:lnTo>
                    <a:pt x="135999" y="367600"/>
                  </a:lnTo>
                  <a:lnTo>
                    <a:pt x="135998" y="366107"/>
                  </a:lnTo>
                  <a:lnTo>
                    <a:pt x="135992" y="365636"/>
                  </a:lnTo>
                  <a:lnTo>
                    <a:pt x="135974" y="363619"/>
                  </a:lnTo>
                  <a:lnTo>
                    <a:pt x="135970" y="363383"/>
                  </a:lnTo>
                  <a:lnTo>
                    <a:pt x="135952" y="362247"/>
                  </a:lnTo>
                  <a:lnTo>
                    <a:pt x="135925" y="360663"/>
                  </a:lnTo>
                  <a:lnTo>
                    <a:pt x="135829" y="355870"/>
                  </a:lnTo>
                  <a:lnTo>
                    <a:pt x="135758" y="353003"/>
                  </a:lnTo>
                  <a:lnTo>
                    <a:pt x="135755" y="352781"/>
                  </a:lnTo>
                  <a:lnTo>
                    <a:pt x="135745" y="351150"/>
                  </a:lnTo>
                  <a:lnTo>
                    <a:pt x="135712" y="349342"/>
                  </a:lnTo>
                  <a:lnTo>
                    <a:pt x="135684" y="348562"/>
                  </a:lnTo>
                  <a:lnTo>
                    <a:pt x="135668" y="347938"/>
                  </a:lnTo>
                  <a:lnTo>
                    <a:pt x="135618" y="346262"/>
                  </a:lnTo>
                  <a:lnTo>
                    <a:pt x="135505" y="342060"/>
                  </a:lnTo>
                  <a:lnTo>
                    <a:pt x="135489" y="341294"/>
                  </a:lnTo>
                  <a:lnTo>
                    <a:pt x="135444" y="338488"/>
                  </a:lnTo>
                  <a:lnTo>
                    <a:pt x="135435" y="337943"/>
                  </a:lnTo>
                  <a:lnTo>
                    <a:pt x="135394" y="336328"/>
                  </a:lnTo>
                  <a:lnTo>
                    <a:pt x="135252" y="325427"/>
                  </a:lnTo>
                  <a:lnTo>
                    <a:pt x="135257" y="324611"/>
                  </a:lnTo>
                  <a:lnTo>
                    <a:pt x="135250" y="324433"/>
                  </a:lnTo>
                  <a:lnTo>
                    <a:pt x="135240" y="323363"/>
                  </a:lnTo>
                  <a:lnTo>
                    <a:pt x="135131" y="315093"/>
                  </a:lnTo>
                  <a:lnTo>
                    <a:pt x="135139" y="314814"/>
                  </a:lnTo>
                  <a:lnTo>
                    <a:pt x="135065" y="310886"/>
                  </a:lnTo>
                  <a:lnTo>
                    <a:pt x="135089" y="310357"/>
                  </a:lnTo>
                  <a:lnTo>
                    <a:pt x="135008" y="306076"/>
                  </a:lnTo>
                  <a:lnTo>
                    <a:pt x="134984" y="304428"/>
                  </a:lnTo>
                  <a:lnTo>
                    <a:pt x="135017" y="303762"/>
                  </a:lnTo>
                  <a:lnTo>
                    <a:pt x="134973" y="302238"/>
                  </a:lnTo>
                  <a:lnTo>
                    <a:pt x="134937" y="287137"/>
                  </a:lnTo>
                  <a:lnTo>
                    <a:pt x="134936" y="286755"/>
                  </a:lnTo>
                  <a:lnTo>
                    <a:pt x="134938" y="286499"/>
                  </a:lnTo>
                  <a:lnTo>
                    <a:pt x="134909" y="276410"/>
                  </a:lnTo>
                  <a:lnTo>
                    <a:pt x="134912" y="273984"/>
                  </a:lnTo>
                  <a:lnTo>
                    <a:pt x="134812" y="271097"/>
                  </a:lnTo>
                  <a:lnTo>
                    <a:pt x="134791" y="269951"/>
                  </a:lnTo>
                  <a:lnTo>
                    <a:pt x="134774" y="269040"/>
                  </a:lnTo>
                  <a:lnTo>
                    <a:pt x="134756" y="268025"/>
                  </a:lnTo>
                  <a:lnTo>
                    <a:pt x="134753" y="267864"/>
                  </a:lnTo>
                  <a:lnTo>
                    <a:pt x="134713" y="265717"/>
                  </a:lnTo>
                  <a:lnTo>
                    <a:pt x="134588" y="257839"/>
                  </a:lnTo>
                  <a:lnTo>
                    <a:pt x="134550" y="257456"/>
                  </a:lnTo>
                  <a:lnTo>
                    <a:pt x="134545" y="257162"/>
                  </a:lnTo>
                  <a:lnTo>
                    <a:pt x="134415" y="251312"/>
                  </a:lnTo>
                  <a:lnTo>
                    <a:pt x="134340" y="242154"/>
                  </a:lnTo>
                  <a:lnTo>
                    <a:pt x="134314" y="238975"/>
                  </a:lnTo>
                  <a:lnTo>
                    <a:pt x="134259" y="236623"/>
                  </a:lnTo>
                  <a:lnTo>
                    <a:pt x="134249" y="235462"/>
                  </a:lnTo>
                  <a:lnTo>
                    <a:pt x="134171" y="231957"/>
                  </a:lnTo>
                  <a:lnTo>
                    <a:pt x="134192" y="231080"/>
                  </a:lnTo>
                  <a:lnTo>
                    <a:pt x="134333" y="230665"/>
                  </a:lnTo>
                  <a:lnTo>
                    <a:pt x="134920" y="229728"/>
                  </a:lnTo>
                  <a:lnTo>
                    <a:pt x="135801" y="228624"/>
                  </a:lnTo>
                  <a:lnTo>
                    <a:pt x="136085" y="227956"/>
                  </a:lnTo>
                  <a:lnTo>
                    <a:pt x="135817" y="225814"/>
                  </a:lnTo>
                  <a:lnTo>
                    <a:pt x="135342" y="225426"/>
                  </a:lnTo>
                  <a:lnTo>
                    <a:pt x="134688" y="225158"/>
                  </a:lnTo>
                  <a:lnTo>
                    <a:pt x="133876" y="225041"/>
                  </a:lnTo>
                  <a:lnTo>
                    <a:pt x="133079" y="225129"/>
                  </a:lnTo>
                  <a:lnTo>
                    <a:pt x="132165" y="225646"/>
                  </a:lnTo>
                  <a:lnTo>
                    <a:pt x="130339" y="226193"/>
                  </a:lnTo>
                  <a:lnTo>
                    <a:pt x="129117" y="226068"/>
                  </a:lnTo>
                  <a:lnTo>
                    <a:pt x="127774" y="225577"/>
                  </a:lnTo>
                  <a:lnTo>
                    <a:pt x="127989" y="224037"/>
                  </a:lnTo>
                  <a:lnTo>
                    <a:pt x="127559" y="222419"/>
                  </a:lnTo>
                  <a:lnTo>
                    <a:pt x="126947" y="222003"/>
                  </a:lnTo>
                  <a:lnTo>
                    <a:pt x="125665" y="221687"/>
                  </a:lnTo>
                  <a:lnTo>
                    <a:pt x="124881" y="221819"/>
                  </a:lnTo>
                  <a:lnTo>
                    <a:pt x="123857" y="222563"/>
                  </a:lnTo>
                  <a:lnTo>
                    <a:pt x="121849" y="223798"/>
                  </a:lnTo>
                  <a:lnTo>
                    <a:pt x="120770" y="224022"/>
                  </a:lnTo>
                  <a:lnTo>
                    <a:pt x="119299" y="224018"/>
                  </a:lnTo>
                  <a:lnTo>
                    <a:pt x="118681" y="223881"/>
                  </a:lnTo>
                  <a:lnTo>
                    <a:pt x="117489" y="223460"/>
                  </a:lnTo>
                  <a:lnTo>
                    <a:pt x="116242" y="222495"/>
                  </a:lnTo>
                  <a:lnTo>
                    <a:pt x="115397" y="221023"/>
                  </a:lnTo>
                  <a:lnTo>
                    <a:pt x="114778" y="219474"/>
                  </a:lnTo>
                  <a:lnTo>
                    <a:pt x="114510" y="219050"/>
                  </a:lnTo>
                  <a:lnTo>
                    <a:pt x="114084" y="218671"/>
                  </a:lnTo>
                  <a:lnTo>
                    <a:pt x="113818" y="218527"/>
                  </a:lnTo>
                  <a:lnTo>
                    <a:pt x="113417" y="218458"/>
                  </a:lnTo>
                  <a:lnTo>
                    <a:pt x="112018" y="218723"/>
                  </a:lnTo>
                  <a:lnTo>
                    <a:pt x="110650" y="218660"/>
                  </a:lnTo>
                  <a:lnTo>
                    <a:pt x="109617" y="218378"/>
                  </a:lnTo>
                  <a:lnTo>
                    <a:pt x="109261" y="218200"/>
                  </a:lnTo>
                  <a:lnTo>
                    <a:pt x="108348" y="217322"/>
                  </a:lnTo>
                  <a:lnTo>
                    <a:pt x="108131" y="217053"/>
                  </a:lnTo>
                  <a:lnTo>
                    <a:pt x="107953" y="216634"/>
                  </a:lnTo>
                  <a:lnTo>
                    <a:pt x="107964" y="216166"/>
                  </a:lnTo>
                  <a:lnTo>
                    <a:pt x="108749" y="214659"/>
                  </a:lnTo>
                  <a:lnTo>
                    <a:pt x="108931" y="214026"/>
                  </a:lnTo>
                  <a:lnTo>
                    <a:pt x="108974" y="213519"/>
                  </a:lnTo>
                  <a:lnTo>
                    <a:pt x="108747" y="212322"/>
                  </a:lnTo>
                  <a:lnTo>
                    <a:pt x="108279" y="211391"/>
                  </a:lnTo>
                  <a:lnTo>
                    <a:pt x="107538" y="210499"/>
                  </a:lnTo>
                  <a:lnTo>
                    <a:pt x="106561" y="209622"/>
                  </a:lnTo>
                  <a:lnTo>
                    <a:pt x="105325" y="208855"/>
                  </a:lnTo>
                  <a:lnTo>
                    <a:pt x="104122" y="208283"/>
                  </a:lnTo>
                  <a:lnTo>
                    <a:pt x="102891" y="207817"/>
                  </a:lnTo>
                  <a:lnTo>
                    <a:pt x="102402" y="207502"/>
                  </a:lnTo>
                  <a:lnTo>
                    <a:pt x="101885" y="207046"/>
                  </a:lnTo>
                  <a:lnTo>
                    <a:pt x="100940" y="205924"/>
                  </a:lnTo>
                  <a:lnTo>
                    <a:pt x="100377" y="205052"/>
                  </a:lnTo>
                  <a:lnTo>
                    <a:pt x="100012" y="204163"/>
                  </a:lnTo>
                  <a:lnTo>
                    <a:pt x="99751" y="203332"/>
                  </a:lnTo>
                  <a:lnTo>
                    <a:pt x="99414" y="201614"/>
                  </a:lnTo>
                  <a:lnTo>
                    <a:pt x="99067" y="197990"/>
                  </a:lnTo>
                  <a:lnTo>
                    <a:pt x="99129" y="197370"/>
                  </a:lnTo>
                  <a:lnTo>
                    <a:pt x="99194" y="197117"/>
                  </a:lnTo>
                  <a:lnTo>
                    <a:pt x="99429" y="196749"/>
                  </a:lnTo>
                  <a:lnTo>
                    <a:pt x="99967" y="196204"/>
                  </a:lnTo>
                  <a:lnTo>
                    <a:pt x="100357" y="195897"/>
                  </a:lnTo>
                  <a:lnTo>
                    <a:pt x="100604" y="195790"/>
                  </a:lnTo>
                  <a:lnTo>
                    <a:pt x="101273" y="195648"/>
                  </a:lnTo>
                  <a:lnTo>
                    <a:pt x="101916" y="195215"/>
                  </a:lnTo>
                  <a:lnTo>
                    <a:pt x="102346" y="194698"/>
                  </a:lnTo>
                  <a:lnTo>
                    <a:pt x="102593" y="193911"/>
                  </a:lnTo>
                  <a:lnTo>
                    <a:pt x="102561" y="193312"/>
                  </a:lnTo>
                  <a:lnTo>
                    <a:pt x="102359" y="192709"/>
                  </a:lnTo>
                  <a:lnTo>
                    <a:pt x="101887" y="191848"/>
                  </a:lnTo>
                  <a:lnTo>
                    <a:pt x="101433" y="191468"/>
                  </a:lnTo>
                  <a:lnTo>
                    <a:pt x="101104" y="191343"/>
                  </a:lnTo>
                  <a:lnTo>
                    <a:pt x="100748" y="191312"/>
                  </a:lnTo>
                  <a:lnTo>
                    <a:pt x="99972" y="191436"/>
                  </a:lnTo>
                  <a:lnTo>
                    <a:pt x="99099" y="192028"/>
                  </a:lnTo>
                  <a:lnTo>
                    <a:pt x="98392" y="192408"/>
                  </a:lnTo>
                  <a:lnTo>
                    <a:pt x="98012" y="192587"/>
                  </a:lnTo>
                  <a:lnTo>
                    <a:pt x="97572" y="192693"/>
                  </a:lnTo>
                  <a:lnTo>
                    <a:pt x="96372" y="192556"/>
                  </a:lnTo>
                  <a:lnTo>
                    <a:pt x="95972" y="192417"/>
                  </a:lnTo>
                  <a:lnTo>
                    <a:pt x="95681" y="192212"/>
                  </a:lnTo>
                  <a:lnTo>
                    <a:pt x="95411" y="191988"/>
                  </a:lnTo>
                  <a:lnTo>
                    <a:pt x="95000" y="191354"/>
                  </a:lnTo>
                  <a:lnTo>
                    <a:pt x="94922" y="191091"/>
                  </a:lnTo>
                  <a:lnTo>
                    <a:pt x="94864" y="190493"/>
                  </a:lnTo>
                  <a:lnTo>
                    <a:pt x="94894" y="189621"/>
                  </a:lnTo>
                  <a:lnTo>
                    <a:pt x="94709" y="189188"/>
                  </a:lnTo>
                  <a:lnTo>
                    <a:pt x="94323" y="188737"/>
                  </a:lnTo>
                  <a:lnTo>
                    <a:pt x="93909" y="188429"/>
                  </a:lnTo>
                  <a:lnTo>
                    <a:pt x="92624" y="187940"/>
                  </a:lnTo>
                  <a:lnTo>
                    <a:pt x="92304" y="187682"/>
                  </a:lnTo>
                  <a:lnTo>
                    <a:pt x="91833" y="187302"/>
                  </a:lnTo>
                  <a:lnTo>
                    <a:pt x="91408" y="186573"/>
                  </a:lnTo>
                  <a:lnTo>
                    <a:pt x="91139" y="185173"/>
                  </a:lnTo>
                  <a:lnTo>
                    <a:pt x="90751" y="184545"/>
                  </a:lnTo>
                  <a:lnTo>
                    <a:pt x="89828" y="183728"/>
                  </a:lnTo>
                  <a:lnTo>
                    <a:pt x="89189" y="183445"/>
                  </a:lnTo>
                  <a:lnTo>
                    <a:pt x="86903" y="182795"/>
                  </a:lnTo>
                  <a:lnTo>
                    <a:pt x="85454" y="182008"/>
                  </a:lnTo>
                  <a:lnTo>
                    <a:pt x="84892" y="181635"/>
                  </a:lnTo>
                  <a:lnTo>
                    <a:pt x="84422" y="181228"/>
                  </a:lnTo>
                  <a:lnTo>
                    <a:pt x="84045" y="180836"/>
                  </a:lnTo>
                  <a:lnTo>
                    <a:pt x="83473" y="179950"/>
                  </a:lnTo>
                  <a:lnTo>
                    <a:pt x="83307" y="179583"/>
                  </a:lnTo>
                  <a:lnTo>
                    <a:pt x="83156" y="178783"/>
                  </a:lnTo>
                  <a:lnTo>
                    <a:pt x="82962" y="176727"/>
                  </a:lnTo>
                  <a:lnTo>
                    <a:pt x="82876" y="176272"/>
                  </a:lnTo>
                  <a:lnTo>
                    <a:pt x="82687" y="175910"/>
                  </a:lnTo>
                  <a:lnTo>
                    <a:pt x="82202" y="175331"/>
                  </a:lnTo>
                  <a:lnTo>
                    <a:pt x="81849" y="175016"/>
                  </a:lnTo>
                  <a:lnTo>
                    <a:pt x="79796" y="173953"/>
                  </a:lnTo>
                  <a:lnTo>
                    <a:pt x="79192" y="173496"/>
                  </a:lnTo>
                  <a:lnTo>
                    <a:pt x="78046" y="172403"/>
                  </a:lnTo>
                  <a:lnTo>
                    <a:pt x="76874" y="171078"/>
                  </a:lnTo>
                  <a:lnTo>
                    <a:pt x="76446" y="170449"/>
                  </a:lnTo>
                  <a:lnTo>
                    <a:pt x="76131" y="169773"/>
                  </a:lnTo>
                  <a:lnTo>
                    <a:pt x="75627" y="168064"/>
                  </a:lnTo>
                  <a:lnTo>
                    <a:pt x="75672" y="167300"/>
                  </a:lnTo>
                  <a:lnTo>
                    <a:pt x="76282" y="165128"/>
                  </a:lnTo>
                  <a:lnTo>
                    <a:pt x="76398" y="164919"/>
                  </a:lnTo>
                  <a:lnTo>
                    <a:pt x="76754" y="164542"/>
                  </a:lnTo>
                  <a:lnTo>
                    <a:pt x="77218" y="164256"/>
                  </a:lnTo>
                  <a:lnTo>
                    <a:pt x="77597" y="164115"/>
                  </a:lnTo>
                  <a:lnTo>
                    <a:pt x="78301" y="164046"/>
                  </a:lnTo>
                  <a:lnTo>
                    <a:pt x="79762" y="164654"/>
                  </a:lnTo>
                  <a:lnTo>
                    <a:pt x="80276" y="164742"/>
                  </a:lnTo>
                  <a:lnTo>
                    <a:pt x="80598" y="164724"/>
                  </a:lnTo>
                  <a:lnTo>
                    <a:pt x="81139" y="164585"/>
                  </a:lnTo>
                  <a:lnTo>
                    <a:pt x="81702" y="164281"/>
                  </a:lnTo>
                  <a:lnTo>
                    <a:pt x="81996" y="164066"/>
                  </a:lnTo>
                  <a:lnTo>
                    <a:pt x="82229" y="163780"/>
                  </a:lnTo>
                  <a:lnTo>
                    <a:pt x="82842" y="162728"/>
                  </a:lnTo>
                  <a:lnTo>
                    <a:pt x="83070" y="161911"/>
                  </a:lnTo>
                  <a:lnTo>
                    <a:pt x="83153" y="161257"/>
                  </a:lnTo>
                  <a:lnTo>
                    <a:pt x="83139" y="160955"/>
                  </a:lnTo>
                  <a:lnTo>
                    <a:pt x="82964" y="160269"/>
                  </a:lnTo>
                  <a:lnTo>
                    <a:pt x="82372" y="159147"/>
                  </a:lnTo>
                  <a:lnTo>
                    <a:pt x="82326" y="158948"/>
                  </a:lnTo>
                  <a:lnTo>
                    <a:pt x="82114" y="158019"/>
                  </a:lnTo>
                  <a:lnTo>
                    <a:pt x="82134" y="157528"/>
                  </a:lnTo>
                  <a:lnTo>
                    <a:pt x="82300" y="156738"/>
                  </a:lnTo>
                  <a:lnTo>
                    <a:pt x="82721" y="155625"/>
                  </a:lnTo>
                  <a:lnTo>
                    <a:pt x="83270" y="154662"/>
                  </a:lnTo>
                  <a:lnTo>
                    <a:pt x="83882" y="153879"/>
                  </a:lnTo>
                  <a:lnTo>
                    <a:pt x="84055" y="153396"/>
                  </a:lnTo>
                  <a:lnTo>
                    <a:pt x="85141" y="151535"/>
                  </a:lnTo>
                  <a:lnTo>
                    <a:pt x="85480" y="151085"/>
                  </a:lnTo>
                  <a:lnTo>
                    <a:pt x="86182" y="150430"/>
                  </a:lnTo>
                  <a:lnTo>
                    <a:pt x="86519" y="150221"/>
                  </a:lnTo>
                  <a:lnTo>
                    <a:pt x="87227" y="149990"/>
                  </a:lnTo>
                  <a:lnTo>
                    <a:pt x="88090" y="149873"/>
                  </a:lnTo>
                  <a:lnTo>
                    <a:pt x="88975" y="149847"/>
                  </a:lnTo>
                  <a:lnTo>
                    <a:pt x="90036" y="149644"/>
                  </a:lnTo>
                  <a:lnTo>
                    <a:pt x="90328" y="149525"/>
                  </a:lnTo>
                  <a:lnTo>
                    <a:pt x="90914" y="149114"/>
                  </a:lnTo>
                  <a:lnTo>
                    <a:pt x="91470" y="148365"/>
                  </a:lnTo>
                  <a:lnTo>
                    <a:pt x="91623" y="147974"/>
                  </a:lnTo>
                  <a:lnTo>
                    <a:pt x="91720" y="147398"/>
                  </a:lnTo>
                  <a:lnTo>
                    <a:pt x="91750" y="145272"/>
                  </a:lnTo>
                  <a:lnTo>
                    <a:pt x="91420" y="142960"/>
                  </a:lnTo>
                  <a:lnTo>
                    <a:pt x="91393" y="142055"/>
                  </a:lnTo>
                  <a:lnTo>
                    <a:pt x="91476" y="141639"/>
                  </a:lnTo>
                  <a:lnTo>
                    <a:pt x="92038" y="140609"/>
                  </a:lnTo>
                  <a:lnTo>
                    <a:pt x="92621" y="140013"/>
                  </a:lnTo>
                  <a:lnTo>
                    <a:pt x="93158" y="139619"/>
                  </a:lnTo>
                  <a:lnTo>
                    <a:pt x="93457" y="139575"/>
                  </a:lnTo>
                  <a:lnTo>
                    <a:pt x="93899" y="139622"/>
                  </a:lnTo>
                  <a:lnTo>
                    <a:pt x="94352" y="139795"/>
                  </a:lnTo>
                  <a:lnTo>
                    <a:pt x="94981" y="140197"/>
                  </a:lnTo>
                  <a:lnTo>
                    <a:pt x="96036" y="141096"/>
                  </a:lnTo>
                  <a:lnTo>
                    <a:pt x="97370" y="142044"/>
                  </a:lnTo>
                  <a:lnTo>
                    <a:pt x="98310" y="142472"/>
                  </a:lnTo>
                  <a:lnTo>
                    <a:pt x="99156" y="142693"/>
                  </a:lnTo>
                  <a:lnTo>
                    <a:pt x="99529" y="142711"/>
                  </a:lnTo>
                  <a:lnTo>
                    <a:pt x="100382" y="142573"/>
                  </a:lnTo>
                  <a:lnTo>
                    <a:pt x="101237" y="142280"/>
                  </a:lnTo>
                  <a:lnTo>
                    <a:pt x="102190" y="141721"/>
                  </a:lnTo>
                  <a:lnTo>
                    <a:pt x="102802" y="141109"/>
                  </a:lnTo>
                  <a:lnTo>
                    <a:pt x="103596" y="139861"/>
                  </a:lnTo>
                  <a:lnTo>
                    <a:pt x="103872" y="138895"/>
                  </a:lnTo>
                  <a:lnTo>
                    <a:pt x="103968" y="138280"/>
                  </a:lnTo>
                  <a:lnTo>
                    <a:pt x="103799" y="136900"/>
                  </a:lnTo>
                  <a:lnTo>
                    <a:pt x="103519" y="136286"/>
                  </a:lnTo>
                  <a:lnTo>
                    <a:pt x="103275" y="135878"/>
                  </a:lnTo>
                  <a:lnTo>
                    <a:pt x="103057" y="135646"/>
                  </a:lnTo>
                  <a:lnTo>
                    <a:pt x="102772" y="135474"/>
                  </a:lnTo>
                  <a:lnTo>
                    <a:pt x="102602" y="135462"/>
                  </a:lnTo>
                  <a:lnTo>
                    <a:pt x="101441" y="135735"/>
                  </a:lnTo>
                  <a:lnTo>
                    <a:pt x="101165" y="135897"/>
                  </a:lnTo>
                  <a:lnTo>
                    <a:pt x="99900" y="136942"/>
                  </a:lnTo>
                  <a:lnTo>
                    <a:pt x="99465" y="137236"/>
                  </a:lnTo>
                  <a:lnTo>
                    <a:pt x="98668" y="137518"/>
                  </a:lnTo>
                  <a:lnTo>
                    <a:pt x="97985" y="137540"/>
                  </a:lnTo>
                  <a:lnTo>
                    <a:pt x="97474" y="137312"/>
                  </a:lnTo>
                  <a:lnTo>
                    <a:pt x="96396" y="136511"/>
                  </a:lnTo>
                  <a:lnTo>
                    <a:pt x="96003" y="136133"/>
                  </a:lnTo>
                  <a:lnTo>
                    <a:pt x="95473" y="135473"/>
                  </a:lnTo>
                  <a:lnTo>
                    <a:pt x="95351" y="135185"/>
                  </a:lnTo>
                  <a:lnTo>
                    <a:pt x="95290" y="134701"/>
                  </a:lnTo>
                  <a:lnTo>
                    <a:pt x="95346" y="134078"/>
                  </a:lnTo>
                  <a:lnTo>
                    <a:pt x="95620" y="133611"/>
                  </a:lnTo>
                  <a:lnTo>
                    <a:pt x="95962" y="133311"/>
                  </a:lnTo>
                  <a:lnTo>
                    <a:pt x="96416" y="133088"/>
                  </a:lnTo>
                  <a:lnTo>
                    <a:pt x="100098" y="132836"/>
                  </a:lnTo>
                  <a:lnTo>
                    <a:pt x="100399" y="132753"/>
                  </a:lnTo>
                  <a:lnTo>
                    <a:pt x="101094" y="132359"/>
                  </a:lnTo>
                  <a:lnTo>
                    <a:pt x="101443" y="131897"/>
                  </a:lnTo>
                  <a:lnTo>
                    <a:pt x="101939" y="130484"/>
                  </a:lnTo>
                  <a:lnTo>
                    <a:pt x="101970" y="129541"/>
                  </a:lnTo>
                  <a:lnTo>
                    <a:pt x="101886" y="128468"/>
                  </a:lnTo>
                  <a:lnTo>
                    <a:pt x="101823" y="128004"/>
                  </a:lnTo>
                  <a:lnTo>
                    <a:pt x="101632" y="127600"/>
                  </a:lnTo>
                  <a:lnTo>
                    <a:pt x="101363" y="127251"/>
                  </a:lnTo>
                  <a:lnTo>
                    <a:pt x="100686" y="126647"/>
                  </a:lnTo>
                  <a:lnTo>
                    <a:pt x="100395" y="126515"/>
                  </a:lnTo>
                  <a:lnTo>
                    <a:pt x="100035" y="126468"/>
                  </a:lnTo>
                  <a:lnTo>
                    <a:pt x="98854" y="126564"/>
                  </a:lnTo>
                  <a:lnTo>
                    <a:pt x="98087" y="126490"/>
                  </a:lnTo>
                  <a:lnTo>
                    <a:pt x="97296" y="126250"/>
                  </a:lnTo>
                  <a:lnTo>
                    <a:pt x="96244" y="125503"/>
                  </a:lnTo>
                  <a:lnTo>
                    <a:pt x="94928" y="124276"/>
                  </a:lnTo>
                  <a:lnTo>
                    <a:pt x="94685" y="123964"/>
                  </a:lnTo>
                  <a:lnTo>
                    <a:pt x="94359" y="123282"/>
                  </a:lnTo>
                  <a:lnTo>
                    <a:pt x="94368" y="122625"/>
                  </a:lnTo>
                  <a:lnTo>
                    <a:pt x="94548" y="122130"/>
                  </a:lnTo>
                  <a:lnTo>
                    <a:pt x="94763" y="121753"/>
                  </a:lnTo>
                  <a:lnTo>
                    <a:pt x="95577" y="120910"/>
                  </a:lnTo>
                  <a:lnTo>
                    <a:pt x="95907" y="120354"/>
                  </a:lnTo>
                  <a:lnTo>
                    <a:pt x="96035" y="119776"/>
                  </a:lnTo>
                  <a:lnTo>
                    <a:pt x="96015" y="119231"/>
                  </a:lnTo>
                  <a:lnTo>
                    <a:pt x="95950" y="118916"/>
                  </a:lnTo>
                  <a:lnTo>
                    <a:pt x="95755" y="118530"/>
                  </a:lnTo>
                  <a:lnTo>
                    <a:pt x="95191" y="117860"/>
                  </a:lnTo>
                  <a:lnTo>
                    <a:pt x="94124" y="117174"/>
                  </a:lnTo>
                  <a:lnTo>
                    <a:pt x="93254" y="116833"/>
                  </a:lnTo>
                  <a:lnTo>
                    <a:pt x="92380" y="116678"/>
                  </a:lnTo>
                  <a:lnTo>
                    <a:pt x="91922" y="116763"/>
                  </a:lnTo>
                  <a:lnTo>
                    <a:pt x="90307" y="117325"/>
                  </a:lnTo>
                  <a:lnTo>
                    <a:pt x="89268" y="117458"/>
                  </a:lnTo>
                  <a:lnTo>
                    <a:pt x="88895" y="117413"/>
                  </a:lnTo>
                  <a:lnTo>
                    <a:pt x="88541" y="117303"/>
                  </a:lnTo>
                  <a:lnTo>
                    <a:pt x="87362" y="116935"/>
                  </a:lnTo>
                  <a:lnTo>
                    <a:pt x="86841" y="116914"/>
                  </a:lnTo>
                  <a:lnTo>
                    <a:pt x="86311" y="117016"/>
                  </a:lnTo>
                  <a:lnTo>
                    <a:pt x="85686" y="117404"/>
                  </a:lnTo>
                  <a:lnTo>
                    <a:pt x="85062" y="118320"/>
                  </a:lnTo>
                  <a:lnTo>
                    <a:pt x="84969" y="118542"/>
                  </a:lnTo>
                  <a:lnTo>
                    <a:pt x="84895" y="118978"/>
                  </a:lnTo>
                  <a:lnTo>
                    <a:pt x="85004" y="120141"/>
                  </a:lnTo>
                  <a:lnTo>
                    <a:pt x="84974" y="120454"/>
                  </a:lnTo>
                  <a:lnTo>
                    <a:pt x="84701" y="121221"/>
                  </a:lnTo>
                  <a:lnTo>
                    <a:pt x="84243" y="121696"/>
                  </a:lnTo>
                  <a:lnTo>
                    <a:pt x="83604" y="122115"/>
                  </a:lnTo>
                  <a:lnTo>
                    <a:pt x="83112" y="122230"/>
                  </a:lnTo>
                  <a:lnTo>
                    <a:pt x="81941" y="122309"/>
                  </a:lnTo>
                  <a:lnTo>
                    <a:pt x="78675" y="122743"/>
                  </a:lnTo>
                  <a:lnTo>
                    <a:pt x="78284" y="122723"/>
                  </a:lnTo>
                  <a:lnTo>
                    <a:pt x="77700" y="122546"/>
                  </a:lnTo>
                  <a:lnTo>
                    <a:pt x="75912" y="121682"/>
                  </a:lnTo>
                  <a:lnTo>
                    <a:pt x="73394" y="120977"/>
                  </a:lnTo>
                  <a:lnTo>
                    <a:pt x="72647" y="120591"/>
                  </a:lnTo>
                  <a:lnTo>
                    <a:pt x="72380" y="120374"/>
                  </a:lnTo>
                  <a:lnTo>
                    <a:pt x="71978" y="119888"/>
                  </a:lnTo>
                  <a:lnTo>
                    <a:pt x="71732" y="119273"/>
                  </a:lnTo>
                  <a:lnTo>
                    <a:pt x="71649" y="118763"/>
                  </a:lnTo>
                  <a:lnTo>
                    <a:pt x="71746" y="117870"/>
                  </a:lnTo>
                  <a:lnTo>
                    <a:pt x="71728" y="117492"/>
                  </a:lnTo>
                  <a:lnTo>
                    <a:pt x="71581" y="116916"/>
                  </a:lnTo>
                  <a:lnTo>
                    <a:pt x="71323" y="116586"/>
                  </a:lnTo>
                  <a:lnTo>
                    <a:pt x="70914" y="116331"/>
                  </a:lnTo>
                  <a:lnTo>
                    <a:pt x="70194" y="116149"/>
                  </a:lnTo>
                  <a:lnTo>
                    <a:pt x="69765" y="116192"/>
                  </a:lnTo>
                  <a:lnTo>
                    <a:pt x="68369" y="116938"/>
                  </a:lnTo>
                  <a:lnTo>
                    <a:pt x="67566" y="117237"/>
                  </a:lnTo>
                  <a:lnTo>
                    <a:pt x="66426" y="117265"/>
                  </a:lnTo>
                  <a:lnTo>
                    <a:pt x="65946" y="117163"/>
                  </a:lnTo>
                  <a:lnTo>
                    <a:pt x="65319" y="116873"/>
                  </a:lnTo>
                  <a:lnTo>
                    <a:pt x="65025" y="116679"/>
                  </a:lnTo>
                  <a:lnTo>
                    <a:pt x="64590" y="116062"/>
                  </a:lnTo>
                  <a:lnTo>
                    <a:pt x="64536" y="115874"/>
                  </a:lnTo>
                  <a:lnTo>
                    <a:pt x="64517" y="115497"/>
                  </a:lnTo>
                  <a:lnTo>
                    <a:pt x="64577" y="115048"/>
                  </a:lnTo>
                  <a:lnTo>
                    <a:pt x="64986" y="113974"/>
                  </a:lnTo>
                  <a:lnTo>
                    <a:pt x="65125" y="113131"/>
                  </a:lnTo>
                  <a:lnTo>
                    <a:pt x="65049" y="112243"/>
                  </a:lnTo>
                  <a:lnTo>
                    <a:pt x="64686" y="111548"/>
                  </a:lnTo>
                  <a:lnTo>
                    <a:pt x="63630" y="110933"/>
                  </a:lnTo>
                  <a:lnTo>
                    <a:pt x="63324" y="110827"/>
                  </a:lnTo>
                  <a:lnTo>
                    <a:pt x="62899" y="110761"/>
                  </a:lnTo>
                  <a:lnTo>
                    <a:pt x="61672" y="110870"/>
                  </a:lnTo>
                  <a:lnTo>
                    <a:pt x="61035" y="110855"/>
                  </a:lnTo>
                  <a:lnTo>
                    <a:pt x="60513" y="110711"/>
                  </a:lnTo>
                  <a:lnTo>
                    <a:pt x="59508" y="110179"/>
                  </a:lnTo>
                  <a:lnTo>
                    <a:pt x="58665" y="109269"/>
                  </a:lnTo>
                  <a:lnTo>
                    <a:pt x="58182" y="108431"/>
                  </a:lnTo>
                  <a:lnTo>
                    <a:pt x="57264" y="107149"/>
                  </a:lnTo>
                  <a:lnTo>
                    <a:pt x="56712" y="106755"/>
                  </a:lnTo>
                  <a:lnTo>
                    <a:pt x="55019" y="105950"/>
                  </a:lnTo>
                  <a:lnTo>
                    <a:pt x="53569" y="104986"/>
                  </a:lnTo>
                  <a:lnTo>
                    <a:pt x="53043" y="104291"/>
                  </a:lnTo>
                  <a:lnTo>
                    <a:pt x="52966" y="104071"/>
                  </a:lnTo>
                  <a:lnTo>
                    <a:pt x="52891" y="103610"/>
                  </a:lnTo>
                  <a:lnTo>
                    <a:pt x="52894" y="102691"/>
                  </a:lnTo>
                  <a:lnTo>
                    <a:pt x="52871" y="102368"/>
                  </a:lnTo>
                  <a:lnTo>
                    <a:pt x="52559" y="101546"/>
                  </a:lnTo>
                  <a:lnTo>
                    <a:pt x="52439" y="101313"/>
                  </a:lnTo>
                  <a:lnTo>
                    <a:pt x="52091" y="100923"/>
                  </a:lnTo>
                  <a:lnTo>
                    <a:pt x="51780" y="100758"/>
                  </a:lnTo>
                  <a:lnTo>
                    <a:pt x="50597" y="100410"/>
                  </a:lnTo>
                  <a:lnTo>
                    <a:pt x="49721" y="99912"/>
                  </a:lnTo>
                  <a:lnTo>
                    <a:pt x="48545" y="98574"/>
                  </a:lnTo>
                  <a:lnTo>
                    <a:pt x="48296" y="98426"/>
                  </a:lnTo>
                  <a:lnTo>
                    <a:pt x="47381" y="98107"/>
                  </a:lnTo>
                  <a:lnTo>
                    <a:pt x="46582" y="98118"/>
                  </a:lnTo>
                  <a:lnTo>
                    <a:pt x="44453" y="98784"/>
                  </a:lnTo>
                  <a:lnTo>
                    <a:pt x="43977" y="98838"/>
                  </a:lnTo>
                  <a:lnTo>
                    <a:pt x="43489" y="98801"/>
                  </a:lnTo>
                  <a:lnTo>
                    <a:pt x="43001" y="98661"/>
                  </a:lnTo>
                  <a:lnTo>
                    <a:pt x="42232" y="98296"/>
                  </a:lnTo>
                  <a:lnTo>
                    <a:pt x="41711" y="97926"/>
                  </a:lnTo>
                  <a:lnTo>
                    <a:pt x="40992" y="97151"/>
                  </a:lnTo>
                  <a:lnTo>
                    <a:pt x="40622" y="96446"/>
                  </a:lnTo>
                  <a:lnTo>
                    <a:pt x="40335" y="95682"/>
                  </a:lnTo>
                  <a:lnTo>
                    <a:pt x="40060" y="94138"/>
                  </a:lnTo>
                  <a:lnTo>
                    <a:pt x="40167" y="93601"/>
                  </a:lnTo>
                  <a:lnTo>
                    <a:pt x="40421" y="93023"/>
                  </a:lnTo>
                  <a:lnTo>
                    <a:pt x="40822" y="92532"/>
                  </a:lnTo>
                  <a:lnTo>
                    <a:pt x="41365" y="91865"/>
                  </a:lnTo>
                  <a:lnTo>
                    <a:pt x="41516" y="91152"/>
                  </a:lnTo>
                  <a:lnTo>
                    <a:pt x="41421" y="90416"/>
                  </a:lnTo>
                  <a:lnTo>
                    <a:pt x="41254" y="89333"/>
                  </a:lnTo>
                  <a:lnTo>
                    <a:pt x="41588" y="88374"/>
                  </a:lnTo>
                  <a:lnTo>
                    <a:pt x="42418" y="87600"/>
                  </a:lnTo>
                  <a:lnTo>
                    <a:pt x="42752" y="87311"/>
                  </a:lnTo>
                  <a:lnTo>
                    <a:pt x="43077" y="86854"/>
                  </a:lnTo>
                  <a:lnTo>
                    <a:pt x="43203" y="86425"/>
                  </a:lnTo>
                  <a:lnTo>
                    <a:pt x="43222" y="85731"/>
                  </a:lnTo>
                  <a:lnTo>
                    <a:pt x="43160" y="85242"/>
                  </a:lnTo>
                  <a:lnTo>
                    <a:pt x="42928" y="84715"/>
                  </a:lnTo>
                  <a:lnTo>
                    <a:pt x="42553" y="84187"/>
                  </a:lnTo>
                  <a:lnTo>
                    <a:pt x="41906" y="83811"/>
                  </a:lnTo>
                  <a:lnTo>
                    <a:pt x="41333" y="83664"/>
                  </a:lnTo>
                  <a:lnTo>
                    <a:pt x="40242" y="83595"/>
                  </a:lnTo>
                  <a:lnTo>
                    <a:pt x="39611" y="83280"/>
                  </a:lnTo>
                  <a:lnTo>
                    <a:pt x="39162" y="82870"/>
                  </a:lnTo>
                  <a:lnTo>
                    <a:pt x="38903" y="82455"/>
                  </a:lnTo>
                  <a:lnTo>
                    <a:pt x="38771" y="82072"/>
                  </a:lnTo>
                  <a:lnTo>
                    <a:pt x="38629" y="81324"/>
                  </a:lnTo>
                  <a:lnTo>
                    <a:pt x="38570" y="80321"/>
                  </a:lnTo>
                  <a:lnTo>
                    <a:pt x="38454" y="79868"/>
                  </a:lnTo>
                  <a:lnTo>
                    <a:pt x="38279" y="79472"/>
                  </a:lnTo>
                  <a:lnTo>
                    <a:pt x="37786" y="78952"/>
                  </a:lnTo>
                  <a:lnTo>
                    <a:pt x="37546" y="78810"/>
                  </a:lnTo>
                  <a:lnTo>
                    <a:pt x="36184" y="78334"/>
                  </a:lnTo>
                  <a:lnTo>
                    <a:pt x="35526" y="77957"/>
                  </a:lnTo>
                  <a:lnTo>
                    <a:pt x="34360" y="76828"/>
                  </a:lnTo>
                  <a:lnTo>
                    <a:pt x="33765" y="76086"/>
                  </a:lnTo>
                  <a:lnTo>
                    <a:pt x="33436" y="75549"/>
                  </a:lnTo>
                  <a:lnTo>
                    <a:pt x="33227" y="75128"/>
                  </a:lnTo>
                  <a:lnTo>
                    <a:pt x="33052" y="74577"/>
                  </a:lnTo>
                  <a:lnTo>
                    <a:pt x="33022" y="73832"/>
                  </a:lnTo>
                  <a:lnTo>
                    <a:pt x="33067" y="73343"/>
                  </a:lnTo>
                  <a:lnTo>
                    <a:pt x="33548" y="72165"/>
                  </a:lnTo>
                  <a:lnTo>
                    <a:pt x="34044" y="71449"/>
                  </a:lnTo>
                  <a:lnTo>
                    <a:pt x="34273" y="70880"/>
                  </a:lnTo>
                  <a:lnTo>
                    <a:pt x="34417" y="70265"/>
                  </a:lnTo>
                  <a:lnTo>
                    <a:pt x="34448" y="69322"/>
                  </a:lnTo>
                  <a:lnTo>
                    <a:pt x="34373" y="68894"/>
                  </a:lnTo>
                  <a:lnTo>
                    <a:pt x="34120" y="68123"/>
                  </a:lnTo>
                  <a:lnTo>
                    <a:pt x="33557" y="67150"/>
                  </a:lnTo>
                  <a:lnTo>
                    <a:pt x="32961" y="66632"/>
                  </a:lnTo>
                  <a:lnTo>
                    <a:pt x="32598" y="66406"/>
                  </a:lnTo>
                  <a:lnTo>
                    <a:pt x="32110" y="66242"/>
                  </a:lnTo>
                  <a:lnTo>
                    <a:pt x="30997" y="66154"/>
                  </a:lnTo>
                  <a:lnTo>
                    <a:pt x="29294" y="66332"/>
                  </a:lnTo>
                  <a:lnTo>
                    <a:pt x="28568" y="66196"/>
                  </a:lnTo>
                  <a:lnTo>
                    <a:pt x="25728" y="64805"/>
                  </a:lnTo>
                  <a:lnTo>
                    <a:pt x="25129" y="64392"/>
                  </a:lnTo>
                  <a:lnTo>
                    <a:pt x="24920" y="64174"/>
                  </a:lnTo>
                  <a:lnTo>
                    <a:pt x="24864" y="64018"/>
                  </a:lnTo>
                  <a:lnTo>
                    <a:pt x="24691" y="63540"/>
                  </a:lnTo>
                  <a:lnTo>
                    <a:pt x="24694" y="63092"/>
                  </a:lnTo>
                  <a:lnTo>
                    <a:pt x="25219" y="61572"/>
                  </a:lnTo>
                  <a:lnTo>
                    <a:pt x="25272" y="60852"/>
                  </a:lnTo>
                  <a:lnTo>
                    <a:pt x="25196" y="60453"/>
                  </a:lnTo>
                  <a:lnTo>
                    <a:pt x="25006" y="60087"/>
                  </a:lnTo>
                  <a:lnTo>
                    <a:pt x="24391" y="59413"/>
                  </a:lnTo>
                  <a:lnTo>
                    <a:pt x="24006" y="59182"/>
                  </a:lnTo>
                  <a:lnTo>
                    <a:pt x="23334" y="58926"/>
                  </a:lnTo>
                  <a:lnTo>
                    <a:pt x="21804" y="58871"/>
                  </a:lnTo>
                  <a:lnTo>
                    <a:pt x="21177" y="58571"/>
                  </a:lnTo>
                  <a:lnTo>
                    <a:pt x="20862" y="58345"/>
                  </a:lnTo>
                  <a:lnTo>
                    <a:pt x="19904" y="57378"/>
                  </a:lnTo>
                  <a:lnTo>
                    <a:pt x="19178" y="56979"/>
                  </a:lnTo>
                  <a:lnTo>
                    <a:pt x="18580" y="56775"/>
                  </a:lnTo>
                  <a:lnTo>
                    <a:pt x="18239" y="56739"/>
                  </a:lnTo>
                  <a:lnTo>
                    <a:pt x="17741" y="56816"/>
                  </a:lnTo>
                  <a:lnTo>
                    <a:pt x="17151" y="57005"/>
                  </a:lnTo>
                  <a:lnTo>
                    <a:pt x="15688" y="57720"/>
                  </a:lnTo>
                  <a:lnTo>
                    <a:pt x="15023" y="57967"/>
                  </a:lnTo>
                  <a:lnTo>
                    <a:pt x="14680" y="58018"/>
                  </a:lnTo>
                  <a:lnTo>
                    <a:pt x="13987" y="57877"/>
                  </a:lnTo>
                  <a:lnTo>
                    <a:pt x="13673" y="57699"/>
                  </a:lnTo>
                  <a:lnTo>
                    <a:pt x="13331" y="57267"/>
                  </a:lnTo>
                  <a:lnTo>
                    <a:pt x="13251" y="56996"/>
                  </a:lnTo>
                  <a:lnTo>
                    <a:pt x="13278" y="56541"/>
                  </a:lnTo>
                  <a:lnTo>
                    <a:pt x="13403" y="55999"/>
                  </a:lnTo>
                  <a:lnTo>
                    <a:pt x="13723" y="55539"/>
                  </a:lnTo>
                  <a:lnTo>
                    <a:pt x="14370" y="55097"/>
                  </a:lnTo>
                  <a:lnTo>
                    <a:pt x="15948" y="54536"/>
                  </a:lnTo>
                  <a:lnTo>
                    <a:pt x="16380" y="54284"/>
                  </a:lnTo>
                  <a:lnTo>
                    <a:pt x="16907" y="53796"/>
                  </a:lnTo>
                  <a:lnTo>
                    <a:pt x="17129" y="53194"/>
                  </a:lnTo>
                  <a:lnTo>
                    <a:pt x="17181" y="52827"/>
                  </a:lnTo>
                  <a:lnTo>
                    <a:pt x="17060" y="51987"/>
                  </a:lnTo>
                  <a:lnTo>
                    <a:pt x="16936" y="51599"/>
                  </a:lnTo>
                  <a:lnTo>
                    <a:pt x="16674" y="51073"/>
                  </a:lnTo>
                  <a:lnTo>
                    <a:pt x="16182" y="50412"/>
                  </a:lnTo>
                  <a:lnTo>
                    <a:pt x="15562" y="49820"/>
                  </a:lnTo>
                  <a:lnTo>
                    <a:pt x="15105" y="49081"/>
                  </a:lnTo>
                  <a:lnTo>
                    <a:pt x="14947" y="48577"/>
                  </a:lnTo>
                  <a:lnTo>
                    <a:pt x="14913" y="47816"/>
                  </a:lnTo>
                  <a:lnTo>
                    <a:pt x="14969" y="47339"/>
                  </a:lnTo>
                  <a:lnTo>
                    <a:pt x="14761" y="46074"/>
                  </a:lnTo>
                  <a:lnTo>
                    <a:pt x="14139" y="44709"/>
                  </a:lnTo>
                  <a:lnTo>
                    <a:pt x="13041" y="42870"/>
                  </a:lnTo>
                  <a:lnTo>
                    <a:pt x="12774" y="41803"/>
                  </a:lnTo>
                  <a:lnTo>
                    <a:pt x="12854" y="41377"/>
                  </a:lnTo>
                  <a:lnTo>
                    <a:pt x="13119" y="40537"/>
                  </a:lnTo>
                  <a:lnTo>
                    <a:pt x="13341" y="39913"/>
                  </a:lnTo>
                  <a:lnTo>
                    <a:pt x="13409" y="39034"/>
                  </a:lnTo>
                  <a:lnTo>
                    <a:pt x="13117" y="37984"/>
                  </a:lnTo>
                  <a:lnTo>
                    <a:pt x="12301" y="36620"/>
                  </a:lnTo>
                  <a:lnTo>
                    <a:pt x="11589" y="35813"/>
                  </a:lnTo>
                  <a:lnTo>
                    <a:pt x="10979" y="35307"/>
                  </a:lnTo>
                  <a:lnTo>
                    <a:pt x="10173" y="34839"/>
                  </a:lnTo>
                  <a:lnTo>
                    <a:pt x="9187" y="33957"/>
                  </a:lnTo>
                  <a:lnTo>
                    <a:pt x="9016" y="33656"/>
                  </a:lnTo>
                  <a:lnTo>
                    <a:pt x="8821" y="33003"/>
                  </a:lnTo>
                  <a:lnTo>
                    <a:pt x="8775" y="32568"/>
                  </a:lnTo>
                  <a:lnTo>
                    <a:pt x="8833" y="32088"/>
                  </a:lnTo>
                  <a:lnTo>
                    <a:pt x="8937" y="31429"/>
                  </a:lnTo>
                  <a:lnTo>
                    <a:pt x="8989" y="30396"/>
                  </a:lnTo>
                  <a:lnTo>
                    <a:pt x="8848" y="29595"/>
                  </a:lnTo>
                  <a:lnTo>
                    <a:pt x="8394" y="28681"/>
                  </a:lnTo>
                  <a:lnTo>
                    <a:pt x="8880" y="28502"/>
                  </a:lnTo>
                  <a:lnTo>
                    <a:pt x="9272" y="28255"/>
                  </a:lnTo>
                  <a:lnTo>
                    <a:pt x="11958" y="27235"/>
                  </a:lnTo>
                  <a:lnTo>
                    <a:pt x="12659" y="26885"/>
                  </a:lnTo>
                  <a:lnTo>
                    <a:pt x="13324" y="25961"/>
                  </a:lnTo>
                  <a:lnTo>
                    <a:pt x="13692" y="23816"/>
                  </a:lnTo>
                  <a:lnTo>
                    <a:pt x="13561" y="23261"/>
                  </a:lnTo>
                  <a:lnTo>
                    <a:pt x="13284" y="22568"/>
                  </a:lnTo>
                  <a:lnTo>
                    <a:pt x="12584" y="22080"/>
                  </a:lnTo>
                  <a:lnTo>
                    <a:pt x="12200" y="21092"/>
                  </a:lnTo>
                  <a:lnTo>
                    <a:pt x="11495" y="20222"/>
                  </a:lnTo>
                  <a:lnTo>
                    <a:pt x="10718" y="20236"/>
                  </a:lnTo>
                  <a:lnTo>
                    <a:pt x="9783" y="20521"/>
                  </a:lnTo>
                  <a:lnTo>
                    <a:pt x="9001" y="21073"/>
                  </a:lnTo>
                  <a:lnTo>
                    <a:pt x="8924" y="21989"/>
                  </a:lnTo>
                  <a:lnTo>
                    <a:pt x="8729" y="22812"/>
                  </a:lnTo>
                  <a:lnTo>
                    <a:pt x="8668" y="24012"/>
                  </a:lnTo>
                  <a:lnTo>
                    <a:pt x="8920" y="24579"/>
                  </a:lnTo>
                  <a:lnTo>
                    <a:pt x="8683" y="25264"/>
                  </a:lnTo>
                  <a:lnTo>
                    <a:pt x="7418" y="26291"/>
                  </a:lnTo>
                  <a:lnTo>
                    <a:pt x="7261" y="25961"/>
                  </a:lnTo>
                  <a:lnTo>
                    <a:pt x="6777" y="25462"/>
                  </a:lnTo>
                  <a:lnTo>
                    <a:pt x="5866" y="25333"/>
                  </a:lnTo>
                  <a:lnTo>
                    <a:pt x="5557" y="25385"/>
                  </a:lnTo>
                  <a:lnTo>
                    <a:pt x="4893" y="25733"/>
                  </a:lnTo>
                  <a:lnTo>
                    <a:pt x="4216" y="25958"/>
                  </a:lnTo>
                  <a:lnTo>
                    <a:pt x="2939" y="25914"/>
                  </a:lnTo>
                  <a:lnTo>
                    <a:pt x="1997" y="25666"/>
                  </a:lnTo>
                  <a:lnTo>
                    <a:pt x="1354" y="25319"/>
                  </a:lnTo>
                  <a:lnTo>
                    <a:pt x="898" y="24851"/>
                  </a:lnTo>
                  <a:lnTo>
                    <a:pt x="698" y="24478"/>
                  </a:lnTo>
                  <a:lnTo>
                    <a:pt x="631" y="24103"/>
                  </a:lnTo>
                  <a:lnTo>
                    <a:pt x="725" y="23559"/>
                  </a:lnTo>
                  <a:lnTo>
                    <a:pt x="1136" y="22766"/>
                  </a:lnTo>
                  <a:lnTo>
                    <a:pt x="1254" y="22386"/>
                  </a:lnTo>
                  <a:lnTo>
                    <a:pt x="1281" y="22018"/>
                  </a:lnTo>
                  <a:lnTo>
                    <a:pt x="1226" y="21566"/>
                  </a:lnTo>
                  <a:lnTo>
                    <a:pt x="1091" y="21118"/>
                  </a:lnTo>
                  <a:lnTo>
                    <a:pt x="331" y="19765"/>
                  </a:lnTo>
                  <a:lnTo>
                    <a:pt x="0" y="1867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082278" y="3385482"/>
              <a:ext cx="1183768" cy="771988"/>
            </a:xfrm>
            <a:custGeom>
              <a:avLst/>
              <a:pathLst>
                <a:path w="1183768" h="771988">
                  <a:moveTo>
                    <a:pt x="16900" y="73905"/>
                  </a:moveTo>
                  <a:lnTo>
                    <a:pt x="17598" y="70945"/>
                  </a:lnTo>
                  <a:lnTo>
                    <a:pt x="34334" y="0"/>
                  </a:lnTo>
                  <a:lnTo>
                    <a:pt x="38899" y="1022"/>
                  </a:lnTo>
                  <a:lnTo>
                    <a:pt x="39865" y="1303"/>
                  </a:lnTo>
                  <a:lnTo>
                    <a:pt x="86187" y="12092"/>
                  </a:lnTo>
                  <a:lnTo>
                    <a:pt x="113900" y="18614"/>
                  </a:lnTo>
                  <a:lnTo>
                    <a:pt x="159534" y="28572"/>
                  </a:lnTo>
                  <a:lnTo>
                    <a:pt x="164171" y="29569"/>
                  </a:lnTo>
                  <a:lnTo>
                    <a:pt x="164532" y="29655"/>
                  </a:lnTo>
                  <a:lnTo>
                    <a:pt x="192878" y="35708"/>
                  </a:lnTo>
                  <a:lnTo>
                    <a:pt x="204735" y="38326"/>
                  </a:lnTo>
                  <a:lnTo>
                    <a:pt x="207173" y="39029"/>
                  </a:lnTo>
                  <a:lnTo>
                    <a:pt x="209420" y="39574"/>
                  </a:lnTo>
                  <a:lnTo>
                    <a:pt x="211419" y="39932"/>
                  </a:lnTo>
                  <a:lnTo>
                    <a:pt x="222040" y="42305"/>
                  </a:lnTo>
                  <a:lnTo>
                    <a:pt x="222893" y="42495"/>
                  </a:lnTo>
                  <a:lnTo>
                    <a:pt x="237311" y="45532"/>
                  </a:lnTo>
                  <a:lnTo>
                    <a:pt x="241416" y="46478"/>
                  </a:lnTo>
                  <a:lnTo>
                    <a:pt x="257672" y="49958"/>
                  </a:lnTo>
                  <a:lnTo>
                    <a:pt x="268814" y="52132"/>
                  </a:lnTo>
                  <a:lnTo>
                    <a:pt x="287868" y="56016"/>
                  </a:lnTo>
                  <a:lnTo>
                    <a:pt x="289672" y="56433"/>
                  </a:lnTo>
                  <a:lnTo>
                    <a:pt x="305128" y="59454"/>
                  </a:lnTo>
                  <a:lnTo>
                    <a:pt x="312580" y="61015"/>
                  </a:lnTo>
                  <a:lnTo>
                    <a:pt x="313173" y="61121"/>
                  </a:lnTo>
                  <a:lnTo>
                    <a:pt x="313483" y="61190"/>
                  </a:lnTo>
                  <a:lnTo>
                    <a:pt x="313834" y="61256"/>
                  </a:lnTo>
                  <a:lnTo>
                    <a:pt x="314316" y="61357"/>
                  </a:lnTo>
                  <a:lnTo>
                    <a:pt x="314575" y="61403"/>
                  </a:lnTo>
                  <a:lnTo>
                    <a:pt x="314897" y="61466"/>
                  </a:lnTo>
                  <a:lnTo>
                    <a:pt x="315297" y="61544"/>
                  </a:lnTo>
                  <a:lnTo>
                    <a:pt x="315516" y="61584"/>
                  </a:lnTo>
                  <a:lnTo>
                    <a:pt x="322726" y="63016"/>
                  </a:lnTo>
                  <a:lnTo>
                    <a:pt x="400591" y="78071"/>
                  </a:lnTo>
                  <a:lnTo>
                    <a:pt x="405330" y="78962"/>
                  </a:lnTo>
                  <a:lnTo>
                    <a:pt x="418677" y="81516"/>
                  </a:lnTo>
                  <a:lnTo>
                    <a:pt x="418972" y="81519"/>
                  </a:lnTo>
                  <a:lnTo>
                    <a:pt x="432967" y="84250"/>
                  </a:lnTo>
                  <a:lnTo>
                    <a:pt x="441790" y="85933"/>
                  </a:lnTo>
                  <a:lnTo>
                    <a:pt x="466695" y="90572"/>
                  </a:lnTo>
                  <a:lnTo>
                    <a:pt x="488784" y="94491"/>
                  </a:lnTo>
                  <a:lnTo>
                    <a:pt x="514233" y="98930"/>
                  </a:lnTo>
                  <a:lnTo>
                    <a:pt x="525464" y="100796"/>
                  </a:lnTo>
                  <a:lnTo>
                    <a:pt x="539225" y="103104"/>
                  </a:lnTo>
                  <a:lnTo>
                    <a:pt x="553656" y="105498"/>
                  </a:lnTo>
                  <a:lnTo>
                    <a:pt x="559468" y="106574"/>
                  </a:lnTo>
                  <a:lnTo>
                    <a:pt x="568440" y="107967"/>
                  </a:lnTo>
                  <a:lnTo>
                    <a:pt x="589772" y="111517"/>
                  </a:lnTo>
                  <a:lnTo>
                    <a:pt x="593982" y="112202"/>
                  </a:lnTo>
                  <a:lnTo>
                    <a:pt x="610860" y="114906"/>
                  </a:lnTo>
                  <a:lnTo>
                    <a:pt x="658346" y="122365"/>
                  </a:lnTo>
                  <a:lnTo>
                    <a:pt x="659423" y="122510"/>
                  </a:lnTo>
                  <a:lnTo>
                    <a:pt x="662845" y="122966"/>
                  </a:lnTo>
                  <a:lnTo>
                    <a:pt x="664429" y="123288"/>
                  </a:lnTo>
                  <a:lnTo>
                    <a:pt x="669542" y="124121"/>
                  </a:lnTo>
                  <a:lnTo>
                    <a:pt x="678960" y="125561"/>
                  </a:lnTo>
                  <a:lnTo>
                    <a:pt x="682334" y="126150"/>
                  </a:lnTo>
                  <a:lnTo>
                    <a:pt x="700611" y="128994"/>
                  </a:lnTo>
                  <a:lnTo>
                    <a:pt x="706325" y="129914"/>
                  </a:lnTo>
                  <a:lnTo>
                    <a:pt x="706900" y="130000"/>
                  </a:lnTo>
                  <a:lnTo>
                    <a:pt x="750289" y="136396"/>
                  </a:lnTo>
                  <a:lnTo>
                    <a:pt x="755588" y="137165"/>
                  </a:lnTo>
                  <a:lnTo>
                    <a:pt x="779791" y="140602"/>
                  </a:lnTo>
                  <a:lnTo>
                    <a:pt x="830955" y="147632"/>
                  </a:lnTo>
                  <a:lnTo>
                    <a:pt x="856331" y="151098"/>
                  </a:lnTo>
                  <a:lnTo>
                    <a:pt x="863800" y="151985"/>
                  </a:lnTo>
                  <a:lnTo>
                    <a:pt x="881499" y="154301"/>
                  </a:lnTo>
                  <a:lnTo>
                    <a:pt x="934905" y="161056"/>
                  </a:lnTo>
                  <a:lnTo>
                    <a:pt x="935681" y="161159"/>
                  </a:lnTo>
                  <a:lnTo>
                    <a:pt x="945259" y="162328"/>
                  </a:lnTo>
                  <a:lnTo>
                    <a:pt x="946955" y="162551"/>
                  </a:lnTo>
                  <a:lnTo>
                    <a:pt x="948977" y="162806"/>
                  </a:lnTo>
                  <a:lnTo>
                    <a:pt x="959107" y="163986"/>
                  </a:lnTo>
                  <a:lnTo>
                    <a:pt x="959728" y="164077"/>
                  </a:lnTo>
                  <a:lnTo>
                    <a:pt x="968780" y="165181"/>
                  </a:lnTo>
                  <a:lnTo>
                    <a:pt x="971486" y="165508"/>
                  </a:lnTo>
                  <a:lnTo>
                    <a:pt x="971783" y="165526"/>
                  </a:lnTo>
                  <a:lnTo>
                    <a:pt x="972668" y="165623"/>
                  </a:lnTo>
                  <a:lnTo>
                    <a:pt x="984428" y="167021"/>
                  </a:lnTo>
                  <a:lnTo>
                    <a:pt x="990362" y="167720"/>
                  </a:lnTo>
                  <a:lnTo>
                    <a:pt x="998505" y="168622"/>
                  </a:lnTo>
                  <a:lnTo>
                    <a:pt x="1011250" y="170035"/>
                  </a:lnTo>
                  <a:lnTo>
                    <a:pt x="1016883" y="170680"/>
                  </a:lnTo>
                  <a:lnTo>
                    <a:pt x="1028999" y="172061"/>
                  </a:lnTo>
                  <a:lnTo>
                    <a:pt x="1032642" y="172426"/>
                  </a:lnTo>
                  <a:lnTo>
                    <a:pt x="1033127" y="172491"/>
                  </a:lnTo>
                  <a:lnTo>
                    <a:pt x="1035920" y="172792"/>
                  </a:lnTo>
                  <a:lnTo>
                    <a:pt x="1041324" y="173396"/>
                  </a:lnTo>
                  <a:lnTo>
                    <a:pt x="1052010" y="174560"/>
                  </a:lnTo>
                  <a:lnTo>
                    <a:pt x="1052401" y="174617"/>
                  </a:lnTo>
                  <a:lnTo>
                    <a:pt x="1053997" y="174790"/>
                  </a:lnTo>
                  <a:lnTo>
                    <a:pt x="1054371" y="174844"/>
                  </a:lnTo>
                  <a:lnTo>
                    <a:pt x="1057423" y="175176"/>
                  </a:lnTo>
                  <a:lnTo>
                    <a:pt x="1064993" y="175971"/>
                  </a:lnTo>
                  <a:lnTo>
                    <a:pt x="1066184" y="176091"/>
                  </a:lnTo>
                  <a:lnTo>
                    <a:pt x="1086230" y="178238"/>
                  </a:lnTo>
                  <a:lnTo>
                    <a:pt x="1103822" y="180082"/>
                  </a:lnTo>
                  <a:lnTo>
                    <a:pt x="1125876" y="182245"/>
                  </a:lnTo>
                  <a:lnTo>
                    <a:pt x="1135908" y="183204"/>
                  </a:lnTo>
                  <a:lnTo>
                    <a:pt x="1183768" y="187698"/>
                  </a:lnTo>
                  <a:lnTo>
                    <a:pt x="1183621" y="189571"/>
                  </a:lnTo>
                  <a:lnTo>
                    <a:pt x="1183336" y="192518"/>
                  </a:lnTo>
                  <a:lnTo>
                    <a:pt x="1183303" y="192950"/>
                  </a:lnTo>
                  <a:lnTo>
                    <a:pt x="1183215" y="193642"/>
                  </a:lnTo>
                  <a:lnTo>
                    <a:pt x="1183207" y="193916"/>
                  </a:lnTo>
                  <a:lnTo>
                    <a:pt x="1183129" y="194686"/>
                  </a:lnTo>
                  <a:lnTo>
                    <a:pt x="1183083" y="195003"/>
                  </a:lnTo>
                  <a:lnTo>
                    <a:pt x="1183008" y="195925"/>
                  </a:lnTo>
                  <a:lnTo>
                    <a:pt x="1182975" y="196357"/>
                  </a:lnTo>
                  <a:lnTo>
                    <a:pt x="1182875" y="197330"/>
                  </a:lnTo>
                  <a:lnTo>
                    <a:pt x="1182593" y="200461"/>
                  </a:lnTo>
                  <a:lnTo>
                    <a:pt x="1182523" y="201225"/>
                  </a:lnTo>
                  <a:lnTo>
                    <a:pt x="1182476" y="201844"/>
                  </a:lnTo>
                  <a:lnTo>
                    <a:pt x="1182165" y="205144"/>
                  </a:lnTo>
                  <a:lnTo>
                    <a:pt x="1182092" y="205750"/>
                  </a:lnTo>
                  <a:lnTo>
                    <a:pt x="1182070" y="206002"/>
                  </a:lnTo>
                  <a:lnTo>
                    <a:pt x="1181989" y="206944"/>
                  </a:lnTo>
                  <a:lnTo>
                    <a:pt x="1181981" y="207208"/>
                  </a:lnTo>
                  <a:lnTo>
                    <a:pt x="1181712" y="209875"/>
                  </a:lnTo>
                  <a:lnTo>
                    <a:pt x="1181070" y="217200"/>
                  </a:lnTo>
                  <a:lnTo>
                    <a:pt x="1180959" y="218437"/>
                  </a:lnTo>
                  <a:lnTo>
                    <a:pt x="1180682" y="221774"/>
                  </a:lnTo>
                  <a:lnTo>
                    <a:pt x="1180460" y="223849"/>
                  </a:lnTo>
                  <a:lnTo>
                    <a:pt x="1180424" y="224465"/>
                  </a:lnTo>
                  <a:lnTo>
                    <a:pt x="1179358" y="236539"/>
                  </a:lnTo>
                  <a:lnTo>
                    <a:pt x="1179347" y="236689"/>
                  </a:lnTo>
                  <a:lnTo>
                    <a:pt x="1179288" y="237315"/>
                  </a:lnTo>
                  <a:lnTo>
                    <a:pt x="1179269" y="237520"/>
                  </a:lnTo>
                  <a:lnTo>
                    <a:pt x="1179166" y="238617"/>
                  </a:lnTo>
                  <a:lnTo>
                    <a:pt x="1179156" y="238804"/>
                  </a:lnTo>
                  <a:lnTo>
                    <a:pt x="1178982" y="240939"/>
                  </a:lnTo>
                  <a:lnTo>
                    <a:pt x="1178885" y="241952"/>
                  </a:lnTo>
                  <a:lnTo>
                    <a:pt x="1178870" y="242152"/>
                  </a:lnTo>
                  <a:lnTo>
                    <a:pt x="1178764" y="242942"/>
                  </a:lnTo>
                  <a:lnTo>
                    <a:pt x="1178453" y="246016"/>
                  </a:lnTo>
                  <a:lnTo>
                    <a:pt x="1178377" y="247103"/>
                  </a:lnTo>
                  <a:lnTo>
                    <a:pt x="1178006" y="251301"/>
                  </a:lnTo>
                  <a:lnTo>
                    <a:pt x="1177701" y="254655"/>
                  </a:lnTo>
                  <a:lnTo>
                    <a:pt x="1177572" y="255955"/>
                  </a:lnTo>
                  <a:lnTo>
                    <a:pt x="1177542" y="256670"/>
                  </a:lnTo>
                  <a:lnTo>
                    <a:pt x="1177418" y="257842"/>
                  </a:lnTo>
                  <a:lnTo>
                    <a:pt x="1177142" y="260434"/>
                  </a:lnTo>
                  <a:lnTo>
                    <a:pt x="1177112" y="261295"/>
                  </a:lnTo>
                  <a:lnTo>
                    <a:pt x="1176766" y="265235"/>
                  </a:lnTo>
                  <a:lnTo>
                    <a:pt x="1176580" y="267356"/>
                  </a:lnTo>
                  <a:lnTo>
                    <a:pt x="1176520" y="268125"/>
                  </a:lnTo>
                  <a:lnTo>
                    <a:pt x="1176511" y="268322"/>
                  </a:lnTo>
                  <a:lnTo>
                    <a:pt x="1176191" y="271940"/>
                  </a:lnTo>
                  <a:lnTo>
                    <a:pt x="1176040" y="273396"/>
                  </a:lnTo>
                  <a:lnTo>
                    <a:pt x="1175783" y="276366"/>
                  </a:lnTo>
                  <a:lnTo>
                    <a:pt x="1175771" y="276566"/>
                  </a:lnTo>
                  <a:lnTo>
                    <a:pt x="1175621" y="278777"/>
                  </a:lnTo>
                  <a:lnTo>
                    <a:pt x="1175197" y="283418"/>
                  </a:lnTo>
                  <a:lnTo>
                    <a:pt x="1174080" y="295879"/>
                  </a:lnTo>
                  <a:lnTo>
                    <a:pt x="1174075" y="296123"/>
                  </a:lnTo>
                  <a:lnTo>
                    <a:pt x="1173977" y="297424"/>
                  </a:lnTo>
                  <a:lnTo>
                    <a:pt x="1173947" y="297655"/>
                  </a:lnTo>
                  <a:lnTo>
                    <a:pt x="1173909" y="298117"/>
                  </a:lnTo>
                  <a:lnTo>
                    <a:pt x="1173285" y="305039"/>
                  </a:lnTo>
                  <a:lnTo>
                    <a:pt x="1173279" y="305250"/>
                  </a:lnTo>
                  <a:lnTo>
                    <a:pt x="1173054" y="307613"/>
                  </a:lnTo>
                  <a:lnTo>
                    <a:pt x="1172905" y="309341"/>
                  </a:lnTo>
                  <a:lnTo>
                    <a:pt x="1170775" y="333876"/>
                  </a:lnTo>
                  <a:lnTo>
                    <a:pt x="1170727" y="334353"/>
                  </a:lnTo>
                  <a:lnTo>
                    <a:pt x="1170464" y="337463"/>
                  </a:lnTo>
                  <a:lnTo>
                    <a:pt x="1170279" y="339948"/>
                  </a:lnTo>
                  <a:lnTo>
                    <a:pt x="1170229" y="340669"/>
                  </a:lnTo>
                  <a:lnTo>
                    <a:pt x="1169553" y="349210"/>
                  </a:lnTo>
                  <a:lnTo>
                    <a:pt x="1169224" y="353407"/>
                  </a:lnTo>
                  <a:lnTo>
                    <a:pt x="1168927" y="356406"/>
                  </a:lnTo>
                  <a:lnTo>
                    <a:pt x="1168410" y="361279"/>
                  </a:lnTo>
                  <a:lnTo>
                    <a:pt x="1168385" y="361700"/>
                  </a:lnTo>
                  <a:lnTo>
                    <a:pt x="1168361" y="362007"/>
                  </a:lnTo>
                  <a:lnTo>
                    <a:pt x="1167524" y="370187"/>
                  </a:lnTo>
                  <a:lnTo>
                    <a:pt x="1165837" y="387988"/>
                  </a:lnTo>
                  <a:lnTo>
                    <a:pt x="1165617" y="389840"/>
                  </a:lnTo>
                  <a:lnTo>
                    <a:pt x="1165528" y="391165"/>
                  </a:lnTo>
                  <a:lnTo>
                    <a:pt x="1164440" y="402780"/>
                  </a:lnTo>
                  <a:lnTo>
                    <a:pt x="1163527" y="412145"/>
                  </a:lnTo>
                  <a:lnTo>
                    <a:pt x="1163229" y="415198"/>
                  </a:lnTo>
                  <a:lnTo>
                    <a:pt x="1162647" y="421232"/>
                  </a:lnTo>
                  <a:lnTo>
                    <a:pt x="1162371" y="424453"/>
                  </a:lnTo>
                  <a:lnTo>
                    <a:pt x="1161901" y="429055"/>
                  </a:lnTo>
                  <a:lnTo>
                    <a:pt x="1161748" y="430733"/>
                  </a:lnTo>
                  <a:lnTo>
                    <a:pt x="1161724" y="431000"/>
                  </a:lnTo>
                  <a:lnTo>
                    <a:pt x="1161029" y="438760"/>
                  </a:lnTo>
                  <a:lnTo>
                    <a:pt x="1160985" y="439203"/>
                  </a:lnTo>
                  <a:lnTo>
                    <a:pt x="1160958" y="439572"/>
                  </a:lnTo>
                  <a:lnTo>
                    <a:pt x="1160900" y="440235"/>
                  </a:lnTo>
                  <a:lnTo>
                    <a:pt x="1160884" y="440368"/>
                  </a:lnTo>
                  <a:lnTo>
                    <a:pt x="1160850" y="440671"/>
                  </a:lnTo>
                  <a:lnTo>
                    <a:pt x="1160167" y="447705"/>
                  </a:lnTo>
                  <a:lnTo>
                    <a:pt x="1159055" y="460593"/>
                  </a:lnTo>
                  <a:lnTo>
                    <a:pt x="1158560" y="465644"/>
                  </a:lnTo>
                  <a:lnTo>
                    <a:pt x="1158411" y="467340"/>
                  </a:lnTo>
                  <a:lnTo>
                    <a:pt x="1158342" y="467721"/>
                  </a:lnTo>
                  <a:lnTo>
                    <a:pt x="1158154" y="469864"/>
                  </a:lnTo>
                  <a:lnTo>
                    <a:pt x="1158072" y="470799"/>
                  </a:lnTo>
                  <a:lnTo>
                    <a:pt x="1158023" y="471363"/>
                  </a:lnTo>
                  <a:lnTo>
                    <a:pt x="1157866" y="473230"/>
                  </a:lnTo>
                  <a:lnTo>
                    <a:pt x="1157819" y="473708"/>
                  </a:lnTo>
                  <a:lnTo>
                    <a:pt x="1156476" y="487775"/>
                  </a:lnTo>
                  <a:lnTo>
                    <a:pt x="1156380" y="488847"/>
                  </a:lnTo>
                  <a:lnTo>
                    <a:pt x="1154959" y="503902"/>
                  </a:lnTo>
                  <a:lnTo>
                    <a:pt x="1153593" y="519299"/>
                  </a:lnTo>
                  <a:lnTo>
                    <a:pt x="1153541" y="519897"/>
                  </a:lnTo>
                  <a:lnTo>
                    <a:pt x="1153421" y="520984"/>
                  </a:lnTo>
                  <a:lnTo>
                    <a:pt x="1153361" y="521736"/>
                  </a:lnTo>
                  <a:lnTo>
                    <a:pt x="1152478" y="531570"/>
                  </a:lnTo>
                  <a:lnTo>
                    <a:pt x="1151144" y="546260"/>
                  </a:lnTo>
                  <a:lnTo>
                    <a:pt x="1150731" y="550812"/>
                  </a:lnTo>
                  <a:lnTo>
                    <a:pt x="1148932" y="569199"/>
                  </a:lnTo>
                  <a:lnTo>
                    <a:pt x="1148765" y="571697"/>
                  </a:lnTo>
                  <a:lnTo>
                    <a:pt x="1148432" y="575348"/>
                  </a:lnTo>
                  <a:lnTo>
                    <a:pt x="1148198" y="577884"/>
                  </a:lnTo>
                  <a:lnTo>
                    <a:pt x="1147606" y="584369"/>
                  </a:lnTo>
                  <a:lnTo>
                    <a:pt x="1145538" y="607061"/>
                  </a:lnTo>
                  <a:lnTo>
                    <a:pt x="1145470" y="607210"/>
                  </a:lnTo>
                  <a:lnTo>
                    <a:pt x="1143698" y="625297"/>
                  </a:lnTo>
                  <a:lnTo>
                    <a:pt x="1143100" y="633338"/>
                  </a:lnTo>
                  <a:lnTo>
                    <a:pt x="1142392" y="642615"/>
                  </a:lnTo>
                  <a:lnTo>
                    <a:pt x="1142259" y="644078"/>
                  </a:lnTo>
                  <a:lnTo>
                    <a:pt x="1142231" y="644605"/>
                  </a:lnTo>
                  <a:lnTo>
                    <a:pt x="1140763" y="661935"/>
                  </a:lnTo>
                  <a:lnTo>
                    <a:pt x="1138246" y="690046"/>
                  </a:lnTo>
                  <a:lnTo>
                    <a:pt x="1138179" y="691106"/>
                  </a:lnTo>
                  <a:lnTo>
                    <a:pt x="1138016" y="692798"/>
                  </a:lnTo>
                  <a:lnTo>
                    <a:pt x="1137594" y="698036"/>
                  </a:lnTo>
                  <a:lnTo>
                    <a:pt x="1137535" y="698528"/>
                  </a:lnTo>
                  <a:lnTo>
                    <a:pt x="1137361" y="699870"/>
                  </a:lnTo>
                  <a:lnTo>
                    <a:pt x="1137081" y="703989"/>
                  </a:lnTo>
                  <a:lnTo>
                    <a:pt x="1136191" y="714125"/>
                  </a:lnTo>
                  <a:lnTo>
                    <a:pt x="1135962" y="716947"/>
                  </a:lnTo>
                  <a:lnTo>
                    <a:pt x="1135558" y="721170"/>
                  </a:lnTo>
                  <a:lnTo>
                    <a:pt x="1135422" y="722546"/>
                  </a:lnTo>
                  <a:lnTo>
                    <a:pt x="1133789" y="740561"/>
                  </a:lnTo>
                  <a:lnTo>
                    <a:pt x="1132623" y="753431"/>
                  </a:lnTo>
                  <a:lnTo>
                    <a:pt x="1132653" y="753574"/>
                  </a:lnTo>
                  <a:lnTo>
                    <a:pt x="1130978" y="771652"/>
                  </a:lnTo>
                  <a:lnTo>
                    <a:pt x="1131008" y="771955"/>
                  </a:lnTo>
                  <a:lnTo>
                    <a:pt x="1129849" y="771988"/>
                  </a:lnTo>
                  <a:lnTo>
                    <a:pt x="1129072" y="771938"/>
                  </a:lnTo>
                  <a:lnTo>
                    <a:pt x="1109159" y="769964"/>
                  </a:lnTo>
                  <a:lnTo>
                    <a:pt x="1086364" y="767749"/>
                  </a:lnTo>
                  <a:lnTo>
                    <a:pt x="1066351" y="765723"/>
                  </a:lnTo>
                  <a:lnTo>
                    <a:pt x="1066214" y="765747"/>
                  </a:lnTo>
                  <a:lnTo>
                    <a:pt x="1059896" y="764984"/>
                  </a:lnTo>
                  <a:lnTo>
                    <a:pt x="1056425" y="764703"/>
                  </a:lnTo>
                  <a:lnTo>
                    <a:pt x="1055888" y="764632"/>
                  </a:lnTo>
                  <a:lnTo>
                    <a:pt x="1029610" y="761784"/>
                  </a:lnTo>
                  <a:lnTo>
                    <a:pt x="1028991" y="761726"/>
                  </a:lnTo>
                  <a:lnTo>
                    <a:pt x="1027633" y="761577"/>
                  </a:lnTo>
                  <a:lnTo>
                    <a:pt x="1023683" y="761166"/>
                  </a:lnTo>
                  <a:lnTo>
                    <a:pt x="943944" y="752494"/>
                  </a:lnTo>
                  <a:lnTo>
                    <a:pt x="937206" y="751647"/>
                  </a:lnTo>
                  <a:lnTo>
                    <a:pt x="937099" y="751777"/>
                  </a:lnTo>
                  <a:lnTo>
                    <a:pt x="935555" y="752538"/>
                  </a:lnTo>
                  <a:lnTo>
                    <a:pt x="925573" y="751387"/>
                  </a:lnTo>
                  <a:lnTo>
                    <a:pt x="900902" y="748492"/>
                  </a:lnTo>
                  <a:lnTo>
                    <a:pt x="836423" y="740326"/>
                  </a:lnTo>
                  <a:lnTo>
                    <a:pt x="836001" y="740264"/>
                  </a:lnTo>
                  <a:lnTo>
                    <a:pt x="819719" y="738133"/>
                  </a:lnTo>
                  <a:lnTo>
                    <a:pt x="817234" y="737730"/>
                  </a:lnTo>
                  <a:lnTo>
                    <a:pt x="816201" y="737658"/>
                  </a:lnTo>
                  <a:lnTo>
                    <a:pt x="814101" y="737073"/>
                  </a:lnTo>
                  <a:lnTo>
                    <a:pt x="812057" y="736714"/>
                  </a:lnTo>
                  <a:lnTo>
                    <a:pt x="811189" y="736496"/>
                  </a:lnTo>
                  <a:lnTo>
                    <a:pt x="788812" y="733400"/>
                  </a:lnTo>
                  <a:lnTo>
                    <a:pt x="774320" y="731479"/>
                  </a:lnTo>
                  <a:lnTo>
                    <a:pt x="762271" y="729963"/>
                  </a:lnTo>
                  <a:lnTo>
                    <a:pt x="747659" y="728004"/>
                  </a:lnTo>
                  <a:lnTo>
                    <a:pt x="731098" y="725664"/>
                  </a:lnTo>
                  <a:lnTo>
                    <a:pt x="722264" y="724402"/>
                  </a:lnTo>
                  <a:lnTo>
                    <a:pt x="721916" y="724405"/>
                  </a:lnTo>
                  <a:lnTo>
                    <a:pt x="706599" y="722290"/>
                  </a:lnTo>
                  <a:lnTo>
                    <a:pt x="699475" y="721364"/>
                  </a:lnTo>
                  <a:lnTo>
                    <a:pt x="697444" y="721126"/>
                  </a:lnTo>
                  <a:lnTo>
                    <a:pt x="696267" y="721070"/>
                  </a:lnTo>
                  <a:lnTo>
                    <a:pt x="694042" y="720637"/>
                  </a:lnTo>
                  <a:lnTo>
                    <a:pt x="670412" y="717334"/>
                  </a:lnTo>
                  <a:lnTo>
                    <a:pt x="663718" y="716231"/>
                  </a:lnTo>
                  <a:lnTo>
                    <a:pt x="662424" y="716057"/>
                  </a:lnTo>
                  <a:lnTo>
                    <a:pt x="658016" y="715425"/>
                  </a:lnTo>
                  <a:lnTo>
                    <a:pt x="612652" y="708795"/>
                  </a:lnTo>
                  <a:lnTo>
                    <a:pt x="610519" y="708473"/>
                  </a:lnTo>
                  <a:lnTo>
                    <a:pt x="608557" y="707240"/>
                  </a:lnTo>
                  <a:lnTo>
                    <a:pt x="592103" y="704808"/>
                  </a:lnTo>
                  <a:lnTo>
                    <a:pt x="591500" y="704725"/>
                  </a:lnTo>
                  <a:lnTo>
                    <a:pt x="580551" y="703133"/>
                  </a:lnTo>
                  <a:lnTo>
                    <a:pt x="579456" y="702922"/>
                  </a:lnTo>
                  <a:lnTo>
                    <a:pt x="560105" y="700232"/>
                  </a:lnTo>
                  <a:lnTo>
                    <a:pt x="550927" y="698796"/>
                  </a:lnTo>
                  <a:lnTo>
                    <a:pt x="541967" y="697510"/>
                  </a:lnTo>
                  <a:lnTo>
                    <a:pt x="537057" y="696638"/>
                  </a:lnTo>
                  <a:lnTo>
                    <a:pt x="529174" y="695209"/>
                  </a:lnTo>
                  <a:lnTo>
                    <a:pt x="516926" y="693243"/>
                  </a:lnTo>
                  <a:lnTo>
                    <a:pt x="513726" y="692649"/>
                  </a:lnTo>
                  <a:lnTo>
                    <a:pt x="505138" y="691210"/>
                  </a:lnTo>
                  <a:lnTo>
                    <a:pt x="495782" y="690822"/>
                  </a:lnTo>
                  <a:lnTo>
                    <a:pt x="486846" y="689244"/>
                  </a:lnTo>
                  <a:lnTo>
                    <a:pt x="483038" y="688267"/>
                  </a:lnTo>
                  <a:lnTo>
                    <a:pt x="481221" y="687980"/>
                  </a:lnTo>
                  <a:lnTo>
                    <a:pt x="479149" y="687405"/>
                  </a:lnTo>
                  <a:lnTo>
                    <a:pt x="474859" y="687699"/>
                  </a:lnTo>
                  <a:lnTo>
                    <a:pt x="466093" y="686443"/>
                  </a:lnTo>
                  <a:lnTo>
                    <a:pt x="460036" y="685406"/>
                  </a:lnTo>
                  <a:lnTo>
                    <a:pt x="459491" y="685347"/>
                  </a:lnTo>
                  <a:lnTo>
                    <a:pt x="443825" y="682669"/>
                  </a:lnTo>
                  <a:lnTo>
                    <a:pt x="439302" y="681055"/>
                  </a:lnTo>
                  <a:lnTo>
                    <a:pt x="438246" y="680578"/>
                  </a:lnTo>
                  <a:lnTo>
                    <a:pt x="435918" y="679727"/>
                  </a:lnTo>
                  <a:lnTo>
                    <a:pt x="409238" y="675337"/>
                  </a:lnTo>
                  <a:lnTo>
                    <a:pt x="408200" y="675159"/>
                  </a:lnTo>
                  <a:lnTo>
                    <a:pt x="406436" y="684616"/>
                  </a:lnTo>
                  <a:lnTo>
                    <a:pt x="406437" y="684962"/>
                  </a:lnTo>
                  <a:lnTo>
                    <a:pt x="404609" y="694633"/>
                  </a:lnTo>
                  <a:lnTo>
                    <a:pt x="401694" y="711550"/>
                  </a:lnTo>
                  <a:lnTo>
                    <a:pt x="401163" y="715128"/>
                  </a:lnTo>
                  <a:lnTo>
                    <a:pt x="399682" y="723690"/>
                  </a:lnTo>
                  <a:lnTo>
                    <a:pt x="398645" y="729681"/>
                  </a:lnTo>
                  <a:lnTo>
                    <a:pt x="395459" y="751650"/>
                  </a:lnTo>
                  <a:lnTo>
                    <a:pt x="394089" y="751112"/>
                  </a:lnTo>
                  <a:lnTo>
                    <a:pt x="388348" y="747476"/>
                  </a:lnTo>
                  <a:lnTo>
                    <a:pt x="387607" y="746410"/>
                  </a:lnTo>
                  <a:lnTo>
                    <a:pt x="387212" y="743773"/>
                  </a:lnTo>
                  <a:lnTo>
                    <a:pt x="387264" y="741001"/>
                  </a:lnTo>
                  <a:lnTo>
                    <a:pt x="385882" y="739168"/>
                  </a:lnTo>
                  <a:lnTo>
                    <a:pt x="385150" y="738912"/>
                  </a:lnTo>
                  <a:lnTo>
                    <a:pt x="384365" y="738027"/>
                  </a:lnTo>
                  <a:lnTo>
                    <a:pt x="384038" y="735780"/>
                  </a:lnTo>
                  <a:lnTo>
                    <a:pt x="383417" y="735045"/>
                  </a:lnTo>
                  <a:lnTo>
                    <a:pt x="382315" y="734158"/>
                  </a:lnTo>
                  <a:lnTo>
                    <a:pt x="380003" y="732955"/>
                  </a:lnTo>
                  <a:lnTo>
                    <a:pt x="379645" y="731992"/>
                  </a:lnTo>
                  <a:lnTo>
                    <a:pt x="380048" y="729092"/>
                  </a:lnTo>
                  <a:lnTo>
                    <a:pt x="381199" y="726834"/>
                  </a:lnTo>
                  <a:lnTo>
                    <a:pt x="378974" y="722302"/>
                  </a:lnTo>
                  <a:lnTo>
                    <a:pt x="377891" y="722324"/>
                  </a:lnTo>
                  <a:lnTo>
                    <a:pt x="376591" y="721202"/>
                  </a:lnTo>
                  <a:lnTo>
                    <a:pt x="377762" y="719520"/>
                  </a:lnTo>
                  <a:lnTo>
                    <a:pt x="375807" y="714094"/>
                  </a:lnTo>
                  <a:lnTo>
                    <a:pt x="373562" y="710376"/>
                  </a:lnTo>
                  <a:lnTo>
                    <a:pt x="371869" y="709353"/>
                  </a:lnTo>
                  <a:lnTo>
                    <a:pt x="371067" y="709784"/>
                  </a:lnTo>
                  <a:lnTo>
                    <a:pt x="370342" y="709334"/>
                  </a:lnTo>
                  <a:lnTo>
                    <a:pt x="369495" y="707575"/>
                  </a:lnTo>
                  <a:lnTo>
                    <a:pt x="369642" y="707022"/>
                  </a:lnTo>
                  <a:lnTo>
                    <a:pt x="368978" y="705699"/>
                  </a:lnTo>
                  <a:lnTo>
                    <a:pt x="368771" y="705501"/>
                  </a:lnTo>
                  <a:lnTo>
                    <a:pt x="368051" y="704811"/>
                  </a:lnTo>
                  <a:lnTo>
                    <a:pt x="367075" y="705021"/>
                  </a:lnTo>
                  <a:lnTo>
                    <a:pt x="366518" y="705790"/>
                  </a:lnTo>
                  <a:lnTo>
                    <a:pt x="366806" y="706164"/>
                  </a:lnTo>
                  <a:lnTo>
                    <a:pt x="365831" y="709162"/>
                  </a:lnTo>
                  <a:lnTo>
                    <a:pt x="363890" y="710697"/>
                  </a:lnTo>
                  <a:lnTo>
                    <a:pt x="362953" y="710038"/>
                  </a:lnTo>
                  <a:lnTo>
                    <a:pt x="362558" y="709052"/>
                  </a:lnTo>
                  <a:lnTo>
                    <a:pt x="361624" y="708824"/>
                  </a:lnTo>
                  <a:lnTo>
                    <a:pt x="356852" y="709736"/>
                  </a:lnTo>
                  <a:lnTo>
                    <a:pt x="356433" y="709816"/>
                  </a:lnTo>
                  <a:lnTo>
                    <a:pt x="356021" y="710146"/>
                  </a:lnTo>
                  <a:lnTo>
                    <a:pt x="355806" y="710814"/>
                  </a:lnTo>
                  <a:lnTo>
                    <a:pt x="356024" y="712743"/>
                  </a:lnTo>
                  <a:lnTo>
                    <a:pt x="356600" y="713621"/>
                  </a:lnTo>
                  <a:lnTo>
                    <a:pt x="357461" y="714234"/>
                  </a:lnTo>
                  <a:lnTo>
                    <a:pt x="356653" y="716159"/>
                  </a:lnTo>
                  <a:lnTo>
                    <a:pt x="352607" y="719873"/>
                  </a:lnTo>
                  <a:lnTo>
                    <a:pt x="350298" y="722799"/>
                  </a:lnTo>
                  <a:lnTo>
                    <a:pt x="349656" y="723952"/>
                  </a:lnTo>
                  <a:lnTo>
                    <a:pt x="349572" y="725327"/>
                  </a:lnTo>
                  <a:lnTo>
                    <a:pt x="349765" y="727255"/>
                  </a:lnTo>
                  <a:lnTo>
                    <a:pt x="351979" y="730960"/>
                  </a:lnTo>
                  <a:lnTo>
                    <a:pt x="354104" y="732653"/>
                  </a:lnTo>
                  <a:lnTo>
                    <a:pt x="354057" y="733769"/>
                  </a:lnTo>
                  <a:lnTo>
                    <a:pt x="353554" y="734231"/>
                  </a:lnTo>
                  <a:lnTo>
                    <a:pt x="350533" y="733800"/>
                  </a:lnTo>
                  <a:lnTo>
                    <a:pt x="348857" y="732882"/>
                  </a:lnTo>
                  <a:lnTo>
                    <a:pt x="348358" y="732163"/>
                  </a:lnTo>
                  <a:lnTo>
                    <a:pt x="346254" y="730479"/>
                  </a:lnTo>
                  <a:lnTo>
                    <a:pt x="345161" y="730670"/>
                  </a:lnTo>
                  <a:lnTo>
                    <a:pt x="344537" y="730450"/>
                  </a:lnTo>
                  <a:lnTo>
                    <a:pt x="342373" y="728916"/>
                  </a:lnTo>
                  <a:lnTo>
                    <a:pt x="341719" y="728998"/>
                  </a:lnTo>
                  <a:lnTo>
                    <a:pt x="340550" y="729876"/>
                  </a:lnTo>
                  <a:lnTo>
                    <a:pt x="339057" y="730385"/>
                  </a:lnTo>
                  <a:lnTo>
                    <a:pt x="338771" y="730263"/>
                  </a:lnTo>
                  <a:lnTo>
                    <a:pt x="332424" y="727549"/>
                  </a:lnTo>
                  <a:lnTo>
                    <a:pt x="330100" y="727073"/>
                  </a:lnTo>
                  <a:lnTo>
                    <a:pt x="329285" y="728419"/>
                  </a:lnTo>
                  <a:lnTo>
                    <a:pt x="328498" y="729272"/>
                  </a:lnTo>
                  <a:lnTo>
                    <a:pt x="326248" y="728931"/>
                  </a:lnTo>
                  <a:lnTo>
                    <a:pt x="325238" y="729089"/>
                  </a:lnTo>
                  <a:lnTo>
                    <a:pt x="323757" y="729864"/>
                  </a:lnTo>
                  <a:lnTo>
                    <a:pt x="323350" y="730376"/>
                  </a:lnTo>
                  <a:lnTo>
                    <a:pt x="318392" y="731494"/>
                  </a:lnTo>
                  <a:lnTo>
                    <a:pt x="318126" y="732126"/>
                  </a:lnTo>
                  <a:lnTo>
                    <a:pt x="316662" y="732219"/>
                  </a:lnTo>
                  <a:lnTo>
                    <a:pt x="314940" y="729391"/>
                  </a:lnTo>
                  <a:lnTo>
                    <a:pt x="314613" y="727271"/>
                  </a:lnTo>
                  <a:lnTo>
                    <a:pt x="313075" y="723367"/>
                  </a:lnTo>
                  <a:lnTo>
                    <a:pt x="311273" y="723126"/>
                  </a:lnTo>
                  <a:lnTo>
                    <a:pt x="309489" y="723721"/>
                  </a:lnTo>
                  <a:lnTo>
                    <a:pt x="304907" y="722938"/>
                  </a:lnTo>
                  <a:lnTo>
                    <a:pt x="304358" y="723840"/>
                  </a:lnTo>
                  <a:lnTo>
                    <a:pt x="300979" y="725213"/>
                  </a:lnTo>
                  <a:lnTo>
                    <a:pt x="299463" y="725115"/>
                  </a:lnTo>
                  <a:lnTo>
                    <a:pt x="297732" y="723759"/>
                  </a:lnTo>
                  <a:lnTo>
                    <a:pt x="295906" y="722775"/>
                  </a:lnTo>
                  <a:lnTo>
                    <a:pt x="295561" y="723302"/>
                  </a:lnTo>
                  <a:lnTo>
                    <a:pt x="295518" y="724038"/>
                  </a:lnTo>
                  <a:lnTo>
                    <a:pt x="295029" y="725053"/>
                  </a:lnTo>
                  <a:lnTo>
                    <a:pt x="293459" y="724046"/>
                  </a:lnTo>
                  <a:lnTo>
                    <a:pt x="291910" y="723454"/>
                  </a:lnTo>
                  <a:lnTo>
                    <a:pt x="289216" y="724012"/>
                  </a:lnTo>
                  <a:lnTo>
                    <a:pt x="288723" y="724936"/>
                  </a:lnTo>
                  <a:lnTo>
                    <a:pt x="288116" y="725176"/>
                  </a:lnTo>
                  <a:lnTo>
                    <a:pt x="287581" y="725078"/>
                  </a:lnTo>
                  <a:lnTo>
                    <a:pt x="285901" y="723610"/>
                  </a:lnTo>
                  <a:lnTo>
                    <a:pt x="285703" y="722409"/>
                  </a:lnTo>
                  <a:lnTo>
                    <a:pt x="285042" y="721744"/>
                  </a:lnTo>
                  <a:lnTo>
                    <a:pt x="282193" y="720945"/>
                  </a:lnTo>
                  <a:lnTo>
                    <a:pt x="280402" y="721901"/>
                  </a:lnTo>
                  <a:lnTo>
                    <a:pt x="279967" y="721812"/>
                  </a:lnTo>
                  <a:lnTo>
                    <a:pt x="276366" y="719566"/>
                  </a:lnTo>
                  <a:lnTo>
                    <a:pt x="275728" y="718551"/>
                  </a:lnTo>
                  <a:lnTo>
                    <a:pt x="276157" y="717772"/>
                  </a:lnTo>
                  <a:lnTo>
                    <a:pt x="276026" y="716621"/>
                  </a:lnTo>
                  <a:lnTo>
                    <a:pt x="274868" y="715604"/>
                  </a:lnTo>
                  <a:lnTo>
                    <a:pt x="273274" y="715088"/>
                  </a:lnTo>
                  <a:lnTo>
                    <a:pt x="270414" y="714701"/>
                  </a:lnTo>
                  <a:lnTo>
                    <a:pt x="267909" y="715845"/>
                  </a:lnTo>
                  <a:lnTo>
                    <a:pt x="267255" y="716337"/>
                  </a:lnTo>
                  <a:lnTo>
                    <a:pt x="266938" y="716799"/>
                  </a:lnTo>
                  <a:lnTo>
                    <a:pt x="266718" y="717977"/>
                  </a:lnTo>
                  <a:lnTo>
                    <a:pt x="266210" y="718298"/>
                  </a:lnTo>
                  <a:lnTo>
                    <a:pt x="263153" y="717778"/>
                  </a:lnTo>
                  <a:lnTo>
                    <a:pt x="262511" y="718113"/>
                  </a:lnTo>
                  <a:lnTo>
                    <a:pt x="261840" y="719001"/>
                  </a:lnTo>
                  <a:lnTo>
                    <a:pt x="261093" y="724208"/>
                  </a:lnTo>
                  <a:lnTo>
                    <a:pt x="260664" y="725152"/>
                  </a:lnTo>
                  <a:lnTo>
                    <a:pt x="259123" y="727722"/>
                  </a:lnTo>
                  <a:lnTo>
                    <a:pt x="256676" y="730114"/>
                  </a:lnTo>
                  <a:lnTo>
                    <a:pt x="252128" y="727122"/>
                  </a:lnTo>
                  <a:lnTo>
                    <a:pt x="249927" y="724678"/>
                  </a:lnTo>
                  <a:lnTo>
                    <a:pt x="248722" y="723800"/>
                  </a:lnTo>
                  <a:lnTo>
                    <a:pt x="245459" y="725715"/>
                  </a:lnTo>
                  <a:lnTo>
                    <a:pt x="244379" y="724998"/>
                  </a:lnTo>
                  <a:lnTo>
                    <a:pt x="244456" y="724417"/>
                  </a:lnTo>
                  <a:lnTo>
                    <a:pt x="243902" y="723507"/>
                  </a:lnTo>
                  <a:lnTo>
                    <a:pt x="241750" y="721865"/>
                  </a:lnTo>
                  <a:lnTo>
                    <a:pt x="240895" y="721556"/>
                  </a:lnTo>
                  <a:lnTo>
                    <a:pt x="238421" y="721669"/>
                  </a:lnTo>
                  <a:lnTo>
                    <a:pt x="237332" y="721400"/>
                  </a:lnTo>
                  <a:lnTo>
                    <a:pt x="235783" y="719655"/>
                  </a:lnTo>
                  <a:lnTo>
                    <a:pt x="229580" y="719238"/>
                  </a:lnTo>
                  <a:lnTo>
                    <a:pt x="229210" y="719062"/>
                  </a:lnTo>
                  <a:lnTo>
                    <a:pt x="228658" y="718233"/>
                  </a:lnTo>
                  <a:lnTo>
                    <a:pt x="225218" y="715800"/>
                  </a:lnTo>
                  <a:lnTo>
                    <a:pt x="224093" y="715382"/>
                  </a:lnTo>
                  <a:lnTo>
                    <a:pt x="222303" y="715810"/>
                  </a:lnTo>
                  <a:lnTo>
                    <a:pt x="220647" y="716674"/>
                  </a:lnTo>
                  <a:lnTo>
                    <a:pt x="217145" y="716939"/>
                  </a:lnTo>
                  <a:lnTo>
                    <a:pt x="214909" y="719315"/>
                  </a:lnTo>
                  <a:lnTo>
                    <a:pt x="211116" y="722114"/>
                  </a:lnTo>
                  <a:lnTo>
                    <a:pt x="209746" y="724816"/>
                  </a:lnTo>
                  <a:lnTo>
                    <a:pt x="210771" y="727299"/>
                  </a:lnTo>
                  <a:lnTo>
                    <a:pt x="211297" y="729675"/>
                  </a:lnTo>
                  <a:lnTo>
                    <a:pt x="210830" y="731708"/>
                  </a:lnTo>
                  <a:lnTo>
                    <a:pt x="210685" y="731844"/>
                  </a:lnTo>
                  <a:lnTo>
                    <a:pt x="209880" y="732595"/>
                  </a:lnTo>
                  <a:lnTo>
                    <a:pt x="207007" y="733937"/>
                  </a:lnTo>
                  <a:lnTo>
                    <a:pt x="205970" y="733470"/>
                  </a:lnTo>
                  <a:lnTo>
                    <a:pt x="203831" y="729999"/>
                  </a:lnTo>
                  <a:lnTo>
                    <a:pt x="203834" y="727666"/>
                  </a:lnTo>
                  <a:lnTo>
                    <a:pt x="200983" y="726080"/>
                  </a:lnTo>
                  <a:lnTo>
                    <a:pt x="197723" y="723335"/>
                  </a:lnTo>
                  <a:lnTo>
                    <a:pt x="195082" y="720175"/>
                  </a:lnTo>
                  <a:lnTo>
                    <a:pt x="193306" y="717342"/>
                  </a:lnTo>
                  <a:lnTo>
                    <a:pt x="193565" y="714259"/>
                  </a:lnTo>
                  <a:lnTo>
                    <a:pt x="192638" y="712581"/>
                  </a:lnTo>
                  <a:lnTo>
                    <a:pt x="192307" y="710214"/>
                  </a:lnTo>
                  <a:lnTo>
                    <a:pt x="193442" y="709395"/>
                  </a:lnTo>
                  <a:lnTo>
                    <a:pt x="194907" y="707518"/>
                  </a:lnTo>
                  <a:lnTo>
                    <a:pt x="195086" y="706426"/>
                  </a:lnTo>
                  <a:lnTo>
                    <a:pt x="191938" y="703371"/>
                  </a:lnTo>
                  <a:lnTo>
                    <a:pt x="191806" y="702022"/>
                  </a:lnTo>
                  <a:lnTo>
                    <a:pt x="192802" y="701083"/>
                  </a:lnTo>
                  <a:lnTo>
                    <a:pt x="193073" y="700266"/>
                  </a:lnTo>
                  <a:lnTo>
                    <a:pt x="191027" y="697913"/>
                  </a:lnTo>
                  <a:lnTo>
                    <a:pt x="190442" y="695876"/>
                  </a:lnTo>
                  <a:lnTo>
                    <a:pt x="189357" y="694826"/>
                  </a:lnTo>
                  <a:lnTo>
                    <a:pt x="189408" y="693857"/>
                  </a:lnTo>
                  <a:lnTo>
                    <a:pt x="190778" y="692374"/>
                  </a:lnTo>
                  <a:lnTo>
                    <a:pt x="191715" y="692042"/>
                  </a:lnTo>
                  <a:lnTo>
                    <a:pt x="192657" y="692039"/>
                  </a:lnTo>
                  <a:lnTo>
                    <a:pt x="193062" y="691741"/>
                  </a:lnTo>
                  <a:lnTo>
                    <a:pt x="193727" y="690645"/>
                  </a:lnTo>
                  <a:lnTo>
                    <a:pt x="193723" y="689508"/>
                  </a:lnTo>
                  <a:lnTo>
                    <a:pt x="192636" y="687429"/>
                  </a:lnTo>
                  <a:lnTo>
                    <a:pt x="192559" y="686363"/>
                  </a:lnTo>
                  <a:lnTo>
                    <a:pt x="192672" y="684665"/>
                  </a:lnTo>
                  <a:lnTo>
                    <a:pt x="193088" y="684004"/>
                  </a:lnTo>
                  <a:lnTo>
                    <a:pt x="193280" y="683042"/>
                  </a:lnTo>
                  <a:lnTo>
                    <a:pt x="192173" y="681034"/>
                  </a:lnTo>
                  <a:lnTo>
                    <a:pt x="190693" y="679826"/>
                  </a:lnTo>
                  <a:lnTo>
                    <a:pt x="190696" y="678161"/>
                  </a:lnTo>
                  <a:lnTo>
                    <a:pt x="191185" y="675192"/>
                  </a:lnTo>
                  <a:lnTo>
                    <a:pt x="189938" y="673581"/>
                  </a:lnTo>
                  <a:lnTo>
                    <a:pt x="188524" y="671099"/>
                  </a:lnTo>
                  <a:lnTo>
                    <a:pt x="188441" y="669981"/>
                  </a:lnTo>
                  <a:lnTo>
                    <a:pt x="189221" y="669443"/>
                  </a:lnTo>
                  <a:lnTo>
                    <a:pt x="189449" y="668274"/>
                  </a:lnTo>
                  <a:lnTo>
                    <a:pt x="188622" y="667529"/>
                  </a:lnTo>
                  <a:lnTo>
                    <a:pt x="186943" y="666570"/>
                  </a:lnTo>
                  <a:lnTo>
                    <a:pt x="186314" y="666733"/>
                  </a:lnTo>
                  <a:lnTo>
                    <a:pt x="184960" y="665228"/>
                  </a:lnTo>
                  <a:lnTo>
                    <a:pt x="184734" y="664219"/>
                  </a:lnTo>
                  <a:lnTo>
                    <a:pt x="183862" y="662755"/>
                  </a:lnTo>
                  <a:lnTo>
                    <a:pt x="182502" y="661444"/>
                  </a:lnTo>
                  <a:lnTo>
                    <a:pt x="179673" y="660113"/>
                  </a:lnTo>
                  <a:lnTo>
                    <a:pt x="179067" y="658670"/>
                  </a:lnTo>
                  <a:lnTo>
                    <a:pt x="175578" y="659502"/>
                  </a:lnTo>
                  <a:lnTo>
                    <a:pt x="173419" y="660468"/>
                  </a:lnTo>
                  <a:lnTo>
                    <a:pt x="172814" y="661002"/>
                  </a:lnTo>
                  <a:lnTo>
                    <a:pt x="168291" y="662206"/>
                  </a:lnTo>
                  <a:lnTo>
                    <a:pt x="167232" y="660957"/>
                  </a:lnTo>
                  <a:lnTo>
                    <a:pt x="167266" y="660405"/>
                  </a:lnTo>
                  <a:lnTo>
                    <a:pt x="168192" y="660078"/>
                  </a:lnTo>
                  <a:lnTo>
                    <a:pt x="168302" y="659844"/>
                  </a:lnTo>
                  <a:lnTo>
                    <a:pt x="167845" y="656872"/>
                  </a:lnTo>
                  <a:lnTo>
                    <a:pt x="166131" y="654263"/>
                  </a:lnTo>
                  <a:lnTo>
                    <a:pt x="165508" y="653755"/>
                  </a:lnTo>
                  <a:lnTo>
                    <a:pt x="161738" y="652208"/>
                  </a:lnTo>
                  <a:lnTo>
                    <a:pt x="159071" y="648237"/>
                  </a:lnTo>
                  <a:lnTo>
                    <a:pt x="158418" y="641287"/>
                  </a:lnTo>
                  <a:lnTo>
                    <a:pt x="157222" y="638535"/>
                  </a:lnTo>
                  <a:lnTo>
                    <a:pt x="156880" y="636249"/>
                  </a:lnTo>
                  <a:lnTo>
                    <a:pt x="157504" y="635433"/>
                  </a:lnTo>
                  <a:lnTo>
                    <a:pt x="158942" y="635471"/>
                  </a:lnTo>
                  <a:lnTo>
                    <a:pt x="159515" y="635815"/>
                  </a:lnTo>
                  <a:lnTo>
                    <a:pt x="160239" y="636073"/>
                  </a:lnTo>
                  <a:lnTo>
                    <a:pt x="162287" y="635669"/>
                  </a:lnTo>
                  <a:lnTo>
                    <a:pt x="163001" y="634862"/>
                  </a:lnTo>
                  <a:lnTo>
                    <a:pt x="163369" y="632499"/>
                  </a:lnTo>
                  <a:lnTo>
                    <a:pt x="163400" y="631230"/>
                  </a:lnTo>
                  <a:lnTo>
                    <a:pt x="163822" y="629229"/>
                  </a:lnTo>
                  <a:lnTo>
                    <a:pt x="165002" y="628206"/>
                  </a:lnTo>
                  <a:lnTo>
                    <a:pt x="164591" y="623890"/>
                  </a:lnTo>
                  <a:lnTo>
                    <a:pt x="164993" y="622332"/>
                  </a:lnTo>
                  <a:lnTo>
                    <a:pt x="165089" y="620378"/>
                  </a:lnTo>
                  <a:lnTo>
                    <a:pt x="164379" y="619388"/>
                  </a:lnTo>
                  <a:lnTo>
                    <a:pt x="163859" y="619601"/>
                  </a:lnTo>
                  <a:lnTo>
                    <a:pt x="162943" y="619572"/>
                  </a:lnTo>
                  <a:lnTo>
                    <a:pt x="161826" y="619070"/>
                  </a:lnTo>
                  <a:lnTo>
                    <a:pt x="159151" y="614093"/>
                  </a:lnTo>
                  <a:lnTo>
                    <a:pt x="160301" y="613298"/>
                  </a:lnTo>
                  <a:lnTo>
                    <a:pt x="160944" y="612321"/>
                  </a:lnTo>
                  <a:lnTo>
                    <a:pt x="160496" y="611038"/>
                  </a:lnTo>
                  <a:lnTo>
                    <a:pt x="157980" y="610551"/>
                  </a:lnTo>
                  <a:lnTo>
                    <a:pt x="157040" y="610770"/>
                  </a:lnTo>
                  <a:lnTo>
                    <a:pt x="156219" y="610509"/>
                  </a:lnTo>
                  <a:lnTo>
                    <a:pt x="154653" y="607859"/>
                  </a:lnTo>
                  <a:lnTo>
                    <a:pt x="153740" y="602024"/>
                  </a:lnTo>
                  <a:lnTo>
                    <a:pt x="154546" y="600547"/>
                  </a:lnTo>
                  <a:lnTo>
                    <a:pt x="153989" y="598311"/>
                  </a:lnTo>
                  <a:lnTo>
                    <a:pt x="150844" y="594380"/>
                  </a:lnTo>
                  <a:lnTo>
                    <a:pt x="150233" y="591958"/>
                  </a:lnTo>
                  <a:lnTo>
                    <a:pt x="150154" y="590976"/>
                  </a:lnTo>
                  <a:lnTo>
                    <a:pt x="149647" y="589862"/>
                  </a:lnTo>
                  <a:lnTo>
                    <a:pt x="148918" y="588987"/>
                  </a:lnTo>
                  <a:lnTo>
                    <a:pt x="148122" y="588350"/>
                  </a:lnTo>
                  <a:lnTo>
                    <a:pt x="147678" y="588279"/>
                  </a:lnTo>
                  <a:lnTo>
                    <a:pt x="147182" y="587510"/>
                  </a:lnTo>
                  <a:lnTo>
                    <a:pt x="146805" y="585708"/>
                  </a:lnTo>
                  <a:lnTo>
                    <a:pt x="147025" y="584895"/>
                  </a:lnTo>
                  <a:lnTo>
                    <a:pt x="147541" y="584177"/>
                  </a:lnTo>
                  <a:lnTo>
                    <a:pt x="147624" y="583122"/>
                  </a:lnTo>
                  <a:lnTo>
                    <a:pt x="144185" y="576146"/>
                  </a:lnTo>
                  <a:lnTo>
                    <a:pt x="144002" y="575437"/>
                  </a:lnTo>
                  <a:lnTo>
                    <a:pt x="144327" y="573125"/>
                  </a:lnTo>
                  <a:lnTo>
                    <a:pt x="145372" y="570467"/>
                  </a:lnTo>
                  <a:lnTo>
                    <a:pt x="146297" y="567609"/>
                  </a:lnTo>
                  <a:lnTo>
                    <a:pt x="146378" y="566858"/>
                  </a:lnTo>
                  <a:lnTo>
                    <a:pt x="146311" y="566517"/>
                  </a:lnTo>
                  <a:lnTo>
                    <a:pt x="144988" y="564686"/>
                  </a:lnTo>
                  <a:lnTo>
                    <a:pt x="144052" y="563924"/>
                  </a:lnTo>
                  <a:lnTo>
                    <a:pt x="143742" y="563244"/>
                  </a:lnTo>
                  <a:lnTo>
                    <a:pt x="143679" y="562098"/>
                  </a:lnTo>
                  <a:lnTo>
                    <a:pt x="144440" y="560817"/>
                  </a:lnTo>
                  <a:lnTo>
                    <a:pt x="144427" y="560263"/>
                  </a:lnTo>
                  <a:lnTo>
                    <a:pt x="143151" y="556930"/>
                  </a:lnTo>
                  <a:lnTo>
                    <a:pt x="143154" y="556464"/>
                  </a:lnTo>
                  <a:lnTo>
                    <a:pt x="146368" y="553262"/>
                  </a:lnTo>
                  <a:lnTo>
                    <a:pt x="146952" y="547396"/>
                  </a:lnTo>
                  <a:lnTo>
                    <a:pt x="145791" y="546735"/>
                  </a:lnTo>
                  <a:lnTo>
                    <a:pt x="143954" y="546345"/>
                  </a:lnTo>
                  <a:lnTo>
                    <a:pt x="143312" y="546257"/>
                  </a:lnTo>
                  <a:lnTo>
                    <a:pt x="142579" y="546592"/>
                  </a:lnTo>
                  <a:lnTo>
                    <a:pt x="140040" y="545939"/>
                  </a:lnTo>
                  <a:lnTo>
                    <a:pt x="142890" y="539689"/>
                  </a:lnTo>
                  <a:lnTo>
                    <a:pt x="144831" y="537988"/>
                  </a:lnTo>
                  <a:lnTo>
                    <a:pt x="145101" y="537468"/>
                  </a:lnTo>
                  <a:lnTo>
                    <a:pt x="145385" y="536261"/>
                  </a:lnTo>
                  <a:lnTo>
                    <a:pt x="145290" y="534813"/>
                  </a:lnTo>
                  <a:lnTo>
                    <a:pt x="143954" y="532982"/>
                  </a:lnTo>
                  <a:lnTo>
                    <a:pt x="140428" y="530568"/>
                  </a:lnTo>
                  <a:lnTo>
                    <a:pt x="137750" y="531004"/>
                  </a:lnTo>
                  <a:lnTo>
                    <a:pt x="136018" y="529893"/>
                  </a:lnTo>
                  <a:lnTo>
                    <a:pt x="136685" y="527790"/>
                  </a:lnTo>
                  <a:lnTo>
                    <a:pt x="137271" y="526828"/>
                  </a:lnTo>
                  <a:lnTo>
                    <a:pt x="137223" y="526204"/>
                  </a:lnTo>
                  <a:lnTo>
                    <a:pt x="137009" y="525723"/>
                  </a:lnTo>
                  <a:lnTo>
                    <a:pt x="135604" y="524322"/>
                  </a:lnTo>
                  <a:lnTo>
                    <a:pt x="134935" y="522178"/>
                  </a:lnTo>
                  <a:lnTo>
                    <a:pt x="134863" y="520608"/>
                  </a:lnTo>
                  <a:lnTo>
                    <a:pt x="134137" y="519829"/>
                  </a:lnTo>
                  <a:lnTo>
                    <a:pt x="131663" y="517172"/>
                  </a:lnTo>
                  <a:lnTo>
                    <a:pt x="130265" y="516288"/>
                  </a:lnTo>
                  <a:lnTo>
                    <a:pt x="127095" y="516887"/>
                  </a:lnTo>
                  <a:lnTo>
                    <a:pt x="126628" y="517267"/>
                  </a:lnTo>
                  <a:lnTo>
                    <a:pt x="126150" y="518925"/>
                  </a:lnTo>
                  <a:lnTo>
                    <a:pt x="125866" y="520501"/>
                  </a:lnTo>
                  <a:lnTo>
                    <a:pt x="126131" y="522373"/>
                  </a:lnTo>
                  <a:lnTo>
                    <a:pt x="125884" y="522956"/>
                  </a:lnTo>
                  <a:lnTo>
                    <a:pt x="125342" y="523651"/>
                  </a:lnTo>
                  <a:lnTo>
                    <a:pt x="123860" y="523336"/>
                  </a:lnTo>
                  <a:lnTo>
                    <a:pt x="119786" y="525617"/>
                  </a:lnTo>
                  <a:lnTo>
                    <a:pt x="117860" y="527669"/>
                  </a:lnTo>
                  <a:lnTo>
                    <a:pt x="117500" y="528694"/>
                  </a:lnTo>
                  <a:lnTo>
                    <a:pt x="117392" y="529728"/>
                  </a:lnTo>
                  <a:lnTo>
                    <a:pt x="116764" y="530463"/>
                  </a:lnTo>
                  <a:lnTo>
                    <a:pt x="115235" y="530864"/>
                  </a:lnTo>
                  <a:lnTo>
                    <a:pt x="112953" y="530694"/>
                  </a:lnTo>
                  <a:lnTo>
                    <a:pt x="111732" y="531909"/>
                  </a:lnTo>
                  <a:lnTo>
                    <a:pt x="111584" y="532165"/>
                  </a:lnTo>
                  <a:lnTo>
                    <a:pt x="111855" y="532754"/>
                  </a:lnTo>
                  <a:lnTo>
                    <a:pt x="111698" y="533247"/>
                  </a:lnTo>
                  <a:lnTo>
                    <a:pt x="110833" y="534269"/>
                  </a:lnTo>
                  <a:lnTo>
                    <a:pt x="108720" y="534503"/>
                  </a:lnTo>
                  <a:lnTo>
                    <a:pt x="106135" y="534176"/>
                  </a:lnTo>
                  <a:lnTo>
                    <a:pt x="105307" y="534885"/>
                  </a:lnTo>
                  <a:lnTo>
                    <a:pt x="104394" y="536034"/>
                  </a:lnTo>
                  <a:lnTo>
                    <a:pt x="103268" y="535948"/>
                  </a:lnTo>
                  <a:lnTo>
                    <a:pt x="101155" y="533866"/>
                  </a:lnTo>
                  <a:lnTo>
                    <a:pt x="99105" y="533510"/>
                  </a:lnTo>
                  <a:lnTo>
                    <a:pt x="98483" y="534589"/>
                  </a:lnTo>
                  <a:lnTo>
                    <a:pt x="98710" y="535326"/>
                  </a:lnTo>
                  <a:lnTo>
                    <a:pt x="98471" y="536619"/>
                  </a:lnTo>
                  <a:lnTo>
                    <a:pt x="96205" y="540413"/>
                  </a:lnTo>
                  <a:lnTo>
                    <a:pt x="94989" y="541610"/>
                  </a:lnTo>
                  <a:lnTo>
                    <a:pt x="93963" y="542217"/>
                  </a:lnTo>
                  <a:lnTo>
                    <a:pt x="87859" y="544109"/>
                  </a:lnTo>
                  <a:lnTo>
                    <a:pt x="86687" y="543766"/>
                  </a:lnTo>
                  <a:lnTo>
                    <a:pt x="85542" y="541385"/>
                  </a:lnTo>
                  <a:lnTo>
                    <a:pt x="85552" y="538937"/>
                  </a:lnTo>
                  <a:lnTo>
                    <a:pt x="85331" y="538544"/>
                  </a:lnTo>
                  <a:lnTo>
                    <a:pt x="83620" y="536644"/>
                  </a:lnTo>
                  <a:lnTo>
                    <a:pt x="81093" y="535069"/>
                  </a:lnTo>
                  <a:lnTo>
                    <a:pt x="79574" y="530783"/>
                  </a:lnTo>
                  <a:lnTo>
                    <a:pt x="78579" y="529597"/>
                  </a:lnTo>
                  <a:lnTo>
                    <a:pt x="78029" y="529260"/>
                  </a:lnTo>
                  <a:lnTo>
                    <a:pt x="78187" y="526693"/>
                  </a:lnTo>
                  <a:lnTo>
                    <a:pt x="76918" y="526118"/>
                  </a:lnTo>
                  <a:lnTo>
                    <a:pt x="74217" y="526706"/>
                  </a:lnTo>
                  <a:lnTo>
                    <a:pt x="73512" y="525990"/>
                  </a:lnTo>
                  <a:lnTo>
                    <a:pt x="72640" y="524461"/>
                  </a:lnTo>
                  <a:lnTo>
                    <a:pt x="71886" y="523900"/>
                  </a:lnTo>
                  <a:lnTo>
                    <a:pt x="69209" y="524849"/>
                  </a:lnTo>
                  <a:lnTo>
                    <a:pt x="68410" y="523905"/>
                  </a:lnTo>
                  <a:lnTo>
                    <a:pt x="69095" y="521137"/>
                  </a:lnTo>
                  <a:lnTo>
                    <a:pt x="69716" y="520344"/>
                  </a:lnTo>
                  <a:lnTo>
                    <a:pt x="71798" y="518458"/>
                  </a:lnTo>
                  <a:lnTo>
                    <a:pt x="71424" y="516897"/>
                  </a:lnTo>
                  <a:lnTo>
                    <a:pt x="70598" y="516322"/>
                  </a:lnTo>
                  <a:lnTo>
                    <a:pt x="70041" y="514349"/>
                  </a:lnTo>
                  <a:lnTo>
                    <a:pt x="70187" y="513509"/>
                  </a:lnTo>
                  <a:lnTo>
                    <a:pt x="70527" y="513208"/>
                  </a:lnTo>
                  <a:lnTo>
                    <a:pt x="73402" y="512223"/>
                  </a:lnTo>
                  <a:lnTo>
                    <a:pt x="74068" y="512111"/>
                  </a:lnTo>
                  <a:lnTo>
                    <a:pt x="74732" y="512704"/>
                  </a:lnTo>
                  <a:lnTo>
                    <a:pt x="76489" y="511640"/>
                  </a:lnTo>
                  <a:lnTo>
                    <a:pt x="77608" y="510367"/>
                  </a:lnTo>
                  <a:lnTo>
                    <a:pt x="79100" y="505536"/>
                  </a:lnTo>
                  <a:lnTo>
                    <a:pt x="79115" y="504433"/>
                  </a:lnTo>
                  <a:lnTo>
                    <a:pt x="78738" y="502623"/>
                  </a:lnTo>
                  <a:lnTo>
                    <a:pt x="76178" y="499523"/>
                  </a:lnTo>
                  <a:lnTo>
                    <a:pt x="74200" y="493865"/>
                  </a:lnTo>
                  <a:lnTo>
                    <a:pt x="74757" y="493075"/>
                  </a:lnTo>
                  <a:lnTo>
                    <a:pt x="75659" y="492320"/>
                  </a:lnTo>
                  <a:lnTo>
                    <a:pt x="76903" y="491810"/>
                  </a:lnTo>
                  <a:lnTo>
                    <a:pt x="81249" y="487135"/>
                  </a:lnTo>
                  <a:lnTo>
                    <a:pt x="80976" y="486426"/>
                  </a:lnTo>
                  <a:lnTo>
                    <a:pt x="81055" y="486015"/>
                  </a:lnTo>
                  <a:lnTo>
                    <a:pt x="81459" y="485383"/>
                  </a:lnTo>
                  <a:lnTo>
                    <a:pt x="82137" y="484816"/>
                  </a:lnTo>
                  <a:lnTo>
                    <a:pt x="83349" y="484306"/>
                  </a:lnTo>
                  <a:lnTo>
                    <a:pt x="86226" y="484829"/>
                  </a:lnTo>
                  <a:lnTo>
                    <a:pt x="87820" y="484623"/>
                  </a:lnTo>
                  <a:lnTo>
                    <a:pt x="88626" y="484215"/>
                  </a:lnTo>
                  <a:lnTo>
                    <a:pt x="91094" y="485276"/>
                  </a:lnTo>
                  <a:lnTo>
                    <a:pt x="92329" y="486104"/>
                  </a:lnTo>
                  <a:lnTo>
                    <a:pt x="95407" y="482155"/>
                  </a:lnTo>
                  <a:lnTo>
                    <a:pt x="95727" y="481198"/>
                  </a:lnTo>
                  <a:lnTo>
                    <a:pt x="95317" y="479263"/>
                  </a:lnTo>
                  <a:lnTo>
                    <a:pt x="94453" y="478770"/>
                  </a:lnTo>
                  <a:lnTo>
                    <a:pt x="93814" y="477433"/>
                  </a:lnTo>
                  <a:lnTo>
                    <a:pt x="92766" y="473561"/>
                  </a:lnTo>
                  <a:lnTo>
                    <a:pt x="92820" y="473229"/>
                  </a:lnTo>
                  <a:lnTo>
                    <a:pt x="93231" y="473077"/>
                  </a:lnTo>
                  <a:lnTo>
                    <a:pt x="93774" y="472522"/>
                  </a:lnTo>
                  <a:lnTo>
                    <a:pt x="94662" y="472144"/>
                  </a:lnTo>
                  <a:lnTo>
                    <a:pt x="95205" y="471590"/>
                  </a:lnTo>
                  <a:lnTo>
                    <a:pt x="96038" y="471238"/>
                  </a:lnTo>
                  <a:lnTo>
                    <a:pt x="96456" y="470488"/>
                  </a:lnTo>
                  <a:lnTo>
                    <a:pt x="96483" y="469659"/>
                  </a:lnTo>
                  <a:lnTo>
                    <a:pt x="96054" y="468911"/>
                  </a:lnTo>
                  <a:lnTo>
                    <a:pt x="96000" y="467927"/>
                  </a:lnTo>
                  <a:lnTo>
                    <a:pt x="95300" y="467291"/>
                  </a:lnTo>
                  <a:lnTo>
                    <a:pt x="94826" y="466606"/>
                  </a:lnTo>
                  <a:lnTo>
                    <a:pt x="93400" y="465776"/>
                  </a:lnTo>
                  <a:lnTo>
                    <a:pt x="90649" y="464086"/>
                  </a:lnTo>
                  <a:lnTo>
                    <a:pt x="90175" y="463223"/>
                  </a:lnTo>
                  <a:lnTo>
                    <a:pt x="90367" y="462029"/>
                  </a:lnTo>
                  <a:lnTo>
                    <a:pt x="91014" y="461028"/>
                  </a:lnTo>
                  <a:lnTo>
                    <a:pt x="90798" y="458921"/>
                  </a:lnTo>
                  <a:lnTo>
                    <a:pt x="90234" y="458844"/>
                  </a:lnTo>
                  <a:lnTo>
                    <a:pt x="89831" y="458396"/>
                  </a:lnTo>
                  <a:lnTo>
                    <a:pt x="89695" y="457653"/>
                  </a:lnTo>
                  <a:lnTo>
                    <a:pt x="89736" y="456854"/>
                  </a:lnTo>
                  <a:lnTo>
                    <a:pt x="90136" y="456228"/>
                  </a:lnTo>
                  <a:lnTo>
                    <a:pt x="92968" y="454559"/>
                  </a:lnTo>
                  <a:lnTo>
                    <a:pt x="94133" y="452394"/>
                  </a:lnTo>
                  <a:lnTo>
                    <a:pt x="94890" y="449773"/>
                  </a:lnTo>
                  <a:lnTo>
                    <a:pt x="93936" y="447251"/>
                  </a:lnTo>
                  <a:lnTo>
                    <a:pt x="92569" y="446866"/>
                  </a:lnTo>
                  <a:lnTo>
                    <a:pt x="89657" y="444404"/>
                  </a:lnTo>
                  <a:lnTo>
                    <a:pt x="89732" y="441275"/>
                  </a:lnTo>
                  <a:lnTo>
                    <a:pt x="91637" y="438457"/>
                  </a:lnTo>
                  <a:lnTo>
                    <a:pt x="94172" y="439013"/>
                  </a:lnTo>
                  <a:lnTo>
                    <a:pt x="95049" y="440226"/>
                  </a:lnTo>
                  <a:lnTo>
                    <a:pt x="95657" y="440158"/>
                  </a:lnTo>
                  <a:lnTo>
                    <a:pt x="97411" y="439332"/>
                  </a:lnTo>
                  <a:lnTo>
                    <a:pt x="98684" y="439051"/>
                  </a:lnTo>
                  <a:lnTo>
                    <a:pt x="99855" y="434946"/>
                  </a:lnTo>
                  <a:lnTo>
                    <a:pt x="100164" y="432417"/>
                  </a:lnTo>
                  <a:lnTo>
                    <a:pt x="100258" y="429900"/>
                  </a:lnTo>
                  <a:lnTo>
                    <a:pt x="100178" y="429261"/>
                  </a:lnTo>
                  <a:lnTo>
                    <a:pt x="98786" y="427827"/>
                  </a:lnTo>
                  <a:lnTo>
                    <a:pt x="99140" y="425121"/>
                  </a:lnTo>
                  <a:lnTo>
                    <a:pt x="99863" y="424405"/>
                  </a:lnTo>
                  <a:lnTo>
                    <a:pt x="100966" y="424973"/>
                  </a:lnTo>
                  <a:lnTo>
                    <a:pt x="102242" y="424819"/>
                  </a:lnTo>
                  <a:lnTo>
                    <a:pt x="102914" y="424542"/>
                  </a:lnTo>
                  <a:lnTo>
                    <a:pt x="103941" y="423710"/>
                  </a:lnTo>
                  <a:lnTo>
                    <a:pt x="104245" y="423134"/>
                  </a:lnTo>
                  <a:lnTo>
                    <a:pt x="104006" y="420438"/>
                  </a:lnTo>
                  <a:lnTo>
                    <a:pt x="104344" y="419724"/>
                  </a:lnTo>
                  <a:lnTo>
                    <a:pt x="106910" y="416494"/>
                  </a:lnTo>
                  <a:lnTo>
                    <a:pt x="107981" y="413011"/>
                  </a:lnTo>
                  <a:lnTo>
                    <a:pt x="108077" y="412129"/>
                  </a:lnTo>
                  <a:lnTo>
                    <a:pt x="107631" y="408967"/>
                  </a:lnTo>
                  <a:lnTo>
                    <a:pt x="109383" y="407342"/>
                  </a:lnTo>
                  <a:lnTo>
                    <a:pt x="112138" y="406233"/>
                  </a:lnTo>
                  <a:lnTo>
                    <a:pt x="113931" y="401935"/>
                  </a:lnTo>
                  <a:lnTo>
                    <a:pt x="114172" y="399407"/>
                  </a:lnTo>
                  <a:lnTo>
                    <a:pt x="113997" y="398433"/>
                  </a:lnTo>
                  <a:lnTo>
                    <a:pt x="112964" y="397737"/>
                  </a:lnTo>
                  <a:lnTo>
                    <a:pt x="112642" y="396522"/>
                  </a:lnTo>
                  <a:lnTo>
                    <a:pt x="113015" y="393375"/>
                  </a:lnTo>
                  <a:lnTo>
                    <a:pt x="113396" y="392937"/>
                  </a:lnTo>
                  <a:lnTo>
                    <a:pt x="113928" y="392901"/>
                  </a:lnTo>
                  <a:lnTo>
                    <a:pt x="114891" y="392925"/>
                  </a:lnTo>
                  <a:lnTo>
                    <a:pt x="115856" y="393510"/>
                  </a:lnTo>
                  <a:lnTo>
                    <a:pt x="117609" y="393370"/>
                  </a:lnTo>
                  <a:lnTo>
                    <a:pt x="118398" y="393117"/>
                  </a:lnTo>
                  <a:lnTo>
                    <a:pt x="119705" y="391663"/>
                  </a:lnTo>
                  <a:lnTo>
                    <a:pt x="119301" y="390100"/>
                  </a:lnTo>
                  <a:lnTo>
                    <a:pt x="119480" y="389496"/>
                  </a:lnTo>
                  <a:lnTo>
                    <a:pt x="120269" y="387466"/>
                  </a:lnTo>
                  <a:lnTo>
                    <a:pt x="121325" y="385352"/>
                  </a:lnTo>
                  <a:lnTo>
                    <a:pt x="122338" y="384388"/>
                  </a:lnTo>
                  <a:lnTo>
                    <a:pt x="122560" y="383555"/>
                  </a:lnTo>
                  <a:lnTo>
                    <a:pt x="122456" y="382790"/>
                  </a:lnTo>
                  <a:lnTo>
                    <a:pt x="122518" y="381989"/>
                  </a:lnTo>
                  <a:lnTo>
                    <a:pt x="122747" y="381437"/>
                  </a:lnTo>
                  <a:lnTo>
                    <a:pt x="124459" y="378967"/>
                  </a:lnTo>
                  <a:lnTo>
                    <a:pt x="125402" y="374387"/>
                  </a:lnTo>
                  <a:lnTo>
                    <a:pt x="125749" y="373857"/>
                  </a:lnTo>
                  <a:lnTo>
                    <a:pt x="125567" y="372825"/>
                  </a:lnTo>
                  <a:lnTo>
                    <a:pt x="124965" y="371619"/>
                  </a:lnTo>
                  <a:lnTo>
                    <a:pt x="122471" y="369836"/>
                  </a:lnTo>
                  <a:lnTo>
                    <a:pt x="118999" y="369720"/>
                  </a:lnTo>
                  <a:lnTo>
                    <a:pt x="117961" y="370279"/>
                  </a:lnTo>
                  <a:lnTo>
                    <a:pt x="117150" y="370429"/>
                  </a:lnTo>
                  <a:lnTo>
                    <a:pt x="115913" y="369684"/>
                  </a:lnTo>
                  <a:lnTo>
                    <a:pt x="112711" y="370701"/>
                  </a:lnTo>
                  <a:lnTo>
                    <a:pt x="112354" y="371868"/>
                  </a:lnTo>
                  <a:lnTo>
                    <a:pt x="110815" y="372928"/>
                  </a:lnTo>
                  <a:lnTo>
                    <a:pt x="108940" y="372352"/>
                  </a:lnTo>
                  <a:lnTo>
                    <a:pt x="107925" y="371407"/>
                  </a:lnTo>
                  <a:lnTo>
                    <a:pt x="103263" y="369369"/>
                  </a:lnTo>
                  <a:lnTo>
                    <a:pt x="101777" y="369412"/>
                  </a:lnTo>
                  <a:lnTo>
                    <a:pt x="99347" y="370206"/>
                  </a:lnTo>
                  <a:lnTo>
                    <a:pt x="98355" y="370047"/>
                  </a:lnTo>
                  <a:lnTo>
                    <a:pt x="98185" y="369919"/>
                  </a:lnTo>
                  <a:lnTo>
                    <a:pt x="96422" y="368591"/>
                  </a:lnTo>
                  <a:lnTo>
                    <a:pt x="96414" y="368002"/>
                  </a:lnTo>
                  <a:lnTo>
                    <a:pt x="97003" y="367521"/>
                  </a:lnTo>
                  <a:lnTo>
                    <a:pt x="96939" y="366373"/>
                  </a:lnTo>
                  <a:lnTo>
                    <a:pt x="96361" y="365813"/>
                  </a:lnTo>
                  <a:lnTo>
                    <a:pt x="94994" y="365329"/>
                  </a:lnTo>
                  <a:lnTo>
                    <a:pt x="94734" y="363204"/>
                  </a:lnTo>
                  <a:lnTo>
                    <a:pt x="95022" y="362345"/>
                  </a:lnTo>
                  <a:lnTo>
                    <a:pt x="96141" y="361886"/>
                  </a:lnTo>
                  <a:lnTo>
                    <a:pt x="97236" y="360993"/>
                  </a:lnTo>
                  <a:lnTo>
                    <a:pt x="97965" y="358764"/>
                  </a:lnTo>
                  <a:lnTo>
                    <a:pt x="97561" y="357853"/>
                  </a:lnTo>
                  <a:lnTo>
                    <a:pt x="97024" y="357345"/>
                  </a:lnTo>
                  <a:lnTo>
                    <a:pt x="95948" y="354497"/>
                  </a:lnTo>
                  <a:lnTo>
                    <a:pt x="93557" y="353350"/>
                  </a:lnTo>
                  <a:lnTo>
                    <a:pt x="91526" y="352374"/>
                  </a:lnTo>
                  <a:lnTo>
                    <a:pt x="91283" y="352373"/>
                  </a:lnTo>
                  <a:lnTo>
                    <a:pt x="89448" y="355353"/>
                  </a:lnTo>
                  <a:lnTo>
                    <a:pt x="89063" y="355654"/>
                  </a:lnTo>
                  <a:lnTo>
                    <a:pt x="87671" y="355428"/>
                  </a:lnTo>
                  <a:lnTo>
                    <a:pt x="86332" y="355560"/>
                  </a:lnTo>
                  <a:lnTo>
                    <a:pt x="85290" y="356701"/>
                  </a:lnTo>
                  <a:lnTo>
                    <a:pt x="85049" y="357093"/>
                  </a:lnTo>
                  <a:lnTo>
                    <a:pt x="84707" y="357390"/>
                  </a:lnTo>
                  <a:lnTo>
                    <a:pt x="83220" y="357109"/>
                  </a:lnTo>
                  <a:lnTo>
                    <a:pt x="81683" y="354613"/>
                  </a:lnTo>
                  <a:lnTo>
                    <a:pt x="81613" y="354181"/>
                  </a:lnTo>
                  <a:lnTo>
                    <a:pt x="83017" y="352030"/>
                  </a:lnTo>
                  <a:lnTo>
                    <a:pt x="83644" y="351958"/>
                  </a:lnTo>
                  <a:lnTo>
                    <a:pt x="84515" y="351095"/>
                  </a:lnTo>
                  <a:lnTo>
                    <a:pt x="84924" y="350201"/>
                  </a:lnTo>
                  <a:lnTo>
                    <a:pt x="85329" y="348371"/>
                  </a:lnTo>
                  <a:lnTo>
                    <a:pt x="83521" y="344882"/>
                  </a:lnTo>
                  <a:lnTo>
                    <a:pt x="81807" y="343960"/>
                  </a:lnTo>
                  <a:lnTo>
                    <a:pt x="80825" y="343925"/>
                  </a:lnTo>
                  <a:lnTo>
                    <a:pt x="79789" y="343491"/>
                  </a:lnTo>
                  <a:lnTo>
                    <a:pt x="79392" y="342110"/>
                  </a:lnTo>
                  <a:lnTo>
                    <a:pt x="78618" y="341459"/>
                  </a:lnTo>
                  <a:lnTo>
                    <a:pt x="77660" y="340146"/>
                  </a:lnTo>
                  <a:lnTo>
                    <a:pt x="77452" y="339596"/>
                  </a:lnTo>
                  <a:lnTo>
                    <a:pt x="77544" y="338569"/>
                  </a:lnTo>
                  <a:lnTo>
                    <a:pt x="77312" y="338233"/>
                  </a:lnTo>
                  <a:lnTo>
                    <a:pt x="75647" y="338174"/>
                  </a:lnTo>
                  <a:lnTo>
                    <a:pt x="74801" y="338470"/>
                  </a:lnTo>
                  <a:lnTo>
                    <a:pt x="73991" y="337598"/>
                  </a:lnTo>
                  <a:lnTo>
                    <a:pt x="73643" y="336068"/>
                  </a:lnTo>
                  <a:lnTo>
                    <a:pt x="72227" y="335025"/>
                  </a:lnTo>
                  <a:lnTo>
                    <a:pt x="71764" y="333677"/>
                  </a:lnTo>
                  <a:lnTo>
                    <a:pt x="71935" y="332625"/>
                  </a:lnTo>
                  <a:lnTo>
                    <a:pt x="72561" y="332110"/>
                  </a:lnTo>
                  <a:lnTo>
                    <a:pt x="72287" y="330964"/>
                  </a:lnTo>
                  <a:lnTo>
                    <a:pt x="71167" y="330529"/>
                  </a:lnTo>
                  <a:lnTo>
                    <a:pt x="70581" y="329907"/>
                  </a:lnTo>
                  <a:lnTo>
                    <a:pt x="71263" y="328759"/>
                  </a:lnTo>
                  <a:lnTo>
                    <a:pt x="71745" y="328709"/>
                  </a:lnTo>
                  <a:lnTo>
                    <a:pt x="72692" y="327751"/>
                  </a:lnTo>
                  <a:lnTo>
                    <a:pt x="72915" y="327003"/>
                  </a:lnTo>
                  <a:lnTo>
                    <a:pt x="72836" y="324691"/>
                  </a:lnTo>
                  <a:lnTo>
                    <a:pt x="73149" y="324103"/>
                  </a:lnTo>
                  <a:lnTo>
                    <a:pt x="74106" y="323084"/>
                  </a:lnTo>
                  <a:lnTo>
                    <a:pt x="74292" y="322489"/>
                  </a:lnTo>
                  <a:lnTo>
                    <a:pt x="74213" y="321654"/>
                  </a:lnTo>
                  <a:lnTo>
                    <a:pt x="71536" y="319498"/>
                  </a:lnTo>
                  <a:lnTo>
                    <a:pt x="71296" y="319012"/>
                  </a:lnTo>
                  <a:lnTo>
                    <a:pt x="69692" y="315769"/>
                  </a:lnTo>
                  <a:lnTo>
                    <a:pt x="68779" y="313220"/>
                  </a:lnTo>
                  <a:lnTo>
                    <a:pt x="68877" y="312612"/>
                  </a:lnTo>
                  <a:lnTo>
                    <a:pt x="66336" y="311479"/>
                  </a:lnTo>
                  <a:lnTo>
                    <a:pt x="66196" y="311824"/>
                  </a:lnTo>
                  <a:lnTo>
                    <a:pt x="65884" y="311996"/>
                  </a:lnTo>
                  <a:lnTo>
                    <a:pt x="64228" y="311929"/>
                  </a:lnTo>
                  <a:lnTo>
                    <a:pt x="64103" y="311714"/>
                  </a:lnTo>
                  <a:lnTo>
                    <a:pt x="63873" y="309261"/>
                  </a:lnTo>
                  <a:lnTo>
                    <a:pt x="63285" y="307684"/>
                  </a:lnTo>
                  <a:lnTo>
                    <a:pt x="63616" y="303895"/>
                  </a:lnTo>
                  <a:lnTo>
                    <a:pt x="62744" y="300178"/>
                  </a:lnTo>
                  <a:lnTo>
                    <a:pt x="61840" y="299467"/>
                  </a:lnTo>
                  <a:lnTo>
                    <a:pt x="61341" y="299605"/>
                  </a:lnTo>
                  <a:lnTo>
                    <a:pt x="60962" y="299249"/>
                  </a:lnTo>
                  <a:lnTo>
                    <a:pt x="60003" y="297201"/>
                  </a:lnTo>
                  <a:lnTo>
                    <a:pt x="59007" y="294416"/>
                  </a:lnTo>
                  <a:lnTo>
                    <a:pt x="58930" y="293455"/>
                  </a:lnTo>
                  <a:lnTo>
                    <a:pt x="59118" y="292226"/>
                  </a:lnTo>
                  <a:lnTo>
                    <a:pt x="56601" y="289669"/>
                  </a:lnTo>
                  <a:lnTo>
                    <a:pt x="56569" y="288667"/>
                  </a:lnTo>
                  <a:lnTo>
                    <a:pt x="55537" y="285707"/>
                  </a:lnTo>
                  <a:lnTo>
                    <a:pt x="54713" y="284300"/>
                  </a:lnTo>
                  <a:lnTo>
                    <a:pt x="52810" y="282395"/>
                  </a:lnTo>
                  <a:lnTo>
                    <a:pt x="50852" y="281746"/>
                  </a:lnTo>
                  <a:lnTo>
                    <a:pt x="50139" y="279702"/>
                  </a:lnTo>
                  <a:lnTo>
                    <a:pt x="50459" y="277993"/>
                  </a:lnTo>
                  <a:lnTo>
                    <a:pt x="50090" y="276855"/>
                  </a:lnTo>
                  <a:lnTo>
                    <a:pt x="47748" y="276095"/>
                  </a:lnTo>
                  <a:lnTo>
                    <a:pt x="46522" y="275085"/>
                  </a:lnTo>
                  <a:lnTo>
                    <a:pt x="46680" y="274251"/>
                  </a:lnTo>
                  <a:lnTo>
                    <a:pt x="47532" y="272681"/>
                  </a:lnTo>
                  <a:lnTo>
                    <a:pt x="48046" y="272166"/>
                  </a:lnTo>
                  <a:lnTo>
                    <a:pt x="48143" y="270526"/>
                  </a:lnTo>
                  <a:lnTo>
                    <a:pt x="47892" y="269818"/>
                  </a:lnTo>
                  <a:lnTo>
                    <a:pt x="47218" y="268967"/>
                  </a:lnTo>
                  <a:lnTo>
                    <a:pt x="46758" y="268895"/>
                  </a:lnTo>
                  <a:lnTo>
                    <a:pt x="46363" y="268260"/>
                  </a:lnTo>
                  <a:lnTo>
                    <a:pt x="45985" y="266440"/>
                  </a:lnTo>
                  <a:lnTo>
                    <a:pt x="46142" y="264811"/>
                  </a:lnTo>
                  <a:lnTo>
                    <a:pt x="45127" y="263722"/>
                  </a:lnTo>
                  <a:lnTo>
                    <a:pt x="43095" y="263585"/>
                  </a:lnTo>
                  <a:lnTo>
                    <a:pt x="42479" y="263141"/>
                  </a:lnTo>
                  <a:lnTo>
                    <a:pt x="42059" y="262485"/>
                  </a:lnTo>
                  <a:lnTo>
                    <a:pt x="38235" y="261762"/>
                  </a:lnTo>
                  <a:lnTo>
                    <a:pt x="37410" y="260445"/>
                  </a:lnTo>
                  <a:lnTo>
                    <a:pt x="37408" y="259770"/>
                  </a:lnTo>
                  <a:lnTo>
                    <a:pt x="36983" y="259297"/>
                  </a:lnTo>
                  <a:lnTo>
                    <a:pt x="35453" y="259160"/>
                  </a:lnTo>
                  <a:lnTo>
                    <a:pt x="34151" y="258789"/>
                  </a:lnTo>
                  <a:lnTo>
                    <a:pt x="33029" y="257468"/>
                  </a:lnTo>
                  <a:lnTo>
                    <a:pt x="31487" y="256868"/>
                  </a:lnTo>
                  <a:lnTo>
                    <a:pt x="29378" y="255076"/>
                  </a:lnTo>
                  <a:lnTo>
                    <a:pt x="28189" y="253600"/>
                  </a:lnTo>
                  <a:lnTo>
                    <a:pt x="28037" y="251926"/>
                  </a:lnTo>
                  <a:lnTo>
                    <a:pt x="27005" y="248968"/>
                  </a:lnTo>
                  <a:lnTo>
                    <a:pt x="27348" y="246394"/>
                  </a:lnTo>
                  <a:lnTo>
                    <a:pt x="26943" y="245817"/>
                  </a:lnTo>
                  <a:lnTo>
                    <a:pt x="26134" y="245570"/>
                  </a:lnTo>
                  <a:lnTo>
                    <a:pt x="25633" y="245019"/>
                  </a:lnTo>
                  <a:lnTo>
                    <a:pt x="25229" y="243328"/>
                  </a:lnTo>
                  <a:lnTo>
                    <a:pt x="22677" y="240665"/>
                  </a:lnTo>
                  <a:lnTo>
                    <a:pt x="21979" y="240246"/>
                  </a:lnTo>
                  <a:lnTo>
                    <a:pt x="19715" y="240312"/>
                  </a:lnTo>
                  <a:lnTo>
                    <a:pt x="19319" y="239736"/>
                  </a:lnTo>
                  <a:lnTo>
                    <a:pt x="19196" y="238434"/>
                  </a:lnTo>
                  <a:lnTo>
                    <a:pt x="18642" y="236748"/>
                  </a:lnTo>
                  <a:lnTo>
                    <a:pt x="15919" y="233951"/>
                  </a:lnTo>
                  <a:lnTo>
                    <a:pt x="14086" y="233117"/>
                  </a:lnTo>
                  <a:lnTo>
                    <a:pt x="13356" y="232469"/>
                  </a:lnTo>
                  <a:lnTo>
                    <a:pt x="13224" y="231911"/>
                  </a:lnTo>
                  <a:lnTo>
                    <a:pt x="11541" y="231299"/>
                  </a:lnTo>
                  <a:lnTo>
                    <a:pt x="9468" y="231376"/>
                  </a:lnTo>
                  <a:lnTo>
                    <a:pt x="11189" y="228846"/>
                  </a:lnTo>
                  <a:lnTo>
                    <a:pt x="13197" y="228793"/>
                  </a:lnTo>
                  <a:lnTo>
                    <a:pt x="14488" y="227889"/>
                  </a:lnTo>
                  <a:lnTo>
                    <a:pt x="17083" y="227877"/>
                  </a:lnTo>
                  <a:lnTo>
                    <a:pt x="19103" y="228772"/>
                  </a:lnTo>
                  <a:lnTo>
                    <a:pt x="21339" y="229013"/>
                  </a:lnTo>
                  <a:lnTo>
                    <a:pt x="22393" y="228567"/>
                  </a:lnTo>
                  <a:lnTo>
                    <a:pt x="23543" y="226938"/>
                  </a:lnTo>
                  <a:lnTo>
                    <a:pt x="24050" y="226109"/>
                  </a:lnTo>
                  <a:lnTo>
                    <a:pt x="23553" y="225685"/>
                  </a:lnTo>
                  <a:lnTo>
                    <a:pt x="21427" y="225767"/>
                  </a:lnTo>
                  <a:lnTo>
                    <a:pt x="20600" y="224125"/>
                  </a:lnTo>
                  <a:lnTo>
                    <a:pt x="18626" y="223969"/>
                  </a:lnTo>
                  <a:lnTo>
                    <a:pt x="18338" y="221941"/>
                  </a:lnTo>
                  <a:lnTo>
                    <a:pt x="17379" y="219613"/>
                  </a:lnTo>
                  <a:lnTo>
                    <a:pt x="17627" y="217995"/>
                  </a:lnTo>
                  <a:lnTo>
                    <a:pt x="18901" y="217688"/>
                  </a:lnTo>
                  <a:lnTo>
                    <a:pt x="18613" y="216664"/>
                  </a:lnTo>
                  <a:lnTo>
                    <a:pt x="17239" y="216564"/>
                  </a:lnTo>
                  <a:lnTo>
                    <a:pt x="15073" y="215167"/>
                  </a:lnTo>
                  <a:lnTo>
                    <a:pt x="14652" y="214384"/>
                  </a:lnTo>
                  <a:lnTo>
                    <a:pt x="14729" y="213493"/>
                  </a:lnTo>
                  <a:lnTo>
                    <a:pt x="15084" y="212665"/>
                  </a:lnTo>
                  <a:lnTo>
                    <a:pt x="16675" y="211214"/>
                  </a:lnTo>
                  <a:lnTo>
                    <a:pt x="18277" y="210244"/>
                  </a:lnTo>
                  <a:lnTo>
                    <a:pt x="19738" y="210436"/>
                  </a:lnTo>
                  <a:lnTo>
                    <a:pt x="21992" y="208236"/>
                  </a:lnTo>
                  <a:lnTo>
                    <a:pt x="22446" y="204122"/>
                  </a:lnTo>
                  <a:lnTo>
                    <a:pt x="21458" y="202105"/>
                  </a:lnTo>
                  <a:lnTo>
                    <a:pt x="20846" y="201815"/>
                  </a:lnTo>
                  <a:lnTo>
                    <a:pt x="19620" y="200613"/>
                  </a:lnTo>
                  <a:lnTo>
                    <a:pt x="19414" y="198713"/>
                  </a:lnTo>
                  <a:lnTo>
                    <a:pt x="20923" y="196457"/>
                  </a:lnTo>
                  <a:lnTo>
                    <a:pt x="22011" y="193014"/>
                  </a:lnTo>
                  <a:lnTo>
                    <a:pt x="21591" y="191751"/>
                  </a:lnTo>
                  <a:lnTo>
                    <a:pt x="19911" y="189509"/>
                  </a:lnTo>
                  <a:lnTo>
                    <a:pt x="19380" y="189040"/>
                  </a:lnTo>
                  <a:lnTo>
                    <a:pt x="18858" y="189178"/>
                  </a:lnTo>
                  <a:lnTo>
                    <a:pt x="18054" y="188976"/>
                  </a:lnTo>
                  <a:lnTo>
                    <a:pt x="17704" y="188533"/>
                  </a:lnTo>
                  <a:lnTo>
                    <a:pt x="17314" y="187016"/>
                  </a:lnTo>
                  <a:lnTo>
                    <a:pt x="18079" y="185068"/>
                  </a:lnTo>
                  <a:lnTo>
                    <a:pt x="16917" y="182681"/>
                  </a:lnTo>
                  <a:lnTo>
                    <a:pt x="16309" y="182395"/>
                  </a:lnTo>
                  <a:lnTo>
                    <a:pt x="14100" y="182832"/>
                  </a:lnTo>
                  <a:lnTo>
                    <a:pt x="13528" y="182152"/>
                  </a:lnTo>
                  <a:lnTo>
                    <a:pt x="13352" y="181333"/>
                  </a:lnTo>
                  <a:lnTo>
                    <a:pt x="13683" y="180042"/>
                  </a:lnTo>
                  <a:lnTo>
                    <a:pt x="13613" y="179306"/>
                  </a:lnTo>
                  <a:lnTo>
                    <a:pt x="13501" y="178479"/>
                  </a:lnTo>
                  <a:lnTo>
                    <a:pt x="12988" y="177599"/>
                  </a:lnTo>
                  <a:lnTo>
                    <a:pt x="13692" y="174139"/>
                  </a:lnTo>
                  <a:lnTo>
                    <a:pt x="14173" y="173404"/>
                  </a:lnTo>
                  <a:lnTo>
                    <a:pt x="13948" y="171393"/>
                  </a:lnTo>
                  <a:lnTo>
                    <a:pt x="12387" y="169983"/>
                  </a:lnTo>
                  <a:lnTo>
                    <a:pt x="12240" y="168696"/>
                  </a:lnTo>
                  <a:lnTo>
                    <a:pt x="11849" y="167642"/>
                  </a:lnTo>
                  <a:lnTo>
                    <a:pt x="9756" y="168146"/>
                  </a:lnTo>
                  <a:lnTo>
                    <a:pt x="9334" y="167567"/>
                  </a:lnTo>
                  <a:lnTo>
                    <a:pt x="8464" y="165687"/>
                  </a:lnTo>
                  <a:lnTo>
                    <a:pt x="7328" y="161549"/>
                  </a:lnTo>
                  <a:lnTo>
                    <a:pt x="5906" y="158961"/>
                  </a:lnTo>
                  <a:lnTo>
                    <a:pt x="5805" y="157134"/>
                  </a:lnTo>
                  <a:lnTo>
                    <a:pt x="5565" y="156458"/>
                  </a:lnTo>
                  <a:lnTo>
                    <a:pt x="4302" y="155899"/>
                  </a:lnTo>
                  <a:lnTo>
                    <a:pt x="3595" y="154201"/>
                  </a:lnTo>
                  <a:lnTo>
                    <a:pt x="3712" y="153079"/>
                  </a:lnTo>
                  <a:lnTo>
                    <a:pt x="3578" y="152302"/>
                  </a:lnTo>
                  <a:lnTo>
                    <a:pt x="3089" y="150487"/>
                  </a:lnTo>
                  <a:lnTo>
                    <a:pt x="1608" y="146640"/>
                  </a:lnTo>
                  <a:lnTo>
                    <a:pt x="809" y="146757"/>
                  </a:lnTo>
                  <a:lnTo>
                    <a:pt x="0" y="145660"/>
                  </a:lnTo>
                  <a:lnTo>
                    <a:pt x="730" y="142436"/>
                  </a:lnTo>
                  <a:lnTo>
                    <a:pt x="2792" y="133874"/>
                  </a:lnTo>
                  <a:lnTo>
                    <a:pt x="2956" y="132928"/>
                  </a:lnTo>
                  <a:lnTo>
                    <a:pt x="3303" y="131420"/>
                  </a:lnTo>
                  <a:lnTo>
                    <a:pt x="4954" y="124636"/>
                  </a:lnTo>
                  <a:lnTo>
                    <a:pt x="7935" y="111631"/>
                  </a:lnTo>
                  <a:lnTo>
                    <a:pt x="8638" y="108567"/>
                  </a:lnTo>
                  <a:lnTo>
                    <a:pt x="9112" y="106825"/>
                  </a:lnTo>
                  <a:lnTo>
                    <a:pt x="9906" y="103296"/>
                  </a:lnTo>
                  <a:lnTo>
                    <a:pt x="11163" y="98305"/>
                  </a:lnTo>
                  <a:lnTo>
                    <a:pt x="14544" y="8352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157886" y="4450050"/>
              <a:ext cx="969514" cy="480450"/>
            </a:xfrm>
            <a:custGeom>
              <a:avLst/>
              <a:pathLst>
                <a:path w="969514" h="480450">
                  <a:moveTo>
                    <a:pt x="2074" y="270249"/>
                  </a:moveTo>
                  <a:lnTo>
                    <a:pt x="3760" y="252959"/>
                  </a:lnTo>
                  <a:lnTo>
                    <a:pt x="3823" y="252529"/>
                  </a:lnTo>
                  <a:lnTo>
                    <a:pt x="4323" y="246957"/>
                  </a:lnTo>
                  <a:lnTo>
                    <a:pt x="4417" y="246235"/>
                  </a:lnTo>
                  <a:lnTo>
                    <a:pt x="4504" y="244849"/>
                  </a:lnTo>
                  <a:lnTo>
                    <a:pt x="5395" y="235656"/>
                  </a:lnTo>
                  <a:lnTo>
                    <a:pt x="5603" y="233552"/>
                  </a:lnTo>
                  <a:lnTo>
                    <a:pt x="5720" y="232055"/>
                  </a:lnTo>
                  <a:lnTo>
                    <a:pt x="7027" y="217702"/>
                  </a:lnTo>
                  <a:lnTo>
                    <a:pt x="7116" y="216736"/>
                  </a:lnTo>
                  <a:lnTo>
                    <a:pt x="7319" y="214275"/>
                  </a:lnTo>
                  <a:lnTo>
                    <a:pt x="7346" y="213976"/>
                  </a:lnTo>
                  <a:lnTo>
                    <a:pt x="7520" y="212281"/>
                  </a:lnTo>
                  <a:lnTo>
                    <a:pt x="7675" y="210587"/>
                  </a:lnTo>
                  <a:lnTo>
                    <a:pt x="8017" y="206482"/>
                  </a:lnTo>
                  <a:lnTo>
                    <a:pt x="8320" y="203343"/>
                  </a:lnTo>
                  <a:lnTo>
                    <a:pt x="8419" y="201983"/>
                  </a:lnTo>
                  <a:lnTo>
                    <a:pt x="8628" y="199750"/>
                  </a:lnTo>
                  <a:lnTo>
                    <a:pt x="8726" y="198720"/>
                  </a:lnTo>
                  <a:lnTo>
                    <a:pt x="9447" y="190985"/>
                  </a:lnTo>
                  <a:lnTo>
                    <a:pt x="9932" y="185789"/>
                  </a:lnTo>
                  <a:lnTo>
                    <a:pt x="11957" y="163491"/>
                  </a:lnTo>
                  <a:lnTo>
                    <a:pt x="12247" y="160460"/>
                  </a:lnTo>
                  <a:lnTo>
                    <a:pt x="12359" y="159165"/>
                  </a:lnTo>
                  <a:lnTo>
                    <a:pt x="13171" y="150659"/>
                  </a:lnTo>
                  <a:lnTo>
                    <a:pt x="13197" y="150225"/>
                  </a:lnTo>
                  <a:lnTo>
                    <a:pt x="13464" y="147439"/>
                  </a:lnTo>
                  <a:lnTo>
                    <a:pt x="13521" y="146896"/>
                  </a:lnTo>
                  <a:lnTo>
                    <a:pt x="13561" y="146450"/>
                  </a:lnTo>
                  <a:lnTo>
                    <a:pt x="13756" y="144309"/>
                  </a:lnTo>
                  <a:lnTo>
                    <a:pt x="13813" y="143509"/>
                  </a:lnTo>
                  <a:lnTo>
                    <a:pt x="14522" y="135702"/>
                  </a:lnTo>
                  <a:lnTo>
                    <a:pt x="14714" y="133639"/>
                  </a:lnTo>
                  <a:lnTo>
                    <a:pt x="15236" y="128381"/>
                  </a:lnTo>
                  <a:lnTo>
                    <a:pt x="15340" y="127088"/>
                  </a:lnTo>
                  <a:lnTo>
                    <a:pt x="15359" y="126575"/>
                  </a:lnTo>
                  <a:lnTo>
                    <a:pt x="15807" y="122247"/>
                  </a:lnTo>
                  <a:lnTo>
                    <a:pt x="15831" y="121735"/>
                  </a:lnTo>
                  <a:lnTo>
                    <a:pt x="16903" y="110052"/>
                  </a:lnTo>
                  <a:lnTo>
                    <a:pt x="17016" y="108841"/>
                  </a:lnTo>
                  <a:lnTo>
                    <a:pt x="20244" y="73394"/>
                  </a:lnTo>
                  <a:lnTo>
                    <a:pt x="21789" y="57006"/>
                  </a:lnTo>
                  <a:lnTo>
                    <a:pt x="22067" y="54200"/>
                  </a:lnTo>
                  <a:lnTo>
                    <a:pt x="22092" y="53749"/>
                  </a:lnTo>
                  <a:lnTo>
                    <a:pt x="22326" y="51393"/>
                  </a:lnTo>
                  <a:lnTo>
                    <a:pt x="23650" y="36744"/>
                  </a:lnTo>
                  <a:lnTo>
                    <a:pt x="23706" y="36069"/>
                  </a:lnTo>
                  <a:lnTo>
                    <a:pt x="26999" y="0"/>
                  </a:lnTo>
                  <a:lnTo>
                    <a:pt x="33650" y="446"/>
                  </a:lnTo>
                  <a:lnTo>
                    <a:pt x="36304" y="685"/>
                  </a:lnTo>
                  <a:lnTo>
                    <a:pt x="40716" y="1203"/>
                  </a:lnTo>
                  <a:lnTo>
                    <a:pt x="52417" y="2202"/>
                  </a:lnTo>
                  <a:lnTo>
                    <a:pt x="52593" y="2203"/>
                  </a:lnTo>
                  <a:lnTo>
                    <a:pt x="63164" y="3199"/>
                  </a:lnTo>
                  <a:lnTo>
                    <a:pt x="69820" y="3720"/>
                  </a:lnTo>
                  <a:lnTo>
                    <a:pt x="73511" y="4149"/>
                  </a:lnTo>
                  <a:lnTo>
                    <a:pt x="78008" y="4520"/>
                  </a:lnTo>
                  <a:lnTo>
                    <a:pt x="85629" y="5181"/>
                  </a:lnTo>
                  <a:lnTo>
                    <a:pt x="96386" y="6101"/>
                  </a:lnTo>
                  <a:lnTo>
                    <a:pt x="103210" y="6654"/>
                  </a:lnTo>
                  <a:lnTo>
                    <a:pt x="125460" y="8503"/>
                  </a:lnTo>
                  <a:lnTo>
                    <a:pt x="125590" y="8514"/>
                  </a:lnTo>
                  <a:lnTo>
                    <a:pt x="139593" y="9686"/>
                  </a:lnTo>
                  <a:lnTo>
                    <a:pt x="161943" y="11513"/>
                  </a:lnTo>
                  <a:lnTo>
                    <a:pt x="194580" y="14038"/>
                  </a:lnTo>
                  <a:lnTo>
                    <a:pt x="199592" y="14399"/>
                  </a:lnTo>
                  <a:lnTo>
                    <a:pt x="237949" y="17161"/>
                  </a:lnTo>
                  <a:lnTo>
                    <a:pt x="262864" y="18849"/>
                  </a:lnTo>
                  <a:lnTo>
                    <a:pt x="277458" y="20203"/>
                  </a:lnTo>
                  <a:lnTo>
                    <a:pt x="286903" y="20865"/>
                  </a:lnTo>
                  <a:lnTo>
                    <a:pt x="300310" y="21578"/>
                  </a:lnTo>
                  <a:lnTo>
                    <a:pt x="329513" y="23234"/>
                  </a:lnTo>
                  <a:lnTo>
                    <a:pt x="329686" y="23240"/>
                  </a:lnTo>
                  <a:lnTo>
                    <a:pt x="349346" y="24368"/>
                  </a:lnTo>
                  <a:lnTo>
                    <a:pt x="353923" y="24690"/>
                  </a:lnTo>
                  <a:lnTo>
                    <a:pt x="357812" y="24856"/>
                  </a:lnTo>
                  <a:lnTo>
                    <a:pt x="358436" y="24904"/>
                  </a:lnTo>
                  <a:lnTo>
                    <a:pt x="363976" y="25195"/>
                  </a:lnTo>
                  <a:lnTo>
                    <a:pt x="365994" y="25310"/>
                  </a:lnTo>
                  <a:lnTo>
                    <a:pt x="368188" y="25373"/>
                  </a:lnTo>
                  <a:lnTo>
                    <a:pt x="393471" y="26748"/>
                  </a:lnTo>
                  <a:lnTo>
                    <a:pt x="394152" y="26710"/>
                  </a:lnTo>
                  <a:lnTo>
                    <a:pt x="401906" y="27089"/>
                  </a:lnTo>
                  <a:lnTo>
                    <a:pt x="402884" y="27128"/>
                  </a:lnTo>
                  <a:lnTo>
                    <a:pt x="403924" y="27148"/>
                  </a:lnTo>
                  <a:lnTo>
                    <a:pt x="410533" y="27442"/>
                  </a:lnTo>
                  <a:lnTo>
                    <a:pt x="423116" y="28142"/>
                  </a:lnTo>
                  <a:lnTo>
                    <a:pt x="423745" y="28175"/>
                  </a:lnTo>
                  <a:lnTo>
                    <a:pt x="430808" y="28512"/>
                  </a:lnTo>
                  <a:lnTo>
                    <a:pt x="431442" y="28556"/>
                  </a:lnTo>
                  <a:lnTo>
                    <a:pt x="439958" y="28979"/>
                  </a:lnTo>
                  <a:lnTo>
                    <a:pt x="447682" y="29313"/>
                  </a:lnTo>
                  <a:lnTo>
                    <a:pt x="448447" y="29351"/>
                  </a:lnTo>
                  <a:lnTo>
                    <a:pt x="457555" y="29804"/>
                  </a:lnTo>
                  <a:lnTo>
                    <a:pt x="458261" y="29836"/>
                  </a:lnTo>
                  <a:lnTo>
                    <a:pt x="460734" y="29952"/>
                  </a:lnTo>
                  <a:lnTo>
                    <a:pt x="465407" y="30167"/>
                  </a:lnTo>
                  <a:lnTo>
                    <a:pt x="466565" y="30226"/>
                  </a:lnTo>
                  <a:lnTo>
                    <a:pt x="469007" y="30358"/>
                  </a:lnTo>
                  <a:lnTo>
                    <a:pt x="469998" y="30410"/>
                  </a:lnTo>
                  <a:lnTo>
                    <a:pt x="474366" y="30594"/>
                  </a:lnTo>
                  <a:lnTo>
                    <a:pt x="475205" y="30630"/>
                  </a:lnTo>
                  <a:lnTo>
                    <a:pt x="476270" y="30695"/>
                  </a:lnTo>
                  <a:lnTo>
                    <a:pt x="477335" y="30710"/>
                  </a:lnTo>
                  <a:lnTo>
                    <a:pt x="480357" y="30865"/>
                  </a:lnTo>
                  <a:lnTo>
                    <a:pt x="481699" y="30895"/>
                  </a:lnTo>
                  <a:lnTo>
                    <a:pt x="482347" y="30939"/>
                  </a:lnTo>
                  <a:lnTo>
                    <a:pt x="482670" y="30966"/>
                  </a:lnTo>
                  <a:lnTo>
                    <a:pt x="483965" y="31014"/>
                  </a:lnTo>
                  <a:lnTo>
                    <a:pt x="486082" y="31087"/>
                  </a:lnTo>
                  <a:lnTo>
                    <a:pt x="488805" y="31232"/>
                  </a:lnTo>
                  <a:lnTo>
                    <a:pt x="490559" y="31308"/>
                  </a:lnTo>
                  <a:lnTo>
                    <a:pt x="491376" y="31341"/>
                  </a:lnTo>
                  <a:lnTo>
                    <a:pt x="493279" y="31405"/>
                  </a:lnTo>
                  <a:lnTo>
                    <a:pt x="493516" y="31431"/>
                  </a:lnTo>
                  <a:lnTo>
                    <a:pt x="507464" y="31977"/>
                  </a:lnTo>
                  <a:lnTo>
                    <a:pt x="511102" y="32113"/>
                  </a:lnTo>
                  <a:lnTo>
                    <a:pt x="511245" y="32119"/>
                  </a:lnTo>
                  <a:lnTo>
                    <a:pt x="515512" y="32273"/>
                  </a:lnTo>
                  <a:lnTo>
                    <a:pt x="515887" y="32284"/>
                  </a:lnTo>
                  <a:lnTo>
                    <a:pt x="517633" y="32360"/>
                  </a:lnTo>
                  <a:lnTo>
                    <a:pt x="517973" y="32390"/>
                  </a:lnTo>
                  <a:lnTo>
                    <a:pt x="526108" y="32669"/>
                  </a:lnTo>
                  <a:lnTo>
                    <a:pt x="528394" y="32773"/>
                  </a:lnTo>
                  <a:lnTo>
                    <a:pt x="528732" y="32778"/>
                  </a:lnTo>
                  <a:lnTo>
                    <a:pt x="528999" y="32781"/>
                  </a:lnTo>
                  <a:lnTo>
                    <a:pt x="531291" y="32855"/>
                  </a:lnTo>
                  <a:lnTo>
                    <a:pt x="537649" y="33097"/>
                  </a:lnTo>
                  <a:lnTo>
                    <a:pt x="540368" y="33183"/>
                  </a:lnTo>
                  <a:lnTo>
                    <a:pt x="541271" y="33230"/>
                  </a:lnTo>
                  <a:lnTo>
                    <a:pt x="543401" y="33285"/>
                  </a:lnTo>
                  <a:lnTo>
                    <a:pt x="547614" y="33460"/>
                  </a:lnTo>
                  <a:lnTo>
                    <a:pt x="551245" y="33534"/>
                  </a:lnTo>
                  <a:lnTo>
                    <a:pt x="552345" y="33590"/>
                  </a:lnTo>
                  <a:lnTo>
                    <a:pt x="553644" y="33611"/>
                  </a:lnTo>
                  <a:lnTo>
                    <a:pt x="553974" y="33653"/>
                  </a:lnTo>
                  <a:lnTo>
                    <a:pt x="559779" y="33853"/>
                  </a:lnTo>
                  <a:lnTo>
                    <a:pt x="559980" y="33850"/>
                  </a:lnTo>
                  <a:lnTo>
                    <a:pt x="566217" y="34057"/>
                  </a:lnTo>
                  <a:lnTo>
                    <a:pt x="568529" y="34147"/>
                  </a:lnTo>
                  <a:lnTo>
                    <a:pt x="572639" y="34280"/>
                  </a:lnTo>
                  <a:lnTo>
                    <a:pt x="577249" y="34434"/>
                  </a:lnTo>
                  <a:lnTo>
                    <a:pt x="578965" y="34480"/>
                  </a:lnTo>
                  <a:lnTo>
                    <a:pt x="579309" y="34518"/>
                  </a:lnTo>
                  <a:lnTo>
                    <a:pt x="587464" y="34745"/>
                  </a:lnTo>
                  <a:lnTo>
                    <a:pt x="589899" y="34830"/>
                  </a:lnTo>
                  <a:lnTo>
                    <a:pt x="593863" y="34938"/>
                  </a:lnTo>
                  <a:lnTo>
                    <a:pt x="596223" y="35006"/>
                  </a:lnTo>
                  <a:lnTo>
                    <a:pt x="604467" y="35220"/>
                  </a:lnTo>
                  <a:lnTo>
                    <a:pt x="604671" y="35240"/>
                  </a:lnTo>
                  <a:lnTo>
                    <a:pt x="614847" y="35515"/>
                  </a:lnTo>
                  <a:lnTo>
                    <a:pt x="615261" y="35547"/>
                  </a:lnTo>
                  <a:lnTo>
                    <a:pt x="622404" y="35719"/>
                  </a:lnTo>
                  <a:lnTo>
                    <a:pt x="622663" y="37277"/>
                  </a:lnTo>
                  <a:lnTo>
                    <a:pt x="623188" y="38776"/>
                  </a:lnTo>
                  <a:lnTo>
                    <a:pt x="624373" y="40930"/>
                  </a:lnTo>
                  <a:lnTo>
                    <a:pt x="625553" y="43315"/>
                  </a:lnTo>
                  <a:lnTo>
                    <a:pt x="626151" y="43792"/>
                  </a:lnTo>
                  <a:lnTo>
                    <a:pt x="626486" y="43956"/>
                  </a:lnTo>
                  <a:lnTo>
                    <a:pt x="627144" y="44708"/>
                  </a:lnTo>
                  <a:lnTo>
                    <a:pt x="627556" y="45008"/>
                  </a:lnTo>
                  <a:lnTo>
                    <a:pt x="627687" y="45204"/>
                  </a:lnTo>
                  <a:lnTo>
                    <a:pt x="627797" y="45869"/>
                  </a:lnTo>
                  <a:lnTo>
                    <a:pt x="627976" y="46077"/>
                  </a:lnTo>
                  <a:lnTo>
                    <a:pt x="628445" y="46243"/>
                  </a:lnTo>
                  <a:lnTo>
                    <a:pt x="628710" y="46221"/>
                  </a:lnTo>
                  <a:lnTo>
                    <a:pt x="629012" y="46106"/>
                  </a:lnTo>
                  <a:lnTo>
                    <a:pt x="629405" y="45781"/>
                  </a:lnTo>
                  <a:lnTo>
                    <a:pt x="629906" y="45707"/>
                  </a:lnTo>
                  <a:lnTo>
                    <a:pt x="630502" y="45748"/>
                  </a:lnTo>
                  <a:lnTo>
                    <a:pt x="631867" y="46693"/>
                  </a:lnTo>
                  <a:lnTo>
                    <a:pt x="632770" y="47200"/>
                  </a:lnTo>
                  <a:lnTo>
                    <a:pt x="634137" y="47833"/>
                  </a:lnTo>
                  <a:lnTo>
                    <a:pt x="635309" y="48640"/>
                  </a:lnTo>
                  <a:lnTo>
                    <a:pt x="637149" y="49514"/>
                  </a:lnTo>
                  <a:lnTo>
                    <a:pt x="638402" y="50248"/>
                  </a:lnTo>
                  <a:lnTo>
                    <a:pt x="638806" y="50538"/>
                  </a:lnTo>
                  <a:lnTo>
                    <a:pt x="639270" y="51004"/>
                  </a:lnTo>
                  <a:lnTo>
                    <a:pt x="639492" y="51320"/>
                  </a:lnTo>
                  <a:lnTo>
                    <a:pt x="639730" y="51933"/>
                  </a:lnTo>
                  <a:lnTo>
                    <a:pt x="639842" y="52088"/>
                  </a:lnTo>
                  <a:lnTo>
                    <a:pt x="640131" y="52398"/>
                  </a:lnTo>
                  <a:lnTo>
                    <a:pt x="640532" y="52694"/>
                  </a:lnTo>
                  <a:lnTo>
                    <a:pt x="641208" y="53000"/>
                  </a:lnTo>
                  <a:lnTo>
                    <a:pt x="642249" y="53317"/>
                  </a:lnTo>
                  <a:lnTo>
                    <a:pt x="643564" y="53718"/>
                  </a:lnTo>
                  <a:lnTo>
                    <a:pt x="645423" y="54510"/>
                  </a:lnTo>
                  <a:lnTo>
                    <a:pt x="646673" y="54664"/>
                  </a:lnTo>
                  <a:lnTo>
                    <a:pt x="647759" y="54656"/>
                  </a:lnTo>
                  <a:lnTo>
                    <a:pt x="648449" y="54903"/>
                  </a:lnTo>
                  <a:lnTo>
                    <a:pt x="648660" y="55053"/>
                  </a:lnTo>
                  <a:lnTo>
                    <a:pt x="648969" y="55568"/>
                  </a:lnTo>
                  <a:lnTo>
                    <a:pt x="650548" y="56674"/>
                  </a:lnTo>
                  <a:lnTo>
                    <a:pt x="651118" y="57188"/>
                  </a:lnTo>
                  <a:lnTo>
                    <a:pt x="651356" y="57521"/>
                  </a:lnTo>
                  <a:lnTo>
                    <a:pt x="651822" y="57880"/>
                  </a:lnTo>
                  <a:lnTo>
                    <a:pt x="653448" y="58848"/>
                  </a:lnTo>
                  <a:lnTo>
                    <a:pt x="655017" y="59654"/>
                  </a:lnTo>
                  <a:lnTo>
                    <a:pt x="657009" y="60365"/>
                  </a:lnTo>
                  <a:lnTo>
                    <a:pt x="657395" y="60402"/>
                  </a:lnTo>
                  <a:lnTo>
                    <a:pt x="657855" y="60380"/>
                  </a:lnTo>
                  <a:lnTo>
                    <a:pt x="658957" y="60122"/>
                  </a:lnTo>
                  <a:lnTo>
                    <a:pt x="659622" y="60026"/>
                  </a:lnTo>
                  <a:lnTo>
                    <a:pt x="660569" y="61093"/>
                  </a:lnTo>
                  <a:lnTo>
                    <a:pt x="661486" y="62807"/>
                  </a:lnTo>
                  <a:lnTo>
                    <a:pt x="661649" y="62973"/>
                  </a:lnTo>
                  <a:lnTo>
                    <a:pt x="663750" y="64418"/>
                  </a:lnTo>
                  <a:lnTo>
                    <a:pt x="664065" y="64743"/>
                  </a:lnTo>
                  <a:lnTo>
                    <a:pt x="665125" y="66117"/>
                  </a:lnTo>
                  <a:lnTo>
                    <a:pt x="665841" y="66651"/>
                  </a:lnTo>
                  <a:lnTo>
                    <a:pt x="666379" y="66876"/>
                  </a:lnTo>
                  <a:lnTo>
                    <a:pt x="668006" y="68323"/>
                  </a:lnTo>
                  <a:lnTo>
                    <a:pt x="668477" y="68870"/>
                  </a:lnTo>
                  <a:lnTo>
                    <a:pt x="668645" y="69340"/>
                  </a:lnTo>
                  <a:lnTo>
                    <a:pt x="668781" y="70106"/>
                  </a:lnTo>
                  <a:lnTo>
                    <a:pt x="669121" y="70406"/>
                  </a:lnTo>
                  <a:lnTo>
                    <a:pt x="669654" y="70714"/>
                  </a:lnTo>
                  <a:lnTo>
                    <a:pt x="670399" y="70839"/>
                  </a:lnTo>
                  <a:lnTo>
                    <a:pt x="670685" y="70951"/>
                  </a:lnTo>
                  <a:lnTo>
                    <a:pt x="671208" y="71196"/>
                  </a:lnTo>
                  <a:lnTo>
                    <a:pt x="671427" y="71425"/>
                  </a:lnTo>
                  <a:lnTo>
                    <a:pt x="673340" y="71730"/>
                  </a:lnTo>
                  <a:lnTo>
                    <a:pt x="673791" y="71756"/>
                  </a:lnTo>
                  <a:lnTo>
                    <a:pt x="674584" y="71498"/>
                  </a:lnTo>
                  <a:lnTo>
                    <a:pt x="674927" y="71638"/>
                  </a:lnTo>
                  <a:lnTo>
                    <a:pt x="675163" y="71645"/>
                  </a:lnTo>
                  <a:lnTo>
                    <a:pt x="676013" y="71389"/>
                  </a:lnTo>
                  <a:lnTo>
                    <a:pt x="677636" y="70715"/>
                  </a:lnTo>
                  <a:lnTo>
                    <a:pt x="679308" y="70929"/>
                  </a:lnTo>
                  <a:lnTo>
                    <a:pt x="680231" y="70899"/>
                  </a:lnTo>
                  <a:lnTo>
                    <a:pt x="680593" y="70821"/>
                  </a:lnTo>
                  <a:lnTo>
                    <a:pt x="682059" y="69948"/>
                  </a:lnTo>
                  <a:lnTo>
                    <a:pt x="682471" y="69596"/>
                  </a:lnTo>
                  <a:lnTo>
                    <a:pt x="683743" y="68127"/>
                  </a:lnTo>
                  <a:lnTo>
                    <a:pt x="684339" y="67911"/>
                  </a:lnTo>
                  <a:lnTo>
                    <a:pt x="685104" y="67189"/>
                  </a:lnTo>
                  <a:lnTo>
                    <a:pt x="685545" y="66614"/>
                  </a:lnTo>
                  <a:lnTo>
                    <a:pt x="686726" y="64752"/>
                  </a:lnTo>
                  <a:lnTo>
                    <a:pt x="687183" y="64256"/>
                  </a:lnTo>
                  <a:lnTo>
                    <a:pt x="687370" y="63945"/>
                  </a:lnTo>
                  <a:lnTo>
                    <a:pt x="687794" y="62631"/>
                  </a:lnTo>
                  <a:lnTo>
                    <a:pt x="688358" y="61292"/>
                  </a:lnTo>
                  <a:lnTo>
                    <a:pt x="688479" y="60076"/>
                  </a:lnTo>
                  <a:lnTo>
                    <a:pt x="688828" y="59486"/>
                  </a:lnTo>
                  <a:lnTo>
                    <a:pt x="688856" y="59106"/>
                  </a:lnTo>
                  <a:lnTo>
                    <a:pt x="688730" y="58757"/>
                  </a:lnTo>
                  <a:lnTo>
                    <a:pt x="688723" y="58502"/>
                  </a:lnTo>
                  <a:lnTo>
                    <a:pt x="688914" y="57868"/>
                  </a:lnTo>
                  <a:lnTo>
                    <a:pt x="689964" y="57280"/>
                  </a:lnTo>
                  <a:lnTo>
                    <a:pt x="690804" y="56967"/>
                  </a:lnTo>
                  <a:lnTo>
                    <a:pt x="692176" y="56605"/>
                  </a:lnTo>
                  <a:lnTo>
                    <a:pt x="693374" y="56472"/>
                  </a:lnTo>
                  <a:lnTo>
                    <a:pt x="693985" y="56484"/>
                  </a:lnTo>
                  <a:lnTo>
                    <a:pt x="694271" y="56675"/>
                  </a:lnTo>
                  <a:lnTo>
                    <a:pt x="695194" y="57540"/>
                  </a:lnTo>
                  <a:lnTo>
                    <a:pt x="696876" y="58128"/>
                  </a:lnTo>
                  <a:lnTo>
                    <a:pt x="698250" y="58836"/>
                  </a:lnTo>
                  <a:lnTo>
                    <a:pt x="699748" y="59394"/>
                  </a:lnTo>
                  <a:lnTo>
                    <a:pt x="700793" y="59512"/>
                  </a:lnTo>
                  <a:lnTo>
                    <a:pt x="701969" y="59547"/>
                  </a:lnTo>
                  <a:lnTo>
                    <a:pt x="702342" y="59483"/>
                  </a:lnTo>
                  <a:lnTo>
                    <a:pt x="705555" y="59844"/>
                  </a:lnTo>
                  <a:lnTo>
                    <a:pt x="707636" y="60417"/>
                  </a:lnTo>
                  <a:lnTo>
                    <a:pt x="709196" y="60645"/>
                  </a:lnTo>
                  <a:lnTo>
                    <a:pt x="711158" y="60592"/>
                  </a:lnTo>
                  <a:lnTo>
                    <a:pt x="712287" y="60376"/>
                  </a:lnTo>
                  <a:lnTo>
                    <a:pt x="713492" y="59959"/>
                  </a:lnTo>
                  <a:lnTo>
                    <a:pt x="714719" y="59413"/>
                  </a:lnTo>
                  <a:lnTo>
                    <a:pt x="716361" y="58683"/>
                  </a:lnTo>
                  <a:lnTo>
                    <a:pt x="717276" y="58438"/>
                  </a:lnTo>
                  <a:lnTo>
                    <a:pt x="718143" y="58458"/>
                  </a:lnTo>
                  <a:lnTo>
                    <a:pt x="718622" y="58775"/>
                  </a:lnTo>
                  <a:lnTo>
                    <a:pt x="719407" y="59140"/>
                  </a:lnTo>
                  <a:lnTo>
                    <a:pt x="721266" y="59787"/>
                  </a:lnTo>
                  <a:lnTo>
                    <a:pt x="722620" y="60118"/>
                  </a:lnTo>
                  <a:lnTo>
                    <a:pt x="724177" y="60073"/>
                  </a:lnTo>
                  <a:lnTo>
                    <a:pt x="725862" y="59794"/>
                  </a:lnTo>
                  <a:lnTo>
                    <a:pt x="727584" y="59284"/>
                  </a:lnTo>
                  <a:lnTo>
                    <a:pt x="728789" y="58606"/>
                  </a:lnTo>
                  <a:lnTo>
                    <a:pt x="729272" y="58799"/>
                  </a:lnTo>
                  <a:lnTo>
                    <a:pt x="729402" y="59099"/>
                  </a:lnTo>
                  <a:lnTo>
                    <a:pt x="729705" y="59393"/>
                  </a:lnTo>
                  <a:lnTo>
                    <a:pt x="730212" y="59637"/>
                  </a:lnTo>
                  <a:lnTo>
                    <a:pt x="730916" y="59833"/>
                  </a:lnTo>
                  <a:lnTo>
                    <a:pt x="732465" y="59844"/>
                  </a:lnTo>
                  <a:lnTo>
                    <a:pt x="733417" y="60046"/>
                  </a:lnTo>
                  <a:lnTo>
                    <a:pt x="733726" y="60177"/>
                  </a:lnTo>
                  <a:lnTo>
                    <a:pt x="733981" y="60384"/>
                  </a:lnTo>
                  <a:lnTo>
                    <a:pt x="734431" y="60522"/>
                  </a:lnTo>
                  <a:lnTo>
                    <a:pt x="735497" y="60512"/>
                  </a:lnTo>
                  <a:lnTo>
                    <a:pt x="735840" y="60386"/>
                  </a:lnTo>
                  <a:lnTo>
                    <a:pt x="736621" y="59745"/>
                  </a:lnTo>
                  <a:lnTo>
                    <a:pt x="737321" y="59002"/>
                  </a:lnTo>
                  <a:lnTo>
                    <a:pt x="737374" y="58773"/>
                  </a:lnTo>
                  <a:lnTo>
                    <a:pt x="737584" y="58342"/>
                  </a:lnTo>
                  <a:lnTo>
                    <a:pt x="738253" y="57652"/>
                  </a:lnTo>
                  <a:lnTo>
                    <a:pt x="738649" y="57447"/>
                  </a:lnTo>
                  <a:lnTo>
                    <a:pt x="739200" y="57310"/>
                  </a:lnTo>
                  <a:lnTo>
                    <a:pt x="739616" y="57402"/>
                  </a:lnTo>
                  <a:lnTo>
                    <a:pt x="740163" y="57839"/>
                  </a:lnTo>
                  <a:lnTo>
                    <a:pt x="740736" y="57933"/>
                  </a:lnTo>
                  <a:lnTo>
                    <a:pt x="742597" y="57820"/>
                  </a:lnTo>
                  <a:lnTo>
                    <a:pt x="742738" y="58147"/>
                  </a:lnTo>
                  <a:lnTo>
                    <a:pt x="743450" y="58830"/>
                  </a:lnTo>
                  <a:lnTo>
                    <a:pt x="744181" y="59325"/>
                  </a:lnTo>
                  <a:lnTo>
                    <a:pt x="744419" y="59374"/>
                  </a:lnTo>
                  <a:lnTo>
                    <a:pt x="746400" y="59244"/>
                  </a:lnTo>
                  <a:lnTo>
                    <a:pt x="746943" y="59116"/>
                  </a:lnTo>
                  <a:lnTo>
                    <a:pt x="747528" y="58887"/>
                  </a:lnTo>
                  <a:lnTo>
                    <a:pt x="747771" y="58729"/>
                  </a:lnTo>
                  <a:lnTo>
                    <a:pt x="748008" y="58469"/>
                  </a:lnTo>
                  <a:lnTo>
                    <a:pt x="748213" y="58368"/>
                  </a:lnTo>
                  <a:lnTo>
                    <a:pt x="748903" y="58193"/>
                  </a:lnTo>
                  <a:lnTo>
                    <a:pt x="749659" y="57824"/>
                  </a:lnTo>
                  <a:lnTo>
                    <a:pt x="749902" y="57608"/>
                  </a:lnTo>
                  <a:lnTo>
                    <a:pt x="750137" y="57568"/>
                  </a:lnTo>
                  <a:lnTo>
                    <a:pt x="750629" y="57860"/>
                  </a:lnTo>
                  <a:lnTo>
                    <a:pt x="751924" y="59373"/>
                  </a:lnTo>
                  <a:lnTo>
                    <a:pt x="754277" y="59833"/>
                  </a:lnTo>
                  <a:lnTo>
                    <a:pt x="755485" y="59652"/>
                  </a:lnTo>
                  <a:lnTo>
                    <a:pt x="756024" y="59435"/>
                  </a:lnTo>
                  <a:lnTo>
                    <a:pt x="756370" y="59446"/>
                  </a:lnTo>
                  <a:lnTo>
                    <a:pt x="757516" y="59791"/>
                  </a:lnTo>
                  <a:lnTo>
                    <a:pt x="758152" y="60065"/>
                  </a:lnTo>
                  <a:lnTo>
                    <a:pt x="759553" y="60890"/>
                  </a:lnTo>
                  <a:lnTo>
                    <a:pt x="759701" y="61234"/>
                  </a:lnTo>
                  <a:lnTo>
                    <a:pt x="759584" y="63288"/>
                  </a:lnTo>
                  <a:lnTo>
                    <a:pt x="759628" y="63553"/>
                  </a:lnTo>
                  <a:lnTo>
                    <a:pt x="759918" y="64262"/>
                  </a:lnTo>
                  <a:lnTo>
                    <a:pt x="760031" y="64680"/>
                  </a:lnTo>
                  <a:lnTo>
                    <a:pt x="760113" y="65732"/>
                  </a:lnTo>
                  <a:lnTo>
                    <a:pt x="760263" y="66076"/>
                  </a:lnTo>
                  <a:lnTo>
                    <a:pt x="760425" y="66282"/>
                  </a:lnTo>
                  <a:lnTo>
                    <a:pt x="761002" y="66700"/>
                  </a:lnTo>
                  <a:lnTo>
                    <a:pt x="761463" y="66856"/>
                  </a:lnTo>
                  <a:lnTo>
                    <a:pt x="762844" y="66968"/>
                  </a:lnTo>
                  <a:lnTo>
                    <a:pt x="763823" y="67215"/>
                  </a:lnTo>
                  <a:lnTo>
                    <a:pt x="764512" y="67268"/>
                  </a:lnTo>
                  <a:lnTo>
                    <a:pt x="765061" y="67398"/>
                  </a:lnTo>
                  <a:lnTo>
                    <a:pt x="765396" y="67524"/>
                  </a:lnTo>
                  <a:lnTo>
                    <a:pt x="765771" y="67753"/>
                  </a:lnTo>
                  <a:lnTo>
                    <a:pt x="766797" y="68378"/>
                  </a:lnTo>
                  <a:lnTo>
                    <a:pt x="767452" y="69188"/>
                  </a:lnTo>
                  <a:lnTo>
                    <a:pt x="768129" y="70180"/>
                  </a:lnTo>
                  <a:lnTo>
                    <a:pt x="768253" y="70544"/>
                  </a:lnTo>
                  <a:lnTo>
                    <a:pt x="768242" y="70843"/>
                  </a:lnTo>
                  <a:lnTo>
                    <a:pt x="768519" y="71500"/>
                  </a:lnTo>
                  <a:lnTo>
                    <a:pt x="768852" y="71881"/>
                  </a:lnTo>
                  <a:lnTo>
                    <a:pt x="770972" y="72278"/>
                  </a:lnTo>
                  <a:lnTo>
                    <a:pt x="772089" y="72245"/>
                  </a:lnTo>
                  <a:lnTo>
                    <a:pt x="772642" y="72304"/>
                  </a:lnTo>
                  <a:lnTo>
                    <a:pt x="773793" y="72210"/>
                  </a:lnTo>
                  <a:lnTo>
                    <a:pt x="774453" y="72018"/>
                  </a:lnTo>
                  <a:lnTo>
                    <a:pt x="775264" y="71895"/>
                  </a:lnTo>
                  <a:lnTo>
                    <a:pt x="775938" y="71919"/>
                  </a:lnTo>
                  <a:lnTo>
                    <a:pt x="777381" y="72228"/>
                  </a:lnTo>
                  <a:lnTo>
                    <a:pt x="779417" y="72879"/>
                  </a:lnTo>
                  <a:lnTo>
                    <a:pt x="779742" y="73205"/>
                  </a:lnTo>
                  <a:lnTo>
                    <a:pt x="780316" y="73400"/>
                  </a:lnTo>
                  <a:lnTo>
                    <a:pt x="781287" y="73531"/>
                  </a:lnTo>
                  <a:lnTo>
                    <a:pt x="783764" y="73867"/>
                  </a:lnTo>
                  <a:lnTo>
                    <a:pt x="784911" y="73720"/>
                  </a:lnTo>
                  <a:lnTo>
                    <a:pt x="785242" y="73791"/>
                  </a:lnTo>
                  <a:lnTo>
                    <a:pt x="785648" y="74056"/>
                  </a:lnTo>
                  <a:lnTo>
                    <a:pt x="786338" y="74657"/>
                  </a:lnTo>
                  <a:lnTo>
                    <a:pt x="787145" y="76675"/>
                  </a:lnTo>
                  <a:lnTo>
                    <a:pt x="787182" y="76901"/>
                  </a:lnTo>
                  <a:lnTo>
                    <a:pt x="787133" y="77272"/>
                  </a:lnTo>
                  <a:lnTo>
                    <a:pt x="786630" y="78662"/>
                  </a:lnTo>
                  <a:lnTo>
                    <a:pt x="786643" y="79040"/>
                  </a:lnTo>
                  <a:lnTo>
                    <a:pt x="786738" y="79346"/>
                  </a:lnTo>
                  <a:lnTo>
                    <a:pt x="786870" y="79614"/>
                  </a:lnTo>
                  <a:lnTo>
                    <a:pt x="787080" y="79734"/>
                  </a:lnTo>
                  <a:lnTo>
                    <a:pt x="787695" y="79837"/>
                  </a:lnTo>
                  <a:lnTo>
                    <a:pt x="788447" y="79802"/>
                  </a:lnTo>
                  <a:lnTo>
                    <a:pt x="789290" y="79500"/>
                  </a:lnTo>
                  <a:lnTo>
                    <a:pt x="789760" y="79230"/>
                  </a:lnTo>
                  <a:lnTo>
                    <a:pt x="790468" y="78793"/>
                  </a:lnTo>
                  <a:lnTo>
                    <a:pt x="791130" y="78226"/>
                  </a:lnTo>
                  <a:lnTo>
                    <a:pt x="791526" y="78067"/>
                  </a:lnTo>
                  <a:lnTo>
                    <a:pt x="793007" y="77731"/>
                  </a:lnTo>
                  <a:lnTo>
                    <a:pt x="795148" y="79012"/>
                  </a:lnTo>
                  <a:lnTo>
                    <a:pt x="796663" y="79190"/>
                  </a:lnTo>
                  <a:lnTo>
                    <a:pt x="797992" y="79686"/>
                  </a:lnTo>
                  <a:lnTo>
                    <a:pt x="799116" y="80544"/>
                  </a:lnTo>
                  <a:lnTo>
                    <a:pt x="799818" y="80992"/>
                  </a:lnTo>
                  <a:lnTo>
                    <a:pt x="801310" y="81531"/>
                  </a:lnTo>
                  <a:lnTo>
                    <a:pt x="802399" y="81638"/>
                  </a:lnTo>
                  <a:lnTo>
                    <a:pt x="803078" y="81846"/>
                  </a:lnTo>
                  <a:lnTo>
                    <a:pt x="803823" y="82182"/>
                  </a:lnTo>
                  <a:lnTo>
                    <a:pt x="804310" y="82977"/>
                  </a:lnTo>
                  <a:lnTo>
                    <a:pt x="804429" y="83907"/>
                  </a:lnTo>
                  <a:lnTo>
                    <a:pt x="804452" y="85102"/>
                  </a:lnTo>
                  <a:lnTo>
                    <a:pt x="804225" y="86883"/>
                  </a:lnTo>
                  <a:lnTo>
                    <a:pt x="804351" y="87249"/>
                  </a:lnTo>
                  <a:lnTo>
                    <a:pt x="804591" y="87474"/>
                  </a:lnTo>
                  <a:lnTo>
                    <a:pt x="805183" y="87805"/>
                  </a:lnTo>
                  <a:lnTo>
                    <a:pt x="806806" y="88263"/>
                  </a:lnTo>
                  <a:lnTo>
                    <a:pt x="808330" y="88422"/>
                  </a:lnTo>
                  <a:lnTo>
                    <a:pt x="809717" y="88081"/>
                  </a:lnTo>
                  <a:lnTo>
                    <a:pt x="809920" y="87881"/>
                  </a:lnTo>
                  <a:lnTo>
                    <a:pt x="810182" y="87810"/>
                  </a:lnTo>
                  <a:lnTo>
                    <a:pt x="811423" y="87680"/>
                  </a:lnTo>
                  <a:lnTo>
                    <a:pt x="812226" y="87726"/>
                  </a:lnTo>
                  <a:lnTo>
                    <a:pt x="815500" y="88886"/>
                  </a:lnTo>
                  <a:lnTo>
                    <a:pt x="816185" y="89324"/>
                  </a:lnTo>
                  <a:lnTo>
                    <a:pt x="816571" y="89778"/>
                  </a:lnTo>
                  <a:lnTo>
                    <a:pt x="816633" y="89931"/>
                  </a:lnTo>
                  <a:lnTo>
                    <a:pt x="816642" y="90271"/>
                  </a:lnTo>
                  <a:lnTo>
                    <a:pt x="816552" y="90829"/>
                  </a:lnTo>
                  <a:lnTo>
                    <a:pt x="816410" y="91109"/>
                  </a:lnTo>
                  <a:lnTo>
                    <a:pt x="816029" y="91407"/>
                  </a:lnTo>
                  <a:lnTo>
                    <a:pt x="815565" y="92059"/>
                  </a:lnTo>
                  <a:lnTo>
                    <a:pt x="814427" y="93860"/>
                  </a:lnTo>
                  <a:lnTo>
                    <a:pt x="814187" y="94357"/>
                  </a:lnTo>
                  <a:lnTo>
                    <a:pt x="813985" y="95027"/>
                  </a:lnTo>
                  <a:lnTo>
                    <a:pt x="813957" y="95412"/>
                  </a:lnTo>
                  <a:lnTo>
                    <a:pt x="814011" y="96388"/>
                  </a:lnTo>
                  <a:lnTo>
                    <a:pt x="814190" y="97033"/>
                  </a:lnTo>
                  <a:lnTo>
                    <a:pt x="814498" y="97674"/>
                  </a:lnTo>
                  <a:lnTo>
                    <a:pt x="815474" y="99006"/>
                  </a:lnTo>
                  <a:lnTo>
                    <a:pt x="816713" y="100849"/>
                  </a:lnTo>
                  <a:lnTo>
                    <a:pt x="817184" y="101361"/>
                  </a:lnTo>
                  <a:lnTo>
                    <a:pt x="817767" y="101789"/>
                  </a:lnTo>
                  <a:lnTo>
                    <a:pt x="819623" y="102561"/>
                  </a:lnTo>
                  <a:lnTo>
                    <a:pt x="820766" y="103384"/>
                  </a:lnTo>
                  <a:lnTo>
                    <a:pt x="821256" y="103869"/>
                  </a:lnTo>
                  <a:lnTo>
                    <a:pt x="821852" y="104703"/>
                  </a:lnTo>
                  <a:lnTo>
                    <a:pt x="822141" y="105341"/>
                  </a:lnTo>
                  <a:lnTo>
                    <a:pt x="822353" y="106436"/>
                  </a:lnTo>
                  <a:lnTo>
                    <a:pt x="822344" y="107647"/>
                  </a:lnTo>
                  <a:lnTo>
                    <a:pt x="822391" y="108088"/>
                  </a:lnTo>
                  <a:lnTo>
                    <a:pt x="822538" y="108777"/>
                  </a:lnTo>
                  <a:lnTo>
                    <a:pt x="822891" y="109861"/>
                  </a:lnTo>
                  <a:lnTo>
                    <a:pt x="823129" y="110361"/>
                  </a:lnTo>
                  <a:lnTo>
                    <a:pt x="824689" y="111472"/>
                  </a:lnTo>
                  <a:lnTo>
                    <a:pt x="824971" y="111601"/>
                  </a:lnTo>
                  <a:lnTo>
                    <a:pt x="825556" y="111716"/>
                  </a:lnTo>
                  <a:lnTo>
                    <a:pt x="826366" y="111696"/>
                  </a:lnTo>
                  <a:lnTo>
                    <a:pt x="826894" y="111583"/>
                  </a:lnTo>
                  <a:lnTo>
                    <a:pt x="827629" y="111229"/>
                  </a:lnTo>
                  <a:lnTo>
                    <a:pt x="828915" y="110071"/>
                  </a:lnTo>
                  <a:lnTo>
                    <a:pt x="829416" y="109759"/>
                  </a:lnTo>
                  <a:lnTo>
                    <a:pt x="830513" y="109395"/>
                  </a:lnTo>
                  <a:lnTo>
                    <a:pt x="831486" y="109375"/>
                  </a:lnTo>
                  <a:lnTo>
                    <a:pt x="832648" y="109735"/>
                  </a:lnTo>
                  <a:lnTo>
                    <a:pt x="833341" y="110174"/>
                  </a:lnTo>
                  <a:lnTo>
                    <a:pt x="833650" y="110455"/>
                  </a:lnTo>
                  <a:lnTo>
                    <a:pt x="834039" y="110904"/>
                  </a:lnTo>
                  <a:lnTo>
                    <a:pt x="834518" y="111711"/>
                  </a:lnTo>
                  <a:lnTo>
                    <a:pt x="834725" y="112290"/>
                  </a:lnTo>
                  <a:lnTo>
                    <a:pt x="834852" y="112870"/>
                  </a:lnTo>
                  <a:lnTo>
                    <a:pt x="835031" y="113258"/>
                  </a:lnTo>
                  <a:lnTo>
                    <a:pt x="835818" y="114377"/>
                  </a:lnTo>
                  <a:lnTo>
                    <a:pt x="836129" y="114668"/>
                  </a:lnTo>
                  <a:lnTo>
                    <a:pt x="836602" y="114960"/>
                  </a:lnTo>
                  <a:lnTo>
                    <a:pt x="837881" y="115353"/>
                  </a:lnTo>
                  <a:lnTo>
                    <a:pt x="839040" y="115428"/>
                  </a:lnTo>
                  <a:lnTo>
                    <a:pt x="839390" y="115370"/>
                  </a:lnTo>
                  <a:lnTo>
                    <a:pt x="840463" y="114918"/>
                  </a:lnTo>
                  <a:lnTo>
                    <a:pt x="841110" y="114492"/>
                  </a:lnTo>
                  <a:lnTo>
                    <a:pt x="842650" y="113821"/>
                  </a:lnTo>
                  <a:lnTo>
                    <a:pt x="844990" y="114071"/>
                  </a:lnTo>
                  <a:lnTo>
                    <a:pt x="846557" y="114279"/>
                  </a:lnTo>
                  <a:lnTo>
                    <a:pt x="847996" y="114798"/>
                  </a:lnTo>
                  <a:lnTo>
                    <a:pt x="849087" y="116214"/>
                  </a:lnTo>
                  <a:lnTo>
                    <a:pt x="849151" y="116420"/>
                  </a:lnTo>
                  <a:lnTo>
                    <a:pt x="849591" y="118100"/>
                  </a:lnTo>
                  <a:lnTo>
                    <a:pt x="849718" y="119602"/>
                  </a:lnTo>
                  <a:lnTo>
                    <a:pt x="849651" y="120353"/>
                  </a:lnTo>
                  <a:lnTo>
                    <a:pt x="849258" y="121692"/>
                  </a:lnTo>
                  <a:lnTo>
                    <a:pt x="848898" y="122398"/>
                  </a:lnTo>
                  <a:lnTo>
                    <a:pt x="846267" y="125571"/>
                  </a:lnTo>
                  <a:lnTo>
                    <a:pt x="846071" y="126012"/>
                  </a:lnTo>
                  <a:lnTo>
                    <a:pt x="845862" y="127131"/>
                  </a:lnTo>
                  <a:lnTo>
                    <a:pt x="845916" y="128140"/>
                  </a:lnTo>
                  <a:lnTo>
                    <a:pt x="846543" y="129901"/>
                  </a:lnTo>
                  <a:lnTo>
                    <a:pt x="846619" y="130696"/>
                  </a:lnTo>
                  <a:lnTo>
                    <a:pt x="846012" y="132190"/>
                  </a:lnTo>
                  <a:lnTo>
                    <a:pt x="845674" y="132850"/>
                  </a:lnTo>
                  <a:lnTo>
                    <a:pt x="845583" y="133254"/>
                  </a:lnTo>
                  <a:lnTo>
                    <a:pt x="845555" y="133846"/>
                  </a:lnTo>
                  <a:lnTo>
                    <a:pt x="845595" y="134322"/>
                  </a:lnTo>
                  <a:lnTo>
                    <a:pt x="846014" y="135509"/>
                  </a:lnTo>
                  <a:lnTo>
                    <a:pt x="846651" y="136392"/>
                  </a:lnTo>
                  <a:lnTo>
                    <a:pt x="847197" y="136872"/>
                  </a:lnTo>
                  <a:lnTo>
                    <a:pt x="847922" y="137360"/>
                  </a:lnTo>
                  <a:lnTo>
                    <a:pt x="849234" y="138097"/>
                  </a:lnTo>
                  <a:lnTo>
                    <a:pt x="850193" y="139208"/>
                  </a:lnTo>
                  <a:lnTo>
                    <a:pt x="850574" y="139823"/>
                  </a:lnTo>
                  <a:lnTo>
                    <a:pt x="850770" y="140308"/>
                  </a:lnTo>
                  <a:lnTo>
                    <a:pt x="850852" y="140681"/>
                  </a:lnTo>
                  <a:lnTo>
                    <a:pt x="850927" y="141377"/>
                  </a:lnTo>
                  <a:lnTo>
                    <a:pt x="850929" y="143110"/>
                  </a:lnTo>
                  <a:lnTo>
                    <a:pt x="851216" y="143990"/>
                  </a:lnTo>
                  <a:lnTo>
                    <a:pt x="851757" y="144876"/>
                  </a:lnTo>
                  <a:lnTo>
                    <a:pt x="852235" y="145376"/>
                  </a:lnTo>
                  <a:lnTo>
                    <a:pt x="853856" y="146464"/>
                  </a:lnTo>
                  <a:lnTo>
                    <a:pt x="854446" y="147099"/>
                  </a:lnTo>
                  <a:lnTo>
                    <a:pt x="854953" y="147891"/>
                  </a:lnTo>
                  <a:lnTo>
                    <a:pt x="855215" y="148583"/>
                  </a:lnTo>
                  <a:lnTo>
                    <a:pt x="855344" y="149282"/>
                  </a:lnTo>
                  <a:lnTo>
                    <a:pt x="855206" y="150475"/>
                  </a:lnTo>
                  <a:lnTo>
                    <a:pt x="855092" y="150720"/>
                  </a:lnTo>
                  <a:lnTo>
                    <a:pt x="855866" y="151691"/>
                  </a:lnTo>
                  <a:lnTo>
                    <a:pt x="855870" y="152011"/>
                  </a:lnTo>
                  <a:lnTo>
                    <a:pt x="855772" y="152243"/>
                  </a:lnTo>
                  <a:lnTo>
                    <a:pt x="854865" y="153464"/>
                  </a:lnTo>
                  <a:lnTo>
                    <a:pt x="854399" y="153855"/>
                  </a:lnTo>
                  <a:lnTo>
                    <a:pt x="854099" y="153977"/>
                  </a:lnTo>
                  <a:lnTo>
                    <a:pt x="853449" y="154064"/>
                  </a:lnTo>
                  <a:lnTo>
                    <a:pt x="852187" y="154408"/>
                  </a:lnTo>
                  <a:lnTo>
                    <a:pt x="852025" y="154562"/>
                  </a:lnTo>
                  <a:lnTo>
                    <a:pt x="851836" y="155083"/>
                  </a:lnTo>
                  <a:lnTo>
                    <a:pt x="851921" y="155488"/>
                  </a:lnTo>
                  <a:lnTo>
                    <a:pt x="852742" y="156566"/>
                  </a:lnTo>
                  <a:lnTo>
                    <a:pt x="852997" y="157043"/>
                  </a:lnTo>
                  <a:lnTo>
                    <a:pt x="853115" y="157412"/>
                  </a:lnTo>
                  <a:lnTo>
                    <a:pt x="853203" y="158594"/>
                  </a:lnTo>
                  <a:lnTo>
                    <a:pt x="852865" y="159960"/>
                  </a:lnTo>
                  <a:lnTo>
                    <a:pt x="852932" y="160754"/>
                  </a:lnTo>
                  <a:lnTo>
                    <a:pt x="853142" y="161526"/>
                  </a:lnTo>
                  <a:lnTo>
                    <a:pt x="853723" y="162457"/>
                  </a:lnTo>
                  <a:lnTo>
                    <a:pt x="854203" y="162943"/>
                  </a:lnTo>
                  <a:lnTo>
                    <a:pt x="855519" y="163786"/>
                  </a:lnTo>
                  <a:lnTo>
                    <a:pt x="856209" y="164500"/>
                  </a:lnTo>
                  <a:lnTo>
                    <a:pt x="856485" y="165012"/>
                  </a:lnTo>
                  <a:lnTo>
                    <a:pt x="856828" y="166018"/>
                  </a:lnTo>
                  <a:lnTo>
                    <a:pt x="857233" y="166581"/>
                  </a:lnTo>
                  <a:lnTo>
                    <a:pt x="857690" y="166979"/>
                  </a:lnTo>
                  <a:lnTo>
                    <a:pt x="858219" y="167242"/>
                  </a:lnTo>
                  <a:lnTo>
                    <a:pt x="859891" y="167601"/>
                  </a:lnTo>
                  <a:lnTo>
                    <a:pt x="860595" y="167917"/>
                  </a:lnTo>
                  <a:lnTo>
                    <a:pt x="861052" y="168315"/>
                  </a:lnTo>
                  <a:lnTo>
                    <a:pt x="861346" y="168666"/>
                  </a:lnTo>
                  <a:lnTo>
                    <a:pt x="861715" y="169374"/>
                  </a:lnTo>
                  <a:lnTo>
                    <a:pt x="861887" y="169864"/>
                  </a:lnTo>
                  <a:lnTo>
                    <a:pt x="861965" y="170895"/>
                  </a:lnTo>
                  <a:lnTo>
                    <a:pt x="861850" y="171938"/>
                  </a:lnTo>
                  <a:lnTo>
                    <a:pt x="861398" y="173039"/>
                  </a:lnTo>
                  <a:lnTo>
                    <a:pt x="861141" y="173446"/>
                  </a:lnTo>
                  <a:lnTo>
                    <a:pt x="860854" y="174110"/>
                  </a:lnTo>
                  <a:lnTo>
                    <a:pt x="860600" y="175198"/>
                  </a:lnTo>
                  <a:lnTo>
                    <a:pt x="860571" y="175750"/>
                  </a:lnTo>
                  <a:lnTo>
                    <a:pt x="860667" y="177205"/>
                  </a:lnTo>
                  <a:lnTo>
                    <a:pt x="860981" y="178445"/>
                  </a:lnTo>
                  <a:lnTo>
                    <a:pt x="861272" y="179143"/>
                  </a:lnTo>
                  <a:lnTo>
                    <a:pt x="861429" y="179475"/>
                  </a:lnTo>
                  <a:lnTo>
                    <a:pt x="861733" y="179869"/>
                  </a:lnTo>
                  <a:lnTo>
                    <a:pt x="862251" y="180231"/>
                  </a:lnTo>
                  <a:lnTo>
                    <a:pt x="862551" y="180361"/>
                  </a:lnTo>
                  <a:lnTo>
                    <a:pt x="863101" y="180493"/>
                  </a:lnTo>
                  <a:lnTo>
                    <a:pt x="863270" y="180291"/>
                  </a:lnTo>
                  <a:lnTo>
                    <a:pt x="864111" y="179974"/>
                  </a:lnTo>
                  <a:lnTo>
                    <a:pt x="865031" y="180052"/>
                  </a:lnTo>
                  <a:lnTo>
                    <a:pt x="865714" y="180338"/>
                  </a:lnTo>
                  <a:lnTo>
                    <a:pt x="866420" y="180917"/>
                  </a:lnTo>
                  <a:lnTo>
                    <a:pt x="866619" y="181193"/>
                  </a:lnTo>
                  <a:lnTo>
                    <a:pt x="866829" y="181751"/>
                  </a:lnTo>
                  <a:lnTo>
                    <a:pt x="866847" y="182244"/>
                  </a:lnTo>
                  <a:lnTo>
                    <a:pt x="866642" y="182767"/>
                  </a:lnTo>
                  <a:lnTo>
                    <a:pt x="866177" y="183356"/>
                  </a:lnTo>
                  <a:lnTo>
                    <a:pt x="864977" y="184288"/>
                  </a:lnTo>
                  <a:lnTo>
                    <a:pt x="864642" y="185076"/>
                  </a:lnTo>
                  <a:lnTo>
                    <a:pt x="864592" y="185675"/>
                  </a:lnTo>
                  <a:lnTo>
                    <a:pt x="864630" y="185967"/>
                  </a:lnTo>
                  <a:lnTo>
                    <a:pt x="864774" y="186197"/>
                  </a:lnTo>
                  <a:lnTo>
                    <a:pt x="865235" y="186628"/>
                  </a:lnTo>
                  <a:lnTo>
                    <a:pt x="865971" y="186925"/>
                  </a:lnTo>
                  <a:lnTo>
                    <a:pt x="866438" y="186878"/>
                  </a:lnTo>
                  <a:lnTo>
                    <a:pt x="866609" y="186772"/>
                  </a:lnTo>
                  <a:lnTo>
                    <a:pt x="866836" y="186488"/>
                  </a:lnTo>
                  <a:lnTo>
                    <a:pt x="867292" y="185534"/>
                  </a:lnTo>
                  <a:lnTo>
                    <a:pt x="867555" y="185116"/>
                  </a:lnTo>
                  <a:lnTo>
                    <a:pt x="868553" y="184739"/>
                  </a:lnTo>
                  <a:lnTo>
                    <a:pt x="869811" y="184828"/>
                  </a:lnTo>
                  <a:lnTo>
                    <a:pt x="870519" y="185173"/>
                  </a:lnTo>
                  <a:lnTo>
                    <a:pt x="870892" y="185716"/>
                  </a:lnTo>
                  <a:lnTo>
                    <a:pt x="871009" y="186106"/>
                  </a:lnTo>
                  <a:lnTo>
                    <a:pt x="870984" y="186434"/>
                  </a:lnTo>
                  <a:lnTo>
                    <a:pt x="870877" y="186772"/>
                  </a:lnTo>
                  <a:lnTo>
                    <a:pt x="870360" y="187677"/>
                  </a:lnTo>
                  <a:lnTo>
                    <a:pt x="870074" y="188392"/>
                  </a:lnTo>
                  <a:lnTo>
                    <a:pt x="870138" y="188749"/>
                  </a:lnTo>
                  <a:lnTo>
                    <a:pt x="870242" y="188942"/>
                  </a:lnTo>
                  <a:lnTo>
                    <a:pt x="870715" y="189429"/>
                  </a:lnTo>
                  <a:lnTo>
                    <a:pt x="870936" y="189535"/>
                  </a:lnTo>
                  <a:lnTo>
                    <a:pt x="871704" y="189590"/>
                  </a:lnTo>
                  <a:lnTo>
                    <a:pt x="872037" y="189510"/>
                  </a:lnTo>
                  <a:lnTo>
                    <a:pt x="872701" y="189196"/>
                  </a:lnTo>
                  <a:lnTo>
                    <a:pt x="873508" y="189032"/>
                  </a:lnTo>
                  <a:lnTo>
                    <a:pt x="873960" y="189028"/>
                  </a:lnTo>
                  <a:lnTo>
                    <a:pt x="875631" y="189333"/>
                  </a:lnTo>
                  <a:lnTo>
                    <a:pt x="876580" y="189838"/>
                  </a:lnTo>
                  <a:lnTo>
                    <a:pt x="876911" y="190273"/>
                  </a:lnTo>
                  <a:lnTo>
                    <a:pt x="876978" y="190559"/>
                  </a:lnTo>
                  <a:lnTo>
                    <a:pt x="876947" y="191235"/>
                  </a:lnTo>
                  <a:lnTo>
                    <a:pt x="876496" y="192620"/>
                  </a:lnTo>
                  <a:lnTo>
                    <a:pt x="876270" y="193137"/>
                  </a:lnTo>
                  <a:lnTo>
                    <a:pt x="875484" y="194067"/>
                  </a:lnTo>
                  <a:lnTo>
                    <a:pt x="875374" y="194273"/>
                  </a:lnTo>
                  <a:lnTo>
                    <a:pt x="875267" y="194710"/>
                  </a:lnTo>
                  <a:lnTo>
                    <a:pt x="875386" y="195322"/>
                  </a:lnTo>
                  <a:lnTo>
                    <a:pt x="876139" y="196826"/>
                  </a:lnTo>
                  <a:lnTo>
                    <a:pt x="876191" y="197362"/>
                  </a:lnTo>
                  <a:lnTo>
                    <a:pt x="876125" y="197760"/>
                  </a:lnTo>
                  <a:lnTo>
                    <a:pt x="875807" y="198347"/>
                  </a:lnTo>
                  <a:lnTo>
                    <a:pt x="875522" y="198562"/>
                  </a:lnTo>
                  <a:lnTo>
                    <a:pt x="874207" y="198998"/>
                  </a:lnTo>
                  <a:lnTo>
                    <a:pt x="873683" y="199347"/>
                  </a:lnTo>
                  <a:lnTo>
                    <a:pt x="873501" y="199643"/>
                  </a:lnTo>
                  <a:lnTo>
                    <a:pt x="873367" y="200010"/>
                  </a:lnTo>
                  <a:lnTo>
                    <a:pt x="873393" y="200559"/>
                  </a:lnTo>
                  <a:lnTo>
                    <a:pt x="873781" y="201243"/>
                  </a:lnTo>
                  <a:lnTo>
                    <a:pt x="874440" y="201992"/>
                  </a:lnTo>
                  <a:lnTo>
                    <a:pt x="874807" y="202574"/>
                  </a:lnTo>
                  <a:lnTo>
                    <a:pt x="874968" y="203063"/>
                  </a:lnTo>
                  <a:lnTo>
                    <a:pt x="875033" y="204134"/>
                  </a:lnTo>
                  <a:lnTo>
                    <a:pt x="875107" y="204510"/>
                  </a:lnTo>
                  <a:lnTo>
                    <a:pt x="875282" y="204971"/>
                  </a:lnTo>
                  <a:lnTo>
                    <a:pt x="875549" y="205411"/>
                  </a:lnTo>
                  <a:lnTo>
                    <a:pt x="875881" y="205788"/>
                  </a:lnTo>
                  <a:lnTo>
                    <a:pt x="876292" y="206255"/>
                  </a:lnTo>
                  <a:lnTo>
                    <a:pt x="876799" y="206596"/>
                  </a:lnTo>
                  <a:lnTo>
                    <a:pt x="877609" y="206924"/>
                  </a:lnTo>
                  <a:lnTo>
                    <a:pt x="878377" y="207470"/>
                  </a:lnTo>
                  <a:lnTo>
                    <a:pt x="878622" y="207730"/>
                  </a:lnTo>
                  <a:lnTo>
                    <a:pt x="879029" y="208356"/>
                  </a:lnTo>
                  <a:lnTo>
                    <a:pt x="879272" y="209011"/>
                  </a:lnTo>
                  <a:lnTo>
                    <a:pt x="879285" y="209609"/>
                  </a:lnTo>
                  <a:lnTo>
                    <a:pt x="878959" y="211011"/>
                  </a:lnTo>
                  <a:lnTo>
                    <a:pt x="878969" y="211400"/>
                  </a:lnTo>
                  <a:lnTo>
                    <a:pt x="879130" y="212053"/>
                  </a:lnTo>
                  <a:lnTo>
                    <a:pt x="879322" y="212502"/>
                  </a:lnTo>
                  <a:lnTo>
                    <a:pt x="879743" y="213022"/>
                  </a:lnTo>
                  <a:lnTo>
                    <a:pt x="880343" y="213455"/>
                  </a:lnTo>
                  <a:lnTo>
                    <a:pt x="880829" y="213664"/>
                  </a:lnTo>
                  <a:lnTo>
                    <a:pt x="882231" y="214051"/>
                  </a:lnTo>
                  <a:lnTo>
                    <a:pt x="882831" y="214394"/>
                  </a:lnTo>
                  <a:lnTo>
                    <a:pt x="883476" y="215027"/>
                  </a:lnTo>
                  <a:lnTo>
                    <a:pt x="883732" y="215451"/>
                  </a:lnTo>
                  <a:lnTo>
                    <a:pt x="884001" y="216098"/>
                  </a:lnTo>
                  <a:lnTo>
                    <a:pt x="884039" y="216573"/>
                  </a:lnTo>
                  <a:lnTo>
                    <a:pt x="883835" y="217175"/>
                  </a:lnTo>
                  <a:lnTo>
                    <a:pt x="883093" y="218046"/>
                  </a:lnTo>
                  <a:lnTo>
                    <a:pt x="882618" y="218810"/>
                  </a:lnTo>
                  <a:lnTo>
                    <a:pt x="882467" y="219763"/>
                  </a:lnTo>
                  <a:lnTo>
                    <a:pt x="882538" y="221199"/>
                  </a:lnTo>
                  <a:lnTo>
                    <a:pt x="882362" y="221744"/>
                  </a:lnTo>
                  <a:lnTo>
                    <a:pt x="881842" y="222419"/>
                  </a:lnTo>
                  <a:lnTo>
                    <a:pt x="881074" y="222846"/>
                  </a:lnTo>
                  <a:lnTo>
                    <a:pt x="880436" y="223045"/>
                  </a:lnTo>
                  <a:lnTo>
                    <a:pt x="879860" y="223448"/>
                  </a:lnTo>
                  <a:lnTo>
                    <a:pt x="879657" y="223762"/>
                  </a:lnTo>
                  <a:lnTo>
                    <a:pt x="879461" y="224693"/>
                  </a:lnTo>
                  <a:lnTo>
                    <a:pt x="879472" y="225178"/>
                  </a:lnTo>
                  <a:lnTo>
                    <a:pt x="879554" y="225612"/>
                  </a:lnTo>
                  <a:lnTo>
                    <a:pt x="879880" y="226146"/>
                  </a:lnTo>
                  <a:lnTo>
                    <a:pt x="881526" y="227004"/>
                  </a:lnTo>
                  <a:lnTo>
                    <a:pt x="882394" y="227624"/>
                  </a:lnTo>
                  <a:lnTo>
                    <a:pt x="882892" y="228315"/>
                  </a:lnTo>
                  <a:lnTo>
                    <a:pt x="883087" y="228696"/>
                  </a:lnTo>
                  <a:lnTo>
                    <a:pt x="883184" y="228973"/>
                  </a:lnTo>
                  <a:lnTo>
                    <a:pt x="883203" y="229258"/>
                  </a:lnTo>
                  <a:lnTo>
                    <a:pt x="883122" y="229531"/>
                  </a:lnTo>
                  <a:lnTo>
                    <a:pt x="882806" y="230023"/>
                  </a:lnTo>
                  <a:lnTo>
                    <a:pt x="882097" y="230540"/>
                  </a:lnTo>
                  <a:lnTo>
                    <a:pt x="881203" y="230649"/>
                  </a:lnTo>
                  <a:lnTo>
                    <a:pt x="879609" y="230283"/>
                  </a:lnTo>
                  <a:lnTo>
                    <a:pt x="878858" y="230600"/>
                  </a:lnTo>
                  <a:lnTo>
                    <a:pt x="878224" y="231123"/>
                  </a:lnTo>
                  <a:lnTo>
                    <a:pt x="877961" y="231576"/>
                  </a:lnTo>
                  <a:lnTo>
                    <a:pt x="877825" y="231963"/>
                  </a:lnTo>
                  <a:lnTo>
                    <a:pt x="877790" y="232814"/>
                  </a:lnTo>
                  <a:lnTo>
                    <a:pt x="877872" y="233532"/>
                  </a:lnTo>
                  <a:lnTo>
                    <a:pt x="878186" y="234042"/>
                  </a:lnTo>
                  <a:lnTo>
                    <a:pt x="878531" y="234510"/>
                  </a:lnTo>
                  <a:lnTo>
                    <a:pt x="878915" y="234903"/>
                  </a:lnTo>
                  <a:lnTo>
                    <a:pt x="880193" y="236008"/>
                  </a:lnTo>
                  <a:lnTo>
                    <a:pt x="880402" y="236354"/>
                  </a:lnTo>
                  <a:lnTo>
                    <a:pt x="880680" y="237229"/>
                  </a:lnTo>
                  <a:lnTo>
                    <a:pt x="880721" y="238020"/>
                  </a:lnTo>
                  <a:lnTo>
                    <a:pt x="880428" y="239159"/>
                  </a:lnTo>
                  <a:lnTo>
                    <a:pt x="880102" y="239766"/>
                  </a:lnTo>
                  <a:lnTo>
                    <a:pt x="878628" y="241466"/>
                  </a:lnTo>
                  <a:lnTo>
                    <a:pt x="878399" y="241819"/>
                  </a:lnTo>
                  <a:lnTo>
                    <a:pt x="878211" y="242440"/>
                  </a:lnTo>
                  <a:lnTo>
                    <a:pt x="878194" y="243009"/>
                  </a:lnTo>
                  <a:lnTo>
                    <a:pt x="878255" y="243524"/>
                  </a:lnTo>
                  <a:lnTo>
                    <a:pt x="878445" y="244148"/>
                  </a:lnTo>
                  <a:lnTo>
                    <a:pt x="878665" y="244660"/>
                  </a:lnTo>
                  <a:lnTo>
                    <a:pt x="879154" y="245456"/>
                  </a:lnTo>
                  <a:lnTo>
                    <a:pt x="879694" y="246000"/>
                  </a:lnTo>
                  <a:lnTo>
                    <a:pt x="880021" y="246234"/>
                  </a:lnTo>
                  <a:lnTo>
                    <a:pt x="881429" y="246830"/>
                  </a:lnTo>
                  <a:lnTo>
                    <a:pt x="881749" y="247091"/>
                  </a:lnTo>
                  <a:lnTo>
                    <a:pt x="882008" y="247445"/>
                  </a:lnTo>
                  <a:lnTo>
                    <a:pt x="882181" y="247877"/>
                  </a:lnTo>
                  <a:lnTo>
                    <a:pt x="882257" y="248336"/>
                  </a:lnTo>
                  <a:lnTo>
                    <a:pt x="882255" y="248780"/>
                  </a:lnTo>
                  <a:lnTo>
                    <a:pt x="882121" y="249228"/>
                  </a:lnTo>
                  <a:lnTo>
                    <a:pt x="881860" y="249729"/>
                  </a:lnTo>
                  <a:lnTo>
                    <a:pt x="881088" y="250723"/>
                  </a:lnTo>
                  <a:lnTo>
                    <a:pt x="880891" y="251137"/>
                  </a:lnTo>
                  <a:lnTo>
                    <a:pt x="880647" y="252226"/>
                  </a:lnTo>
                  <a:lnTo>
                    <a:pt x="880610" y="252769"/>
                  </a:lnTo>
                  <a:lnTo>
                    <a:pt x="880842" y="253936"/>
                  </a:lnTo>
                  <a:lnTo>
                    <a:pt x="881324" y="255037"/>
                  </a:lnTo>
                  <a:lnTo>
                    <a:pt x="881488" y="255211"/>
                  </a:lnTo>
                  <a:lnTo>
                    <a:pt x="882338" y="255563"/>
                  </a:lnTo>
                  <a:lnTo>
                    <a:pt x="883155" y="256026"/>
                  </a:lnTo>
                  <a:lnTo>
                    <a:pt x="883765" y="256719"/>
                  </a:lnTo>
                  <a:lnTo>
                    <a:pt x="884194" y="257333"/>
                  </a:lnTo>
                  <a:lnTo>
                    <a:pt x="884822" y="258020"/>
                  </a:lnTo>
                  <a:lnTo>
                    <a:pt x="885289" y="258407"/>
                  </a:lnTo>
                  <a:lnTo>
                    <a:pt x="885902" y="258640"/>
                  </a:lnTo>
                  <a:lnTo>
                    <a:pt x="886718" y="258667"/>
                  </a:lnTo>
                  <a:lnTo>
                    <a:pt x="887003" y="258532"/>
                  </a:lnTo>
                  <a:lnTo>
                    <a:pt x="887168" y="258376"/>
                  </a:lnTo>
                  <a:lnTo>
                    <a:pt x="887420" y="257815"/>
                  </a:lnTo>
                  <a:lnTo>
                    <a:pt x="887824" y="255689"/>
                  </a:lnTo>
                  <a:lnTo>
                    <a:pt x="888058" y="253874"/>
                  </a:lnTo>
                  <a:lnTo>
                    <a:pt x="888184" y="253658"/>
                  </a:lnTo>
                  <a:lnTo>
                    <a:pt x="888634" y="253174"/>
                  </a:lnTo>
                  <a:lnTo>
                    <a:pt x="889018" y="252970"/>
                  </a:lnTo>
                  <a:lnTo>
                    <a:pt x="889371" y="252919"/>
                  </a:lnTo>
                  <a:lnTo>
                    <a:pt x="890079" y="252999"/>
                  </a:lnTo>
                  <a:lnTo>
                    <a:pt x="890624" y="253223"/>
                  </a:lnTo>
                  <a:lnTo>
                    <a:pt x="891055" y="253643"/>
                  </a:lnTo>
                  <a:lnTo>
                    <a:pt x="891235" y="254006"/>
                  </a:lnTo>
                  <a:lnTo>
                    <a:pt x="891860" y="256252"/>
                  </a:lnTo>
                  <a:lnTo>
                    <a:pt x="891996" y="257153"/>
                  </a:lnTo>
                  <a:lnTo>
                    <a:pt x="892005" y="257612"/>
                  </a:lnTo>
                  <a:lnTo>
                    <a:pt x="891980" y="257932"/>
                  </a:lnTo>
                  <a:lnTo>
                    <a:pt x="891859" y="258262"/>
                  </a:lnTo>
                  <a:lnTo>
                    <a:pt x="891614" y="258675"/>
                  </a:lnTo>
                  <a:lnTo>
                    <a:pt x="891425" y="258995"/>
                  </a:lnTo>
                  <a:lnTo>
                    <a:pt x="890390" y="260051"/>
                  </a:lnTo>
                  <a:lnTo>
                    <a:pt x="889440" y="260785"/>
                  </a:lnTo>
                  <a:lnTo>
                    <a:pt x="889084" y="261281"/>
                  </a:lnTo>
                  <a:lnTo>
                    <a:pt x="889019" y="261467"/>
                  </a:lnTo>
                  <a:lnTo>
                    <a:pt x="889050" y="261675"/>
                  </a:lnTo>
                  <a:lnTo>
                    <a:pt x="889398" y="262420"/>
                  </a:lnTo>
                  <a:lnTo>
                    <a:pt x="889909" y="263205"/>
                  </a:lnTo>
                  <a:lnTo>
                    <a:pt x="890232" y="263525"/>
                  </a:lnTo>
                  <a:lnTo>
                    <a:pt x="890686" y="263774"/>
                  </a:lnTo>
                  <a:lnTo>
                    <a:pt x="892193" y="264060"/>
                  </a:lnTo>
                  <a:lnTo>
                    <a:pt x="893080" y="264146"/>
                  </a:lnTo>
                  <a:lnTo>
                    <a:pt x="894127" y="264506"/>
                  </a:lnTo>
                  <a:lnTo>
                    <a:pt x="895005" y="265064"/>
                  </a:lnTo>
                  <a:lnTo>
                    <a:pt x="895352" y="265166"/>
                  </a:lnTo>
                  <a:lnTo>
                    <a:pt x="895937" y="265164"/>
                  </a:lnTo>
                  <a:lnTo>
                    <a:pt x="897097" y="264668"/>
                  </a:lnTo>
                  <a:lnTo>
                    <a:pt x="897592" y="264652"/>
                  </a:lnTo>
                  <a:lnTo>
                    <a:pt x="898161" y="264808"/>
                  </a:lnTo>
                  <a:lnTo>
                    <a:pt x="898588" y="265012"/>
                  </a:lnTo>
                  <a:lnTo>
                    <a:pt x="899383" y="265660"/>
                  </a:lnTo>
                  <a:lnTo>
                    <a:pt x="899735" y="266191"/>
                  </a:lnTo>
                  <a:lnTo>
                    <a:pt x="899985" y="266809"/>
                  </a:lnTo>
                  <a:lnTo>
                    <a:pt x="900032" y="267345"/>
                  </a:lnTo>
                  <a:lnTo>
                    <a:pt x="899955" y="267878"/>
                  </a:lnTo>
                  <a:lnTo>
                    <a:pt x="899818" y="268209"/>
                  </a:lnTo>
                  <a:lnTo>
                    <a:pt x="899591" y="268551"/>
                  </a:lnTo>
                  <a:lnTo>
                    <a:pt x="898845" y="269414"/>
                  </a:lnTo>
                  <a:lnTo>
                    <a:pt x="898682" y="269706"/>
                  </a:lnTo>
                  <a:lnTo>
                    <a:pt x="898575" y="270072"/>
                  </a:lnTo>
                  <a:lnTo>
                    <a:pt x="898675" y="271148"/>
                  </a:lnTo>
                  <a:lnTo>
                    <a:pt x="898943" y="272173"/>
                  </a:lnTo>
                  <a:lnTo>
                    <a:pt x="898963" y="272736"/>
                  </a:lnTo>
                  <a:lnTo>
                    <a:pt x="898849" y="273495"/>
                  </a:lnTo>
                  <a:lnTo>
                    <a:pt x="898180" y="274938"/>
                  </a:lnTo>
                  <a:lnTo>
                    <a:pt x="898115" y="275423"/>
                  </a:lnTo>
                  <a:lnTo>
                    <a:pt x="898177" y="275734"/>
                  </a:lnTo>
                  <a:lnTo>
                    <a:pt x="898372" y="276703"/>
                  </a:lnTo>
                  <a:lnTo>
                    <a:pt x="899026" y="278100"/>
                  </a:lnTo>
                  <a:lnTo>
                    <a:pt x="899083" y="278806"/>
                  </a:lnTo>
                  <a:lnTo>
                    <a:pt x="898843" y="279602"/>
                  </a:lnTo>
                  <a:lnTo>
                    <a:pt x="898349" y="280207"/>
                  </a:lnTo>
                  <a:lnTo>
                    <a:pt x="897744" y="280665"/>
                  </a:lnTo>
                  <a:lnTo>
                    <a:pt x="896511" y="281258"/>
                  </a:lnTo>
                  <a:lnTo>
                    <a:pt x="896214" y="281509"/>
                  </a:lnTo>
                  <a:lnTo>
                    <a:pt x="896006" y="281892"/>
                  </a:lnTo>
                  <a:lnTo>
                    <a:pt x="896018" y="282437"/>
                  </a:lnTo>
                  <a:lnTo>
                    <a:pt x="896417" y="283260"/>
                  </a:lnTo>
                  <a:lnTo>
                    <a:pt x="897103" y="284112"/>
                  </a:lnTo>
                  <a:lnTo>
                    <a:pt x="897943" y="284875"/>
                  </a:lnTo>
                  <a:lnTo>
                    <a:pt x="899446" y="285857"/>
                  </a:lnTo>
                  <a:lnTo>
                    <a:pt x="899843" y="286018"/>
                  </a:lnTo>
                  <a:lnTo>
                    <a:pt x="900759" y="286148"/>
                  </a:lnTo>
                  <a:lnTo>
                    <a:pt x="902358" y="285995"/>
                  </a:lnTo>
                  <a:lnTo>
                    <a:pt x="903528" y="286301"/>
                  </a:lnTo>
                  <a:lnTo>
                    <a:pt x="904147" y="286652"/>
                  </a:lnTo>
                  <a:lnTo>
                    <a:pt x="904689" y="287268"/>
                  </a:lnTo>
                  <a:lnTo>
                    <a:pt x="905078" y="288062"/>
                  </a:lnTo>
                  <a:lnTo>
                    <a:pt x="905437" y="289724"/>
                  </a:lnTo>
                  <a:lnTo>
                    <a:pt x="905286" y="290652"/>
                  </a:lnTo>
                  <a:lnTo>
                    <a:pt x="904847" y="291302"/>
                  </a:lnTo>
                  <a:lnTo>
                    <a:pt x="904242" y="291849"/>
                  </a:lnTo>
                  <a:lnTo>
                    <a:pt x="903387" y="292306"/>
                  </a:lnTo>
                  <a:lnTo>
                    <a:pt x="902400" y="291492"/>
                  </a:lnTo>
                  <a:lnTo>
                    <a:pt x="901820" y="290075"/>
                  </a:lnTo>
                  <a:lnTo>
                    <a:pt x="901817" y="289177"/>
                  </a:lnTo>
                  <a:lnTo>
                    <a:pt x="901640" y="288986"/>
                  </a:lnTo>
                  <a:lnTo>
                    <a:pt x="900051" y="288962"/>
                  </a:lnTo>
                  <a:lnTo>
                    <a:pt x="899258" y="289362"/>
                  </a:lnTo>
                  <a:lnTo>
                    <a:pt x="899029" y="290261"/>
                  </a:lnTo>
                  <a:lnTo>
                    <a:pt x="899032" y="291321"/>
                  </a:lnTo>
                  <a:lnTo>
                    <a:pt x="899133" y="291865"/>
                  </a:lnTo>
                  <a:lnTo>
                    <a:pt x="899546" y="292869"/>
                  </a:lnTo>
                  <a:lnTo>
                    <a:pt x="899890" y="294336"/>
                  </a:lnTo>
                  <a:lnTo>
                    <a:pt x="899959" y="295234"/>
                  </a:lnTo>
                  <a:lnTo>
                    <a:pt x="901062" y="298249"/>
                  </a:lnTo>
                  <a:lnTo>
                    <a:pt x="901119" y="298837"/>
                  </a:lnTo>
                  <a:lnTo>
                    <a:pt x="901120" y="299161"/>
                  </a:lnTo>
                  <a:lnTo>
                    <a:pt x="900934" y="299868"/>
                  </a:lnTo>
                  <a:lnTo>
                    <a:pt x="900660" y="300458"/>
                  </a:lnTo>
                  <a:lnTo>
                    <a:pt x="899583" y="302199"/>
                  </a:lnTo>
                  <a:lnTo>
                    <a:pt x="899299" y="303525"/>
                  </a:lnTo>
                  <a:lnTo>
                    <a:pt x="899468" y="304481"/>
                  </a:lnTo>
                  <a:lnTo>
                    <a:pt x="899780" y="305172"/>
                  </a:lnTo>
                  <a:lnTo>
                    <a:pt x="900323" y="305803"/>
                  </a:lnTo>
                  <a:lnTo>
                    <a:pt x="900733" y="306038"/>
                  </a:lnTo>
                  <a:lnTo>
                    <a:pt x="901275" y="306139"/>
                  </a:lnTo>
                  <a:lnTo>
                    <a:pt x="906235" y="305548"/>
                  </a:lnTo>
                  <a:lnTo>
                    <a:pt x="907120" y="305721"/>
                  </a:lnTo>
                  <a:lnTo>
                    <a:pt x="907850" y="306057"/>
                  </a:lnTo>
                  <a:lnTo>
                    <a:pt x="908527" y="306673"/>
                  </a:lnTo>
                  <a:lnTo>
                    <a:pt x="908840" y="307496"/>
                  </a:lnTo>
                  <a:lnTo>
                    <a:pt x="908776" y="308070"/>
                  </a:lnTo>
                  <a:lnTo>
                    <a:pt x="908303" y="308720"/>
                  </a:lnTo>
                  <a:lnTo>
                    <a:pt x="907574" y="308914"/>
                  </a:lnTo>
                  <a:lnTo>
                    <a:pt x="906215" y="308565"/>
                  </a:lnTo>
                  <a:lnTo>
                    <a:pt x="905963" y="308429"/>
                  </a:lnTo>
                  <a:lnTo>
                    <a:pt x="905709" y="308416"/>
                  </a:lnTo>
                  <a:lnTo>
                    <a:pt x="905458" y="308521"/>
                  </a:lnTo>
                  <a:lnTo>
                    <a:pt x="904976" y="308961"/>
                  </a:lnTo>
                  <a:lnTo>
                    <a:pt x="904426" y="309735"/>
                  </a:lnTo>
                  <a:lnTo>
                    <a:pt x="904185" y="310472"/>
                  </a:lnTo>
                  <a:lnTo>
                    <a:pt x="904198" y="311061"/>
                  </a:lnTo>
                  <a:lnTo>
                    <a:pt x="904346" y="312077"/>
                  </a:lnTo>
                  <a:lnTo>
                    <a:pt x="904703" y="312944"/>
                  </a:lnTo>
                  <a:lnTo>
                    <a:pt x="905838" y="314913"/>
                  </a:lnTo>
                  <a:lnTo>
                    <a:pt x="906151" y="315913"/>
                  </a:lnTo>
                  <a:lnTo>
                    <a:pt x="906209" y="318361"/>
                  </a:lnTo>
                  <a:lnTo>
                    <a:pt x="906454" y="319464"/>
                  </a:lnTo>
                  <a:lnTo>
                    <a:pt x="906533" y="320254"/>
                  </a:lnTo>
                  <a:lnTo>
                    <a:pt x="906397" y="320975"/>
                  </a:lnTo>
                  <a:lnTo>
                    <a:pt x="906219" y="321438"/>
                  </a:lnTo>
                  <a:lnTo>
                    <a:pt x="905649" y="322196"/>
                  </a:lnTo>
                  <a:lnTo>
                    <a:pt x="904825" y="323030"/>
                  </a:lnTo>
                  <a:lnTo>
                    <a:pt x="904465" y="323676"/>
                  </a:lnTo>
                  <a:lnTo>
                    <a:pt x="904352" y="324382"/>
                  </a:lnTo>
                  <a:lnTo>
                    <a:pt x="904416" y="324853"/>
                  </a:lnTo>
                  <a:lnTo>
                    <a:pt x="904680" y="325428"/>
                  </a:lnTo>
                  <a:lnTo>
                    <a:pt x="905757" y="326617"/>
                  </a:lnTo>
                  <a:lnTo>
                    <a:pt x="906649" y="327463"/>
                  </a:lnTo>
                  <a:lnTo>
                    <a:pt x="906796" y="327689"/>
                  </a:lnTo>
                  <a:lnTo>
                    <a:pt x="906886" y="328011"/>
                  </a:lnTo>
                  <a:lnTo>
                    <a:pt x="906950" y="328614"/>
                  </a:lnTo>
                  <a:lnTo>
                    <a:pt x="906863" y="329527"/>
                  </a:lnTo>
                  <a:lnTo>
                    <a:pt x="906207" y="330707"/>
                  </a:lnTo>
                  <a:lnTo>
                    <a:pt x="905933" y="331400"/>
                  </a:lnTo>
                  <a:lnTo>
                    <a:pt x="905811" y="331887"/>
                  </a:lnTo>
                  <a:lnTo>
                    <a:pt x="905845" y="332394"/>
                  </a:lnTo>
                  <a:lnTo>
                    <a:pt x="906059" y="333034"/>
                  </a:lnTo>
                  <a:lnTo>
                    <a:pt x="906482" y="333659"/>
                  </a:lnTo>
                  <a:lnTo>
                    <a:pt x="906858" y="333967"/>
                  </a:lnTo>
                  <a:lnTo>
                    <a:pt x="907699" y="334480"/>
                  </a:lnTo>
                  <a:lnTo>
                    <a:pt x="908608" y="334802"/>
                  </a:lnTo>
                  <a:lnTo>
                    <a:pt x="909214" y="335247"/>
                  </a:lnTo>
                  <a:lnTo>
                    <a:pt x="909811" y="335808"/>
                  </a:lnTo>
                  <a:lnTo>
                    <a:pt x="910173" y="336443"/>
                  </a:lnTo>
                  <a:lnTo>
                    <a:pt x="910310" y="336832"/>
                  </a:lnTo>
                  <a:lnTo>
                    <a:pt x="910395" y="337319"/>
                  </a:lnTo>
                  <a:lnTo>
                    <a:pt x="910234" y="338574"/>
                  </a:lnTo>
                  <a:lnTo>
                    <a:pt x="909341" y="340526"/>
                  </a:lnTo>
                  <a:lnTo>
                    <a:pt x="909089" y="342099"/>
                  </a:lnTo>
                  <a:lnTo>
                    <a:pt x="909152" y="343153"/>
                  </a:lnTo>
                  <a:lnTo>
                    <a:pt x="909376" y="344340"/>
                  </a:lnTo>
                  <a:lnTo>
                    <a:pt x="909526" y="344791"/>
                  </a:lnTo>
                  <a:lnTo>
                    <a:pt x="909905" y="345437"/>
                  </a:lnTo>
                  <a:lnTo>
                    <a:pt x="910167" y="345766"/>
                  </a:lnTo>
                  <a:lnTo>
                    <a:pt x="911502" y="346965"/>
                  </a:lnTo>
                  <a:lnTo>
                    <a:pt x="911994" y="347535"/>
                  </a:lnTo>
                  <a:lnTo>
                    <a:pt x="912088" y="347717"/>
                  </a:lnTo>
                  <a:lnTo>
                    <a:pt x="912376" y="348273"/>
                  </a:lnTo>
                  <a:lnTo>
                    <a:pt x="912501" y="348635"/>
                  </a:lnTo>
                  <a:lnTo>
                    <a:pt x="912537" y="349256"/>
                  </a:lnTo>
                  <a:lnTo>
                    <a:pt x="912403" y="349926"/>
                  </a:lnTo>
                  <a:lnTo>
                    <a:pt x="912252" y="350286"/>
                  </a:lnTo>
                  <a:lnTo>
                    <a:pt x="911827" y="350935"/>
                  </a:lnTo>
                  <a:lnTo>
                    <a:pt x="911423" y="351291"/>
                  </a:lnTo>
                  <a:lnTo>
                    <a:pt x="910825" y="351652"/>
                  </a:lnTo>
                  <a:lnTo>
                    <a:pt x="909300" y="352072"/>
                  </a:lnTo>
                  <a:lnTo>
                    <a:pt x="908880" y="352357"/>
                  </a:lnTo>
                  <a:lnTo>
                    <a:pt x="908709" y="352507"/>
                  </a:lnTo>
                  <a:lnTo>
                    <a:pt x="908393" y="353024"/>
                  </a:lnTo>
                  <a:lnTo>
                    <a:pt x="908299" y="353233"/>
                  </a:lnTo>
                  <a:lnTo>
                    <a:pt x="908212" y="353715"/>
                  </a:lnTo>
                  <a:lnTo>
                    <a:pt x="908224" y="354076"/>
                  </a:lnTo>
                  <a:lnTo>
                    <a:pt x="908383" y="354728"/>
                  </a:lnTo>
                  <a:lnTo>
                    <a:pt x="909029" y="355987"/>
                  </a:lnTo>
                  <a:lnTo>
                    <a:pt x="909494" y="357495"/>
                  </a:lnTo>
                  <a:lnTo>
                    <a:pt x="909483" y="358111"/>
                  </a:lnTo>
                  <a:lnTo>
                    <a:pt x="909342" y="358846"/>
                  </a:lnTo>
                  <a:lnTo>
                    <a:pt x="908755" y="360097"/>
                  </a:lnTo>
                  <a:lnTo>
                    <a:pt x="908653" y="360448"/>
                  </a:lnTo>
                  <a:lnTo>
                    <a:pt x="908601" y="361035"/>
                  </a:lnTo>
                  <a:lnTo>
                    <a:pt x="908783" y="362144"/>
                  </a:lnTo>
                  <a:lnTo>
                    <a:pt x="909672" y="364077"/>
                  </a:lnTo>
                  <a:lnTo>
                    <a:pt x="909818" y="364496"/>
                  </a:lnTo>
                  <a:lnTo>
                    <a:pt x="909861" y="365197"/>
                  </a:lnTo>
                  <a:lnTo>
                    <a:pt x="909744" y="365766"/>
                  </a:lnTo>
                  <a:lnTo>
                    <a:pt x="909560" y="366160"/>
                  </a:lnTo>
                  <a:lnTo>
                    <a:pt x="909341" y="366446"/>
                  </a:lnTo>
                  <a:lnTo>
                    <a:pt x="908904" y="366956"/>
                  </a:lnTo>
                  <a:lnTo>
                    <a:pt x="908484" y="367321"/>
                  </a:lnTo>
                  <a:lnTo>
                    <a:pt x="907800" y="367764"/>
                  </a:lnTo>
                  <a:lnTo>
                    <a:pt x="906810" y="368174"/>
                  </a:lnTo>
                  <a:lnTo>
                    <a:pt x="905890" y="368652"/>
                  </a:lnTo>
                  <a:lnTo>
                    <a:pt x="905518" y="368952"/>
                  </a:lnTo>
                  <a:lnTo>
                    <a:pt x="904887" y="369622"/>
                  </a:lnTo>
                  <a:lnTo>
                    <a:pt x="904376" y="370397"/>
                  </a:lnTo>
                  <a:lnTo>
                    <a:pt x="904040" y="371241"/>
                  </a:lnTo>
                  <a:lnTo>
                    <a:pt x="903819" y="372097"/>
                  </a:lnTo>
                  <a:lnTo>
                    <a:pt x="903798" y="372750"/>
                  </a:lnTo>
                  <a:lnTo>
                    <a:pt x="904200" y="374333"/>
                  </a:lnTo>
                  <a:lnTo>
                    <a:pt x="904443" y="374849"/>
                  </a:lnTo>
                  <a:lnTo>
                    <a:pt x="905131" y="375332"/>
                  </a:lnTo>
                  <a:lnTo>
                    <a:pt x="905324" y="375355"/>
                  </a:lnTo>
                  <a:lnTo>
                    <a:pt x="905859" y="375595"/>
                  </a:lnTo>
                  <a:lnTo>
                    <a:pt x="907098" y="376242"/>
                  </a:lnTo>
                  <a:lnTo>
                    <a:pt x="907854" y="377092"/>
                  </a:lnTo>
                  <a:lnTo>
                    <a:pt x="908167" y="377696"/>
                  </a:lnTo>
                  <a:lnTo>
                    <a:pt x="908380" y="378277"/>
                  </a:lnTo>
                  <a:lnTo>
                    <a:pt x="908598" y="379982"/>
                  </a:lnTo>
                  <a:lnTo>
                    <a:pt x="908734" y="380385"/>
                  </a:lnTo>
                  <a:lnTo>
                    <a:pt x="908961" y="380733"/>
                  </a:lnTo>
                  <a:lnTo>
                    <a:pt x="910148" y="381655"/>
                  </a:lnTo>
                  <a:lnTo>
                    <a:pt x="911183" y="382233"/>
                  </a:lnTo>
                  <a:lnTo>
                    <a:pt x="912160" y="382475"/>
                  </a:lnTo>
                  <a:lnTo>
                    <a:pt x="913257" y="382571"/>
                  </a:lnTo>
                  <a:lnTo>
                    <a:pt x="914241" y="382935"/>
                  </a:lnTo>
                  <a:lnTo>
                    <a:pt x="914912" y="383373"/>
                  </a:lnTo>
                  <a:lnTo>
                    <a:pt x="915239" y="383686"/>
                  </a:lnTo>
                  <a:lnTo>
                    <a:pt x="915761" y="384269"/>
                  </a:lnTo>
                  <a:lnTo>
                    <a:pt x="916395" y="385121"/>
                  </a:lnTo>
                  <a:lnTo>
                    <a:pt x="916780" y="385851"/>
                  </a:lnTo>
                  <a:lnTo>
                    <a:pt x="916950" y="386307"/>
                  </a:lnTo>
                  <a:lnTo>
                    <a:pt x="917051" y="386911"/>
                  </a:lnTo>
                  <a:lnTo>
                    <a:pt x="917099" y="388509"/>
                  </a:lnTo>
                  <a:lnTo>
                    <a:pt x="917230" y="388974"/>
                  </a:lnTo>
                  <a:lnTo>
                    <a:pt x="917466" y="389338"/>
                  </a:lnTo>
                  <a:lnTo>
                    <a:pt x="917736" y="389586"/>
                  </a:lnTo>
                  <a:lnTo>
                    <a:pt x="918448" y="390072"/>
                  </a:lnTo>
                  <a:lnTo>
                    <a:pt x="919207" y="390761"/>
                  </a:lnTo>
                  <a:lnTo>
                    <a:pt x="919386" y="391086"/>
                  </a:lnTo>
                  <a:lnTo>
                    <a:pt x="919506" y="391599"/>
                  </a:lnTo>
                  <a:lnTo>
                    <a:pt x="919483" y="392098"/>
                  </a:lnTo>
                  <a:lnTo>
                    <a:pt x="919352" y="392527"/>
                  </a:lnTo>
                  <a:lnTo>
                    <a:pt x="919010" y="393149"/>
                  </a:lnTo>
                  <a:lnTo>
                    <a:pt x="918372" y="393721"/>
                  </a:lnTo>
                  <a:lnTo>
                    <a:pt x="917621" y="394279"/>
                  </a:lnTo>
                  <a:lnTo>
                    <a:pt x="917301" y="394562"/>
                  </a:lnTo>
                  <a:lnTo>
                    <a:pt x="916745" y="395314"/>
                  </a:lnTo>
                  <a:lnTo>
                    <a:pt x="916619" y="395996"/>
                  </a:lnTo>
                  <a:lnTo>
                    <a:pt x="916951" y="397090"/>
                  </a:lnTo>
                  <a:lnTo>
                    <a:pt x="917710" y="398442"/>
                  </a:lnTo>
                  <a:lnTo>
                    <a:pt x="917846" y="398890"/>
                  </a:lnTo>
                  <a:lnTo>
                    <a:pt x="917900" y="399343"/>
                  </a:lnTo>
                  <a:lnTo>
                    <a:pt x="917873" y="399711"/>
                  </a:lnTo>
                  <a:lnTo>
                    <a:pt x="917755" y="400090"/>
                  </a:lnTo>
                  <a:lnTo>
                    <a:pt x="917344" y="400883"/>
                  </a:lnTo>
                  <a:lnTo>
                    <a:pt x="917250" y="401427"/>
                  </a:lnTo>
                  <a:lnTo>
                    <a:pt x="917317" y="401802"/>
                  </a:lnTo>
                  <a:lnTo>
                    <a:pt x="917517" y="402175"/>
                  </a:lnTo>
                  <a:lnTo>
                    <a:pt x="917973" y="402643"/>
                  </a:lnTo>
                  <a:lnTo>
                    <a:pt x="918616" y="402990"/>
                  </a:lnTo>
                  <a:lnTo>
                    <a:pt x="919559" y="403238"/>
                  </a:lnTo>
                  <a:lnTo>
                    <a:pt x="920835" y="403282"/>
                  </a:lnTo>
                  <a:lnTo>
                    <a:pt x="921512" y="403057"/>
                  </a:lnTo>
                  <a:lnTo>
                    <a:pt x="922176" y="402710"/>
                  </a:lnTo>
                  <a:lnTo>
                    <a:pt x="922485" y="402657"/>
                  </a:lnTo>
                  <a:lnTo>
                    <a:pt x="923396" y="402786"/>
                  </a:lnTo>
                  <a:lnTo>
                    <a:pt x="923881" y="403286"/>
                  </a:lnTo>
                  <a:lnTo>
                    <a:pt x="924037" y="403615"/>
                  </a:lnTo>
                  <a:lnTo>
                    <a:pt x="925302" y="402589"/>
                  </a:lnTo>
                  <a:lnTo>
                    <a:pt x="925539" y="401904"/>
                  </a:lnTo>
                  <a:lnTo>
                    <a:pt x="925287" y="401337"/>
                  </a:lnTo>
                  <a:lnTo>
                    <a:pt x="925348" y="400137"/>
                  </a:lnTo>
                  <a:lnTo>
                    <a:pt x="925544" y="399314"/>
                  </a:lnTo>
                  <a:lnTo>
                    <a:pt x="925620" y="398397"/>
                  </a:lnTo>
                  <a:lnTo>
                    <a:pt x="926403" y="397845"/>
                  </a:lnTo>
                  <a:lnTo>
                    <a:pt x="927337" y="397561"/>
                  </a:lnTo>
                  <a:lnTo>
                    <a:pt x="928114" y="397546"/>
                  </a:lnTo>
                  <a:lnTo>
                    <a:pt x="928819" y="398416"/>
                  </a:lnTo>
                  <a:lnTo>
                    <a:pt x="929203" y="399404"/>
                  </a:lnTo>
                  <a:lnTo>
                    <a:pt x="929904" y="399893"/>
                  </a:lnTo>
                  <a:lnTo>
                    <a:pt x="930180" y="400586"/>
                  </a:lnTo>
                  <a:lnTo>
                    <a:pt x="930312" y="401141"/>
                  </a:lnTo>
                  <a:lnTo>
                    <a:pt x="929944" y="403286"/>
                  </a:lnTo>
                  <a:lnTo>
                    <a:pt x="929278" y="404209"/>
                  </a:lnTo>
                  <a:lnTo>
                    <a:pt x="928577" y="404559"/>
                  </a:lnTo>
                  <a:lnTo>
                    <a:pt x="925892" y="405580"/>
                  </a:lnTo>
                  <a:lnTo>
                    <a:pt x="925500" y="405827"/>
                  </a:lnTo>
                  <a:lnTo>
                    <a:pt x="925013" y="406006"/>
                  </a:lnTo>
                  <a:lnTo>
                    <a:pt x="925468" y="406919"/>
                  </a:lnTo>
                  <a:lnTo>
                    <a:pt x="925609" y="407720"/>
                  </a:lnTo>
                  <a:lnTo>
                    <a:pt x="925556" y="408753"/>
                  </a:lnTo>
                  <a:lnTo>
                    <a:pt x="925453" y="409412"/>
                  </a:lnTo>
                  <a:lnTo>
                    <a:pt x="925394" y="409893"/>
                  </a:lnTo>
                  <a:lnTo>
                    <a:pt x="925440" y="410327"/>
                  </a:lnTo>
                  <a:lnTo>
                    <a:pt x="925635" y="410980"/>
                  </a:lnTo>
                  <a:lnTo>
                    <a:pt x="925807" y="411282"/>
                  </a:lnTo>
                  <a:lnTo>
                    <a:pt x="926792" y="412164"/>
                  </a:lnTo>
                  <a:lnTo>
                    <a:pt x="927598" y="412631"/>
                  </a:lnTo>
                  <a:lnTo>
                    <a:pt x="928208" y="413137"/>
                  </a:lnTo>
                  <a:lnTo>
                    <a:pt x="928921" y="413945"/>
                  </a:lnTo>
                  <a:lnTo>
                    <a:pt x="929736" y="415309"/>
                  </a:lnTo>
                  <a:lnTo>
                    <a:pt x="930029" y="416358"/>
                  </a:lnTo>
                  <a:lnTo>
                    <a:pt x="929961" y="417238"/>
                  </a:lnTo>
                  <a:lnTo>
                    <a:pt x="929738" y="417861"/>
                  </a:lnTo>
                  <a:lnTo>
                    <a:pt x="929474" y="418701"/>
                  </a:lnTo>
                  <a:lnTo>
                    <a:pt x="929393" y="419128"/>
                  </a:lnTo>
                  <a:lnTo>
                    <a:pt x="929660" y="420194"/>
                  </a:lnTo>
                  <a:lnTo>
                    <a:pt x="930759" y="422033"/>
                  </a:lnTo>
                  <a:lnTo>
                    <a:pt x="931381" y="423398"/>
                  </a:lnTo>
                  <a:lnTo>
                    <a:pt x="931589" y="424663"/>
                  </a:lnTo>
                  <a:lnTo>
                    <a:pt x="931532" y="425141"/>
                  </a:lnTo>
                  <a:lnTo>
                    <a:pt x="931566" y="425902"/>
                  </a:lnTo>
                  <a:lnTo>
                    <a:pt x="931725" y="426406"/>
                  </a:lnTo>
                  <a:lnTo>
                    <a:pt x="932181" y="427145"/>
                  </a:lnTo>
                  <a:lnTo>
                    <a:pt x="932802" y="427737"/>
                  </a:lnTo>
                  <a:lnTo>
                    <a:pt x="933294" y="428397"/>
                  </a:lnTo>
                  <a:lnTo>
                    <a:pt x="933556" y="428923"/>
                  </a:lnTo>
                  <a:lnTo>
                    <a:pt x="933680" y="429312"/>
                  </a:lnTo>
                  <a:lnTo>
                    <a:pt x="933800" y="430152"/>
                  </a:lnTo>
                  <a:lnTo>
                    <a:pt x="933749" y="430518"/>
                  </a:lnTo>
                  <a:lnTo>
                    <a:pt x="933526" y="431120"/>
                  </a:lnTo>
                  <a:lnTo>
                    <a:pt x="933000" y="431608"/>
                  </a:lnTo>
                  <a:lnTo>
                    <a:pt x="932568" y="431861"/>
                  </a:lnTo>
                  <a:lnTo>
                    <a:pt x="930989" y="432421"/>
                  </a:lnTo>
                  <a:lnTo>
                    <a:pt x="930343" y="432863"/>
                  </a:lnTo>
                  <a:lnTo>
                    <a:pt x="930023" y="433324"/>
                  </a:lnTo>
                  <a:lnTo>
                    <a:pt x="929897" y="433866"/>
                  </a:lnTo>
                  <a:lnTo>
                    <a:pt x="929871" y="434320"/>
                  </a:lnTo>
                  <a:lnTo>
                    <a:pt x="929950" y="434591"/>
                  </a:lnTo>
                  <a:lnTo>
                    <a:pt x="930293" y="435023"/>
                  </a:lnTo>
                  <a:lnTo>
                    <a:pt x="930606" y="435201"/>
                  </a:lnTo>
                  <a:lnTo>
                    <a:pt x="931299" y="435343"/>
                  </a:lnTo>
                  <a:lnTo>
                    <a:pt x="931642" y="435292"/>
                  </a:lnTo>
                  <a:lnTo>
                    <a:pt x="932308" y="435045"/>
                  </a:lnTo>
                  <a:lnTo>
                    <a:pt x="933770" y="434330"/>
                  </a:lnTo>
                  <a:lnTo>
                    <a:pt x="934361" y="434141"/>
                  </a:lnTo>
                  <a:lnTo>
                    <a:pt x="934859" y="434063"/>
                  </a:lnTo>
                  <a:lnTo>
                    <a:pt x="935200" y="434100"/>
                  </a:lnTo>
                  <a:lnTo>
                    <a:pt x="935798" y="434303"/>
                  </a:lnTo>
                  <a:lnTo>
                    <a:pt x="936524" y="434703"/>
                  </a:lnTo>
                  <a:lnTo>
                    <a:pt x="937481" y="435669"/>
                  </a:lnTo>
                  <a:lnTo>
                    <a:pt x="937796" y="435895"/>
                  </a:lnTo>
                  <a:lnTo>
                    <a:pt x="938424" y="436195"/>
                  </a:lnTo>
                  <a:lnTo>
                    <a:pt x="939953" y="436251"/>
                  </a:lnTo>
                  <a:lnTo>
                    <a:pt x="940625" y="436507"/>
                  </a:lnTo>
                  <a:lnTo>
                    <a:pt x="941011" y="436737"/>
                  </a:lnTo>
                  <a:lnTo>
                    <a:pt x="941625" y="437412"/>
                  </a:lnTo>
                  <a:lnTo>
                    <a:pt x="941815" y="437777"/>
                  </a:lnTo>
                  <a:lnTo>
                    <a:pt x="941892" y="438177"/>
                  </a:lnTo>
                  <a:lnTo>
                    <a:pt x="941838" y="438896"/>
                  </a:lnTo>
                  <a:lnTo>
                    <a:pt x="941313" y="440416"/>
                  </a:lnTo>
                  <a:lnTo>
                    <a:pt x="941311" y="440865"/>
                  </a:lnTo>
                  <a:lnTo>
                    <a:pt x="941483" y="441342"/>
                  </a:lnTo>
                  <a:lnTo>
                    <a:pt x="941540" y="441499"/>
                  </a:lnTo>
                  <a:lnTo>
                    <a:pt x="941749" y="441716"/>
                  </a:lnTo>
                  <a:lnTo>
                    <a:pt x="942347" y="442130"/>
                  </a:lnTo>
                  <a:lnTo>
                    <a:pt x="945187" y="443521"/>
                  </a:lnTo>
                  <a:lnTo>
                    <a:pt x="945914" y="443657"/>
                  </a:lnTo>
                  <a:lnTo>
                    <a:pt x="947616" y="443478"/>
                  </a:lnTo>
                  <a:lnTo>
                    <a:pt x="948730" y="443567"/>
                  </a:lnTo>
                  <a:lnTo>
                    <a:pt x="949218" y="443731"/>
                  </a:lnTo>
                  <a:lnTo>
                    <a:pt x="949580" y="443956"/>
                  </a:lnTo>
                  <a:lnTo>
                    <a:pt x="950176" y="444474"/>
                  </a:lnTo>
                  <a:lnTo>
                    <a:pt x="950740" y="445447"/>
                  </a:lnTo>
                  <a:lnTo>
                    <a:pt x="950993" y="446219"/>
                  </a:lnTo>
                  <a:lnTo>
                    <a:pt x="951067" y="446647"/>
                  </a:lnTo>
                  <a:lnTo>
                    <a:pt x="951036" y="447589"/>
                  </a:lnTo>
                  <a:lnTo>
                    <a:pt x="950892" y="448205"/>
                  </a:lnTo>
                  <a:lnTo>
                    <a:pt x="950664" y="448773"/>
                  </a:lnTo>
                  <a:lnTo>
                    <a:pt x="950167" y="449489"/>
                  </a:lnTo>
                  <a:lnTo>
                    <a:pt x="949686" y="450667"/>
                  </a:lnTo>
                  <a:lnTo>
                    <a:pt x="949641" y="451156"/>
                  </a:lnTo>
                  <a:lnTo>
                    <a:pt x="949672" y="451901"/>
                  </a:lnTo>
                  <a:lnTo>
                    <a:pt x="949847" y="452453"/>
                  </a:lnTo>
                  <a:lnTo>
                    <a:pt x="950055" y="452874"/>
                  </a:lnTo>
                  <a:lnTo>
                    <a:pt x="950384" y="453410"/>
                  </a:lnTo>
                  <a:lnTo>
                    <a:pt x="950979" y="454153"/>
                  </a:lnTo>
                  <a:lnTo>
                    <a:pt x="952146" y="455282"/>
                  </a:lnTo>
                  <a:lnTo>
                    <a:pt x="952803" y="455658"/>
                  </a:lnTo>
                  <a:lnTo>
                    <a:pt x="954166" y="456135"/>
                  </a:lnTo>
                  <a:lnTo>
                    <a:pt x="954406" y="456277"/>
                  </a:lnTo>
                  <a:lnTo>
                    <a:pt x="954898" y="456797"/>
                  </a:lnTo>
                  <a:lnTo>
                    <a:pt x="955073" y="457193"/>
                  </a:lnTo>
                  <a:lnTo>
                    <a:pt x="955189" y="457645"/>
                  </a:lnTo>
                  <a:lnTo>
                    <a:pt x="955248" y="458649"/>
                  </a:lnTo>
                  <a:lnTo>
                    <a:pt x="955390" y="459396"/>
                  </a:lnTo>
                  <a:lnTo>
                    <a:pt x="955522" y="459780"/>
                  </a:lnTo>
                  <a:lnTo>
                    <a:pt x="955781" y="460195"/>
                  </a:lnTo>
                  <a:lnTo>
                    <a:pt x="956231" y="460604"/>
                  </a:lnTo>
                  <a:lnTo>
                    <a:pt x="956862" y="460920"/>
                  </a:lnTo>
                  <a:lnTo>
                    <a:pt x="957953" y="460988"/>
                  </a:lnTo>
                  <a:lnTo>
                    <a:pt x="958525" y="461135"/>
                  </a:lnTo>
                  <a:lnTo>
                    <a:pt x="959172" y="461512"/>
                  </a:lnTo>
                  <a:lnTo>
                    <a:pt x="959547" y="462039"/>
                  </a:lnTo>
                  <a:lnTo>
                    <a:pt x="959779" y="462567"/>
                  </a:lnTo>
                  <a:lnTo>
                    <a:pt x="959841" y="463056"/>
                  </a:lnTo>
                  <a:lnTo>
                    <a:pt x="959822" y="463749"/>
                  </a:lnTo>
                  <a:lnTo>
                    <a:pt x="959697" y="464179"/>
                  </a:lnTo>
                  <a:lnTo>
                    <a:pt x="959372" y="464635"/>
                  </a:lnTo>
                  <a:lnTo>
                    <a:pt x="959038" y="464925"/>
                  </a:lnTo>
                  <a:lnTo>
                    <a:pt x="958207" y="465698"/>
                  </a:lnTo>
                  <a:lnTo>
                    <a:pt x="957873" y="466658"/>
                  </a:lnTo>
                  <a:lnTo>
                    <a:pt x="958040" y="467740"/>
                  </a:lnTo>
                  <a:lnTo>
                    <a:pt x="958135" y="468476"/>
                  </a:lnTo>
                  <a:lnTo>
                    <a:pt x="957984" y="469190"/>
                  </a:lnTo>
                  <a:lnTo>
                    <a:pt x="957442" y="469857"/>
                  </a:lnTo>
                  <a:lnTo>
                    <a:pt x="957040" y="470347"/>
                  </a:lnTo>
                  <a:lnTo>
                    <a:pt x="956787" y="470925"/>
                  </a:lnTo>
                  <a:lnTo>
                    <a:pt x="956679" y="471463"/>
                  </a:lnTo>
                  <a:lnTo>
                    <a:pt x="956954" y="473007"/>
                  </a:lnTo>
                  <a:lnTo>
                    <a:pt x="957242" y="473771"/>
                  </a:lnTo>
                  <a:lnTo>
                    <a:pt x="957612" y="474475"/>
                  </a:lnTo>
                  <a:lnTo>
                    <a:pt x="958331" y="475250"/>
                  </a:lnTo>
                  <a:lnTo>
                    <a:pt x="958851" y="475620"/>
                  </a:lnTo>
                  <a:lnTo>
                    <a:pt x="959620" y="475985"/>
                  </a:lnTo>
                  <a:lnTo>
                    <a:pt x="960109" y="476125"/>
                  </a:lnTo>
                  <a:lnTo>
                    <a:pt x="960597" y="476163"/>
                  </a:lnTo>
                  <a:lnTo>
                    <a:pt x="961073" y="476108"/>
                  </a:lnTo>
                  <a:lnTo>
                    <a:pt x="963201" y="475443"/>
                  </a:lnTo>
                  <a:lnTo>
                    <a:pt x="964001" y="475432"/>
                  </a:lnTo>
                  <a:lnTo>
                    <a:pt x="964915" y="475750"/>
                  </a:lnTo>
                  <a:lnTo>
                    <a:pt x="965164" y="475899"/>
                  </a:lnTo>
                  <a:lnTo>
                    <a:pt x="966340" y="477236"/>
                  </a:lnTo>
                  <a:lnTo>
                    <a:pt x="967216" y="477735"/>
                  </a:lnTo>
                  <a:lnTo>
                    <a:pt x="968399" y="478082"/>
                  </a:lnTo>
                  <a:lnTo>
                    <a:pt x="968710" y="478248"/>
                  </a:lnTo>
                  <a:lnTo>
                    <a:pt x="969058" y="478638"/>
                  </a:lnTo>
                  <a:lnTo>
                    <a:pt x="969179" y="478870"/>
                  </a:lnTo>
                  <a:lnTo>
                    <a:pt x="969490" y="479693"/>
                  </a:lnTo>
                  <a:lnTo>
                    <a:pt x="969514" y="480016"/>
                  </a:lnTo>
                  <a:lnTo>
                    <a:pt x="965956" y="480051"/>
                  </a:lnTo>
                  <a:lnTo>
                    <a:pt x="961977" y="480089"/>
                  </a:lnTo>
                  <a:lnTo>
                    <a:pt x="915907" y="480344"/>
                  </a:lnTo>
                  <a:lnTo>
                    <a:pt x="915509" y="480348"/>
                  </a:lnTo>
                  <a:lnTo>
                    <a:pt x="904883" y="480388"/>
                  </a:lnTo>
                  <a:lnTo>
                    <a:pt x="896372" y="480406"/>
                  </a:lnTo>
                  <a:lnTo>
                    <a:pt x="890459" y="480402"/>
                  </a:lnTo>
                  <a:lnTo>
                    <a:pt x="888949" y="480393"/>
                  </a:lnTo>
                  <a:lnTo>
                    <a:pt x="885843" y="480397"/>
                  </a:lnTo>
                  <a:lnTo>
                    <a:pt x="882500" y="480420"/>
                  </a:lnTo>
                  <a:lnTo>
                    <a:pt x="881556" y="480433"/>
                  </a:lnTo>
                  <a:lnTo>
                    <a:pt x="877486" y="480450"/>
                  </a:lnTo>
                  <a:lnTo>
                    <a:pt x="875097" y="480444"/>
                  </a:lnTo>
                  <a:lnTo>
                    <a:pt x="874287" y="480442"/>
                  </a:lnTo>
                  <a:lnTo>
                    <a:pt x="866880" y="480408"/>
                  </a:lnTo>
                  <a:lnTo>
                    <a:pt x="866467" y="480407"/>
                  </a:lnTo>
                  <a:lnTo>
                    <a:pt x="864738" y="480411"/>
                  </a:lnTo>
                  <a:lnTo>
                    <a:pt x="857775" y="480413"/>
                  </a:lnTo>
                  <a:lnTo>
                    <a:pt x="857383" y="480413"/>
                  </a:lnTo>
                  <a:lnTo>
                    <a:pt x="839469" y="480320"/>
                  </a:lnTo>
                  <a:lnTo>
                    <a:pt x="839039" y="480309"/>
                  </a:lnTo>
                  <a:lnTo>
                    <a:pt x="838768" y="480318"/>
                  </a:lnTo>
                  <a:lnTo>
                    <a:pt x="832334" y="480285"/>
                  </a:lnTo>
                  <a:lnTo>
                    <a:pt x="830998" y="480306"/>
                  </a:lnTo>
                  <a:lnTo>
                    <a:pt x="828873" y="480280"/>
                  </a:lnTo>
                  <a:lnTo>
                    <a:pt x="827411" y="480255"/>
                  </a:lnTo>
                  <a:lnTo>
                    <a:pt x="826285" y="480268"/>
                  </a:lnTo>
                  <a:lnTo>
                    <a:pt x="823580" y="480266"/>
                  </a:lnTo>
                  <a:lnTo>
                    <a:pt x="822965" y="480265"/>
                  </a:lnTo>
                  <a:lnTo>
                    <a:pt x="821609" y="480217"/>
                  </a:lnTo>
                  <a:lnTo>
                    <a:pt x="800971" y="480057"/>
                  </a:lnTo>
                  <a:lnTo>
                    <a:pt x="793313" y="479987"/>
                  </a:lnTo>
                  <a:lnTo>
                    <a:pt x="793173" y="479986"/>
                  </a:lnTo>
                  <a:lnTo>
                    <a:pt x="792813" y="479980"/>
                  </a:lnTo>
                  <a:lnTo>
                    <a:pt x="792565" y="479981"/>
                  </a:lnTo>
                  <a:lnTo>
                    <a:pt x="788519" y="479939"/>
                  </a:lnTo>
                  <a:lnTo>
                    <a:pt x="778080" y="479850"/>
                  </a:lnTo>
                  <a:lnTo>
                    <a:pt x="775644" y="479844"/>
                  </a:lnTo>
                  <a:lnTo>
                    <a:pt x="773522" y="479825"/>
                  </a:lnTo>
                  <a:lnTo>
                    <a:pt x="763596" y="479647"/>
                  </a:lnTo>
                  <a:lnTo>
                    <a:pt x="763080" y="479688"/>
                  </a:lnTo>
                  <a:lnTo>
                    <a:pt x="758654" y="479630"/>
                  </a:lnTo>
                  <a:lnTo>
                    <a:pt x="756581" y="479605"/>
                  </a:lnTo>
                  <a:lnTo>
                    <a:pt x="756342" y="479618"/>
                  </a:lnTo>
                  <a:lnTo>
                    <a:pt x="751519" y="479549"/>
                  </a:lnTo>
                  <a:lnTo>
                    <a:pt x="739621" y="479333"/>
                  </a:lnTo>
                  <a:lnTo>
                    <a:pt x="737562" y="479285"/>
                  </a:lnTo>
                  <a:lnTo>
                    <a:pt x="732314" y="479220"/>
                  </a:lnTo>
                  <a:lnTo>
                    <a:pt x="732089" y="479213"/>
                  </a:lnTo>
                  <a:lnTo>
                    <a:pt x="731232" y="479197"/>
                  </a:lnTo>
                  <a:lnTo>
                    <a:pt x="729069" y="479179"/>
                  </a:lnTo>
                  <a:lnTo>
                    <a:pt x="726974" y="479135"/>
                  </a:lnTo>
                  <a:lnTo>
                    <a:pt x="721561" y="479074"/>
                  </a:lnTo>
                  <a:lnTo>
                    <a:pt x="721119" y="479067"/>
                  </a:lnTo>
                  <a:lnTo>
                    <a:pt x="692711" y="478569"/>
                  </a:lnTo>
                  <a:lnTo>
                    <a:pt x="692547" y="478566"/>
                  </a:lnTo>
                  <a:lnTo>
                    <a:pt x="692370" y="478565"/>
                  </a:lnTo>
                  <a:lnTo>
                    <a:pt x="691653" y="478524"/>
                  </a:lnTo>
                  <a:lnTo>
                    <a:pt x="686896" y="478465"/>
                  </a:lnTo>
                  <a:lnTo>
                    <a:pt x="686651" y="478454"/>
                  </a:lnTo>
                  <a:lnTo>
                    <a:pt x="684763" y="478431"/>
                  </a:lnTo>
                  <a:lnTo>
                    <a:pt x="682617" y="478366"/>
                  </a:lnTo>
                  <a:lnTo>
                    <a:pt x="680500" y="478319"/>
                  </a:lnTo>
                  <a:lnTo>
                    <a:pt x="674248" y="478201"/>
                  </a:lnTo>
                  <a:lnTo>
                    <a:pt x="669706" y="478098"/>
                  </a:lnTo>
                  <a:lnTo>
                    <a:pt x="665434" y="478002"/>
                  </a:lnTo>
                  <a:lnTo>
                    <a:pt x="664955" y="477982"/>
                  </a:lnTo>
                  <a:lnTo>
                    <a:pt x="661235" y="477907"/>
                  </a:lnTo>
                  <a:lnTo>
                    <a:pt x="660945" y="477887"/>
                  </a:lnTo>
                  <a:lnTo>
                    <a:pt x="658847" y="477830"/>
                  </a:lnTo>
                  <a:lnTo>
                    <a:pt x="658022" y="477819"/>
                  </a:lnTo>
                  <a:lnTo>
                    <a:pt x="655363" y="477771"/>
                  </a:lnTo>
                  <a:lnTo>
                    <a:pt x="650596" y="477630"/>
                  </a:lnTo>
                  <a:lnTo>
                    <a:pt x="647194" y="477554"/>
                  </a:lnTo>
                  <a:lnTo>
                    <a:pt x="646401" y="477529"/>
                  </a:lnTo>
                  <a:lnTo>
                    <a:pt x="644807" y="477472"/>
                  </a:lnTo>
                  <a:lnTo>
                    <a:pt x="638446" y="477366"/>
                  </a:lnTo>
                  <a:lnTo>
                    <a:pt x="636398" y="477289"/>
                  </a:lnTo>
                  <a:lnTo>
                    <a:pt x="635746" y="477270"/>
                  </a:lnTo>
                  <a:lnTo>
                    <a:pt x="611384" y="476672"/>
                  </a:lnTo>
                  <a:lnTo>
                    <a:pt x="609818" y="476629"/>
                  </a:lnTo>
                  <a:lnTo>
                    <a:pt x="607726" y="476571"/>
                  </a:lnTo>
                  <a:lnTo>
                    <a:pt x="605460" y="476516"/>
                  </a:lnTo>
                  <a:lnTo>
                    <a:pt x="603503" y="476464"/>
                  </a:lnTo>
                  <a:lnTo>
                    <a:pt x="601857" y="476388"/>
                  </a:lnTo>
                  <a:lnTo>
                    <a:pt x="599818" y="476331"/>
                  </a:lnTo>
                  <a:lnTo>
                    <a:pt x="597521" y="476278"/>
                  </a:lnTo>
                  <a:lnTo>
                    <a:pt x="594489" y="476177"/>
                  </a:lnTo>
                  <a:lnTo>
                    <a:pt x="593162" y="476176"/>
                  </a:lnTo>
                  <a:lnTo>
                    <a:pt x="593012" y="476168"/>
                  </a:lnTo>
                  <a:lnTo>
                    <a:pt x="591225" y="476095"/>
                  </a:lnTo>
                  <a:lnTo>
                    <a:pt x="590876" y="476092"/>
                  </a:lnTo>
                  <a:lnTo>
                    <a:pt x="588912" y="476008"/>
                  </a:lnTo>
                  <a:lnTo>
                    <a:pt x="588782" y="476010"/>
                  </a:lnTo>
                  <a:lnTo>
                    <a:pt x="588595" y="476024"/>
                  </a:lnTo>
                  <a:lnTo>
                    <a:pt x="586647" y="475995"/>
                  </a:lnTo>
                  <a:lnTo>
                    <a:pt x="584851" y="475936"/>
                  </a:lnTo>
                  <a:lnTo>
                    <a:pt x="579387" y="475755"/>
                  </a:lnTo>
                  <a:lnTo>
                    <a:pt x="579133" y="475744"/>
                  </a:lnTo>
                  <a:lnTo>
                    <a:pt x="574252" y="475601"/>
                  </a:lnTo>
                  <a:lnTo>
                    <a:pt x="572692" y="475546"/>
                  </a:lnTo>
                  <a:lnTo>
                    <a:pt x="561404" y="475213"/>
                  </a:lnTo>
                  <a:lnTo>
                    <a:pt x="558456" y="475102"/>
                  </a:lnTo>
                  <a:lnTo>
                    <a:pt x="557187" y="475071"/>
                  </a:lnTo>
                  <a:lnTo>
                    <a:pt x="554954" y="475006"/>
                  </a:lnTo>
                  <a:lnTo>
                    <a:pt x="551966" y="474887"/>
                  </a:lnTo>
                  <a:lnTo>
                    <a:pt x="551782" y="474891"/>
                  </a:lnTo>
                  <a:lnTo>
                    <a:pt x="546530" y="474729"/>
                  </a:lnTo>
                  <a:lnTo>
                    <a:pt x="544440" y="474664"/>
                  </a:lnTo>
                  <a:lnTo>
                    <a:pt x="541301" y="474548"/>
                  </a:lnTo>
                  <a:lnTo>
                    <a:pt x="540230" y="474516"/>
                  </a:lnTo>
                  <a:lnTo>
                    <a:pt x="534966" y="474369"/>
                  </a:lnTo>
                  <a:lnTo>
                    <a:pt x="533918" y="474325"/>
                  </a:lnTo>
                  <a:lnTo>
                    <a:pt x="533038" y="474294"/>
                  </a:lnTo>
                  <a:lnTo>
                    <a:pt x="532819" y="474279"/>
                  </a:lnTo>
                  <a:lnTo>
                    <a:pt x="531842" y="474244"/>
                  </a:lnTo>
                  <a:lnTo>
                    <a:pt x="529729" y="474172"/>
                  </a:lnTo>
                  <a:lnTo>
                    <a:pt x="525906" y="474044"/>
                  </a:lnTo>
                  <a:lnTo>
                    <a:pt x="525497" y="474012"/>
                  </a:lnTo>
                  <a:lnTo>
                    <a:pt x="522239" y="473923"/>
                  </a:lnTo>
                  <a:lnTo>
                    <a:pt x="521825" y="473888"/>
                  </a:lnTo>
                  <a:lnTo>
                    <a:pt x="521369" y="473882"/>
                  </a:lnTo>
                  <a:lnTo>
                    <a:pt x="508695" y="473410"/>
                  </a:lnTo>
                  <a:lnTo>
                    <a:pt x="507653" y="473386"/>
                  </a:lnTo>
                  <a:lnTo>
                    <a:pt x="506427" y="473281"/>
                  </a:lnTo>
                  <a:lnTo>
                    <a:pt x="499997" y="473083"/>
                  </a:lnTo>
                  <a:lnTo>
                    <a:pt x="498564" y="473029"/>
                  </a:lnTo>
                  <a:lnTo>
                    <a:pt x="498092" y="473014"/>
                  </a:lnTo>
                  <a:lnTo>
                    <a:pt x="497942" y="473002"/>
                  </a:lnTo>
                  <a:lnTo>
                    <a:pt x="497628" y="472980"/>
                  </a:lnTo>
                  <a:lnTo>
                    <a:pt x="483661" y="472452"/>
                  </a:lnTo>
                  <a:lnTo>
                    <a:pt x="483395" y="472441"/>
                  </a:lnTo>
                  <a:lnTo>
                    <a:pt x="473128" y="472031"/>
                  </a:lnTo>
                  <a:lnTo>
                    <a:pt x="471742" y="471971"/>
                  </a:lnTo>
                  <a:lnTo>
                    <a:pt x="470093" y="471904"/>
                  </a:lnTo>
                  <a:lnTo>
                    <a:pt x="468942" y="471926"/>
                  </a:lnTo>
                  <a:lnTo>
                    <a:pt x="468114" y="471861"/>
                  </a:lnTo>
                  <a:lnTo>
                    <a:pt x="467226" y="471786"/>
                  </a:lnTo>
                  <a:lnTo>
                    <a:pt x="466829" y="471793"/>
                  </a:lnTo>
                  <a:lnTo>
                    <a:pt x="462582" y="471650"/>
                  </a:lnTo>
                  <a:lnTo>
                    <a:pt x="452096" y="471183"/>
                  </a:lnTo>
                  <a:lnTo>
                    <a:pt x="449422" y="471066"/>
                  </a:lnTo>
                  <a:lnTo>
                    <a:pt x="447850" y="470987"/>
                  </a:lnTo>
                  <a:lnTo>
                    <a:pt x="447430" y="470935"/>
                  </a:lnTo>
                  <a:lnTo>
                    <a:pt x="443106" y="470783"/>
                  </a:lnTo>
                  <a:lnTo>
                    <a:pt x="442620" y="470768"/>
                  </a:lnTo>
                  <a:lnTo>
                    <a:pt x="421607" y="469797"/>
                  </a:lnTo>
                  <a:lnTo>
                    <a:pt x="420443" y="469751"/>
                  </a:lnTo>
                  <a:lnTo>
                    <a:pt x="420202" y="469733"/>
                  </a:lnTo>
                  <a:lnTo>
                    <a:pt x="419834" y="469717"/>
                  </a:lnTo>
                  <a:lnTo>
                    <a:pt x="419455" y="469711"/>
                  </a:lnTo>
                  <a:lnTo>
                    <a:pt x="417382" y="469594"/>
                  </a:lnTo>
                  <a:lnTo>
                    <a:pt x="415801" y="469510"/>
                  </a:lnTo>
                  <a:lnTo>
                    <a:pt x="415556" y="469509"/>
                  </a:lnTo>
                  <a:lnTo>
                    <a:pt x="397747" y="468623"/>
                  </a:lnTo>
                  <a:lnTo>
                    <a:pt x="392238" y="468356"/>
                  </a:lnTo>
                  <a:lnTo>
                    <a:pt x="391340" y="468308"/>
                  </a:lnTo>
                  <a:lnTo>
                    <a:pt x="388900" y="468197"/>
                  </a:lnTo>
                  <a:lnTo>
                    <a:pt x="388104" y="468150"/>
                  </a:lnTo>
                  <a:lnTo>
                    <a:pt x="387973" y="468146"/>
                  </a:lnTo>
                  <a:lnTo>
                    <a:pt x="386834" y="468087"/>
                  </a:lnTo>
                  <a:lnTo>
                    <a:pt x="384147" y="467940"/>
                  </a:lnTo>
                  <a:lnTo>
                    <a:pt x="379559" y="467700"/>
                  </a:lnTo>
                  <a:lnTo>
                    <a:pt x="377833" y="467612"/>
                  </a:lnTo>
                  <a:lnTo>
                    <a:pt x="374741" y="467440"/>
                  </a:lnTo>
                  <a:lnTo>
                    <a:pt x="374045" y="467415"/>
                  </a:lnTo>
                  <a:lnTo>
                    <a:pt x="369043" y="467159"/>
                  </a:lnTo>
                  <a:lnTo>
                    <a:pt x="367383" y="467031"/>
                  </a:lnTo>
                  <a:lnTo>
                    <a:pt x="364775" y="466884"/>
                  </a:lnTo>
                  <a:lnTo>
                    <a:pt x="360538" y="466684"/>
                  </a:lnTo>
                  <a:lnTo>
                    <a:pt x="359552" y="466626"/>
                  </a:lnTo>
                  <a:lnTo>
                    <a:pt x="359172" y="466582"/>
                  </a:lnTo>
                  <a:lnTo>
                    <a:pt x="358550" y="466555"/>
                  </a:lnTo>
                  <a:lnTo>
                    <a:pt x="357048" y="466490"/>
                  </a:lnTo>
                  <a:lnTo>
                    <a:pt x="356302" y="466425"/>
                  </a:lnTo>
                  <a:lnTo>
                    <a:pt x="336230" y="465354"/>
                  </a:lnTo>
                  <a:lnTo>
                    <a:pt x="326088" y="464769"/>
                  </a:lnTo>
                  <a:lnTo>
                    <a:pt x="322422" y="464554"/>
                  </a:lnTo>
                  <a:lnTo>
                    <a:pt x="314491" y="464081"/>
                  </a:lnTo>
                  <a:lnTo>
                    <a:pt x="310245" y="463817"/>
                  </a:lnTo>
                  <a:lnTo>
                    <a:pt x="309110" y="463762"/>
                  </a:lnTo>
                  <a:lnTo>
                    <a:pt x="307603" y="463671"/>
                  </a:lnTo>
                  <a:lnTo>
                    <a:pt x="305040" y="463511"/>
                  </a:lnTo>
                  <a:lnTo>
                    <a:pt x="301260" y="463290"/>
                  </a:lnTo>
                  <a:lnTo>
                    <a:pt x="297004" y="463035"/>
                  </a:lnTo>
                  <a:lnTo>
                    <a:pt x="296169" y="462985"/>
                  </a:lnTo>
                  <a:lnTo>
                    <a:pt x="292795" y="462763"/>
                  </a:lnTo>
                  <a:lnTo>
                    <a:pt x="292628" y="462754"/>
                  </a:lnTo>
                  <a:lnTo>
                    <a:pt x="290679" y="462652"/>
                  </a:lnTo>
                  <a:lnTo>
                    <a:pt x="287143" y="462447"/>
                  </a:lnTo>
                  <a:lnTo>
                    <a:pt x="283017" y="462219"/>
                  </a:lnTo>
                  <a:lnTo>
                    <a:pt x="282325" y="462168"/>
                  </a:lnTo>
                  <a:lnTo>
                    <a:pt x="268278" y="461272"/>
                  </a:lnTo>
                  <a:lnTo>
                    <a:pt x="258895" y="460665"/>
                  </a:lnTo>
                  <a:lnTo>
                    <a:pt x="258753" y="460669"/>
                  </a:lnTo>
                  <a:lnTo>
                    <a:pt x="238785" y="459359"/>
                  </a:lnTo>
                  <a:lnTo>
                    <a:pt x="238469" y="459331"/>
                  </a:lnTo>
                  <a:lnTo>
                    <a:pt x="235721" y="459130"/>
                  </a:lnTo>
                  <a:lnTo>
                    <a:pt x="234724" y="459087"/>
                  </a:lnTo>
                  <a:lnTo>
                    <a:pt x="227636" y="458560"/>
                  </a:lnTo>
                  <a:lnTo>
                    <a:pt x="226230" y="458468"/>
                  </a:lnTo>
                  <a:lnTo>
                    <a:pt x="211065" y="457450"/>
                  </a:lnTo>
                  <a:lnTo>
                    <a:pt x="212499" y="436120"/>
                  </a:lnTo>
                  <a:lnTo>
                    <a:pt x="212653" y="434019"/>
                  </a:lnTo>
                  <a:lnTo>
                    <a:pt x="213325" y="424253"/>
                  </a:lnTo>
                  <a:lnTo>
                    <a:pt x="213383" y="423349"/>
                  </a:lnTo>
                  <a:lnTo>
                    <a:pt x="214489" y="408226"/>
                  </a:lnTo>
                  <a:lnTo>
                    <a:pt x="214571" y="406633"/>
                  </a:lnTo>
                  <a:lnTo>
                    <a:pt x="214653" y="405038"/>
                  </a:lnTo>
                  <a:lnTo>
                    <a:pt x="215011" y="400192"/>
                  </a:lnTo>
                  <a:lnTo>
                    <a:pt x="215014" y="399703"/>
                  </a:lnTo>
                  <a:lnTo>
                    <a:pt x="215495" y="393303"/>
                  </a:lnTo>
                  <a:lnTo>
                    <a:pt x="216296" y="381543"/>
                  </a:lnTo>
                  <a:lnTo>
                    <a:pt x="216451" y="378935"/>
                  </a:lnTo>
                  <a:lnTo>
                    <a:pt x="218096" y="355486"/>
                  </a:lnTo>
                  <a:lnTo>
                    <a:pt x="218632" y="347843"/>
                  </a:lnTo>
                  <a:lnTo>
                    <a:pt x="221131" y="310715"/>
                  </a:lnTo>
                  <a:lnTo>
                    <a:pt x="219043" y="310565"/>
                  </a:lnTo>
                  <a:lnTo>
                    <a:pt x="213030" y="310162"/>
                  </a:lnTo>
                  <a:lnTo>
                    <a:pt x="205707" y="309652"/>
                  </a:lnTo>
                  <a:lnTo>
                    <a:pt x="203701" y="309494"/>
                  </a:lnTo>
                  <a:lnTo>
                    <a:pt x="203388" y="309469"/>
                  </a:lnTo>
                  <a:lnTo>
                    <a:pt x="201205" y="309335"/>
                  </a:lnTo>
                  <a:lnTo>
                    <a:pt x="197239" y="309046"/>
                  </a:lnTo>
                  <a:lnTo>
                    <a:pt x="196763" y="309032"/>
                  </a:lnTo>
                  <a:lnTo>
                    <a:pt x="194634" y="308886"/>
                  </a:lnTo>
                  <a:lnTo>
                    <a:pt x="194471" y="308874"/>
                  </a:lnTo>
                  <a:lnTo>
                    <a:pt x="186596" y="308314"/>
                  </a:lnTo>
                  <a:lnTo>
                    <a:pt x="184880" y="308171"/>
                  </a:lnTo>
                  <a:lnTo>
                    <a:pt x="174974" y="307430"/>
                  </a:lnTo>
                  <a:lnTo>
                    <a:pt x="174828" y="307426"/>
                  </a:lnTo>
                  <a:lnTo>
                    <a:pt x="172904" y="307275"/>
                  </a:lnTo>
                  <a:lnTo>
                    <a:pt x="165293" y="306744"/>
                  </a:lnTo>
                  <a:lnTo>
                    <a:pt x="164270" y="306671"/>
                  </a:lnTo>
                  <a:lnTo>
                    <a:pt x="163199" y="306581"/>
                  </a:lnTo>
                  <a:lnTo>
                    <a:pt x="162873" y="306553"/>
                  </a:lnTo>
                  <a:lnTo>
                    <a:pt x="158197" y="306157"/>
                  </a:lnTo>
                  <a:lnTo>
                    <a:pt x="154610" y="305926"/>
                  </a:lnTo>
                  <a:lnTo>
                    <a:pt x="145087" y="305216"/>
                  </a:lnTo>
                  <a:lnTo>
                    <a:pt x="143431" y="305069"/>
                  </a:lnTo>
                  <a:lnTo>
                    <a:pt x="142093" y="304979"/>
                  </a:lnTo>
                  <a:lnTo>
                    <a:pt x="141340" y="304901"/>
                  </a:lnTo>
                  <a:lnTo>
                    <a:pt x="135399" y="304481"/>
                  </a:lnTo>
                  <a:lnTo>
                    <a:pt x="135068" y="304424"/>
                  </a:lnTo>
                  <a:lnTo>
                    <a:pt x="133282" y="304300"/>
                  </a:lnTo>
                  <a:lnTo>
                    <a:pt x="132972" y="304269"/>
                  </a:lnTo>
                  <a:lnTo>
                    <a:pt x="131143" y="304172"/>
                  </a:lnTo>
                  <a:lnTo>
                    <a:pt x="130920" y="304126"/>
                  </a:lnTo>
                  <a:lnTo>
                    <a:pt x="128939" y="303979"/>
                  </a:lnTo>
                  <a:lnTo>
                    <a:pt x="128756" y="303957"/>
                  </a:lnTo>
                  <a:lnTo>
                    <a:pt x="126835" y="303802"/>
                  </a:lnTo>
                  <a:lnTo>
                    <a:pt x="126642" y="303777"/>
                  </a:lnTo>
                  <a:lnTo>
                    <a:pt x="124709" y="303645"/>
                  </a:lnTo>
                  <a:lnTo>
                    <a:pt x="124541" y="303611"/>
                  </a:lnTo>
                  <a:lnTo>
                    <a:pt x="122600" y="303492"/>
                  </a:lnTo>
                  <a:lnTo>
                    <a:pt x="122413" y="303440"/>
                  </a:lnTo>
                  <a:lnTo>
                    <a:pt x="120656" y="303337"/>
                  </a:lnTo>
                  <a:lnTo>
                    <a:pt x="120330" y="303292"/>
                  </a:lnTo>
                  <a:lnTo>
                    <a:pt x="118361" y="303147"/>
                  </a:lnTo>
                  <a:lnTo>
                    <a:pt x="118228" y="303130"/>
                  </a:lnTo>
                  <a:lnTo>
                    <a:pt x="116307" y="302941"/>
                  </a:lnTo>
                  <a:lnTo>
                    <a:pt x="116096" y="302911"/>
                  </a:lnTo>
                  <a:lnTo>
                    <a:pt x="112041" y="302622"/>
                  </a:lnTo>
                  <a:lnTo>
                    <a:pt x="111518" y="302566"/>
                  </a:lnTo>
                  <a:lnTo>
                    <a:pt x="109910" y="302433"/>
                  </a:lnTo>
                  <a:lnTo>
                    <a:pt x="109740" y="302420"/>
                  </a:lnTo>
                  <a:lnTo>
                    <a:pt x="107861" y="302286"/>
                  </a:lnTo>
                  <a:lnTo>
                    <a:pt x="107722" y="302268"/>
                  </a:lnTo>
                  <a:lnTo>
                    <a:pt x="76216" y="299742"/>
                  </a:lnTo>
                  <a:lnTo>
                    <a:pt x="75958" y="299720"/>
                  </a:lnTo>
                  <a:lnTo>
                    <a:pt x="74065" y="299504"/>
                  </a:lnTo>
                  <a:lnTo>
                    <a:pt x="72468" y="299321"/>
                  </a:lnTo>
                  <a:lnTo>
                    <a:pt x="69702" y="299169"/>
                  </a:lnTo>
                  <a:lnTo>
                    <a:pt x="62553" y="298575"/>
                  </a:lnTo>
                  <a:lnTo>
                    <a:pt x="61363" y="298514"/>
                  </a:lnTo>
                  <a:lnTo>
                    <a:pt x="52853" y="297770"/>
                  </a:lnTo>
                  <a:lnTo>
                    <a:pt x="33427" y="296021"/>
                  </a:lnTo>
                  <a:lnTo>
                    <a:pt x="21505" y="295014"/>
                  </a:lnTo>
                  <a:lnTo>
                    <a:pt x="19350" y="294821"/>
                  </a:lnTo>
                  <a:lnTo>
                    <a:pt x="17338" y="294628"/>
                  </a:lnTo>
                  <a:lnTo>
                    <a:pt x="16216" y="294581"/>
                  </a:lnTo>
                  <a:lnTo>
                    <a:pt x="11009" y="294078"/>
                  </a:lnTo>
                  <a:lnTo>
                    <a:pt x="9038" y="293909"/>
                  </a:lnTo>
                  <a:lnTo>
                    <a:pt x="8899" y="293883"/>
                  </a:lnTo>
                  <a:lnTo>
                    <a:pt x="3868" y="293423"/>
                  </a:lnTo>
                  <a:lnTo>
                    <a:pt x="3302" y="293331"/>
                  </a:lnTo>
                  <a:lnTo>
                    <a:pt x="1547" y="293227"/>
                  </a:lnTo>
                  <a:lnTo>
                    <a:pt x="0" y="293099"/>
                  </a:lnTo>
                  <a:lnTo>
                    <a:pt x="217" y="290842"/>
                  </a:lnTo>
                  <a:lnTo>
                    <a:pt x="241" y="290661"/>
                  </a:lnTo>
                  <a:lnTo>
                    <a:pt x="1224" y="280074"/>
                  </a:lnTo>
                  <a:lnTo>
                    <a:pt x="1416" y="277916"/>
                  </a:lnTo>
                  <a:lnTo>
                    <a:pt x="1537" y="27652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342151" y="4278215"/>
              <a:ext cx="751941" cy="1146351"/>
            </a:xfrm>
            <a:custGeom>
              <a:avLst/>
              <a:pathLst>
                <a:path w="751941" h="1146351">
                  <a:moveTo>
                    <a:pt x="8720" y="391308"/>
                  </a:moveTo>
                  <a:lnTo>
                    <a:pt x="11311" y="382474"/>
                  </a:lnTo>
                  <a:lnTo>
                    <a:pt x="12193" y="379270"/>
                  </a:lnTo>
                  <a:lnTo>
                    <a:pt x="12309" y="378905"/>
                  </a:lnTo>
                  <a:lnTo>
                    <a:pt x="12941" y="376939"/>
                  </a:lnTo>
                  <a:lnTo>
                    <a:pt x="14764" y="370665"/>
                  </a:lnTo>
                  <a:lnTo>
                    <a:pt x="17739" y="360776"/>
                  </a:lnTo>
                  <a:lnTo>
                    <a:pt x="21671" y="347559"/>
                  </a:lnTo>
                  <a:lnTo>
                    <a:pt x="29123" y="321603"/>
                  </a:lnTo>
                  <a:lnTo>
                    <a:pt x="31555" y="313368"/>
                  </a:lnTo>
                  <a:lnTo>
                    <a:pt x="34499" y="303402"/>
                  </a:lnTo>
                  <a:lnTo>
                    <a:pt x="38967" y="288596"/>
                  </a:lnTo>
                  <a:lnTo>
                    <a:pt x="43657" y="272291"/>
                  </a:lnTo>
                  <a:lnTo>
                    <a:pt x="43889" y="271525"/>
                  </a:lnTo>
                  <a:lnTo>
                    <a:pt x="44461" y="269493"/>
                  </a:lnTo>
                  <a:lnTo>
                    <a:pt x="45876" y="264575"/>
                  </a:lnTo>
                  <a:lnTo>
                    <a:pt x="51469" y="245343"/>
                  </a:lnTo>
                  <a:lnTo>
                    <a:pt x="51513" y="245192"/>
                  </a:lnTo>
                  <a:lnTo>
                    <a:pt x="53868" y="236941"/>
                  </a:lnTo>
                  <a:lnTo>
                    <a:pt x="61079" y="211745"/>
                  </a:lnTo>
                  <a:lnTo>
                    <a:pt x="69829" y="180401"/>
                  </a:lnTo>
                  <a:lnTo>
                    <a:pt x="70895" y="176280"/>
                  </a:lnTo>
                  <a:lnTo>
                    <a:pt x="75497" y="159836"/>
                  </a:lnTo>
                  <a:lnTo>
                    <a:pt x="75560" y="159616"/>
                  </a:lnTo>
                  <a:lnTo>
                    <a:pt x="75774" y="158812"/>
                  </a:lnTo>
                  <a:lnTo>
                    <a:pt x="88270" y="114787"/>
                  </a:lnTo>
                  <a:lnTo>
                    <a:pt x="101067" y="70070"/>
                  </a:lnTo>
                  <a:lnTo>
                    <a:pt x="105992" y="53275"/>
                  </a:lnTo>
                  <a:lnTo>
                    <a:pt x="106179" y="52390"/>
                  </a:lnTo>
                  <a:lnTo>
                    <a:pt x="111285" y="34708"/>
                  </a:lnTo>
                  <a:lnTo>
                    <a:pt x="116228" y="16980"/>
                  </a:lnTo>
                  <a:lnTo>
                    <a:pt x="121082" y="0"/>
                  </a:lnTo>
                  <a:lnTo>
                    <a:pt x="122421" y="191"/>
                  </a:lnTo>
                  <a:lnTo>
                    <a:pt x="133013" y="2990"/>
                  </a:lnTo>
                  <a:lnTo>
                    <a:pt x="134502" y="3411"/>
                  </a:lnTo>
                  <a:lnTo>
                    <a:pt x="136954" y="4136"/>
                  </a:lnTo>
                  <a:lnTo>
                    <a:pt x="143140" y="5846"/>
                  </a:lnTo>
                  <a:lnTo>
                    <a:pt x="149850" y="7930"/>
                  </a:lnTo>
                  <a:lnTo>
                    <a:pt x="179360" y="16316"/>
                  </a:lnTo>
                  <a:lnTo>
                    <a:pt x="188200" y="18938"/>
                  </a:lnTo>
                  <a:lnTo>
                    <a:pt x="191973" y="20009"/>
                  </a:lnTo>
                  <a:lnTo>
                    <a:pt x="199653" y="22186"/>
                  </a:lnTo>
                  <a:lnTo>
                    <a:pt x="201683" y="22689"/>
                  </a:lnTo>
                  <a:lnTo>
                    <a:pt x="204125" y="23520"/>
                  </a:lnTo>
                  <a:lnTo>
                    <a:pt x="225964" y="29408"/>
                  </a:lnTo>
                  <a:lnTo>
                    <a:pt x="247545" y="35476"/>
                  </a:lnTo>
                  <a:lnTo>
                    <a:pt x="249492" y="35960"/>
                  </a:lnTo>
                  <a:lnTo>
                    <a:pt x="249636" y="35995"/>
                  </a:lnTo>
                  <a:lnTo>
                    <a:pt x="257975" y="38378"/>
                  </a:lnTo>
                  <a:lnTo>
                    <a:pt x="268027" y="40754"/>
                  </a:lnTo>
                  <a:lnTo>
                    <a:pt x="278714" y="43371"/>
                  </a:lnTo>
                  <a:lnTo>
                    <a:pt x="310825" y="51626"/>
                  </a:lnTo>
                  <a:lnTo>
                    <a:pt x="345059" y="60342"/>
                  </a:lnTo>
                  <a:lnTo>
                    <a:pt x="371208" y="67098"/>
                  </a:lnTo>
                  <a:lnTo>
                    <a:pt x="371458" y="67106"/>
                  </a:lnTo>
                  <a:lnTo>
                    <a:pt x="390608" y="71795"/>
                  </a:lnTo>
                  <a:lnTo>
                    <a:pt x="394768" y="72903"/>
                  </a:lnTo>
                  <a:lnTo>
                    <a:pt x="414479" y="77771"/>
                  </a:lnTo>
                  <a:lnTo>
                    <a:pt x="416588" y="78224"/>
                  </a:lnTo>
                  <a:lnTo>
                    <a:pt x="430253" y="81683"/>
                  </a:lnTo>
                  <a:lnTo>
                    <a:pt x="431647" y="82052"/>
                  </a:lnTo>
                  <a:lnTo>
                    <a:pt x="433182" y="82433"/>
                  </a:lnTo>
                  <a:lnTo>
                    <a:pt x="434740" y="82819"/>
                  </a:lnTo>
                  <a:lnTo>
                    <a:pt x="435567" y="83107"/>
                  </a:lnTo>
                  <a:lnTo>
                    <a:pt x="436472" y="83516"/>
                  </a:lnTo>
                  <a:lnTo>
                    <a:pt x="440750" y="84444"/>
                  </a:lnTo>
                  <a:lnTo>
                    <a:pt x="477068" y="93593"/>
                  </a:lnTo>
                  <a:lnTo>
                    <a:pt x="481205" y="94599"/>
                  </a:lnTo>
                  <a:lnTo>
                    <a:pt x="481721" y="94654"/>
                  </a:lnTo>
                  <a:lnTo>
                    <a:pt x="487746" y="96155"/>
                  </a:lnTo>
                  <a:lnTo>
                    <a:pt x="489307" y="96602"/>
                  </a:lnTo>
                  <a:lnTo>
                    <a:pt x="490239" y="96791"/>
                  </a:lnTo>
                  <a:lnTo>
                    <a:pt x="490427" y="96927"/>
                  </a:lnTo>
                  <a:lnTo>
                    <a:pt x="491911" y="97267"/>
                  </a:lnTo>
                  <a:lnTo>
                    <a:pt x="492202" y="97333"/>
                  </a:lnTo>
                  <a:lnTo>
                    <a:pt x="494266" y="97882"/>
                  </a:lnTo>
                  <a:lnTo>
                    <a:pt x="504341" y="100345"/>
                  </a:lnTo>
                  <a:lnTo>
                    <a:pt x="508166" y="101110"/>
                  </a:lnTo>
                  <a:lnTo>
                    <a:pt x="526097" y="105344"/>
                  </a:lnTo>
                  <a:lnTo>
                    <a:pt x="526424" y="105429"/>
                  </a:lnTo>
                  <a:lnTo>
                    <a:pt x="539404" y="108514"/>
                  </a:lnTo>
                  <a:lnTo>
                    <a:pt x="540233" y="108714"/>
                  </a:lnTo>
                  <a:lnTo>
                    <a:pt x="541499" y="108961"/>
                  </a:lnTo>
                  <a:lnTo>
                    <a:pt x="542225" y="109084"/>
                  </a:lnTo>
                  <a:lnTo>
                    <a:pt x="544932" y="109646"/>
                  </a:lnTo>
                  <a:lnTo>
                    <a:pt x="555462" y="112190"/>
                  </a:lnTo>
                  <a:lnTo>
                    <a:pt x="556309" y="112411"/>
                  </a:lnTo>
                  <a:lnTo>
                    <a:pt x="557271" y="112807"/>
                  </a:lnTo>
                  <a:lnTo>
                    <a:pt x="583257" y="118744"/>
                  </a:lnTo>
                  <a:lnTo>
                    <a:pt x="587394" y="119778"/>
                  </a:lnTo>
                  <a:lnTo>
                    <a:pt x="616407" y="126528"/>
                  </a:lnTo>
                  <a:lnTo>
                    <a:pt x="622765" y="127875"/>
                  </a:lnTo>
                  <a:lnTo>
                    <a:pt x="623123" y="128041"/>
                  </a:lnTo>
                  <a:lnTo>
                    <a:pt x="645757" y="133152"/>
                  </a:lnTo>
                  <a:lnTo>
                    <a:pt x="646436" y="133304"/>
                  </a:lnTo>
                  <a:lnTo>
                    <a:pt x="659087" y="135534"/>
                  </a:lnTo>
                  <a:lnTo>
                    <a:pt x="660682" y="135888"/>
                  </a:lnTo>
                  <a:lnTo>
                    <a:pt x="663213" y="136236"/>
                  </a:lnTo>
                  <a:lnTo>
                    <a:pt x="668014" y="137165"/>
                  </a:lnTo>
                  <a:lnTo>
                    <a:pt x="670633" y="137801"/>
                  </a:lnTo>
                  <a:lnTo>
                    <a:pt x="679648" y="140328"/>
                  </a:lnTo>
                  <a:lnTo>
                    <a:pt x="692584" y="143720"/>
                  </a:lnTo>
                  <a:lnTo>
                    <a:pt x="703254" y="146022"/>
                  </a:lnTo>
                  <a:lnTo>
                    <a:pt x="706551" y="146608"/>
                  </a:lnTo>
                  <a:lnTo>
                    <a:pt x="726331" y="151062"/>
                  </a:lnTo>
                  <a:lnTo>
                    <a:pt x="744948" y="155089"/>
                  </a:lnTo>
                  <a:lnTo>
                    <a:pt x="749803" y="156123"/>
                  </a:lnTo>
                  <a:lnTo>
                    <a:pt x="751245" y="156439"/>
                  </a:lnTo>
                  <a:lnTo>
                    <a:pt x="751941" y="156587"/>
                  </a:lnTo>
                  <a:lnTo>
                    <a:pt x="748847" y="172322"/>
                  </a:lnTo>
                  <a:lnTo>
                    <a:pt x="747645" y="177218"/>
                  </a:lnTo>
                  <a:lnTo>
                    <a:pt x="744831" y="191192"/>
                  </a:lnTo>
                  <a:lnTo>
                    <a:pt x="740900" y="209754"/>
                  </a:lnTo>
                  <a:lnTo>
                    <a:pt x="740560" y="211118"/>
                  </a:lnTo>
                  <a:lnTo>
                    <a:pt x="736990" y="227738"/>
                  </a:lnTo>
                  <a:lnTo>
                    <a:pt x="736816" y="228939"/>
                  </a:lnTo>
                  <a:lnTo>
                    <a:pt x="728417" y="268054"/>
                  </a:lnTo>
                  <a:lnTo>
                    <a:pt x="728017" y="269329"/>
                  </a:lnTo>
                  <a:lnTo>
                    <a:pt x="728040" y="269811"/>
                  </a:lnTo>
                  <a:lnTo>
                    <a:pt x="721637" y="299734"/>
                  </a:lnTo>
                  <a:lnTo>
                    <a:pt x="714577" y="332580"/>
                  </a:lnTo>
                  <a:lnTo>
                    <a:pt x="714109" y="334438"/>
                  </a:lnTo>
                  <a:lnTo>
                    <a:pt x="713159" y="339108"/>
                  </a:lnTo>
                  <a:lnTo>
                    <a:pt x="706277" y="370707"/>
                  </a:lnTo>
                  <a:lnTo>
                    <a:pt x="705916" y="372253"/>
                  </a:lnTo>
                  <a:lnTo>
                    <a:pt x="705882" y="372445"/>
                  </a:lnTo>
                  <a:lnTo>
                    <a:pt x="703961" y="381696"/>
                  </a:lnTo>
                  <a:lnTo>
                    <a:pt x="703728" y="382468"/>
                  </a:lnTo>
                  <a:lnTo>
                    <a:pt x="702882" y="386277"/>
                  </a:lnTo>
                  <a:lnTo>
                    <a:pt x="697821" y="410229"/>
                  </a:lnTo>
                  <a:lnTo>
                    <a:pt x="694261" y="426779"/>
                  </a:lnTo>
                  <a:lnTo>
                    <a:pt x="693868" y="428607"/>
                  </a:lnTo>
                  <a:lnTo>
                    <a:pt x="693715" y="429527"/>
                  </a:lnTo>
                  <a:lnTo>
                    <a:pt x="691602" y="439273"/>
                  </a:lnTo>
                  <a:lnTo>
                    <a:pt x="690622" y="444063"/>
                  </a:lnTo>
                  <a:lnTo>
                    <a:pt x="687792" y="457130"/>
                  </a:lnTo>
                  <a:lnTo>
                    <a:pt x="685196" y="469366"/>
                  </a:lnTo>
                  <a:lnTo>
                    <a:pt x="684316" y="473220"/>
                  </a:lnTo>
                  <a:lnTo>
                    <a:pt x="683314" y="478233"/>
                  </a:lnTo>
                  <a:lnTo>
                    <a:pt x="676670" y="509408"/>
                  </a:lnTo>
                  <a:lnTo>
                    <a:pt x="675440" y="515582"/>
                  </a:lnTo>
                  <a:lnTo>
                    <a:pt x="660171" y="586677"/>
                  </a:lnTo>
                  <a:lnTo>
                    <a:pt x="656432" y="604944"/>
                  </a:lnTo>
                  <a:lnTo>
                    <a:pt x="656303" y="605292"/>
                  </a:lnTo>
                  <a:lnTo>
                    <a:pt x="656160" y="605449"/>
                  </a:lnTo>
                  <a:lnTo>
                    <a:pt x="652391" y="623435"/>
                  </a:lnTo>
                  <a:lnTo>
                    <a:pt x="651695" y="626404"/>
                  </a:lnTo>
                  <a:lnTo>
                    <a:pt x="650103" y="633857"/>
                  </a:lnTo>
                  <a:lnTo>
                    <a:pt x="646897" y="648870"/>
                  </a:lnTo>
                  <a:lnTo>
                    <a:pt x="646165" y="652494"/>
                  </a:lnTo>
                  <a:lnTo>
                    <a:pt x="646047" y="653067"/>
                  </a:lnTo>
                  <a:lnTo>
                    <a:pt x="644641" y="659354"/>
                  </a:lnTo>
                  <a:lnTo>
                    <a:pt x="641781" y="673082"/>
                  </a:lnTo>
                  <a:lnTo>
                    <a:pt x="637609" y="693202"/>
                  </a:lnTo>
                  <a:lnTo>
                    <a:pt x="637079" y="695304"/>
                  </a:lnTo>
                  <a:lnTo>
                    <a:pt x="634025" y="709879"/>
                  </a:lnTo>
                  <a:lnTo>
                    <a:pt x="629448" y="731229"/>
                  </a:lnTo>
                  <a:lnTo>
                    <a:pt x="625931" y="748290"/>
                  </a:lnTo>
                  <a:lnTo>
                    <a:pt x="625023" y="752430"/>
                  </a:lnTo>
                  <a:lnTo>
                    <a:pt x="624175" y="756583"/>
                  </a:lnTo>
                  <a:lnTo>
                    <a:pt x="623893" y="758593"/>
                  </a:lnTo>
                  <a:lnTo>
                    <a:pt x="622383" y="764919"/>
                  </a:lnTo>
                  <a:lnTo>
                    <a:pt x="621965" y="766228"/>
                  </a:lnTo>
                  <a:lnTo>
                    <a:pt x="621582" y="767690"/>
                  </a:lnTo>
                  <a:lnTo>
                    <a:pt x="617207" y="787959"/>
                  </a:lnTo>
                  <a:lnTo>
                    <a:pt x="616787" y="789670"/>
                  </a:lnTo>
                  <a:lnTo>
                    <a:pt x="614520" y="800523"/>
                  </a:lnTo>
                  <a:lnTo>
                    <a:pt x="614076" y="802642"/>
                  </a:lnTo>
                  <a:lnTo>
                    <a:pt x="613755" y="804150"/>
                  </a:lnTo>
                  <a:lnTo>
                    <a:pt x="611944" y="812855"/>
                  </a:lnTo>
                  <a:lnTo>
                    <a:pt x="611617" y="814790"/>
                  </a:lnTo>
                  <a:lnTo>
                    <a:pt x="610152" y="821625"/>
                  </a:lnTo>
                  <a:lnTo>
                    <a:pt x="607815" y="832744"/>
                  </a:lnTo>
                  <a:lnTo>
                    <a:pt x="607516" y="834061"/>
                  </a:lnTo>
                  <a:lnTo>
                    <a:pt x="606063" y="841252"/>
                  </a:lnTo>
                  <a:lnTo>
                    <a:pt x="604165" y="850073"/>
                  </a:lnTo>
                  <a:lnTo>
                    <a:pt x="603340" y="853687"/>
                  </a:lnTo>
                  <a:lnTo>
                    <a:pt x="602987" y="855535"/>
                  </a:lnTo>
                  <a:lnTo>
                    <a:pt x="601956" y="859866"/>
                  </a:lnTo>
                  <a:lnTo>
                    <a:pt x="601677" y="861754"/>
                  </a:lnTo>
                  <a:lnTo>
                    <a:pt x="601608" y="862121"/>
                  </a:lnTo>
                  <a:lnTo>
                    <a:pt x="599068" y="874785"/>
                  </a:lnTo>
                  <a:lnTo>
                    <a:pt x="597844" y="880918"/>
                  </a:lnTo>
                  <a:lnTo>
                    <a:pt x="594293" y="897355"/>
                  </a:lnTo>
                  <a:lnTo>
                    <a:pt x="588629" y="924168"/>
                  </a:lnTo>
                  <a:lnTo>
                    <a:pt x="587726" y="928665"/>
                  </a:lnTo>
                  <a:lnTo>
                    <a:pt x="587668" y="929232"/>
                  </a:lnTo>
                  <a:lnTo>
                    <a:pt x="584131" y="946636"/>
                  </a:lnTo>
                  <a:lnTo>
                    <a:pt x="583557" y="950490"/>
                  </a:lnTo>
                  <a:lnTo>
                    <a:pt x="582709" y="954877"/>
                  </a:lnTo>
                  <a:lnTo>
                    <a:pt x="581138" y="962321"/>
                  </a:lnTo>
                  <a:lnTo>
                    <a:pt x="578946" y="971669"/>
                  </a:lnTo>
                  <a:lnTo>
                    <a:pt x="578714" y="973137"/>
                  </a:lnTo>
                  <a:lnTo>
                    <a:pt x="577747" y="976805"/>
                  </a:lnTo>
                  <a:lnTo>
                    <a:pt x="577152" y="979783"/>
                  </a:lnTo>
                  <a:lnTo>
                    <a:pt x="576728" y="982432"/>
                  </a:lnTo>
                  <a:lnTo>
                    <a:pt x="576608" y="983207"/>
                  </a:lnTo>
                  <a:lnTo>
                    <a:pt x="575046" y="990542"/>
                  </a:lnTo>
                  <a:lnTo>
                    <a:pt x="573335" y="990885"/>
                  </a:lnTo>
                  <a:lnTo>
                    <a:pt x="572171" y="991942"/>
                  </a:lnTo>
                  <a:lnTo>
                    <a:pt x="568630" y="996626"/>
                  </a:lnTo>
                  <a:lnTo>
                    <a:pt x="566667" y="999613"/>
                  </a:lnTo>
                  <a:lnTo>
                    <a:pt x="566231" y="999742"/>
                  </a:lnTo>
                  <a:lnTo>
                    <a:pt x="565314" y="999593"/>
                  </a:lnTo>
                  <a:lnTo>
                    <a:pt x="564005" y="1000105"/>
                  </a:lnTo>
                  <a:lnTo>
                    <a:pt x="563647" y="1000482"/>
                  </a:lnTo>
                  <a:lnTo>
                    <a:pt x="563396" y="1001186"/>
                  </a:lnTo>
                  <a:lnTo>
                    <a:pt x="563430" y="1001459"/>
                  </a:lnTo>
                  <a:lnTo>
                    <a:pt x="563985" y="1002153"/>
                  </a:lnTo>
                  <a:lnTo>
                    <a:pt x="564250" y="1002795"/>
                  </a:lnTo>
                  <a:lnTo>
                    <a:pt x="564153" y="1003039"/>
                  </a:lnTo>
                  <a:lnTo>
                    <a:pt x="560456" y="1007608"/>
                  </a:lnTo>
                  <a:lnTo>
                    <a:pt x="560111" y="1008479"/>
                  </a:lnTo>
                  <a:lnTo>
                    <a:pt x="560036" y="1009418"/>
                  </a:lnTo>
                  <a:lnTo>
                    <a:pt x="559750" y="1010181"/>
                  </a:lnTo>
                  <a:lnTo>
                    <a:pt x="558179" y="1011835"/>
                  </a:lnTo>
                  <a:lnTo>
                    <a:pt x="557662" y="1012242"/>
                  </a:lnTo>
                  <a:lnTo>
                    <a:pt x="557360" y="1012282"/>
                  </a:lnTo>
                  <a:lnTo>
                    <a:pt x="556038" y="1011421"/>
                  </a:lnTo>
                  <a:lnTo>
                    <a:pt x="554826" y="1011175"/>
                  </a:lnTo>
                  <a:lnTo>
                    <a:pt x="552806" y="1011742"/>
                  </a:lnTo>
                  <a:lnTo>
                    <a:pt x="550154" y="1011982"/>
                  </a:lnTo>
                  <a:lnTo>
                    <a:pt x="547826" y="1011683"/>
                  </a:lnTo>
                  <a:lnTo>
                    <a:pt x="547191" y="1011507"/>
                  </a:lnTo>
                  <a:lnTo>
                    <a:pt x="545746" y="1010354"/>
                  </a:lnTo>
                  <a:lnTo>
                    <a:pt x="544697" y="1009269"/>
                  </a:lnTo>
                  <a:lnTo>
                    <a:pt x="544381" y="1008707"/>
                  </a:lnTo>
                  <a:lnTo>
                    <a:pt x="544122" y="1007681"/>
                  </a:lnTo>
                  <a:lnTo>
                    <a:pt x="543333" y="1005917"/>
                  </a:lnTo>
                  <a:lnTo>
                    <a:pt x="539750" y="1003380"/>
                  </a:lnTo>
                  <a:lnTo>
                    <a:pt x="539612" y="1003152"/>
                  </a:lnTo>
                  <a:lnTo>
                    <a:pt x="539659" y="1002620"/>
                  </a:lnTo>
                  <a:lnTo>
                    <a:pt x="539989" y="1002165"/>
                  </a:lnTo>
                  <a:lnTo>
                    <a:pt x="540871" y="1001654"/>
                  </a:lnTo>
                  <a:lnTo>
                    <a:pt x="541231" y="1001193"/>
                  </a:lnTo>
                  <a:lnTo>
                    <a:pt x="541149" y="1000043"/>
                  </a:lnTo>
                  <a:lnTo>
                    <a:pt x="539486" y="996231"/>
                  </a:lnTo>
                  <a:lnTo>
                    <a:pt x="538574" y="995657"/>
                  </a:lnTo>
                  <a:lnTo>
                    <a:pt x="536248" y="991826"/>
                  </a:lnTo>
                  <a:lnTo>
                    <a:pt x="535596" y="989757"/>
                  </a:lnTo>
                  <a:lnTo>
                    <a:pt x="531841" y="988309"/>
                  </a:lnTo>
                  <a:lnTo>
                    <a:pt x="531034" y="988153"/>
                  </a:lnTo>
                  <a:lnTo>
                    <a:pt x="530455" y="988251"/>
                  </a:lnTo>
                  <a:lnTo>
                    <a:pt x="528972" y="989348"/>
                  </a:lnTo>
                  <a:lnTo>
                    <a:pt x="526388" y="990339"/>
                  </a:lnTo>
                  <a:lnTo>
                    <a:pt x="526163" y="990224"/>
                  </a:lnTo>
                  <a:lnTo>
                    <a:pt x="525752" y="989489"/>
                  </a:lnTo>
                  <a:lnTo>
                    <a:pt x="525408" y="988236"/>
                  </a:lnTo>
                  <a:lnTo>
                    <a:pt x="524829" y="987944"/>
                  </a:lnTo>
                  <a:lnTo>
                    <a:pt x="524043" y="987908"/>
                  </a:lnTo>
                  <a:lnTo>
                    <a:pt x="521785" y="988829"/>
                  </a:lnTo>
                  <a:lnTo>
                    <a:pt x="520678" y="988820"/>
                  </a:lnTo>
                  <a:lnTo>
                    <a:pt x="520003" y="988532"/>
                  </a:lnTo>
                  <a:lnTo>
                    <a:pt x="519768" y="988339"/>
                  </a:lnTo>
                  <a:lnTo>
                    <a:pt x="519667" y="988062"/>
                  </a:lnTo>
                  <a:lnTo>
                    <a:pt x="519722" y="987592"/>
                  </a:lnTo>
                  <a:lnTo>
                    <a:pt x="519899" y="987205"/>
                  </a:lnTo>
                  <a:lnTo>
                    <a:pt x="520118" y="986515"/>
                  </a:lnTo>
                  <a:lnTo>
                    <a:pt x="520239" y="986060"/>
                  </a:lnTo>
                  <a:lnTo>
                    <a:pt x="520080" y="985628"/>
                  </a:lnTo>
                  <a:lnTo>
                    <a:pt x="519579" y="985118"/>
                  </a:lnTo>
                  <a:lnTo>
                    <a:pt x="515653" y="984071"/>
                  </a:lnTo>
                  <a:lnTo>
                    <a:pt x="512578" y="983497"/>
                  </a:lnTo>
                  <a:lnTo>
                    <a:pt x="509350" y="984219"/>
                  </a:lnTo>
                  <a:lnTo>
                    <a:pt x="507809" y="985106"/>
                  </a:lnTo>
                  <a:lnTo>
                    <a:pt x="506707" y="985442"/>
                  </a:lnTo>
                  <a:lnTo>
                    <a:pt x="506166" y="985020"/>
                  </a:lnTo>
                  <a:lnTo>
                    <a:pt x="505748" y="983596"/>
                  </a:lnTo>
                  <a:lnTo>
                    <a:pt x="505339" y="983313"/>
                  </a:lnTo>
                  <a:lnTo>
                    <a:pt x="501484" y="985193"/>
                  </a:lnTo>
                  <a:lnTo>
                    <a:pt x="501009" y="985721"/>
                  </a:lnTo>
                  <a:lnTo>
                    <a:pt x="500504" y="985999"/>
                  </a:lnTo>
                  <a:lnTo>
                    <a:pt x="495168" y="986269"/>
                  </a:lnTo>
                  <a:lnTo>
                    <a:pt x="494290" y="986085"/>
                  </a:lnTo>
                  <a:lnTo>
                    <a:pt x="491988" y="986077"/>
                  </a:lnTo>
                  <a:lnTo>
                    <a:pt x="490486" y="986851"/>
                  </a:lnTo>
                  <a:lnTo>
                    <a:pt x="489524" y="987584"/>
                  </a:lnTo>
                  <a:lnTo>
                    <a:pt x="489182" y="988040"/>
                  </a:lnTo>
                  <a:lnTo>
                    <a:pt x="489021" y="988839"/>
                  </a:lnTo>
                  <a:lnTo>
                    <a:pt x="489115" y="989184"/>
                  </a:lnTo>
                  <a:lnTo>
                    <a:pt x="490088" y="990734"/>
                  </a:lnTo>
                  <a:lnTo>
                    <a:pt x="490263" y="991484"/>
                  </a:lnTo>
                  <a:lnTo>
                    <a:pt x="490534" y="992642"/>
                  </a:lnTo>
                  <a:lnTo>
                    <a:pt x="490348" y="993219"/>
                  </a:lnTo>
                  <a:lnTo>
                    <a:pt x="489764" y="993854"/>
                  </a:lnTo>
                  <a:lnTo>
                    <a:pt x="489589" y="994652"/>
                  </a:lnTo>
                  <a:lnTo>
                    <a:pt x="489477" y="995027"/>
                  </a:lnTo>
                  <a:lnTo>
                    <a:pt x="489519" y="995509"/>
                  </a:lnTo>
                  <a:lnTo>
                    <a:pt x="490044" y="995952"/>
                  </a:lnTo>
                  <a:lnTo>
                    <a:pt x="490358" y="996676"/>
                  </a:lnTo>
                  <a:lnTo>
                    <a:pt x="490344" y="997145"/>
                  </a:lnTo>
                  <a:lnTo>
                    <a:pt x="489976" y="998010"/>
                  </a:lnTo>
                  <a:lnTo>
                    <a:pt x="488617" y="998990"/>
                  </a:lnTo>
                  <a:lnTo>
                    <a:pt x="488248" y="999414"/>
                  </a:lnTo>
                  <a:lnTo>
                    <a:pt x="488086" y="999894"/>
                  </a:lnTo>
                  <a:lnTo>
                    <a:pt x="487351" y="1002947"/>
                  </a:lnTo>
                  <a:lnTo>
                    <a:pt x="487423" y="1004379"/>
                  </a:lnTo>
                  <a:lnTo>
                    <a:pt x="488242" y="1006579"/>
                  </a:lnTo>
                  <a:lnTo>
                    <a:pt x="488246" y="1007464"/>
                  </a:lnTo>
                  <a:lnTo>
                    <a:pt x="487526" y="1009161"/>
                  </a:lnTo>
                  <a:lnTo>
                    <a:pt x="487658" y="1009566"/>
                  </a:lnTo>
                  <a:lnTo>
                    <a:pt x="489042" y="1010875"/>
                  </a:lnTo>
                  <a:lnTo>
                    <a:pt x="489786" y="1012035"/>
                  </a:lnTo>
                  <a:lnTo>
                    <a:pt x="489176" y="1014263"/>
                  </a:lnTo>
                  <a:lnTo>
                    <a:pt x="489808" y="1015982"/>
                  </a:lnTo>
                  <a:lnTo>
                    <a:pt x="492826" y="1020690"/>
                  </a:lnTo>
                  <a:lnTo>
                    <a:pt x="492231" y="1022014"/>
                  </a:lnTo>
                  <a:lnTo>
                    <a:pt x="490734" y="1021956"/>
                  </a:lnTo>
                  <a:lnTo>
                    <a:pt x="488628" y="1022759"/>
                  </a:lnTo>
                  <a:lnTo>
                    <a:pt x="488182" y="1023632"/>
                  </a:lnTo>
                  <a:lnTo>
                    <a:pt x="488022" y="1024360"/>
                  </a:lnTo>
                  <a:lnTo>
                    <a:pt x="488126" y="1025807"/>
                  </a:lnTo>
                  <a:lnTo>
                    <a:pt x="488108" y="1026280"/>
                  </a:lnTo>
                  <a:lnTo>
                    <a:pt x="486670" y="1028366"/>
                  </a:lnTo>
                  <a:lnTo>
                    <a:pt x="485807" y="1028836"/>
                  </a:lnTo>
                  <a:lnTo>
                    <a:pt x="485424" y="1029351"/>
                  </a:lnTo>
                  <a:lnTo>
                    <a:pt x="486465" y="1031979"/>
                  </a:lnTo>
                  <a:lnTo>
                    <a:pt x="485511" y="1034932"/>
                  </a:lnTo>
                  <a:lnTo>
                    <a:pt x="485767" y="1036952"/>
                  </a:lnTo>
                  <a:lnTo>
                    <a:pt x="484880" y="1040101"/>
                  </a:lnTo>
                  <a:lnTo>
                    <a:pt x="483250" y="1043055"/>
                  </a:lnTo>
                  <a:lnTo>
                    <a:pt x="483134" y="1043525"/>
                  </a:lnTo>
                  <a:lnTo>
                    <a:pt x="483404" y="1044648"/>
                  </a:lnTo>
                  <a:lnTo>
                    <a:pt x="484047" y="1045689"/>
                  </a:lnTo>
                  <a:lnTo>
                    <a:pt x="485142" y="1046798"/>
                  </a:lnTo>
                  <a:lnTo>
                    <a:pt x="485325" y="1047423"/>
                  </a:lnTo>
                  <a:lnTo>
                    <a:pt x="484908" y="1048425"/>
                  </a:lnTo>
                  <a:lnTo>
                    <a:pt x="483571" y="1050156"/>
                  </a:lnTo>
                  <a:lnTo>
                    <a:pt x="483225" y="1052070"/>
                  </a:lnTo>
                  <a:lnTo>
                    <a:pt x="484356" y="1053805"/>
                  </a:lnTo>
                  <a:lnTo>
                    <a:pt x="485871" y="1057493"/>
                  </a:lnTo>
                  <a:lnTo>
                    <a:pt x="486174" y="1058803"/>
                  </a:lnTo>
                  <a:lnTo>
                    <a:pt x="485655" y="1060668"/>
                  </a:lnTo>
                  <a:lnTo>
                    <a:pt x="484717" y="1061976"/>
                  </a:lnTo>
                  <a:lnTo>
                    <a:pt x="483787" y="1062830"/>
                  </a:lnTo>
                  <a:lnTo>
                    <a:pt x="483635" y="1063225"/>
                  </a:lnTo>
                  <a:lnTo>
                    <a:pt x="483573" y="1065292"/>
                  </a:lnTo>
                  <a:lnTo>
                    <a:pt x="483121" y="1067920"/>
                  </a:lnTo>
                  <a:lnTo>
                    <a:pt x="483138" y="1068852"/>
                  </a:lnTo>
                  <a:lnTo>
                    <a:pt x="483376" y="1069339"/>
                  </a:lnTo>
                  <a:lnTo>
                    <a:pt x="483372" y="1069638"/>
                  </a:lnTo>
                  <a:lnTo>
                    <a:pt x="483121" y="1070167"/>
                  </a:lnTo>
                  <a:lnTo>
                    <a:pt x="482334" y="1070894"/>
                  </a:lnTo>
                  <a:lnTo>
                    <a:pt x="480871" y="1071562"/>
                  </a:lnTo>
                  <a:lnTo>
                    <a:pt x="480334" y="1072104"/>
                  </a:lnTo>
                  <a:lnTo>
                    <a:pt x="479676" y="1073982"/>
                  </a:lnTo>
                  <a:lnTo>
                    <a:pt x="479539" y="1075488"/>
                  </a:lnTo>
                  <a:lnTo>
                    <a:pt x="479844" y="1076759"/>
                  </a:lnTo>
                  <a:lnTo>
                    <a:pt x="480146" y="1079050"/>
                  </a:lnTo>
                  <a:lnTo>
                    <a:pt x="479823" y="1081580"/>
                  </a:lnTo>
                  <a:lnTo>
                    <a:pt x="479938" y="1082392"/>
                  </a:lnTo>
                  <a:lnTo>
                    <a:pt x="480656" y="1084808"/>
                  </a:lnTo>
                  <a:lnTo>
                    <a:pt x="482966" y="1088259"/>
                  </a:lnTo>
                  <a:lnTo>
                    <a:pt x="483551" y="1094445"/>
                  </a:lnTo>
                  <a:lnTo>
                    <a:pt x="483906" y="1096839"/>
                  </a:lnTo>
                  <a:lnTo>
                    <a:pt x="484009" y="1101108"/>
                  </a:lnTo>
                  <a:lnTo>
                    <a:pt x="482942" y="1105110"/>
                  </a:lnTo>
                  <a:lnTo>
                    <a:pt x="483087" y="1110319"/>
                  </a:lnTo>
                  <a:lnTo>
                    <a:pt x="482804" y="1113894"/>
                  </a:lnTo>
                  <a:lnTo>
                    <a:pt x="482497" y="1115049"/>
                  </a:lnTo>
                  <a:lnTo>
                    <a:pt x="482289" y="1118041"/>
                  </a:lnTo>
                  <a:lnTo>
                    <a:pt x="482778" y="1118708"/>
                  </a:lnTo>
                  <a:lnTo>
                    <a:pt x="482933" y="1119536"/>
                  </a:lnTo>
                  <a:lnTo>
                    <a:pt x="482740" y="1122056"/>
                  </a:lnTo>
                  <a:lnTo>
                    <a:pt x="482065" y="1124967"/>
                  </a:lnTo>
                  <a:lnTo>
                    <a:pt x="480932" y="1128362"/>
                  </a:lnTo>
                  <a:lnTo>
                    <a:pt x="479940" y="1129639"/>
                  </a:lnTo>
                  <a:lnTo>
                    <a:pt x="478695" y="1130119"/>
                  </a:lnTo>
                  <a:lnTo>
                    <a:pt x="477267" y="1130209"/>
                  </a:lnTo>
                  <a:lnTo>
                    <a:pt x="474830" y="1129590"/>
                  </a:lnTo>
                  <a:lnTo>
                    <a:pt x="473540" y="1129811"/>
                  </a:lnTo>
                  <a:lnTo>
                    <a:pt x="471451" y="1131206"/>
                  </a:lnTo>
                  <a:lnTo>
                    <a:pt x="471040" y="1131720"/>
                  </a:lnTo>
                  <a:lnTo>
                    <a:pt x="471337" y="1132588"/>
                  </a:lnTo>
                  <a:lnTo>
                    <a:pt x="473493" y="1134227"/>
                  </a:lnTo>
                  <a:lnTo>
                    <a:pt x="474428" y="1135270"/>
                  </a:lnTo>
                  <a:lnTo>
                    <a:pt x="475162" y="1136668"/>
                  </a:lnTo>
                  <a:lnTo>
                    <a:pt x="475183" y="1137607"/>
                  </a:lnTo>
                  <a:lnTo>
                    <a:pt x="474963" y="1138212"/>
                  </a:lnTo>
                  <a:lnTo>
                    <a:pt x="474435" y="1138888"/>
                  </a:lnTo>
                  <a:lnTo>
                    <a:pt x="471576" y="1140392"/>
                  </a:lnTo>
                  <a:lnTo>
                    <a:pt x="470726" y="1141274"/>
                  </a:lnTo>
                  <a:lnTo>
                    <a:pt x="469910" y="1142476"/>
                  </a:lnTo>
                  <a:lnTo>
                    <a:pt x="469532" y="1143563"/>
                  </a:lnTo>
                  <a:lnTo>
                    <a:pt x="469325" y="1145276"/>
                  </a:lnTo>
                  <a:lnTo>
                    <a:pt x="469485" y="1146351"/>
                  </a:lnTo>
                  <a:lnTo>
                    <a:pt x="453556" y="1122126"/>
                  </a:lnTo>
                  <a:lnTo>
                    <a:pt x="442411" y="1105160"/>
                  </a:lnTo>
                  <a:lnTo>
                    <a:pt x="440850" y="1102874"/>
                  </a:lnTo>
                  <a:lnTo>
                    <a:pt x="431501" y="1088495"/>
                  </a:lnTo>
                  <a:lnTo>
                    <a:pt x="426501" y="1080930"/>
                  </a:lnTo>
                  <a:lnTo>
                    <a:pt x="426070" y="1080177"/>
                  </a:lnTo>
                  <a:lnTo>
                    <a:pt x="423938" y="1077063"/>
                  </a:lnTo>
                  <a:lnTo>
                    <a:pt x="422010" y="1074122"/>
                  </a:lnTo>
                  <a:lnTo>
                    <a:pt x="420730" y="1072236"/>
                  </a:lnTo>
                  <a:lnTo>
                    <a:pt x="410580" y="1056690"/>
                  </a:lnTo>
                  <a:lnTo>
                    <a:pt x="407608" y="1052183"/>
                  </a:lnTo>
                  <a:lnTo>
                    <a:pt x="399564" y="1039987"/>
                  </a:lnTo>
                  <a:lnTo>
                    <a:pt x="399344" y="1039625"/>
                  </a:lnTo>
                  <a:lnTo>
                    <a:pt x="398378" y="1038165"/>
                  </a:lnTo>
                  <a:lnTo>
                    <a:pt x="398231" y="1037980"/>
                  </a:lnTo>
                  <a:lnTo>
                    <a:pt x="397639" y="1036889"/>
                  </a:lnTo>
                  <a:lnTo>
                    <a:pt x="389587" y="1024775"/>
                  </a:lnTo>
                  <a:lnTo>
                    <a:pt x="378224" y="1007343"/>
                  </a:lnTo>
                  <a:lnTo>
                    <a:pt x="378103" y="1007040"/>
                  </a:lnTo>
                  <a:lnTo>
                    <a:pt x="376216" y="1004232"/>
                  </a:lnTo>
                  <a:lnTo>
                    <a:pt x="374325" y="1001257"/>
                  </a:lnTo>
                  <a:lnTo>
                    <a:pt x="372470" y="998500"/>
                  </a:lnTo>
                  <a:lnTo>
                    <a:pt x="366862" y="990091"/>
                  </a:lnTo>
                  <a:lnTo>
                    <a:pt x="358275" y="976824"/>
                  </a:lnTo>
                  <a:lnTo>
                    <a:pt x="357651" y="975859"/>
                  </a:lnTo>
                  <a:lnTo>
                    <a:pt x="354002" y="970446"/>
                  </a:lnTo>
                  <a:lnTo>
                    <a:pt x="352205" y="967710"/>
                  </a:lnTo>
                  <a:lnTo>
                    <a:pt x="335937" y="942743"/>
                  </a:lnTo>
                  <a:lnTo>
                    <a:pt x="335604" y="942281"/>
                  </a:lnTo>
                  <a:lnTo>
                    <a:pt x="321826" y="921142"/>
                  </a:lnTo>
                  <a:lnTo>
                    <a:pt x="310636" y="904061"/>
                  </a:lnTo>
                  <a:lnTo>
                    <a:pt x="310202" y="903597"/>
                  </a:lnTo>
                  <a:lnTo>
                    <a:pt x="300638" y="888609"/>
                  </a:lnTo>
                  <a:lnTo>
                    <a:pt x="299493" y="886956"/>
                  </a:lnTo>
                  <a:lnTo>
                    <a:pt x="295849" y="881290"/>
                  </a:lnTo>
                  <a:lnTo>
                    <a:pt x="255267" y="818855"/>
                  </a:lnTo>
                  <a:lnTo>
                    <a:pt x="249451" y="810059"/>
                  </a:lnTo>
                  <a:lnTo>
                    <a:pt x="243742" y="801166"/>
                  </a:lnTo>
                  <a:lnTo>
                    <a:pt x="240758" y="796574"/>
                  </a:lnTo>
                  <a:lnTo>
                    <a:pt x="233850" y="785920"/>
                  </a:lnTo>
                  <a:lnTo>
                    <a:pt x="231962" y="783228"/>
                  </a:lnTo>
                  <a:lnTo>
                    <a:pt x="222373" y="768419"/>
                  </a:lnTo>
                  <a:lnTo>
                    <a:pt x="211511" y="751526"/>
                  </a:lnTo>
                  <a:lnTo>
                    <a:pt x="208039" y="746154"/>
                  </a:lnTo>
                  <a:lnTo>
                    <a:pt x="204484" y="740856"/>
                  </a:lnTo>
                  <a:lnTo>
                    <a:pt x="195930" y="727391"/>
                  </a:lnTo>
                  <a:lnTo>
                    <a:pt x="193115" y="723407"/>
                  </a:lnTo>
                  <a:lnTo>
                    <a:pt x="182770" y="707105"/>
                  </a:lnTo>
                  <a:lnTo>
                    <a:pt x="179069" y="701246"/>
                  </a:lnTo>
                  <a:lnTo>
                    <a:pt x="176506" y="697767"/>
                  </a:lnTo>
                  <a:lnTo>
                    <a:pt x="170434" y="688085"/>
                  </a:lnTo>
                  <a:lnTo>
                    <a:pt x="164905" y="679670"/>
                  </a:lnTo>
                  <a:lnTo>
                    <a:pt x="163864" y="677934"/>
                  </a:lnTo>
                  <a:lnTo>
                    <a:pt x="146811" y="651656"/>
                  </a:lnTo>
                  <a:lnTo>
                    <a:pt x="131721" y="628282"/>
                  </a:lnTo>
                  <a:lnTo>
                    <a:pt x="125504" y="618606"/>
                  </a:lnTo>
                  <a:lnTo>
                    <a:pt x="119472" y="609257"/>
                  </a:lnTo>
                  <a:lnTo>
                    <a:pt x="115221" y="602880"/>
                  </a:lnTo>
                  <a:lnTo>
                    <a:pt x="107427" y="590476"/>
                  </a:lnTo>
                  <a:lnTo>
                    <a:pt x="104686" y="586278"/>
                  </a:lnTo>
                  <a:lnTo>
                    <a:pt x="102509" y="583113"/>
                  </a:lnTo>
                  <a:lnTo>
                    <a:pt x="95181" y="571554"/>
                  </a:lnTo>
                  <a:lnTo>
                    <a:pt x="89840" y="563238"/>
                  </a:lnTo>
                  <a:lnTo>
                    <a:pt x="87545" y="559718"/>
                  </a:lnTo>
                  <a:lnTo>
                    <a:pt x="83169" y="553237"/>
                  </a:lnTo>
                  <a:lnTo>
                    <a:pt x="80760" y="549304"/>
                  </a:lnTo>
                  <a:lnTo>
                    <a:pt x="76338" y="542599"/>
                  </a:lnTo>
                  <a:lnTo>
                    <a:pt x="75141" y="540506"/>
                  </a:lnTo>
                  <a:lnTo>
                    <a:pt x="72724" y="536748"/>
                  </a:lnTo>
                  <a:lnTo>
                    <a:pt x="70116" y="532745"/>
                  </a:lnTo>
                  <a:lnTo>
                    <a:pt x="63567" y="522674"/>
                  </a:lnTo>
                  <a:lnTo>
                    <a:pt x="62248" y="520515"/>
                  </a:lnTo>
                  <a:lnTo>
                    <a:pt x="59858" y="516938"/>
                  </a:lnTo>
                  <a:lnTo>
                    <a:pt x="55770" y="510493"/>
                  </a:lnTo>
                  <a:lnTo>
                    <a:pt x="55354" y="509835"/>
                  </a:lnTo>
                  <a:lnTo>
                    <a:pt x="52265" y="505174"/>
                  </a:lnTo>
                  <a:lnTo>
                    <a:pt x="51751" y="504496"/>
                  </a:lnTo>
                  <a:lnTo>
                    <a:pt x="45577" y="494670"/>
                  </a:lnTo>
                  <a:lnTo>
                    <a:pt x="41934" y="489095"/>
                  </a:lnTo>
                  <a:lnTo>
                    <a:pt x="34349" y="477306"/>
                  </a:lnTo>
                  <a:lnTo>
                    <a:pt x="34161" y="477021"/>
                  </a:lnTo>
                  <a:lnTo>
                    <a:pt x="7966" y="436246"/>
                  </a:lnTo>
                  <a:lnTo>
                    <a:pt x="0" y="423852"/>
                  </a:lnTo>
                  <a:lnTo>
                    <a:pt x="2579" y="414203"/>
                  </a:lnTo>
                  <a:lnTo>
                    <a:pt x="4299" y="407782"/>
                  </a:lnTo>
                  <a:lnTo>
                    <a:pt x="6312" y="400265"/>
                  </a:lnTo>
                  <a:lnTo>
                    <a:pt x="8581" y="39179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7529665" y="3772491"/>
              <a:ext cx="193175" cy="404914"/>
            </a:xfrm>
            <a:custGeom>
              <a:avLst/>
              <a:pathLst>
                <a:path w="193175" h="404914">
                  <a:moveTo>
                    <a:pt x="10703" y="388860"/>
                  </a:moveTo>
                  <a:lnTo>
                    <a:pt x="10221" y="387939"/>
                  </a:lnTo>
                  <a:lnTo>
                    <a:pt x="10169" y="387325"/>
                  </a:lnTo>
                  <a:lnTo>
                    <a:pt x="9964" y="386714"/>
                  </a:lnTo>
                  <a:lnTo>
                    <a:pt x="9906" y="385170"/>
                  </a:lnTo>
                  <a:lnTo>
                    <a:pt x="10419" y="384794"/>
                  </a:lnTo>
                  <a:lnTo>
                    <a:pt x="10928" y="384307"/>
                  </a:lnTo>
                  <a:lnTo>
                    <a:pt x="11182" y="383854"/>
                  </a:lnTo>
                  <a:lnTo>
                    <a:pt x="11481" y="383126"/>
                  </a:lnTo>
                  <a:lnTo>
                    <a:pt x="11541" y="382822"/>
                  </a:lnTo>
                  <a:lnTo>
                    <a:pt x="11159" y="381521"/>
                  </a:lnTo>
                  <a:lnTo>
                    <a:pt x="11124" y="380856"/>
                  </a:lnTo>
                  <a:lnTo>
                    <a:pt x="11184" y="380664"/>
                  </a:lnTo>
                  <a:lnTo>
                    <a:pt x="11524" y="380316"/>
                  </a:lnTo>
                  <a:lnTo>
                    <a:pt x="11563" y="380120"/>
                  </a:lnTo>
                  <a:lnTo>
                    <a:pt x="11465" y="379700"/>
                  </a:lnTo>
                  <a:lnTo>
                    <a:pt x="10765" y="378355"/>
                  </a:lnTo>
                  <a:lnTo>
                    <a:pt x="10557" y="377322"/>
                  </a:lnTo>
                  <a:lnTo>
                    <a:pt x="10360" y="376738"/>
                  </a:lnTo>
                  <a:lnTo>
                    <a:pt x="10146" y="376302"/>
                  </a:lnTo>
                  <a:lnTo>
                    <a:pt x="9944" y="376027"/>
                  </a:lnTo>
                  <a:lnTo>
                    <a:pt x="9786" y="375949"/>
                  </a:lnTo>
                  <a:lnTo>
                    <a:pt x="9571" y="375950"/>
                  </a:lnTo>
                  <a:lnTo>
                    <a:pt x="9259" y="375720"/>
                  </a:lnTo>
                  <a:lnTo>
                    <a:pt x="9139" y="375554"/>
                  </a:lnTo>
                  <a:lnTo>
                    <a:pt x="9095" y="375225"/>
                  </a:lnTo>
                  <a:lnTo>
                    <a:pt x="9182" y="374770"/>
                  </a:lnTo>
                  <a:lnTo>
                    <a:pt x="10275" y="373202"/>
                  </a:lnTo>
                  <a:lnTo>
                    <a:pt x="11323" y="372752"/>
                  </a:lnTo>
                  <a:lnTo>
                    <a:pt x="11637" y="372411"/>
                  </a:lnTo>
                  <a:lnTo>
                    <a:pt x="12765" y="371811"/>
                  </a:lnTo>
                  <a:lnTo>
                    <a:pt x="13191" y="371056"/>
                  </a:lnTo>
                  <a:lnTo>
                    <a:pt x="13637" y="370594"/>
                  </a:lnTo>
                  <a:lnTo>
                    <a:pt x="13907" y="370577"/>
                  </a:lnTo>
                  <a:lnTo>
                    <a:pt x="14242" y="370765"/>
                  </a:lnTo>
                  <a:lnTo>
                    <a:pt x="14529" y="370638"/>
                  </a:lnTo>
                  <a:lnTo>
                    <a:pt x="15082" y="369498"/>
                  </a:lnTo>
                  <a:lnTo>
                    <a:pt x="15354" y="368742"/>
                  </a:lnTo>
                  <a:lnTo>
                    <a:pt x="15311" y="368579"/>
                  </a:lnTo>
                  <a:lnTo>
                    <a:pt x="14977" y="368359"/>
                  </a:lnTo>
                  <a:lnTo>
                    <a:pt x="14703" y="367908"/>
                  </a:lnTo>
                  <a:lnTo>
                    <a:pt x="14605" y="367320"/>
                  </a:lnTo>
                  <a:lnTo>
                    <a:pt x="14654" y="366792"/>
                  </a:lnTo>
                  <a:lnTo>
                    <a:pt x="14836" y="366260"/>
                  </a:lnTo>
                  <a:lnTo>
                    <a:pt x="15098" y="365998"/>
                  </a:lnTo>
                  <a:lnTo>
                    <a:pt x="15659" y="365951"/>
                  </a:lnTo>
                  <a:lnTo>
                    <a:pt x="15953" y="365776"/>
                  </a:lnTo>
                  <a:lnTo>
                    <a:pt x="16209" y="365207"/>
                  </a:lnTo>
                  <a:lnTo>
                    <a:pt x="16261" y="364912"/>
                  </a:lnTo>
                  <a:lnTo>
                    <a:pt x="16145" y="364529"/>
                  </a:lnTo>
                  <a:lnTo>
                    <a:pt x="15997" y="364326"/>
                  </a:lnTo>
                  <a:lnTo>
                    <a:pt x="14927" y="363839"/>
                  </a:lnTo>
                  <a:lnTo>
                    <a:pt x="14446" y="363738"/>
                  </a:lnTo>
                  <a:lnTo>
                    <a:pt x="14158" y="363498"/>
                  </a:lnTo>
                  <a:lnTo>
                    <a:pt x="13559" y="362723"/>
                  </a:lnTo>
                  <a:lnTo>
                    <a:pt x="13378" y="362320"/>
                  </a:lnTo>
                  <a:lnTo>
                    <a:pt x="13295" y="361207"/>
                  </a:lnTo>
                  <a:lnTo>
                    <a:pt x="13173" y="360521"/>
                  </a:lnTo>
                  <a:lnTo>
                    <a:pt x="12824" y="360077"/>
                  </a:lnTo>
                  <a:lnTo>
                    <a:pt x="12316" y="359718"/>
                  </a:lnTo>
                  <a:lnTo>
                    <a:pt x="12151" y="359506"/>
                  </a:lnTo>
                  <a:lnTo>
                    <a:pt x="11957" y="359033"/>
                  </a:lnTo>
                  <a:lnTo>
                    <a:pt x="11964" y="358712"/>
                  </a:lnTo>
                  <a:lnTo>
                    <a:pt x="12133" y="358255"/>
                  </a:lnTo>
                  <a:lnTo>
                    <a:pt x="12828" y="357127"/>
                  </a:lnTo>
                  <a:lnTo>
                    <a:pt x="13493" y="355734"/>
                  </a:lnTo>
                  <a:lnTo>
                    <a:pt x="13814" y="354772"/>
                  </a:lnTo>
                  <a:lnTo>
                    <a:pt x="14005" y="354001"/>
                  </a:lnTo>
                  <a:lnTo>
                    <a:pt x="14022" y="353719"/>
                  </a:lnTo>
                  <a:lnTo>
                    <a:pt x="13911" y="353279"/>
                  </a:lnTo>
                  <a:lnTo>
                    <a:pt x="13165" y="352231"/>
                  </a:lnTo>
                  <a:lnTo>
                    <a:pt x="12528" y="351495"/>
                  </a:lnTo>
                  <a:lnTo>
                    <a:pt x="12480" y="351082"/>
                  </a:lnTo>
                  <a:lnTo>
                    <a:pt x="12569" y="350672"/>
                  </a:lnTo>
                  <a:lnTo>
                    <a:pt x="13009" y="349970"/>
                  </a:lnTo>
                  <a:lnTo>
                    <a:pt x="13077" y="349534"/>
                  </a:lnTo>
                  <a:lnTo>
                    <a:pt x="13067" y="349317"/>
                  </a:lnTo>
                  <a:lnTo>
                    <a:pt x="12810" y="348536"/>
                  </a:lnTo>
                  <a:lnTo>
                    <a:pt x="12355" y="348095"/>
                  </a:lnTo>
                  <a:lnTo>
                    <a:pt x="11666" y="347644"/>
                  </a:lnTo>
                  <a:lnTo>
                    <a:pt x="11359" y="347336"/>
                  </a:lnTo>
                  <a:lnTo>
                    <a:pt x="11340" y="347194"/>
                  </a:lnTo>
                  <a:lnTo>
                    <a:pt x="11516" y="346983"/>
                  </a:lnTo>
                  <a:lnTo>
                    <a:pt x="11343" y="346483"/>
                  </a:lnTo>
                  <a:lnTo>
                    <a:pt x="11207" y="346396"/>
                  </a:lnTo>
                  <a:lnTo>
                    <a:pt x="10938" y="346357"/>
                  </a:lnTo>
                  <a:lnTo>
                    <a:pt x="10524" y="346502"/>
                  </a:lnTo>
                  <a:lnTo>
                    <a:pt x="10075" y="346364"/>
                  </a:lnTo>
                  <a:lnTo>
                    <a:pt x="9262" y="345427"/>
                  </a:lnTo>
                  <a:lnTo>
                    <a:pt x="9158" y="345160"/>
                  </a:lnTo>
                  <a:lnTo>
                    <a:pt x="9179" y="344996"/>
                  </a:lnTo>
                  <a:lnTo>
                    <a:pt x="9466" y="344540"/>
                  </a:lnTo>
                  <a:lnTo>
                    <a:pt x="9508" y="344297"/>
                  </a:lnTo>
                  <a:lnTo>
                    <a:pt x="9466" y="344053"/>
                  </a:lnTo>
                  <a:lnTo>
                    <a:pt x="9158" y="343183"/>
                  </a:lnTo>
                  <a:lnTo>
                    <a:pt x="8830" y="341935"/>
                  </a:lnTo>
                  <a:lnTo>
                    <a:pt x="8681" y="341680"/>
                  </a:lnTo>
                  <a:lnTo>
                    <a:pt x="9234" y="340628"/>
                  </a:lnTo>
                  <a:lnTo>
                    <a:pt x="9317" y="340335"/>
                  </a:lnTo>
                  <a:lnTo>
                    <a:pt x="9182" y="339992"/>
                  </a:lnTo>
                  <a:lnTo>
                    <a:pt x="8316" y="339174"/>
                  </a:lnTo>
                  <a:lnTo>
                    <a:pt x="8096" y="338730"/>
                  </a:lnTo>
                  <a:lnTo>
                    <a:pt x="8917" y="337188"/>
                  </a:lnTo>
                  <a:lnTo>
                    <a:pt x="8977" y="336908"/>
                  </a:lnTo>
                  <a:lnTo>
                    <a:pt x="8635" y="336047"/>
                  </a:lnTo>
                  <a:lnTo>
                    <a:pt x="8181" y="335221"/>
                  </a:lnTo>
                  <a:lnTo>
                    <a:pt x="8034" y="334682"/>
                  </a:lnTo>
                  <a:lnTo>
                    <a:pt x="8077" y="333718"/>
                  </a:lnTo>
                  <a:lnTo>
                    <a:pt x="8197" y="332893"/>
                  </a:lnTo>
                  <a:lnTo>
                    <a:pt x="8157" y="332447"/>
                  </a:lnTo>
                  <a:lnTo>
                    <a:pt x="8041" y="332245"/>
                  </a:lnTo>
                  <a:lnTo>
                    <a:pt x="7655" y="331841"/>
                  </a:lnTo>
                  <a:lnTo>
                    <a:pt x="7182" y="331069"/>
                  </a:lnTo>
                  <a:lnTo>
                    <a:pt x="6858" y="329835"/>
                  </a:lnTo>
                  <a:lnTo>
                    <a:pt x="6913" y="329123"/>
                  </a:lnTo>
                  <a:lnTo>
                    <a:pt x="6991" y="328944"/>
                  </a:lnTo>
                  <a:lnTo>
                    <a:pt x="8194" y="327843"/>
                  </a:lnTo>
                  <a:lnTo>
                    <a:pt x="8506" y="326540"/>
                  </a:lnTo>
                  <a:lnTo>
                    <a:pt x="8824" y="324687"/>
                  </a:lnTo>
                  <a:lnTo>
                    <a:pt x="8633" y="321603"/>
                  </a:lnTo>
                  <a:lnTo>
                    <a:pt x="8884" y="320062"/>
                  </a:lnTo>
                  <a:lnTo>
                    <a:pt x="8783" y="319843"/>
                  </a:lnTo>
                  <a:lnTo>
                    <a:pt x="8498" y="319549"/>
                  </a:lnTo>
                  <a:lnTo>
                    <a:pt x="7859" y="319224"/>
                  </a:lnTo>
                  <a:lnTo>
                    <a:pt x="6932" y="318371"/>
                  </a:lnTo>
                  <a:lnTo>
                    <a:pt x="6668" y="318030"/>
                  </a:lnTo>
                  <a:lnTo>
                    <a:pt x="6600" y="317853"/>
                  </a:lnTo>
                  <a:lnTo>
                    <a:pt x="6626" y="317430"/>
                  </a:lnTo>
                  <a:lnTo>
                    <a:pt x="6995" y="315583"/>
                  </a:lnTo>
                  <a:lnTo>
                    <a:pt x="7096" y="315278"/>
                  </a:lnTo>
                  <a:lnTo>
                    <a:pt x="7381" y="314763"/>
                  </a:lnTo>
                  <a:lnTo>
                    <a:pt x="7657" y="313985"/>
                  </a:lnTo>
                  <a:lnTo>
                    <a:pt x="7663" y="313686"/>
                  </a:lnTo>
                  <a:lnTo>
                    <a:pt x="7413" y="313614"/>
                  </a:lnTo>
                  <a:lnTo>
                    <a:pt x="6571" y="313881"/>
                  </a:lnTo>
                  <a:lnTo>
                    <a:pt x="6194" y="313925"/>
                  </a:lnTo>
                  <a:lnTo>
                    <a:pt x="5038" y="313543"/>
                  </a:lnTo>
                  <a:lnTo>
                    <a:pt x="4842" y="313365"/>
                  </a:lnTo>
                  <a:lnTo>
                    <a:pt x="4734" y="313147"/>
                  </a:lnTo>
                  <a:lnTo>
                    <a:pt x="4216" y="311667"/>
                  </a:lnTo>
                  <a:lnTo>
                    <a:pt x="4129" y="311128"/>
                  </a:lnTo>
                  <a:lnTo>
                    <a:pt x="4193" y="310484"/>
                  </a:lnTo>
                  <a:lnTo>
                    <a:pt x="4775" y="309448"/>
                  </a:lnTo>
                  <a:lnTo>
                    <a:pt x="4844" y="309131"/>
                  </a:lnTo>
                  <a:lnTo>
                    <a:pt x="4454" y="306324"/>
                  </a:lnTo>
                  <a:lnTo>
                    <a:pt x="4299" y="305718"/>
                  </a:lnTo>
                  <a:lnTo>
                    <a:pt x="4081" y="303373"/>
                  </a:lnTo>
                  <a:lnTo>
                    <a:pt x="3802" y="302294"/>
                  </a:lnTo>
                  <a:lnTo>
                    <a:pt x="3727" y="301379"/>
                  </a:lnTo>
                  <a:lnTo>
                    <a:pt x="3826" y="300640"/>
                  </a:lnTo>
                  <a:lnTo>
                    <a:pt x="3813" y="300350"/>
                  </a:lnTo>
                  <a:lnTo>
                    <a:pt x="3044" y="298449"/>
                  </a:lnTo>
                  <a:lnTo>
                    <a:pt x="2964" y="298122"/>
                  </a:lnTo>
                  <a:lnTo>
                    <a:pt x="3007" y="297893"/>
                  </a:lnTo>
                  <a:lnTo>
                    <a:pt x="3510" y="296921"/>
                  </a:lnTo>
                  <a:lnTo>
                    <a:pt x="3595" y="296620"/>
                  </a:lnTo>
                  <a:lnTo>
                    <a:pt x="3556" y="296005"/>
                  </a:lnTo>
                  <a:lnTo>
                    <a:pt x="3349" y="294774"/>
                  </a:lnTo>
                  <a:lnTo>
                    <a:pt x="3230" y="294332"/>
                  </a:lnTo>
                  <a:lnTo>
                    <a:pt x="3104" y="294098"/>
                  </a:lnTo>
                  <a:lnTo>
                    <a:pt x="2430" y="293239"/>
                  </a:lnTo>
                  <a:lnTo>
                    <a:pt x="1793" y="292864"/>
                  </a:lnTo>
                  <a:lnTo>
                    <a:pt x="934" y="292471"/>
                  </a:lnTo>
                  <a:lnTo>
                    <a:pt x="610" y="292140"/>
                  </a:lnTo>
                  <a:lnTo>
                    <a:pt x="486" y="291777"/>
                  </a:lnTo>
                  <a:lnTo>
                    <a:pt x="479" y="290688"/>
                  </a:lnTo>
                  <a:lnTo>
                    <a:pt x="333" y="290222"/>
                  </a:lnTo>
                  <a:lnTo>
                    <a:pt x="368" y="289673"/>
                  </a:lnTo>
                  <a:lnTo>
                    <a:pt x="734" y="289590"/>
                  </a:lnTo>
                  <a:lnTo>
                    <a:pt x="858" y="289401"/>
                  </a:lnTo>
                  <a:lnTo>
                    <a:pt x="1171" y="288252"/>
                  </a:lnTo>
                  <a:lnTo>
                    <a:pt x="1242" y="287361"/>
                  </a:lnTo>
                  <a:lnTo>
                    <a:pt x="593" y="285398"/>
                  </a:lnTo>
                  <a:lnTo>
                    <a:pt x="126" y="284377"/>
                  </a:lnTo>
                  <a:lnTo>
                    <a:pt x="74" y="284136"/>
                  </a:lnTo>
                  <a:lnTo>
                    <a:pt x="0" y="282636"/>
                  </a:lnTo>
                  <a:lnTo>
                    <a:pt x="430" y="281694"/>
                  </a:lnTo>
                  <a:lnTo>
                    <a:pt x="1201" y="280826"/>
                  </a:lnTo>
                  <a:lnTo>
                    <a:pt x="2468" y="279841"/>
                  </a:lnTo>
                  <a:lnTo>
                    <a:pt x="3793" y="277682"/>
                  </a:lnTo>
                  <a:lnTo>
                    <a:pt x="4130" y="277365"/>
                  </a:lnTo>
                  <a:lnTo>
                    <a:pt x="4141" y="277075"/>
                  </a:lnTo>
                  <a:lnTo>
                    <a:pt x="3915" y="276503"/>
                  </a:lnTo>
                  <a:lnTo>
                    <a:pt x="3721" y="276321"/>
                  </a:lnTo>
                  <a:lnTo>
                    <a:pt x="3318" y="276142"/>
                  </a:lnTo>
                  <a:lnTo>
                    <a:pt x="2939" y="275606"/>
                  </a:lnTo>
                  <a:lnTo>
                    <a:pt x="2783" y="274927"/>
                  </a:lnTo>
                  <a:lnTo>
                    <a:pt x="2756" y="274043"/>
                  </a:lnTo>
                  <a:lnTo>
                    <a:pt x="3026" y="273672"/>
                  </a:lnTo>
                  <a:lnTo>
                    <a:pt x="3021" y="273033"/>
                  </a:lnTo>
                  <a:lnTo>
                    <a:pt x="2738" y="272859"/>
                  </a:lnTo>
                  <a:lnTo>
                    <a:pt x="2645" y="272609"/>
                  </a:lnTo>
                  <a:lnTo>
                    <a:pt x="2663" y="272464"/>
                  </a:lnTo>
                  <a:lnTo>
                    <a:pt x="2791" y="272242"/>
                  </a:lnTo>
                  <a:lnTo>
                    <a:pt x="3204" y="271798"/>
                  </a:lnTo>
                  <a:lnTo>
                    <a:pt x="3855" y="271266"/>
                  </a:lnTo>
                  <a:lnTo>
                    <a:pt x="3908" y="270999"/>
                  </a:lnTo>
                  <a:lnTo>
                    <a:pt x="3779" y="270462"/>
                  </a:lnTo>
                  <a:lnTo>
                    <a:pt x="3541" y="270093"/>
                  </a:lnTo>
                  <a:lnTo>
                    <a:pt x="3374" y="269108"/>
                  </a:lnTo>
                  <a:lnTo>
                    <a:pt x="3398" y="268752"/>
                  </a:lnTo>
                  <a:lnTo>
                    <a:pt x="3555" y="268511"/>
                  </a:lnTo>
                  <a:lnTo>
                    <a:pt x="3797" y="267399"/>
                  </a:lnTo>
                  <a:lnTo>
                    <a:pt x="3825" y="266936"/>
                  </a:lnTo>
                  <a:lnTo>
                    <a:pt x="3735" y="266266"/>
                  </a:lnTo>
                  <a:lnTo>
                    <a:pt x="3604" y="265687"/>
                  </a:lnTo>
                  <a:lnTo>
                    <a:pt x="3352" y="265290"/>
                  </a:lnTo>
                  <a:lnTo>
                    <a:pt x="3103" y="265067"/>
                  </a:lnTo>
                  <a:lnTo>
                    <a:pt x="2660" y="263249"/>
                  </a:lnTo>
                  <a:lnTo>
                    <a:pt x="2630" y="262194"/>
                  </a:lnTo>
                  <a:lnTo>
                    <a:pt x="2797" y="261558"/>
                  </a:lnTo>
                  <a:lnTo>
                    <a:pt x="3190" y="261072"/>
                  </a:lnTo>
                  <a:lnTo>
                    <a:pt x="3369" y="260664"/>
                  </a:lnTo>
                  <a:lnTo>
                    <a:pt x="3667" y="259672"/>
                  </a:lnTo>
                  <a:lnTo>
                    <a:pt x="3760" y="259170"/>
                  </a:lnTo>
                  <a:lnTo>
                    <a:pt x="4092" y="258421"/>
                  </a:lnTo>
                  <a:lnTo>
                    <a:pt x="4380" y="257968"/>
                  </a:lnTo>
                  <a:lnTo>
                    <a:pt x="4593" y="256823"/>
                  </a:lnTo>
                  <a:lnTo>
                    <a:pt x="5299" y="256617"/>
                  </a:lnTo>
                  <a:lnTo>
                    <a:pt x="6894" y="254792"/>
                  </a:lnTo>
                  <a:lnTo>
                    <a:pt x="7944" y="253696"/>
                  </a:lnTo>
                  <a:lnTo>
                    <a:pt x="8481" y="252079"/>
                  </a:lnTo>
                  <a:lnTo>
                    <a:pt x="8561" y="251752"/>
                  </a:lnTo>
                  <a:lnTo>
                    <a:pt x="8606" y="251158"/>
                  </a:lnTo>
                  <a:lnTo>
                    <a:pt x="8726" y="250801"/>
                  </a:lnTo>
                  <a:lnTo>
                    <a:pt x="8859" y="250644"/>
                  </a:lnTo>
                  <a:lnTo>
                    <a:pt x="9389" y="250310"/>
                  </a:lnTo>
                  <a:lnTo>
                    <a:pt x="9659" y="249990"/>
                  </a:lnTo>
                  <a:lnTo>
                    <a:pt x="9862" y="249628"/>
                  </a:lnTo>
                  <a:lnTo>
                    <a:pt x="9337" y="248092"/>
                  </a:lnTo>
                  <a:lnTo>
                    <a:pt x="9270" y="247775"/>
                  </a:lnTo>
                  <a:lnTo>
                    <a:pt x="9329" y="247509"/>
                  </a:lnTo>
                  <a:lnTo>
                    <a:pt x="9888" y="246750"/>
                  </a:lnTo>
                  <a:lnTo>
                    <a:pt x="9978" y="246497"/>
                  </a:lnTo>
                  <a:lnTo>
                    <a:pt x="10090" y="245974"/>
                  </a:lnTo>
                  <a:lnTo>
                    <a:pt x="10089" y="245039"/>
                  </a:lnTo>
                  <a:lnTo>
                    <a:pt x="10533" y="244315"/>
                  </a:lnTo>
                  <a:lnTo>
                    <a:pt x="10546" y="243779"/>
                  </a:lnTo>
                  <a:lnTo>
                    <a:pt x="10282" y="243189"/>
                  </a:lnTo>
                  <a:lnTo>
                    <a:pt x="9918" y="242783"/>
                  </a:lnTo>
                  <a:lnTo>
                    <a:pt x="9485" y="242097"/>
                  </a:lnTo>
                  <a:lnTo>
                    <a:pt x="9446" y="241842"/>
                  </a:lnTo>
                  <a:lnTo>
                    <a:pt x="9487" y="241211"/>
                  </a:lnTo>
                  <a:lnTo>
                    <a:pt x="9630" y="240594"/>
                  </a:lnTo>
                  <a:lnTo>
                    <a:pt x="9610" y="240089"/>
                  </a:lnTo>
                  <a:lnTo>
                    <a:pt x="9092" y="238542"/>
                  </a:lnTo>
                  <a:lnTo>
                    <a:pt x="8287" y="237471"/>
                  </a:lnTo>
                  <a:lnTo>
                    <a:pt x="8130" y="237131"/>
                  </a:lnTo>
                  <a:lnTo>
                    <a:pt x="8153" y="236012"/>
                  </a:lnTo>
                  <a:lnTo>
                    <a:pt x="8260" y="235684"/>
                  </a:lnTo>
                  <a:lnTo>
                    <a:pt x="8589" y="235459"/>
                  </a:lnTo>
                  <a:lnTo>
                    <a:pt x="9050" y="235295"/>
                  </a:lnTo>
                  <a:lnTo>
                    <a:pt x="9681" y="234691"/>
                  </a:lnTo>
                  <a:lnTo>
                    <a:pt x="9272" y="234154"/>
                  </a:lnTo>
                  <a:lnTo>
                    <a:pt x="8946" y="233831"/>
                  </a:lnTo>
                  <a:lnTo>
                    <a:pt x="8632" y="233382"/>
                  </a:lnTo>
                  <a:lnTo>
                    <a:pt x="8548" y="232786"/>
                  </a:lnTo>
                  <a:lnTo>
                    <a:pt x="8597" y="232520"/>
                  </a:lnTo>
                  <a:lnTo>
                    <a:pt x="8661" y="232345"/>
                  </a:lnTo>
                  <a:lnTo>
                    <a:pt x="9017" y="232284"/>
                  </a:lnTo>
                  <a:lnTo>
                    <a:pt x="9623" y="231940"/>
                  </a:lnTo>
                  <a:lnTo>
                    <a:pt x="9742" y="231739"/>
                  </a:lnTo>
                  <a:lnTo>
                    <a:pt x="9625" y="231091"/>
                  </a:lnTo>
                  <a:lnTo>
                    <a:pt x="9739" y="230391"/>
                  </a:lnTo>
                  <a:lnTo>
                    <a:pt x="10000" y="229614"/>
                  </a:lnTo>
                  <a:lnTo>
                    <a:pt x="10493" y="228923"/>
                  </a:lnTo>
                  <a:lnTo>
                    <a:pt x="11310" y="227963"/>
                  </a:lnTo>
                  <a:lnTo>
                    <a:pt x="12381" y="226286"/>
                  </a:lnTo>
                  <a:lnTo>
                    <a:pt x="12484" y="225951"/>
                  </a:lnTo>
                  <a:lnTo>
                    <a:pt x="12508" y="225586"/>
                  </a:lnTo>
                  <a:lnTo>
                    <a:pt x="12202" y="224046"/>
                  </a:lnTo>
                  <a:lnTo>
                    <a:pt x="12147" y="223854"/>
                  </a:lnTo>
                  <a:lnTo>
                    <a:pt x="11597" y="222795"/>
                  </a:lnTo>
                  <a:lnTo>
                    <a:pt x="11539" y="222485"/>
                  </a:lnTo>
                  <a:lnTo>
                    <a:pt x="11567" y="222252"/>
                  </a:lnTo>
                  <a:lnTo>
                    <a:pt x="11795" y="222064"/>
                  </a:lnTo>
                  <a:lnTo>
                    <a:pt x="12241" y="221931"/>
                  </a:lnTo>
                  <a:lnTo>
                    <a:pt x="12679" y="221542"/>
                  </a:lnTo>
                  <a:lnTo>
                    <a:pt x="12779" y="221335"/>
                  </a:lnTo>
                  <a:lnTo>
                    <a:pt x="13071" y="220160"/>
                  </a:lnTo>
                  <a:lnTo>
                    <a:pt x="12994" y="219995"/>
                  </a:lnTo>
                  <a:lnTo>
                    <a:pt x="12717" y="219773"/>
                  </a:lnTo>
                  <a:lnTo>
                    <a:pt x="11447" y="219204"/>
                  </a:lnTo>
                  <a:lnTo>
                    <a:pt x="11007" y="219121"/>
                  </a:lnTo>
                  <a:lnTo>
                    <a:pt x="10962" y="218958"/>
                  </a:lnTo>
                  <a:lnTo>
                    <a:pt x="10992" y="218442"/>
                  </a:lnTo>
                  <a:lnTo>
                    <a:pt x="10935" y="218020"/>
                  </a:lnTo>
                  <a:lnTo>
                    <a:pt x="10631" y="216685"/>
                  </a:lnTo>
                  <a:lnTo>
                    <a:pt x="10398" y="216281"/>
                  </a:lnTo>
                  <a:lnTo>
                    <a:pt x="9843" y="215839"/>
                  </a:lnTo>
                  <a:lnTo>
                    <a:pt x="9711" y="215490"/>
                  </a:lnTo>
                  <a:lnTo>
                    <a:pt x="10273" y="214400"/>
                  </a:lnTo>
                  <a:lnTo>
                    <a:pt x="10713" y="213921"/>
                  </a:lnTo>
                  <a:lnTo>
                    <a:pt x="10675" y="213718"/>
                  </a:lnTo>
                  <a:lnTo>
                    <a:pt x="10326" y="213028"/>
                  </a:lnTo>
                  <a:lnTo>
                    <a:pt x="10157" y="212576"/>
                  </a:lnTo>
                  <a:lnTo>
                    <a:pt x="10353" y="212180"/>
                  </a:lnTo>
                  <a:lnTo>
                    <a:pt x="10692" y="211991"/>
                  </a:lnTo>
                  <a:lnTo>
                    <a:pt x="10848" y="211302"/>
                  </a:lnTo>
                  <a:lnTo>
                    <a:pt x="10818" y="210982"/>
                  </a:lnTo>
                  <a:lnTo>
                    <a:pt x="10869" y="210760"/>
                  </a:lnTo>
                  <a:lnTo>
                    <a:pt x="11023" y="210520"/>
                  </a:lnTo>
                  <a:lnTo>
                    <a:pt x="11187" y="210497"/>
                  </a:lnTo>
                  <a:lnTo>
                    <a:pt x="11710" y="210321"/>
                  </a:lnTo>
                  <a:lnTo>
                    <a:pt x="11953" y="209870"/>
                  </a:lnTo>
                  <a:lnTo>
                    <a:pt x="11940" y="209632"/>
                  </a:lnTo>
                  <a:lnTo>
                    <a:pt x="12027" y="209418"/>
                  </a:lnTo>
                  <a:lnTo>
                    <a:pt x="12392" y="209023"/>
                  </a:lnTo>
                  <a:lnTo>
                    <a:pt x="12411" y="208844"/>
                  </a:lnTo>
                  <a:lnTo>
                    <a:pt x="12287" y="208600"/>
                  </a:lnTo>
                  <a:lnTo>
                    <a:pt x="11690" y="208019"/>
                  </a:lnTo>
                  <a:lnTo>
                    <a:pt x="11592" y="207757"/>
                  </a:lnTo>
                  <a:lnTo>
                    <a:pt x="11594" y="207533"/>
                  </a:lnTo>
                  <a:lnTo>
                    <a:pt x="11688" y="207245"/>
                  </a:lnTo>
                  <a:lnTo>
                    <a:pt x="11888" y="206988"/>
                  </a:lnTo>
                  <a:lnTo>
                    <a:pt x="12607" y="206258"/>
                  </a:lnTo>
                  <a:lnTo>
                    <a:pt x="12889" y="205822"/>
                  </a:lnTo>
                  <a:lnTo>
                    <a:pt x="12794" y="205247"/>
                  </a:lnTo>
                  <a:lnTo>
                    <a:pt x="13022" y="204818"/>
                  </a:lnTo>
                  <a:lnTo>
                    <a:pt x="13164" y="204666"/>
                  </a:lnTo>
                  <a:lnTo>
                    <a:pt x="13210" y="204509"/>
                  </a:lnTo>
                  <a:lnTo>
                    <a:pt x="13289" y="203697"/>
                  </a:lnTo>
                  <a:lnTo>
                    <a:pt x="13636" y="202922"/>
                  </a:lnTo>
                  <a:lnTo>
                    <a:pt x="13517" y="202616"/>
                  </a:lnTo>
                  <a:lnTo>
                    <a:pt x="13998" y="201975"/>
                  </a:lnTo>
                  <a:lnTo>
                    <a:pt x="14003" y="200958"/>
                  </a:lnTo>
                  <a:lnTo>
                    <a:pt x="13072" y="200597"/>
                  </a:lnTo>
                  <a:lnTo>
                    <a:pt x="12850" y="200392"/>
                  </a:lnTo>
                  <a:lnTo>
                    <a:pt x="12891" y="200115"/>
                  </a:lnTo>
                  <a:lnTo>
                    <a:pt x="13011" y="199978"/>
                  </a:lnTo>
                  <a:lnTo>
                    <a:pt x="13673" y="199905"/>
                  </a:lnTo>
                  <a:lnTo>
                    <a:pt x="14031" y="199729"/>
                  </a:lnTo>
                  <a:lnTo>
                    <a:pt x="14197" y="199543"/>
                  </a:lnTo>
                  <a:lnTo>
                    <a:pt x="14285" y="199318"/>
                  </a:lnTo>
                  <a:lnTo>
                    <a:pt x="14310" y="199017"/>
                  </a:lnTo>
                  <a:lnTo>
                    <a:pt x="14208" y="198339"/>
                  </a:lnTo>
                  <a:lnTo>
                    <a:pt x="14099" y="198045"/>
                  </a:lnTo>
                  <a:lnTo>
                    <a:pt x="13858" y="197877"/>
                  </a:lnTo>
                  <a:lnTo>
                    <a:pt x="13403" y="197784"/>
                  </a:lnTo>
                  <a:lnTo>
                    <a:pt x="13110" y="197831"/>
                  </a:lnTo>
                  <a:lnTo>
                    <a:pt x="11297" y="197318"/>
                  </a:lnTo>
                  <a:lnTo>
                    <a:pt x="11231" y="197030"/>
                  </a:lnTo>
                  <a:lnTo>
                    <a:pt x="11151" y="195867"/>
                  </a:lnTo>
                  <a:lnTo>
                    <a:pt x="11586" y="195125"/>
                  </a:lnTo>
                  <a:lnTo>
                    <a:pt x="12092" y="194710"/>
                  </a:lnTo>
                  <a:lnTo>
                    <a:pt x="12326" y="194801"/>
                  </a:lnTo>
                  <a:lnTo>
                    <a:pt x="12457" y="194751"/>
                  </a:lnTo>
                  <a:lnTo>
                    <a:pt x="12469" y="193551"/>
                  </a:lnTo>
                  <a:lnTo>
                    <a:pt x="12051" y="193479"/>
                  </a:lnTo>
                  <a:lnTo>
                    <a:pt x="11495" y="193121"/>
                  </a:lnTo>
                  <a:lnTo>
                    <a:pt x="10828" y="191151"/>
                  </a:lnTo>
                  <a:lnTo>
                    <a:pt x="10804" y="191008"/>
                  </a:lnTo>
                  <a:lnTo>
                    <a:pt x="10928" y="190439"/>
                  </a:lnTo>
                  <a:lnTo>
                    <a:pt x="10784" y="190159"/>
                  </a:lnTo>
                  <a:lnTo>
                    <a:pt x="10487" y="189790"/>
                  </a:lnTo>
                  <a:lnTo>
                    <a:pt x="9920" y="189804"/>
                  </a:lnTo>
                  <a:lnTo>
                    <a:pt x="9121" y="189100"/>
                  </a:lnTo>
                  <a:lnTo>
                    <a:pt x="8196" y="187600"/>
                  </a:lnTo>
                  <a:lnTo>
                    <a:pt x="7582" y="186934"/>
                  </a:lnTo>
                  <a:lnTo>
                    <a:pt x="6896" y="186393"/>
                  </a:lnTo>
                  <a:lnTo>
                    <a:pt x="6764" y="185332"/>
                  </a:lnTo>
                  <a:lnTo>
                    <a:pt x="6806" y="185089"/>
                  </a:lnTo>
                  <a:lnTo>
                    <a:pt x="7078" y="184706"/>
                  </a:lnTo>
                  <a:lnTo>
                    <a:pt x="7119" y="184439"/>
                  </a:lnTo>
                  <a:lnTo>
                    <a:pt x="7051" y="183853"/>
                  </a:lnTo>
                  <a:lnTo>
                    <a:pt x="6908" y="183565"/>
                  </a:lnTo>
                  <a:lnTo>
                    <a:pt x="7098" y="182184"/>
                  </a:lnTo>
                  <a:lnTo>
                    <a:pt x="7076" y="181890"/>
                  </a:lnTo>
                  <a:lnTo>
                    <a:pt x="6793" y="181380"/>
                  </a:lnTo>
                  <a:lnTo>
                    <a:pt x="6688" y="180899"/>
                  </a:lnTo>
                  <a:lnTo>
                    <a:pt x="6676" y="179747"/>
                  </a:lnTo>
                  <a:lnTo>
                    <a:pt x="6755" y="178972"/>
                  </a:lnTo>
                  <a:lnTo>
                    <a:pt x="6587" y="178605"/>
                  </a:lnTo>
                  <a:lnTo>
                    <a:pt x="6304" y="178252"/>
                  </a:lnTo>
                  <a:lnTo>
                    <a:pt x="5794" y="177959"/>
                  </a:lnTo>
                  <a:lnTo>
                    <a:pt x="4837" y="176843"/>
                  </a:lnTo>
                  <a:lnTo>
                    <a:pt x="4396" y="175843"/>
                  </a:lnTo>
                  <a:lnTo>
                    <a:pt x="3866" y="175289"/>
                  </a:lnTo>
                  <a:lnTo>
                    <a:pt x="3658" y="175298"/>
                  </a:lnTo>
                  <a:lnTo>
                    <a:pt x="3418" y="174962"/>
                  </a:lnTo>
                  <a:lnTo>
                    <a:pt x="3399" y="174009"/>
                  </a:lnTo>
                  <a:lnTo>
                    <a:pt x="3694" y="172545"/>
                  </a:lnTo>
                  <a:lnTo>
                    <a:pt x="4078" y="171781"/>
                  </a:lnTo>
                  <a:lnTo>
                    <a:pt x="4730" y="171366"/>
                  </a:lnTo>
                  <a:lnTo>
                    <a:pt x="5284" y="170519"/>
                  </a:lnTo>
                  <a:lnTo>
                    <a:pt x="5428" y="170268"/>
                  </a:lnTo>
                  <a:lnTo>
                    <a:pt x="5623" y="169592"/>
                  </a:lnTo>
                  <a:lnTo>
                    <a:pt x="5639" y="169300"/>
                  </a:lnTo>
                  <a:lnTo>
                    <a:pt x="5542" y="168880"/>
                  </a:lnTo>
                  <a:lnTo>
                    <a:pt x="5169" y="167599"/>
                  </a:lnTo>
                  <a:lnTo>
                    <a:pt x="4956" y="167416"/>
                  </a:lnTo>
                  <a:lnTo>
                    <a:pt x="4900" y="166970"/>
                  </a:lnTo>
                  <a:lnTo>
                    <a:pt x="5228" y="166564"/>
                  </a:lnTo>
                  <a:lnTo>
                    <a:pt x="5573" y="166516"/>
                  </a:lnTo>
                  <a:lnTo>
                    <a:pt x="6314" y="166558"/>
                  </a:lnTo>
                  <a:lnTo>
                    <a:pt x="6750" y="166332"/>
                  </a:lnTo>
                  <a:lnTo>
                    <a:pt x="7174" y="166069"/>
                  </a:lnTo>
                  <a:lnTo>
                    <a:pt x="7828" y="165432"/>
                  </a:lnTo>
                  <a:lnTo>
                    <a:pt x="9042" y="164330"/>
                  </a:lnTo>
                  <a:lnTo>
                    <a:pt x="9167" y="164072"/>
                  </a:lnTo>
                  <a:lnTo>
                    <a:pt x="9149" y="163307"/>
                  </a:lnTo>
                  <a:lnTo>
                    <a:pt x="9451" y="163027"/>
                  </a:lnTo>
                  <a:lnTo>
                    <a:pt x="11305" y="162634"/>
                  </a:lnTo>
                  <a:lnTo>
                    <a:pt x="11771" y="162347"/>
                  </a:lnTo>
                  <a:lnTo>
                    <a:pt x="13070" y="161940"/>
                  </a:lnTo>
                  <a:lnTo>
                    <a:pt x="13765" y="162029"/>
                  </a:lnTo>
                  <a:lnTo>
                    <a:pt x="14137" y="161932"/>
                  </a:lnTo>
                  <a:lnTo>
                    <a:pt x="14697" y="161492"/>
                  </a:lnTo>
                  <a:lnTo>
                    <a:pt x="14921" y="160746"/>
                  </a:lnTo>
                  <a:lnTo>
                    <a:pt x="15508" y="159884"/>
                  </a:lnTo>
                  <a:lnTo>
                    <a:pt x="16498" y="159328"/>
                  </a:lnTo>
                  <a:lnTo>
                    <a:pt x="16992" y="159305"/>
                  </a:lnTo>
                  <a:lnTo>
                    <a:pt x="19354" y="159734"/>
                  </a:lnTo>
                  <a:lnTo>
                    <a:pt x="20080" y="159958"/>
                  </a:lnTo>
                  <a:lnTo>
                    <a:pt x="20452" y="159963"/>
                  </a:lnTo>
                  <a:lnTo>
                    <a:pt x="20697" y="159841"/>
                  </a:lnTo>
                  <a:lnTo>
                    <a:pt x="21372" y="159162"/>
                  </a:lnTo>
                  <a:lnTo>
                    <a:pt x="22280" y="158780"/>
                  </a:lnTo>
                  <a:lnTo>
                    <a:pt x="22981" y="158065"/>
                  </a:lnTo>
                  <a:lnTo>
                    <a:pt x="23501" y="157371"/>
                  </a:lnTo>
                  <a:lnTo>
                    <a:pt x="23852" y="156902"/>
                  </a:lnTo>
                  <a:lnTo>
                    <a:pt x="24483" y="156431"/>
                  </a:lnTo>
                  <a:lnTo>
                    <a:pt x="25192" y="156081"/>
                  </a:lnTo>
                  <a:lnTo>
                    <a:pt x="25578" y="155723"/>
                  </a:lnTo>
                  <a:lnTo>
                    <a:pt x="25683" y="155538"/>
                  </a:lnTo>
                  <a:lnTo>
                    <a:pt x="25678" y="155262"/>
                  </a:lnTo>
                  <a:lnTo>
                    <a:pt x="25605" y="155112"/>
                  </a:lnTo>
                  <a:lnTo>
                    <a:pt x="25136" y="154450"/>
                  </a:lnTo>
                  <a:lnTo>
                    <a:pt x="24859" y="153938"/>
                  </a:lnTo>
                  <a:lnTo>
                    <a:pt x="24874" y="153738"/>
                  </a:lnTo>
                  <a:lnTo>
                    <a:pt x="25075" y="153432"/>
                  </a:lnTo>
                  <a:lnTo>
                    <a:pt x="25092" y="153267"/>
                  </a:lnTo>
                  <a:lnTo>
                    <a:pt x="25030" y="153125"/>
                  </a:lnTo>
                  <a:lnTo>
                    <a:pt x="24572" y="152810"/>
                  </a:lnTo>
                  <a:lnTo>
                    <a:pt x="24445" y="151856"/>
                  </a:lnTo>
                  <a:lnTo>
                    <a:pt x="24536" y="151696"/>
                  </a:lnTo>
                  <a:lnTo>
                    <a:pt x="24926" y="151420"/>
                  </a:lnTo>
                  <a:lnTo>
                    <a:pt x="25488" y="151336"/>
                  </a:lnTo>
                  <a:lnTo>
                    <a:pt x="25767" y="151110"/>
                  </a:lnTo>
                  <a:lnTo>
                    <a:pt x="25739" y="150862"/>
                  </a:lnTo>
                  <a:lnTo>
                    <a:pt x="25195" y="150341"/>
                  </a:lnTo>
                  <a:lnTo>
                    <a:pt x="25133" y="150129"/>
                  </a:lnTo>
                  <a:lnTo>
                    <a:pt x="25186" y="149885"/>
                  </a:lnTo>
                  <a:lnTo>
                    <a:pt x="25792" y="148805"/>
                  </a:lnTo>
                  <a:lnTo>
                    <a:pt x="26077" y="148570"/>
                  </a:lnTo>
                  <a:lnTo>
                    <a:pt x="27313" y="148279"/>
                  </a:lnTo>
                  <a:lnTo>
                    <a:pt x="27582" y="147997"/>
                  </a:lnTo>
                  <a:lnTo>
                    <a:pt x="27763" y="147642"/>
                  </a:lnTo>
                  <a:lnTo>
                    <a:pt x="28161" y="147166"/>
                  </a:lnTo>
                  <a:lnTo>
                    <a:pt x="28407" y="146918"/>
                  </a:lnTo>
                  <a:lnTo>
                    <a:pt x="28692" y="146767"/>
                  </a:lnTo>
                  <a:lnTo>
                    <a:pt x="29310" y="146683"/>
                  </a:lnTo>
                  <a:lnTo>
                    <a:pt x="29520" y="146747"/>
                  </a:lnTo>
                  <a:lnTo>
                    <a:pt x="30154" y="147117"/>
                  </a:lnTo>
                  <a:lnTo>
                    <a:pt x="30635" y="147067"/>
                  </a:lnTo>
                  <a:lnTo>
                    <a:pt x="30865" y="146845"/>
                  </a:lnTo>
                  <a:lnTo>
                    <a:pt x="30923" y="146152"/>
                  </a:lnTo>
                  <a:lnTo>
                    <a:pt x="31045" y="145788"/>
                  </a:lnTo>
                  <a:lnTo>
                    <a:pt x="31190" y="145570"/>
                  </a:lnTo>
                  <a:lnTo>
                    <a:pt x="31595" y="145306"/>
                  </a:lnTo>
                  <a:lnTo>
                    <a:pt x="32115" y="145097"/>
                  </a:lnTo>
                  <a:lnTo>
                    <a:pt x="33272" y="144895"/>
                  </a:lnTo>
                  <a:lnTo>
                    <a:pt x="33920" y="144476"/>
                  </a:lnTo>
                  <a:lnTo>
                    <a:pt x="34617" y="143644"/>
                  </a:lnTo>
                  <a:lnTo>
                    <a:pt x="35261" y="142664"/>
                  </a:lnTo>
                  <a:lnTo>
                    <a:pt x="35681" y="142207"/>
                  </a:lnTo>
                  <a:lnTo>
                    <a:pt x="36089" y="141397"/>
                  </a:lnTo>
                  <a:lnTo>
                    <a:pt x="35992" y="140772"/>
                  </a:lnTo>
                  <a:lnTo>
                    <a:pt x="35835" y="140528"/>
                  </a:lnTo>
                  <a:lnTo>
                    <a:pt x="35863" y="140373"/>
                  </a:lnTo>
                  <a:lnTo>
                    <a:pt x="36024" y="140221"/>
                  </a:lnTo>
                  <a:lnTo>
                    <a:pt x="36840" y="139856"/>
                  </a:lnTo>
                  <a:lnTo>
                    <a:pt x="37242" y="139457"/>
                  </a:lnTo>
                  <a:lnTo>
                    <a:pt x="37400" y="139113"/>
                  </a:lnTo>
                  <a:lnTo>
                    <a:pt x="37490" y="138375"/>
                  </a:lnTo>
                  <a:lnTo>
                    <a:pt x="37285" y="137044"/>
                  </a:lnTo>
                  <a:lnTo>
                    <a:pt x="37492" y="135893"/>
                  </a:lnTo>
                  <a:lnTo>
                    <a:pt x="38246" y="135759"/>
                  </a:lnTo>
                  <a:lnTo>
                    <a:pt x="38420" y="135525"/>
                  </a:lnTo>
                  <a:lnTo>
                    <a:pt x="38564" y="135107"/>
                  </a:lnTo>
                  <a:lnTo>
                    <a:pt x="38447" y="134873"/>
                  </a:lnTo>
                  <a:lnTo>
                    <a:pt x="37751" y="134628"/>
                  </a:lnTo>
                  <a:lnTo>
                    <a:pt x="37573" y="134510"/>
                  </a:lnTo>
                  <a:lnTo>
                    <a:pt x="37456" y="134231"/>
                  </a:lnTo>
                  <a:lnTo>
                    <a:pt x="37460" y="134061"/>
                  </a:lnTo>
                  <a:lnTo>
                    <a:pt x="37557" y="133723"/>
                  </a:lnTo>
                  <a:lnTo>
                    <a:pt x="37774" y="133428"/>
                  </a:lnTo>
                  <a:lnTo>
                    <a:pt x="38107" y="133148"/>
                  </a:lnTo>
                  <a:lnTo>
                    <a:pt x="38511" y="132101"/>
                  </a:lnTo>
                  <a:lnTo>
                    <a:pt x="38673" y="131987"/>
                  </a:lnTo>
                  <a:lnTo>
                    <a:pt x="39962" y="131394"/>
                  </a:lnTo>
                  <a:lnTo>
                    <a:pt x="40123" y="131311"/>
                  </a:lnTo>
                  <a:lnTo>
                    <a:pt x="40828" y="131348"/>
                  </a:lnTo>
                  <a:lnTo>
                    <a:pt x="41755" y="130752"/>
                  </a:lnTo>
                  <a:lnTo>
                    <a:pt x="41833" y="130434"/>
                  </a:lnTo>
                  <a:lnTo>
                    <a:pt x="41826" y="129509"/>
                  </a:lnTo>
                  <a:lnTo>
                    <a:pt x="41755" y="129176"/>
                  </a:lnTo>
                  <a:lnTo>
                    <a:pt x="42009" y="128653"/>
                  </a:lnTo>
                  <a:lnTo>
                    <a:pt x="42285" y="128444"/>
                  </a:lnTo>
                  <a:lnTo>
                    <a:pt x="42569" y="128234"/>
                  </a:lnTo>
                  <a:lnTo>
                    <a:pt x="43196" y="127956"/>
                  </a:lnTo>
                  <a:lnTo>
                    <a:pt x="43276" y="127813"/>
                  </a:lnTo>
                  <a:lnTo>
                    <a:pt x="43171" y="127507"/>
                  </a:lnTo>
                  <a:lnTo>
                    <a:pt x="42481" y="127192"/>
                  </a:lnTo>
                  <a:lnTo>
                    <a:pt x="42230" y="126979"/>
                  </a:lnTo>
                  <a:lnTo>
                    <a:pt x="41993" y="126544"/>
                  </a:lnTo>
                  <a:lnTo>
                    <a:pt x="41846" y="126399"/>
                  </a:lnTo>
                  <a:lnTo>
                    <a:pt x="41193" y="126115"/>
                  </a:lnTo>
                  <a:lnTo>
                    <a:pt x="40925" y="125892"/>
                  </a:lnTo>
                  <a:lnTo>
                    <a:pt x="40815" y="125627"/>
                  </a:lnTo>
                  <a:lnTo>
                    <a:pt x="40901" y="125398"/>
                  </a:lnTo>
                  <a:lnTo>
                    <a:pt x="41503" y="125308"/>
                  </a:lnTo>
                  <a:lnTo>
                    <a:pt x="41631" y="125235"/>
                  </a:lnTo>
                  <a:lnTo>
                    <a:pt x="41883" y="124894"/>
                  </a:lnTo>
                  <a:lnTo>
                    <a:pt x="42201" y="123892"/>
                  </a:lnTo>
                  <a:lnTo>
                    <a:pt x="42307" y="123350"/>
                  </a:lnTo>
                  <a:lnTo>
                    <a:pt x="42341" y="122933"/>
                  </a:lnTo>
                  <a:lnTo>
                    <a:pt x="42265" y="122699"/>
                  </a:lnTo>
                  <a:lnTo>
                    <a:pt x="41933" y="122356"/>
                  </a:lnTo>
                  <a:lnTo>
                    <a:pt x="40347" y="121751"/>
                  </a:lnTo>
                  <a:lnTo>
                    <a:pt x="39239" y="121223"/>
                  </a:lnTo>
                  <a:lnTo>
                    <a:pt x="39024" y="120982"/>
                  </a:lnTo>
                  <a:lnTo>
                    <a:pt x="38983" y="120724"/>
                  </a:lnTo>
                  <a:lnTo>
                    <a:pt x="38995" y="120149"/>
                  </a:lnTo>
                  <a:lnTo>
                    <a:pt x="39096" y="119672"/>
                  </a:lnTo>
                  <a:lnTo>
                    <a:pt x="39226" y="119434"/>
                  </a:lnTo>
                  <a:lnTo>
                    <a:pt x="39395" y="119296"/>
                  </a:lnTo>
                  <a:lnTo>
                    <a:pt x="40904" y="118991"/>
                  </a:lnTo>
                  <a:lnTo>
                    <a:pt x="41582" y="119098"/>
                  </a:lnTo>
                  <a:lnTo>
                    <a:pt x="42186" y="118852"/>
                  </a:lnTo>
                  <a:lnTo>
                    <a:pt x="42506" y="118619"/>
                  </a:lnTo>
                  <a:lnTo>
                    <a:pt x="42574" y="118376"/>
                  </a:lnTo>
                  <a:lnTo>
                    <a:pt x="42398" y="117936"/>
                  </a:lnTo>
                  <a:lnTo>
                    <a:pt x="42352" y="117650"/>
                  </a:lnTo>
                  <a:lnTo>
                    <a:pt x="42358" y="116508"/>
                  </a:lnTo>
                  <a:lnTo>
                    <a:pt x="42483" y="116085"/>
                  </a:lnTo>
                  <a:lnTo>
                    <a:pt x="42701" y="116064"/>
                  </a:lnTo>
                  <a:lnTo>
                    <a:pt x="42941" y="116183"/>
                  </a:lnTo>
                  <a:lnTo>
                    <a:pt x="43149" y="116216"/>
                  </a:lnTo>
                  <a:lnTo>
                    <a:pt x="43373" y="116038"/>
                  </a:lnTo>
                  <a:lnTo>
                    <a:pt x="43719" y="115438"/>
                  </a:lnTo>
                  <a:lnTo>
                    <a:pt x="43866" y="115048"/>
                  </a:lnTo>
                  <a:lnTo>
                    <a:pt x="43861" y="114488"/>
                  </a:lnTo>
                  <a:lnTo>
                    <a:pt x="43341" y="114334"/>
                  </a:lnTo>
                  <a:lnTo>
                    <a:pt x="42357" y="114207"/>
                  </a:lnTo>
                  <a:lnTo>
                    <a:pt x="41926" y="114292"/>
                  </a:lnTo>
                  <a:lnTo>
                    <a:pt x="41712" y="113997"/>
                  </a:lnTo>
                  <a:lnTo>
                    <a:pt x="41619" y="113622"/>
                  </a:lnTo>
                  <a:lnTo>
                    <a:pt x="41338" y="113249"/>
                  </a:lnTo>
                  <a:lnTo>
                    <a:pt x="41274" y="112946"/>
                  </a:lnTo>
                  <a:lnTo>
                    <a:pt x="41299" y="112679"/>
                  </a:lnTo>
                  <a:lnTo>
                    <a:pt x="41316" y="112383"/>
                  </a:lnTo>
                  <a:lnTo>
                    <a:pt x="41189" y="112035"/>
                  </a:lnTo>
                  <a:lnTo>
                    <a:pt x="40633" y="111064"/>
                  </a:lnTo>
                  <a:lnTo>
                    <a:pt x="40416" y="110034"/>
                  </a:lnTo>
                  <a:lnTo>
                    <a:pt x="40549" y="109797"/>
                  </a:lnTo>
                  <a:lnTo>
                    <a:pt x="40572" y="109601"/>
                  </a:lnTo>
                  <a:lnTo>
                    <a:pt x="40676" y="109424"/>
                  </a:lnTo>
                  <a:lnTo>
                    <a:pt x="40193" y="108861"/>
                  </a:lnTo>
                  <a:lnTo>
                    <a:pt x="39179" y="108383"/>
                  </a:lnTo>
                  <a:lnTo>
                    <a:pt x="39085" y="108067"/>
                  </a:lnTo>
                  <a:lnTo>
                    <a:pt x="39439" y="107869"/>
                  </a:lnTo>
                  <a:lnTo>
                    <a:pt x="39453" y="107608"/>
                  </a:lnTo>
                  <a:lnTo>
                    <a:pt x="39290" y="107260"/>
                  </a:lnTo>
                  <a:lnTo>
                    <a:pt x="38726" y="106530"/>
                  </a:lnTo>
                  <a:lnTo>
                    <a:pt x="38353" y="106241"/>
                  </a:lnTo>
                  <a:lnTo>
                    <a:pt x="38136" y="106146"/>
                  </a:lnTo>
                  <a:lnTo>
                    <a:pt x="37998" y="106233"/>
                  </a:lnTo>
                  <a:lnTo>
                    <a:pt x="37978" y="106549"/>
                  </a:lnTo>
                  <a:lnTo>
                    <a:pt x="37866" y="106744"/>
                  </a:lnTo>
                  <a:lnTo>
                    <a:pt x="37677" y="106816"/>
                  </a:lnTo>
                  <a:lnTo>
                    <a:pt x="37368" y="106871"/>
                  </a:lnTo>
                  <a:lnTo>
                    <a:pt x="37216" y="106701"/>
                  </a:lnTo>
                  <a:lnTo>
                    <a:pt x="37144" y="106543"/>
                  </a:lnTo>
                  <a:lnTo>
                    <a:pt x="37147" y="106329"/>
                  </a:lnTo>
                  <a:lnTo>
                    <a:pt x="37070" y="106180"/>
                  </a:lnTo>
                  <a:lnTo>
                    <a:pt x="36334" y="106255"/>
                  </a:lnTo>
                  <a:lnTo>
                    <a:pt x="36095" y="106142"/>
                  </a:lnTo>
                  <a:lnTo>
                    <a:pt x="35853" y="105959"/>
                  </a:lnTo>
                  <a:lnTo>
                    <a:pt x="35785" y="105728"/>
                  </a:lnTo>
                  <a:lnTo>
                    <a:pt x="35818" y="105349"/>
                  </a:lnTo>
                  <a:lnTo>
                    <a:pt x="35809" y="105071"/>
                  </a:lnTo>
                  <a:lnTo>
                    <a:pt x="35606" y="104779"/>
                  </a:lnTo>
                  <a:lnTo>
                    <a:pt x="35539" y="104549"/>
                  </a:lnTo>
                  <a:lnTo>
                    <a:pt x="35617" y="104382"/>
                  </a:lnTo>
                  <a:lnTo>
                    <a:pt x="35727" y="104037"/>
                  </a:lnTo>
                  <a:lnTo>
                    <a:pt x="35729" y="103840"/>
                  </a:lnTo>
                  <a:lnTo>
                    <a:pt x="35571" y="103686"/>
                  </a:lnTo>
                  <a:lnTo>
                    <a:pt x="35131" y="103803"/>
                  </a:lnTo>
                  <a:lnTo>
                    <a:pt x="34839" y="103794"/>
                  </a:lnTo>
                  <a:lnTo>
                    <a:pt x="34028" y="103399"/>
                  </a:lnTo>
                  <a:lnTo>
                    <a:pt x="34119" y="103071"/>
                  </a:lnTo>
                  <a:lnTo>
                    <a:pt x="34074" y="102751"/>
                  </a:lnTo>
                  <a:lnTo>
                    <a:pt x="33717" y="102359"/>
                  </a:lnTo>
                  <a:lnTo>
                    <a:pt x="33316" y="101594"/>
                  </a:lnTo>
                  <a:lnTo>
                    <a:pt x="33348" y="101262"/>
                  </a:lnTo>
                  <a:lnTo>
                    <a:pt x="33039" y="100881"/>
                  </a:lnTo>
                  <a:lnTo>
                    <a:pt x="32748" y="100676"/>
                  </a:lnTo>
                  <a:lnTo>
                    <a:pt x="32710" y="100547"/>
                  </a:lnTo>
                  <a:lnTo>
                    <a:pt x="32740" y="100068"/>
                  </a:lnTo>
                  <a:lnTo>
                    <a:pt x="32625" y="99881"/>
                  </a:lnTo>
                  <a:lnTo>
                    <a:pt x="31990" y="99634"/>
                  </a:lnTo>
                  <a:lnTo>
                    <a:pt x="30722" y="98354"/>
                  </a:lnTo>
                  <a:lnTo>
                    <a:pt x="30042" y="97991"/>
                  </a:lnTo>
                  <a:lnTo>
                    <a:pt x="29972" y="97812"/>
                  </a:lnTo>
                  <a:lnTo>
                    <a:pt x="29850" y="97080"/>
                  </a:lnTo>
                  <a:lnTo>
                    <a:pt x="29694" y="97071"/>
                  </a:lnTo>
                  <a:lnTo>
                    <a:pt x="29335" y="97404"/>
                  </a:lnTo>
                  <a:lnTo>
                    <a:pt x="29117" y="97279"/>
                  </a:lnTo>
                  <a:lnTo>
                    <a:pt x="28995" y="97119"/>
                  </a:lnTo>
                  <a:lnTo>
                    <a:pt x="28795" y="96449"/>
                  </a:lnTo>
                  <a:lnTo>
                    <a:pt x="28769" y="96145"/>
                  </a:lnTo>
                  <a:lnTo>
                    <a:pt x="28471" y="95178"/>
                  </a:lnTo>
                  <a:lnTo>
                    <a:pt x="28163" y="94771"/>
                  </a:lnTo>
                  <a:lnTo>
                    <a:pt x="27681" y="94688"/>
                  </a:lnTo>
                  <a:lnTo>
                    <a:pt x="27527" y="94481"/>
                  </a:lnTo>
                  <a:lnTo>
                    <a:pt x="27447" y="94178"/>
                  </a:lnTo>
                  <a:lnTo>
                    <a:pt x="27477" y="94048"/>
                  </a:lnTo>
                  <a:lnTo>
                    <a:pt x="28133" y="93567"/>
                  </a:lnTo>
                  <a:lnTo>
                    <a:pt x="28701" y="93285"/>
                  </a:lnTo>
                  <a:lnTo>
                    <a:pt x="28956" y="92783"/>
                  </a:lnTo>
                  <a:lnTo>
                    <a:pt x="28872" y="92508"/>
                  </a:lnTo>
                  <a:lnTo>
                    <a:pt x="28967" y="91909"/>
                  </a:lnTo>
                  <a:lnTo>
                    <a:pt x="29267" y="91619"/>
                  </a:lnTo>
                  <a:lnTo>
                    <a:pt x="29542" y="91219"/>
                  </a:lnTo>
                  <a:lnTo>
                    <a:pt x="29677" y="90516"/>
                  </a:lnTo>
                  <a:lnTo>
                    <a:pt x="30059" y="89759"/>
                  </a:lnTo>
                  <a:lnTo>
                    <a:pt x="29934" y="89620"/>
                  </a:lnTo>
                  <a:lnTo>
                    <a:pt x="29842" y="89406"/>
                  </a:lnTo>
                  <a:lnTo>
                    <a:pt x="30083" y="88754"/>
                  </a:lnTo>
                  <a:lnTo>
                    <a:pt x="30818" y="88084"/>
                  </a:lnTo>
                  <a:lnTo>
                    <a:pt x="31350" y="87875"/>
                  </a:lnTo>
                  <a:lnTo>
                    <a:pt x="31677" y="86887"/>
                  </a:lnTo>
                  <a:lnTo>
                    <a:pt x="31709" y="86426"/>
                  </a:lnTo>
                  <a:lnTo>
                    <a:pt x="31437" y="86029"/>
                  </a:lnTo>
                  <a:lnTo>
                    <a:pt x="31404" y="84914"/>
                  </a:lnTo>
                  <a:lnTo>
                    <a:pt x="31461" y="84626"/>
                  </a:lnTo>
                  <a:lnTo>
                    <a:pt x="31376" y="84380"/>
                  </a:lnTo>
                  <a:lnTo>
                    <a:pt x="30946" y="84267"/>
                  </a:lnTo>
                  <a:lnTo>
                    <a:pt x="30586" y="83885"/>
                  </a:lnTo>
                  <a:lnTo>
                    <a:pt x="30446" y="83544"/>
                  </a:lnTo>
                  <a:lnTo>
                    <a:pt x="30480" y="83224"/>
                  </a:lnTo>
                  <a:lnTo>
                    <a:pt x="30881" y="82223"/>
                  </a:lnTo>
                  <a:lnTo>
                    <a:pt x="31299" y="82089"/>
                  </a:lnTo>
                  <a:lnTo>
                    <a:pt x="31413" y="81944"/>
                  </a:lnTo>
                  <a:lnTo>
                    <a:pt x="31464" y="80428"/>
                  </a:lnTo>
                  <a:lnTo>
                    <a:pt x="31791" y="80079"/>
                  </a:lnTo>
                  <a:lnTo>
                    <a:pt x="31870" y="79794"/>
                  </a:lnTo>
                  <a:lnTo>
                    <a:pt x="31831" y="79585"/>
                  </a:lnTo>
                  <a:lnTo>
                    <a:pt x="31648" y="79204"/>
                  </a:lnTo>
                  <a:lnTo>
                    <a:pt x="31256" y="78754"/>
                  </a:lnTo>
                  <a:lnTo>
                    <a:pt x="31038" y="78646"/>
                  </a:lnTo>
                  <a:lnTo>
                    <a:pt x="30951" y="78373"/>
                  </a:lnTo>
                  <a:lnTo>
                    <a:pt x="30999" y="78092"/>
                  </a:lnTo>
                  <a:lnTo>
                    <a:pt x="31128" y="77813"/>
                  </a:lnTo>
                  <a:lnTo>
                    <a:pt x="31517" y="77175"/>
                  </a:lnTo>
                  <a:lnTo>
                    <a:pt x="31452" y="76967"/>
                  </a:lnTo>
                  <a:lnTo>
                    <a:pt x="31154" y="76666"/>
                  </a:lnTo>
                  <a:lnTo>
                    <a:pt x="31081" y="76372"/>
                  </a:lnTo>
                  <a:lnTo>
                    <a:pt x="31104" y="76214"/>
                  </a:lnTo>
                  <a:lnTo>
                    <a:pt x="31319" y="75608"/>
                  </a:lnTo>
                  <a:lnTo>
                    <a:pt x="31794" y="75085"/>
                  </a:lnTo>
                  <a:lnTo>
                    <a:pt x="32301" y="74771"/>
                  </a:lnTo>
                  <a:lnTo>
                    <a:pt x="32683" y="74066"/>
                  </a:lnTo>
                  <a:lnTo>
                    <a:pt x="32569" y="73583"/>
                  </a:lnTo>
                  <a:lnTo>
                    <a:pt x="32587" y="73441"/>
                  </a:lnTo>
                  <a:lnTo>
                    <a:pt x="32704" y="73210"/>
                  </a:lnTo>
                  <a:lnTo>
                    <a:pt x="33056" y="72843"/>
                  </a:lnTo>
                  <a:lnTo>
                    <a:pt x="33672" y="71215"/>
                  </a:lnTo>
                  <a:lnTo>
                    <a:pt x="33674" y="71011"/>
                  </a:lnTo>
                  <a:lnTo>
                    <a:pt x="33330" y="70640"/>
                  </a:lnTo>
                  <a:lnTo>
                    <a:pt x="33725" y="70055"/>
                  </a:lnTo>
                  <a:lnTo>
                    <a:pt x="34132" y="69165"/>
                  </a:lnTo>
                  <a:lnTo>
                    <a:pt x="34198" y="68883"/>
                  </a:lnTo>
                  <a:lnTo>
                    <a:pt x="34340" y="68789"/>
                  </a:lnTo>
                  <a:lnTo>
                    <a:pt x="34618" y="68790"/>
                  </a:lnTo>
                  <a:lnTo>
                    <a:pt x="34699" y="68651"/>
                  </a:lnTo>
                  <a:lnTo>
                    <a:pt x="34557" y="67641"/>
                  </a:lnTo>
                  <a:lnTo>
                    <a:pt x="33807" y="67450"/>
                  </a:lnTo>
                  <a:lnTo>
                    <a:pt x="33249" y="66921"/>
                  </a:lnTo>
                  <a:lnTo>
                    <a:pt x="32595" y="66444"/>
                  </a:lnTo>
                  <a:lnTo>
                    <a:pt x="31836" y="66073"/>
                  </a:lnTo>
                  <a:lnTo>
                    <a:pt x="31143" y="64378"/>
                  </a:lnTo>
                  <a:lnTo>
                    <a:pt x="31176" y="64193"/>
                  </a:lnTo>
                  <a:lnTo>
                    <a:pt x="31129" y="63797"/>
                  </a:lnTo>
                  <a:lnTo>
                    <a:pt x="30828" y="63263"/>
                  </a:lnTo>
                  <a:lnTo>
                    <a:pt x="30559" y="61632"/>
                  </a:lnTo>
                  <a:lnTo>
                    <a:pt x="30178" y="60851"/>
                  </a:lnTo>
                  <a:lnTo>
                    <a:pt x="29493" y="60787"/>
                  </a:lnTo>
                  <a:lnTo>
                    <a:pt x="28708" y="59891"/>
                  </a:lnTo>
                  <a:lnTo>
                    <a:pt x="28166" y="59690"/>
                  </a:lnTo>
                  <a:lnTo>
                    <a:pt x="27205" y="58705"/>
                  </a:lnTo>
                  <a:lnTo>
                    <a:pt x="26963" y="58181"/>
                  </a:lnTo>
                  <a:lnTo>
                    <a:pt x="26874" y="57288"/>
                  </a:lnTo>
                  <a:lnTo>
                    <a:pt x="27332" y="56313"/>
                  </a:lnTo>
                  <a:lnTo>
                    <a:pt x="27745" y="55849"/>
                  </a:lnTo>
                  <a:lnTo>
                    <a:pt x="28226" y="55644"/>
                  </a:lnTo>
                  <a:lnTo>
                    <a:pt x="28696" y="55250"/>
                  </a:lnTo>
                  <a:lnTo>
                    <a:pt x="30414" y="54753"/>
                  </a:lnTo>
                  <a:lnTo>
                    <a:pt x="31518" y="54877"/>
                  </a:lnTo>
                  <a:lnTo>
                    <a:pt x="32229" y="54365"/>
                  </a:lnTo>
                  <a:lnTo>
                    <a:pt x="33183" y="52694"/>
                  </a:lnTo>
                  <a:lnTo>
                    <a:pt x="33233" y="52421"/>
                  </a:lnTo>
                  <a:lnTo>
                    <a:pt x="29651" y="53523"/>
                  </a:lnTo>
                  <a:lnTo>
                    <a:pt x="29718" y="53375"/>
                  </a:lnTo>
                  <a:lnTo>
                    <a:pt x="29552" y="53144"/>
                  </a:lnTo>
                  <a:lnTo>
                    <a:pt x="29225" y="51664"/>
                  </a:lnTo>
                  <a:lnTo>
                    <a:pt x="29481" y="50358"/>
                  </a:lnTo>
                  <a:lnTo>
                    <a:pt x="29456" y="49226"/>
                  </a:lnTo>
                  <a:lnTo>
                    <a:pt x="29383" y="48957"/>
                  </a:lnTo>
                  <a:lnTo>
                    <a:pt x="29090" y="48721"/>
                  </a:lnTo>
                  <a:lnTo>
                    <a:pt x="28738" y="49008"/>
                  </a:lnTo>
                  <a:lnTo>
                    <a:pt x="28500" y="49064"/>
                  </a:lnTo>
                  <a:lnTo>
                    <a:pt x="28348" y="49042"/>
                  </a:lnTo>
                  <a:lnTo>
                    <a:pt x="27761" y="48652"/>
                  </a:lnTo>
                  <a:lnTo>
                    <a:pt x="27663" y="48271"/>
                  </a:lnTo>
                  <a:lnTo>
                    <a:pt x="27679" y="48126"/>
                  </a:lnTo>
                  <a:lnTo>
                    <a:pt x="27845" y="48038"/>
                  </a:lnTo>
                  <a:lnTo>
                    <a:pt x="28095" y="48069"/>
                  </a:lnTo>
                  <a:lnTo>
                    <a:pt x="28258" y="47591"/>
                  </a:lnTo>
                  <a:lnTo>
                    <a:pt x="27989" y="46086"/>
                  </a:lnTo>
                  <a:lnTo>
                    <a:pt x="27571" y="45513"/>
                  </a:lnTo>
                  <a:lnTo>
                    <a:pt x="27579" y="45363"/>
                  </a:lnTo>
                  <a:lnTo>
                    <a:pt x="28381" y="44862"/>
                  </a:lnTo>
                  <a:lnTo>
                    <a:pt x="28328" y="44685"/>
                  </a:lnTo>
                  <a:lnTo>
                    <a:pt x="28401" y="43906"/>
                  </a:lnTo>
                  <a:lnTo>
                    <a:pt x="28721" y="43713"/>
                  </a:lnTo>
                  <a:lnTo>
                    <a:pt x="28887" y="43205"/>
                  </a:lnTo>
                  <a:lnTo>
                    <a:pt x="28745" y="43030"/>
                  </a:lnTo>
                  <a:lnTo>
                    <a:pt x="29254" y="42745"/>
                  </a:lnTo>
                  <a:lnTo>
                    <a:pt x="29652" y="42662"/>
                  </a:lnTo>
                  <a:lnTo>
                    <a:pt x="29933" y="42172"/>
                  </a:lnTo>
                  <a:lnTo>
                    <a:pt x="29935" y="41225"/>
                  </a:lnTo>
                  <a:lnTo>
                    <a:pt x="30190" y="41072"/>
                  </a:lnTo>
                  <a:lnTo>
                    <a:pt x="30331" y="40795"/>
                  </a:lnTo>
                  <a:lnTo>
                    <a:pt x="30341" y="40218"/>
                  </a:lnTo>
                  <a:lnTo>
                    <a:pt x="30516" y="39759"/>
                  </a:lnTo>
                  <a:lnTo>
                    <a:pt x="30781" y="39554"/>
                  </a:lnTo>
                  <a:lnTo>
                    <a:pt x="31005" y="39144"/>
                  </a:lnTo>
                  <a:lnTo>
                    <a:pt x="30954" y="38644"/>
                  </a:lnTo>
                  <a:lnTo>
                    <a:pt x="30875" y="38496"/>
                  </a:lnTo>
                  <a:lnTo>
                    <a:pt x="30997" y="37790"/>
                  </a:lnTo>
                  <a:lnTo>
                    <a:pt x="31452" y="37487"/>
                  </a:lnTo>
                  <a:lnTo>
                    <a:pt x="32011" y="36403"/>
                  </a:lnTo>
                  <a:lnTo>
                    <a:pt x="32227" y="35813"/>
                  </a:lnTo>
                  <a:lnTo>
                    <a:pt x="32242" y="35274"/>
                  </a:lnTo>
                  <a:lnTo>
                    <a:pt x="32191" y="34935"/>
                  </a:lnTo>
                  <a:lnTo>
                    <a:pt x="31217" y="33963"/>
                  </a:lnTo>
                  <a:lnTo>
                    <a:pt x="30874" y="33795"/>
                  </a:lnTo>
                  <a:lnTo>
                    <a:pt x="30621" y="33460"/>
                  </a:lnTo>
                  <a:lnTo>
                    <a:pt x="30736" y="32378"/>
                  </a:lnTo>
                  <a:lnTo>
                    <a:pt x="30958" y="31958"/>
                  </a:lnTo>
                  <a:lnTo>
                    <a:pt x="31153" y="31781"/>
                  </a:lnTo>
                  <a:lnTo>
                    <a:pt x="31204" y="31611"/>
                  </a:lnTo>
                  <a:lnTo>
                    <a:pt x="31225" y="30680"/>
                  </a:lnTo>
                  <a:lnTo>
                    <a:pt x="31188" y="30414"/>
                  </a:lnTo>
                  <a:lnTo>
                    <a:pt x="30888" y="29770"/>
                  </a:lnTo>
                  <a:lnTo>
                    <a:pt x="31077" y="29465"/>
                  </a:lnTo>
                  <a:lnTo>
                    <a:pt x="31248" y="28956"/>
                  </a:lnTo>
                  <a:lnTo>
                    <a:pt x="31246" y="27905"/>
                  </a:lnTo>
                  <a:lnTo>
                    <a:pt x="31067" y="27043"/>
                  </a:lnTo>
                  <a:lnTo>
                    <a:pt x="31062" y="26800"/>
                  </a:lnTo>
                  <a:lnTo>
                    <a:pt x="31194" y="26550"/>
                  </a:lnTo>
                  <a:lnTo>
                    <a:pt x="31537" y="26189"/>
                  </a:lnTo>
                  <a:lnTo>
                    <a:pt x="31540" y="24951"/>
                  </a:lnTo>
                  <a:lnTo>
                    <a:pt x="31423" y="24663"/>
                  </a:lnTo>
                  <a:lnTo>
                    <a:pt x="31974" y="23669"/>
                  </a:lnTo>
                  <a:lnTo>
                    <a:pt x="31854" y="23336"/>
                  </a:lnTo>
                  <a:lnTo>
                    <a:pt x="31633" y="22992"/>
                  </a:lnTo>
                  <a:lnTo>
                    <a:pt x="30938" y="22168"/>
                  </a:lnTo>
                  <a:lnTo>
                    <a:pt x="30465" y="22084"/>
                  </a:lnTo>
                  <a:lnTo>
                    <a:pt x="30304" y="22163"/>
                  </a:lnTo>
                  <a:lnTo>
                    <a:pt x="29542" y="22127"/>
                  </a:lnTo>
                  <a:lnTo>
                    <a:pt x="29481" y="21959"/>
                  </a:lnTo>
                  <a:lnTo>
                    <a:pt x="29302" y="21742"/>
                  </a:lnTo>
                  <a:lnTo>
                    <a:pt x="28776" y="21478"/>
                  </a:lnTo>
                  <a:lnTo>
                    <a:pt x="27548" y="21121"/>
                  </a:lnTo>
                  <a:lnTo>
                    <a:pt x="26706" y="20754"/>
                  </a:lnTo>
                  <a:lnTo>
                    <a:pt x="26410" y="20502"/>
                  </a:lnTo>
                  <a:lnTo>
                    <a:pt x="26190" y="20595"/>
                  </a:lnTo>
                  <a:lnTo>
                    <a:pt x="26063" y="20531"/>
                  </a:lnTo>
                  <a:lnTo>
                    <a:pt x="26020" y="20197"/>
                  </a:lnTo>
                  <a:lnTo>
                    <a:pt x="26091" y="20050"/>
                  </a:lnTo>
                  <a:lnTo>
                    <a:pt x="26444" y="19875"/>
                  </a:lnTo>
                  <a:lnTo>
                    <a:pt x="27050" y="19902"/>
                  </a:lnTo>
                  <a:lnTo>
                    <a:pt x="28714" y="19727"/>
                  </a:lnTo>
                  <a:lnTo>
                    <a:pt x="29095" y="19116"/>
                  </a:lnTo>
                  <a:lnTo>
                    <a:pt x="29474" y="18590"/>
                  </a:lnTo>
                  <a:lnTo>
                    <a:pt x="29859" y="18311"/>
                  </a:lnTo>
                  <a:lnTo>
                    <a:pt x="30732" y="18262"/>
                  </a:lnTo>
                  <a:lnTo>
                    <a:pt x="31150" y="18751"/>
                  </a:lnTo>
                  <a:lnTo>
                    <a:pt x="31489" y="18987"/>
                  </a:lnTo>
                  <a:lnTo>
                    <a:pt x="32005" y="19089"/>
                  </a:lnTo>
                  <a:lnTo>
                    <a:pt x="32113" y="18819"/>
                  </a:lnTo>
                  <a:lnTo>
                    <a:pt x="32247" y="18173"/>
                  </a:lnTo>
                  <a:lnTo>
                    <a:pt x="32205" y="17916"/>
                  </a:lnTo>
                  <a:lnTo>
                    <a:pt x="32273" y="17345"/>
                  </a:lnTo>
                  <a:lnTo>
                    <a:pt x="32337" y="17218"/>
                  </a:lnTo>
                  <a:lnTo>
                    <a:pt x="32748" y="16875"/>
                  </a:lnTo>
                  <a:lnTo>
                    <a:pt x="33092" y="16737"/>
                  </a:lnTo>
                  <a:lnTo>
                    <a:pt x="33556" y="16350"/>
                  </a:lnTo>
                  <a:lnTo>
                    <a:pt x="33819" y="15856"/>
                  </a:lnTo>
                  <a:lnTo>
                    <a:pt x="33913" y="15456"/>
                  </a:lnTo>
                  <a:lnTo>
                    <a:pt x="33903" y="15238"/>
                  </a:lnTo>
                  <a:lnTo>
                    <a:pt x="33793" y="14903"/>
                  </a:lnTo>
                  <a:lnTo>
                    <a:pt x="33292" y="14208"/>
                  </a:lnTo>
                  <a:lnTo>
                    <a:pt x="32939" y="13998"/>
                  </a:lnTo>
                  <a:lnTo>
                    <a:pt x="32771" y="13788"/>
                  </a:lnTo>
                  <a:lnTo>
                    <a:pt x="32760" y="13609"/>
                  </a:lnTo>
                  <a:lnTo>
                    <a:pt x="32882" y="13233"/>
                  </a:lnTo>
                  <a:lnTo>
                    <a:pt x="33494" y="13236"/>
                  </a:lnTo>
                  <a:lnTo>
                    <a:pt x="33646" y="13180"/>
                  </a:lnTo>
                  <a:lnTo>
                    <a:pt x="33801" y="13057"/>
                  </a:lnTo>
                  <a:lnTo>
                    <a:pt x="34079" y="12525"/>
                  </a:lnTo>
                  <a:lnTo>
                    <a:pt x="34476" y="12554"/>
                  </a:lnTo>
                  <a:lnTo>
                    <a:pt x="35154" y="12060"/>
                  </a:lnTo>
                  <a:lnTo>
                    <a:pt x="35300" y="11673"/>
                  </a:lnTo>
                  <a:lnTo>
                    <a:pt x="35268" y="11458"/>
                  </a:lnTo>
                  <a:lnTo>
                    <a:pt x="35326" y="10950"/>
                  </a:lnTo>
                  <a:lnTo>
                    <a:pt x="35601" y="10689"/>
                  </a:lnTo>
                  <a:lnTo>
                    <a:pt x="36299" y="10298"/>
                  </a:lnTo>
                  <a:lnTo>
                    <a:pt x="36452" y="9895"/>
                  </a:lnTo>
                  <a:lnTo>
                    <a:pt x="36756" y="9440"/>
                  </a:lnTo>
                  <a:lnTo>
                    <a:pt x="37274" y="9254"/>
                  </a:lnTo>
                  <a:lnTo>
                    <a:pt x="37418" y="8962"/>
                  </a:lnTo>
                  <a:lnTo>
                    <a:pt x="37463" y="8398"/>
                  </a:lnTo>
                  <a:lnTo>
                    <a:pt x="37665" y="7706"/>
                  </a:lnTo>
                  <a:lnTo>
                    <a:pt x="38011" y="7200"/>
                  </a:lnTo>
                  <a:lnTo>
                    <a:pt x="39165" y="6428"/>
                  </a:lnTo>
                  <a:lnTo>
                    <a:pt x="39390" y="6775"/>
                  </a:lnTo>
                  <a:lnTo>
                    <a:pt x="39446" y="7031"/>
                  </a:lnTo>
                  <a:lnTo>
                    <a:pt x="39742" y="7297"/>
                  </a:lnTo>
                  <a:lnTo>
                    <a:pt x="39902" y="7281"/>
                  </a:lnTo>
                  <a:lnTo>
                    <a:pt x="40513" y="6835"/>
                  </a:lnTo>
                  <a:lnTo>
                    <a:pt x="41173" y="6961"/>
                  </a:lnTo>
                  <a:lnTo>
                    <a:pt x="41382" y="7074"/>
                  </a:lnTo>
                  <a:lnTo>
                    <a:pt x="41295" y="7440"/>
                  </a:lnTo>
                  <a:lnTo>
                    <a:pt x="41945" y="8550"/>
                  </a:lnTo>
                  <a:lnTo>
                    <a:pt x="42246" y="9277"/>
                  </a:lnTo>
                  <a:lnTo>
                    <a:pt x="42390" y="9434"/>
                  </a:lnTo>
                  <a:lnTo>
                    <a:pt x="42761" y="9762"/>
                  </a:lnTo>
                  <a:lnTo>
                    <a:pt x="43072" y="9655"/>
                  </a:lnTo>
                  <a:lnTo>
                    <a:pt x="43846" y="10058"/>
                  </a:lnTo>
                  <a:lnTo>
                    <a:pt x="44344" y="9959"/>
                  </a:lnTo>
                  <a:lnTo>
                    <a:pt x="44475" y="10032"/>
                  </a:lnTo>
                  <a:lnTo>
                    <a:pt x="45248" y="10754"/>
                  </a:lnTo>
                  <a:lnTo>
                    <a:pt x="45709" y="10858"/>
                  </a:lnTo>
                  <a:lnTo>
                    <a:pt x="46375" y="11713"/>
                  </a:lnTo>
                  <a:lnTo>
                    <a:pt x="46312" y="12027"/>
                  </a:lnTo>
                  <a:lnTo>
                    <a:pt x="46578" y="12229"/>
                  </a:lnTo>
                  <a:lnTo>
                    <a:pt x="46884" y="12141"/>
                  </a:lnTo>
                  <a:lnTo>
                    <a:pt x="47022" y="11793"/>
                  </a:lnTo>
                  <a:lnTo>
                    <a:pt x="47322" y="11419"/>
                  </a:lnTo>
                  <a:lnTo>
                    <a:pt x="47559" y="11719"/>
                  </a:lnTo>
                  <a:lnTo>
                    <a:pt x="48463" y="11550"/>
                  </a:lnTo>
                  <a:lnTo>
                    <a:pt x="49170" y="10748"/>
                  </a:lnTo>
                  <a:lnTo>
                    <a:pt x="49644" y="10613"/>
                  </a:lnTo>
                  <a:lnTo>
                    <a:pt x="49833" y="10658"/>
                  </a:lnTo>
                  <a:lnTo>
                    <a:pt x="50139" y="11039"/>
                  </a:lnTo>
                  <a:lnTo>
                    <a:pt x="50485" y="11061"/>
                  </a:lnTo>
                  <a:lnTo>
                    <a:pt x="50996" y="11215"/>
                  </a:lnTo>
                  <a:lnTo>
                    <a:pt x="51475" y="11495"/>
                  </a:lnTo>
                  <a:lnTo>
                    <a:pt x="51668" y="11777"/>
                  </a:lnTo>
                  <a:lnTo>
                    <a:pt x="51757" y="12003"/>
                  </a:lnTo>
                  <a:lnTo>
                    <a:pt x="52068" y="12047"/>
                  </a:lnTo>
                  <a:lnTo>
                    <a:pt x="52142" y="11839"/>
                  </a:lnTo>
                  <a:lnTo>
                    <a:pt x="52153" y="11492"/>
                  </a:lnTo>
                  <a:lnTo>
                    <a:pt x="52449" y="10986"/>
                  </a:lnTo>
                  <a:lnTo>
                    <a:pt x="52666" y="10952"/>
                  </a:lnTo>
                  <a:lnTo>
                    <a:pt x="52987" y="10648"/>
                  </a:lnTo>
                  <a:lnTo>
                    <a:pt x="53324" y="10111"/>
                  </a:lnTo>
                  <a:lnTo>
                    <a:pt x="53852" y="10196"/>
                  </a:lnTo>
                  <a:lnTo>
                    <a:pt x="54193" y="10445"/>
                  </a:lnTo>
                  <a:lnTo>
                    <a:pt x="55114" y="10789"/>
                  </a:lnTo>
                  <a:lnTo>
                    <a:pt x="55455" y="10711"/>
                  </a:lnTo>
                  <a:lnTo>
                    <a:pt x="55958" y="10452"/>
                  </a:lnTo>
                  <a:lnTo>
                    <a:pt x="56445" y="10119"/>
                  </a:lnTo>
                  <a:lnTo>
                    <a:pt x="56595" y="9882"/>
                  </a:lnTo>
                  <a:lnTo>
                    <a:pt x="56641" y="8601"/>
                  </a:lnTo>
                  <a:lnTo>
                    <a:pt x="56915" y="8274"/>
                  </a:lnTo>
                  <a:lnTo>
                    <a:pt x="57074" y="7149"/>
                  </a:lnTo>
                  <a:lnTo>
                    <a:pt x="56908" y="6669"/>
                  </a:lnTo>
                  <a:lnTo>
                    <a:pt x="57004" y="5629"/>
                  </a:lnTo>
                  <a:lnTo>
                    <a:pt x="57211" y="5177"/>
                  </a:lnTo>
                  <a:lnTo>
                    <a:pt x="57426" y="5021"/>
                  </a:lnTo>
                  <a:lnTo>
                    <a:pt x="57629" y="4476"/>
                  </a:lnTo>
                  <a:lnTo>
                    <a:pt x="57628" y="3880"/>
                  </a:lnTo>
                  <a:lnTo>
                    <a:pt x="57164" y="3942"/>
                  </a:lnTo>
                  <a:lnTo>
                    <a:pt x="57039" y="3738"/>
                  </a:lnTo>
                  <a:lnTo>
                    <a:pt x="57058" y="3058"/>
                  </a:lnTo>
                  <a:lnTo>
                    <a:pt x="57167" y="2155"/>
                  </a:lnTo>
                  <a:lnTo>
                    <a:pt x="57590" y="912"/>
                  </a:lnTo>
                  <a:lnTo>
                    <a:pt x="58297" y="287"/>
                  </a:lnTo>
                  <a:lnTo>
                    <a:pt x="58647" y="45"/>
                  </a:lnTo>
                  <a:lnTo>
                    <a:pt x="58811" y="0"/>
                  </a:lnTo>
                  <a:lnTo>
                    <a:pt x="61989" y="8029"/>
                  </a:lnTo>
                  <a:lnTo>
                    <a:pt x="65216" y="17186"/>
                  </a:lnTo>
                  <a:lnTo>
                    <a:pt x="67101" y="22284"/>
                  </a:lnTo>
                  <a:lnTo>
                    <a:pt x="74039" y="41555"/>
                  </a:lnTo>
                  <a:lnTo>
                    <a:pt x="74360" y="42206"/>
                  </a:lnTo>
                  <a:lnTo>
                    <a:pt x="77813" y="51794"/>
                  </a:lnTo>
                  <a:lnTo>
                    <a:pt x="82262" y="63631"/>
                  </a:lnTo>
                  <a:lnTo>
                    <a:pt x="86775" y="76007"/>
                  </a:lnTo>
                  <a:lnTo>
                    <a:pt x="87669" y="78672"/>
                  </a:lnTo>
                  <a:lnTo>
                    <a:pt x="91681" y="89912"/>
                  </a:lnTo>
                  <a:lnTo>
                    <a:pt x="96259" y="103480"/>
                  </a:lnTo>
                  <a:lnTo>
                    <a:pt x="99097" y="111549"/>
                  </a:lnTo>
                  <a:lnTo>
                    <a:pt x="100440" y="115188"/>
                  </a:lnTo>
                  <a:lnTo>
                    <a:pt x="105053" y="128490"/>
                  </a:lnTo>
                  <a:lnTo>
                    <a:pt x="106904" y="133667"/>
                  </a:lnTo>
                  <a:lnTo>
                    <a:pt x="108711" y="139106"/>
                  </a:lnTo>
                  <a:lnTo>
                    <a:pt x="109533" y="141464"/>
                  </a:lnTo>
                  <a:lnTo>
                    <a:pt x="110811" y="145142"/>
                  </a:lnTo>
                  <a:lnTo>
                    <a:pt x="111382" y="146960"/>
                  </a:lnTo>
                  <a:lnTo>
                    <a:pt x="118605" y="168227"/>
                  </a:lnTo>
                  <a:lnTo>
                    <a:pt x="121108" y="175438"/>
                  </a:lnTo>
                  <a:lnTo>
                    <a:pt x="126993" y="192849"/>
                  </a:lnTo>
                  <a:lnTo>
                    <a:pt x="127866" y="195664"/>
                  </a:lnTo>
                  <a:lnTo>
                    <a:pt x="130571" y="203610"/>
                  </a:lnTo>
                  <a:lnTo>
                    <a:pt x="132668" y="210215"/>
                  </a:lnTo>
                  <a:lnTo>
                    <a:pt x="134758" y="215606"/>
                  </a:lnTo>
                  <a:lnTo>
                    <a:pt x="136661" y="220864"/>
                  </a:lnTo>
                  <a:lnTo>
                    <a:pt x="136781" y="221316"/>
                  </a:lnTo>
                  <a:lnTo>
                    <a:pt x="137229" y="222703"/>
                  </a:lnTo>
                  <a:lnTo>
                    <a:pt x="137275" y="222843"/>
                  </a:lnTo>
                  <a:lnTo>
                    <a:pt x="141146" y="233340"/>
                  </a:lnTo>
                  <a:lnTo>
                    <a:pt x="143788" y="240971"/>
                  </a:lnTo>
                  <a:lnTo>
                    <a:pt x="144125" y="241132"/>
                  </a:lnTo>
                  <a:lnTo>
                    <a:pt x="144273" y="241040"/>
                  </a:lnTo>
                  <a:lnTo>
                    <a:pt x="145206" y="241663"/>
                  </a:lnTo>
                  <a:lnTo>
                    <a:pt x="145745" y="241747"/>
                  </a:lnTo>
                  <a:lnTo>
                    <a:pt x="145952" y="241926"/>
                  </a:lnTo>
                  <a:lnTo>
                    <a:pt x="146274" y="242681"/>
                  </a:lnTo>
                  <a:lnTo>
                    <a:pt x="146512" y="242843"/>
                  </a:lnTo>
                  <a:lnTo>
                    <a:pt x="146680" y="242866"/>
                  </a:lnTo>
                  <a:lnTo>
                    <a:pt x="146837" y="243005"/>
                  </a:lnTo>
                  <a:lnTo>
                    <a:pt x="146707" y="244444"/>
                  </a:lnTo>
                  <a:lnTo>
                    <a:pt x="146108" y="244763"/>
                  </a:lnTo>
                  <a:lnTo>
                    <a:pt x="146086" y="245093"/>
                  </a:lnTo>
                  <a:lnTo>
                    <a:pt x="146153" y="245407"/>
                  </a:lnTo>
                  <a:lnTo>
                    <a:pt x="146357" y="245721"/>
                  </a:lnTo>
                  <a:lnTo>
                    <a:pt x="146915" y="245971"/>
                  </a:lnTo>
                  <a:lnTo>
                    <a:pt x="147156" y="246335"/>
                  </a:lnTo>
                  <a:lnTo>
                    <a:pt x="147375" y="246965"/>
                  </a:lnTo>
                  <a:lnTo>
                    <a:pt x="147721" y="247107"/>
                  </a:lnTo>
                  <a:lnTo>
                    <a:pt x="147886" y="247644"/>
                  </a:lnTo>
                  <a:lnTo>
                    <a:pt x="147859" y="248587"/>
                  </a:lnTo>
                  <a:lnTo>
                    <a:pt x="148067" y="248733"/>
                  </a:lnTo>
                  <a:lnTo>
                    <a:pt x="148198" y="248933"/>
                  </a:lnTo>
                  <a:lnTo>
                    <a:pt x="147946" y="249280"/>
                  </a:lnTo>
                  <a:lnTo>
                    <a:pt x="148192" y="250542"/>
                  </a:lnTo>
                  <a:lnTo>
                    <a:pt x="147979" y="250853"/>
                  </a:lnTo>
                  <a:lnTo>
                    <a:pt x="147768" y="251912"/>
                  </a:lnTo>
                  <a:lnTo>
                    <a:pt x="147694" y="252715"/>
                  </a:lnTo>
                  <a:lnTo>
                    <a:pt x="147850" y="253012"/>
                  </a:lnTo>
                  <a:lnTo>
                    <a:pt x="148067" y="253151"/>
                  </a:lnTo>
                  <a:lnTo>
                    <a:pt x="148089" y="253429"/>
                  </a:lnTo>
                  <a:lnTo>
                    <a:pt x="147592" y="254097"/>
                  </a:lnTo>
                  <a:lnTo>
                    <a:pt x="147826" y="254395"/>
                  </a:lnTo>
                  <a:lnTo>
                    <a:pt x="148078" y="254491"/>
                  </a:lnTo>
                  <a:lnTo>
                    <a:pt x="148623" y="254477"/>
                  </a:lnTo>
                  <a:lnTo>
                    <a:pt x="148769" y="254377"/>
                  </a:lnTo>
                  <a:lnTo>
                    <a:pt x="149229" y="254789"/>
                  </a:lnTo>
                  <a:lnTo>
                    <a:pt x="149461" y="255196"/>
                  </a:lnTo>
                  <a:lnTo>
                    <a:pt x="149520" y="256691"/>
                  </a:lnTo>
                  <a:lnTo>
                    <a:pt x="149421" y="257202"/>
                  </a:lnTo>
                  <a:lnTo>
                    <a:pt x="149491" y="257668"/>
                  </a:lnTo>
                  <a:lnTo>
                    <a:pt x="149726" y="258043"/>
                  </a:lnTo>
                  <a:lnTo>
                    <a:pt x="150345" y="258551"/>
                  </a:lnTo>
                  <a:lnTo>
                    <a:pt x="150515" y="258893"/>
                  </a:lnTo>
                  <a:lnTo>
                    <a:pt x="150596" y="259200"/>
                  </a:lnTo>
                  <a:lnTo>
                    <a:pt x="149963" y="259919"/>
                  </a:lnTo>
                  <a:lnTo>
                    <a:pt x="149996" y="260241"/>
                  </a:lnTo>
                  <a:lnTo>
                    <a:pt x="150246" y="260696"/>
                  </a:lnTo>
                  <a:lnTo>
                    <a:pt x="150129" y="261297"/>
                  </a:lnTo>
                  <a:lnTo>
                    <a:pt x="149874" y="261772"/>
                  </a:lnTo>
                  <a:lnTo>
                    <a:pt x="149569" y="262028"/>
                  </a:lnTo>
                  <a:lnTo>
                    <a:pt x="149186" y="262547"/>
                  </a:lnTo>
                  <a:lnTo>
                    <a:pt x="149002" y="263382"/>
                  </a:lnTo>
                  <a:lnTo>
                    <a:pt x="149060" y="263734"/>
                  </a:lnTo>
                  <a:lnTo>
                    <a:pt x="149473" y="264889"/>
                  </a:lnTo>
                  <a:lnTo>
                    <a:pt x="149648" y="265131"/>
                  </a:lnTo>
                  <a:lnTo>
                    <a:pt x="150048" y="265365"/>
                  </a:lnTo>
                  <a:lnTo>
                    <a:pt x="150139" y="265574"/>
                  </a:lnTo>
                  <a:lnTo>
                    <a:pt x="150234" y="266002"/>
                  </a:lnTo>
                  <a:lnTo>
                    <a:pt x="149830" y="266332"/>
                  </a:lnTo>
                  <a:lnTo>
                    <a:pt x="149878" y="266616"/>
                  </a:lnTo>
                  <a:lnTo>
                    <a:pt x="149971" y="266894"/>
                  </a:lnTo>
                  <a:lnTo>
                    <a:pt x="150339" y="267210"/>
                  </a:lnTo>
                  <a:lnTo>
                    <a:pt x="150369" y="267586"/>
                  </a:lnTo>
                  <a:lnTo>
                    <a:pt x="150548" y="268180"/>
                  </a:lnTo>
                  <a:lnTo>
                    <a:pt x="150881" y="268679"/>
                  </a:lnTo>
                  <a:lnTo>
                    <a:pt x="151231" y="268921"/>
                  </a:lnTo>
                  <a:lnTo>
                    <a:pt x="152069" y="269681"/>
                  </a:lnTo>
                  <a:lnTo>
                    <a:pt x="152484" y="270224"/>
                  </a:lnTo>
                  <a:lnTo>
                    <a:pt x="152623" y="270944"/>
                  </a:lnTo>
                  <a:lnTo>
                    <a:pt x="154009" y="272707"/>
                  </a:lnTo>
                  <a:lnTo>
                    <a:pt x="154417" y="272874"/>
                  </a:lnTo>
                  <a:lnTo>
                    <a:pt x="154820" y="272882"/>
                  </a:lnTo>
                  <a:lnTo>
                    <a:pt x="155223" y="273263"/>
                  </a:lnTo>
                  <a:lnTo>
                    <a:pt x="155491" y="273656"/>
                  </a:lnTo>
                  <a:lnTo>
                    <a:pt x="155909" y="273750"/>
                  </a:lnTo>
                  <a:lnTo>
                    <a:pt x="156003" y="273504"/>
                  </a:lnTo>
                  <a:lnTo>
                    <a:pt x="157362" y="272677"/>
                  </a:lnTo>
                  <a:lnTo>
                    <a:pt x="157835" y="272627"/>
                  </a:lnTo>
                  <a:lnTo>
                    <a:pt x="157984" y="272920"/>
                  </a:lnTo>
                  <a:lnTo>
                    <a:pt x="158192" y="273402"/>
                  </a:lnTo>
                  <a:lnTo>
                    <a:pt x="158342" y="273580"/>
                  </a:lnTo>
                  <a:lnTo>
                    <a:pt x="159245" y="274044"/>
                  </a:lnTo>
                  <a:lnTo>
                    <a:pt x="160329" y="274471"/>
                  </a:lnTo>
                  <a:lnTo>
                    <a:pt x="160678" y="274370"/>
                  </a:lnTo>
                  <a:lnTo>
                    <a:pt x="161139" y="275749"/>
                  </a:lnTo>
                  <a:lnTo>
                    <a:pt x="161125" y="276009"/>
                  </a:lnTo>
                  <a:lnTo>
                    <a:pt x="161465" y="276153"/>
                  </a:lnTo>
                  <a:lnTo>
                    <a:pt x="161792" y="276346"/>
                  </a:lnTo>
                  <a:lnTo>
                    <a:pt x="162068" y="276184"/>
                  </a:lnTo>
                  <a:lnTo>
                    <a:pt x="162309" y="276175"/>
                  </a:lnTo>
                  <a:lnTo>
                    <a:pt x="162656" y="276610"/>
                  </a:lnTo>
                  <a:lnTo>
                    <a:pt x="162664" y="277007"/>
                  </a:lnTo>
                  <a:lnTo>
                    <a:pt x="162487" y="277350"/>
                  </a:lnTo>
                  <a:lnTo>
                    <a:pt x="162270" y="277923"/>
                  </a:lnTo>
                  <a:lnTo>
                    <a:pt x="162495" y="278147"/>
                  </a:lnTo>
                  <a:lnTo>
                    <a:pt x="163761" y="278748"/>
                  </a:lnTo>
                  <a:lnTo>
                    <a:pt x="164432" y="278713"/>
                  </a:lnTo>
                  <a:lnTo>
                    <a:pt x="164871" y="278795"/>
                  </a:lnTo>
                  <a:lnTo>
                    <a:pt x="165384" y="279454"/>
                  </a:lnTo>
                  <a:lnTo>
                    <a:pt x="165660" y="280032"/>
                  </a:lnTo>
                  <a:lnTo>
                    <a:pt x="165802" y="280096"/>
                  </a:lnTo>
                  <a:lnTo>
                    <a:pt x="166835" y="280141"/>
                  </a:lnTo>
                  <a:lnTo>
                    <a:pt x="168009" y="280562"/>
                  </a:lnTo>
                  <a:lnTo>
                    <a:pt x="168281" y="280780"/>
                  </a:lnTo>
                  <a:lnTo>
                    <a:pt x="168583" y="281208"/>
                  </a:lnTo>
                  <a:lnTo>
                    <a:pt x="168712" y="281541"/>
                  </a:lnTo>
                  <a:lnTo>
                    <a:pt x="168900" y="281647"/>
                  </a:lnTo>
                  <a:lnTo>
                    <a:pt x="169267" y="281703"/>
                  </a:lnTo>
                  <a:lnTo>
                    <a:pt x="169512" y="281380"/>
                  </a:lnTo>
                  <a:lnTo>
                    <a:pt x="170510" y="281459"/>
                  </a:lnTo>
                  <a:lnTo>
                    <a:pt x="171061" y="281768"/>
                  </a:lnTo>
                  <a:lnTo>
                    <a:pt x="171045" y="281901"/>
                  </a:lnTo>
                  <a:lnTo>
                    <a:pt x="170937" y="282040"/>
                  </a:lnTo>
                  <a:lnTo>
                    <a:pt x="170960" y="282194"/>
                  </a:lnTo>
                  <a:lnTo>
                    <a:pt x="171471" y="282919"/>
                  </a:lnTo>
                  <a:lnTo>
                    <a:pt x="171641" y="282961"/>
                  </a:lnTo>
                  <a:lnTo>
                    <a:pt x="171989" y="282771"/>
                  </a:lnTo>
                  <a:lnTo>
                    <a:pt x="172619" y="282775"/>
                  </a:lnTo>
                  <a:lnTo>
                    <a:pt x="172766" y="282776"/>
                  </a:lnTo>
                  <a:lnTo>
                    <a:pt x="172950" y="282777"/>
                  </a:lnTo>
                  <a:lnTo>
                    <a:pt x="173198" y="282816"/>
                  </a:lnTo>
                  <a:lnTo>
                    <a:pt x="173848" y="283045"/>
                  </a:lnTo>
                  <a:lnTo>
                    <a:pt x="174109" y="283337"/>
                  </a:lnTo>
                  <a:lnTo>
                    <a:pt x="174445" y="284153"/>
                  </a:lnTo>
                  <a:lnTo>
                    <a:pt x="174591" y="284104"/>
                  </a:lnTo>
                  <a:lnTo>
                    <a:pt x="174844" y="284142"/>
                  </a:lnTo>
                  <a:lnTo>
                    <a:pt x="175229" y="284601"/>
                  </a:lnTo>
                  <a:lnTo>
                    <a:pt x="175189" y="285738"/>
                  </a:lnTo>
                  <a:lnTo>
                    <a:pt x="174958" y="286050"/>
                  </a:lnTo>
                  <a:lnTo>
                    <a:pt x="174915" y="286229"/>
                  </a:lnTo>
                  <a:lnTo>
                    <a:pt x="175156" y="288437"/>
                  </a:lnTo>
                  <a:lnTo>
                    <a:pt x="175289" y="288727"/>
                  </a:lnTo>
                  <a:lnTo>
                    <a:pt x="175520" y="289038"/>
                  </a:lnTo>
                  <a:lnTo>
                    <a:pt x="175591" y="289342"/>
                  </a:lnTo>
                  <a:lnTo>
                    <a:pt x="175511" y="289578"/>
                  </a:lnTo>
                  <a:lnTo>
                    <a:pt x="175223" y="289756"/>
                  </a:lnTo>
                  <a:lnTo>
                    <a:pt x="174939" y="290088"/>
                  </a:lnTo>
                  <a:lnTo>
                    <a:pt x="174901" y="290222"/>
                  </a:lnTo>
                  <a:lnTo>
                    <a:pt x="174946" y="290516"/>
                  </a:lnTo>
                  <a:lnTo>
                    <a:pt x="175605" y="291393"/>
                  </a:lnTo>
                  <a:lnTo>
                    <a:pt x="175957" y="292070"/>
                  </a:lnTo>
                  <a:lnTo>
                    <a:pt x="175961" y="292269"/>
                  </a:lnTo>
                  <a:lnTo>
                    <a:pt x="175787" y="292507"/>
                  </a:lnTo>
                  <a:lnTo>
                    <a:pt x="175705" y="293009"/>
                  </a:lnTo>
                  <a:lnTo>
                    <a:pt x="175868" y="293359"/>
                  </a:lnTo>
                  <a:lnTo>
                    <a:pt x="176099" y="294597"/>
                  </a:lnTo>
                  <a:lnTo>
                    <a:pt x="176090" y="296293"/>
                  </a:lnTo>
                  <a:lnTo>
                    <a:pt x="176336" y="296771"/>
                  </a:lnTo>
                  <a:lnTo>
                    <a:pt x="176844" y="297371"/>
                  </a:lnTo>
                  <a:lnTo>
                    <a:pt x="177168" y="298180"/>
                  </a:lnTo>
                  <a:lnTo>
                    <a:pt x="177437" y="298621"/>
                  </a:lnTo>
                  <a:lnTo>
                    <a:pt x="177656" y="298862"/>
                  </a:lnTo>
                  <a:lnTo>
                    <a:pt x="178547" y="299284"/>
                  </a:lnTo>
                  <a:lnTo>
                    <a:pt x="179942" y="299708"/>
                  </a:lnTo>
                  <a:lnTo>
                    <a:pt x="181904" y="300703"/>
                  </a:lnTo>
                  <a:lnTo>
                    <a:pt x="183183" y="301212"/>
                  </a:lnTo>
                  <a:lnTo>
                    <a:pt x="183888" y="301764"/>
                  </a:lnTo>
                  <a:lnTo>
                    <a:pt x="185125" y="301740"/>
                  </a:lnTo>
                  <a:lnTo>
                    <a:pt x="185328" y="301817"/>
                  </a:lnTo>
                  <a:lnTo>
                    <a:pt x="185814" y="302161"/>
                  </a:lnTo>
                  <a:lnTo>
                    <a:pt x="186738" y="303202"/>
                  </a:lnTo>
                  <a:lnTo>
                    <a:pt x="186900" y="303291"/>
                  </a:lnTo>
                  <a:lnTo>
                    <a:pt x="188499" y="303203"/>
                  </a:lnTo>
                  <a:lnTo>
                    <a:pt x="189078" y="303626"/>
                  </a:lnTo>
                  <a:lnTo>
                    <a:pt x="189538" y="303516"/>
                  </a:lnTo>
                  <a:lnTo>
                    <a:pt x="190831" y="302905"/>
                  </a:lnTo>
                  <a:lnTo>
                    <a:pt x="191988" y="302505"/>
                  </a:lnTo>
                  <a:lnTo>
                    <a:pt x="192367" y="302681"/>
                  </a:lnTo>
                  <a:lnTo>
                    <a:pt x="192591" y="302936"/>
                  </a:lnTo>
                  <a:lnTo>
                    <a:pt x="193175" y="304515"/>
                  </a:lnTo>
                  <a:lnTo>
                    <a:pt x="192320" y="305326"/>
                  </a:lnTo>
                  <a:lnTo>
                    <a:pt x="192684" y="306714"/>
                  </a:lnTo>
                  <a:lnTo>
                    <a:pt x="192928" y="307284"/>
                  </a:lnTo>
                  <a:lnTo>
                    <a:pt x="192795" y="308822"/>
                  </a:lnTo>
                  <a:lnTo>
                    <a:pt x="192491" y="309385"/>
                  </a:lnTo>
                  <a:lnTo>
                    <a:pt x="192023" y="309790"/>
                  </a:lnTo>
                  <a:lnTo>
                    <a:pt x="191915" y="310163"/>
                  </a:lnTo>
                  <a:lnTo>
                    <a:pt x="191867" y="310635"/>
                  </a:lnTo>
                  <a:lnTo>
                    <a:pt x="192048" y="311427"/>
                  </a:lnTo>
                  <a:lnTo>
                    <a:pt x="192031" y="311988"/>
                  </a:lnTo>
                  <a:lnTo>
                    <a:pt x="191964" y="312179"/>
                  </a:lnTo>
                  <a:lnTo>
                    <a:pt x="191507" y="312477"/>
                  </a:lnTo>
                  <a:lnTo>
                    <a:pt x="191290" y="313027"/>
                  </a:lnTo>
                  <a:lnTo>
                    <a:pt x="191293" y="314960"/>
                  </a:lnTo>
                  <a:lnTo>
                    <a:pt x="191396" y="315358"/>
                  </a:lnTo>
                  <a:lnTo>
                    <a:pt x="191358" y="315521"/>
                  </a:lnTo>
                  <a:lnTo>
                    <a:pt x="191086" y="315671"/>
                  </a:lnTo>
                  <a:lnTo>
                    <a:pt x="190823" y="315670"/>
                  </a:lnTo>
                  <a:lnTo>
                    <a:pt x="190682" y="315782"/>
                  </a:lnTo>
                  <a:lnTo>
                    <a:pt x="190508" y="316122"/>
                  </a:lnTo>
                  <a:lnTo>
                    <a:pt x="190392" y="316588"/>
                  </a:lnTo>
                  <a:lnTo>
                    <a:pt x="190353" y="317597"/>
                  </a:lnTo>
                  <a:lnTo>
                    <a:pt x="190494" y="318301"/>
                  </a:lnTo>
                  <a:lnTo>
                    <a:pt x="190131" y="319533"/>
                  </a:lnTo>
                  <a:lnTo>
                    <a:pt x="190189" y="319763"/>
                  </a:lnTo>
                  <a:lnTo>
                    <a:pt x="190507" y="319979"/>
                  </a:lnTo>
                  <a:lnTo>
                    <a:pt x="190429" y="320480"/>
                  </a:lnTo>
                  <a:lnTo>
                    <a:pt x="190208" y="321180"/>
                  </a:lnTo>
                  <a:lnTo>
                    <a:pt x="189868" y="321347"/>
                  </a:lnTo>
                  <a:lnTo>
                    <a:pt x="189776" y="321529"/>
                  </a:lnTo>
                  <a:lnTo>
                    <a:pt x="189504" y="322383"/>
                  </a:lnTo>
                  <a:lnTo>
                    <a:pt x="189503" y="322909"/>
                  </a:lnTo>
                  <a:lnTo>
                    <a:pt x="189277" y="323687"/>
                  </a:lnTo>
                  <a:lnTo>
                    <a:pt x="189060" y="324196"/>
                  </a:lnTo>
                  <a:lnTo>
                    <a:pt x="189092" y="325703"/>
                  </a:lnTo>
                  <a:lnTo>
                    <a:pt x="189253" y="326539"/>
                  </a:lnTo>
                  <a:lnTo>
                    <a:pt x="189447" y="326997"/>
                  </a:lnTo>
                  <a:lnTo>
                    <a:pt x="188831" y="327859"/>
                  </a:lnTo>
                  <a:lnTo>
                    <a:pt x="188711" y="328475"/>
                  </a:lnTo>
                  <a:lnTo>
                    <a:pt x="188710" y="328973"/>
                  </a:lnTo>
                  <a:lnTo>
                    <a:pt x="188761" y="329367"/>
                  </a:lnTo>
                  <a:lnTo>
                    <a:pt x="189352" y="331421"/>
                  </a:lnTo>
                  <a:lnTo>
                    <a:pt x="189157" y="331882"/>
                  </a:lnTo>
                  <a:lnTo>
                    <a:pt x="189114" y="332436"/>
                  </a:lnTo>
                  <a:lnTo>
                    <a:pt x="189272" y="333371"/>
                  </a:lnTo>
                  <a:lnTo>
                    <a:pt x="189565" y="334447"/>
                  </a:lnTo>
                  <a:lnTo>
                    <a:pt x="189123" y="334645"/>
                  </a:lnTo>
                  <a:lnTo>
                    <a:pt x="188320" y="335345"/>
                  </a:lnTo>
                  <a:lnTo>
                    <a:pt x="187811" y="336104"/>
                  </a:lnTo>
                  <a:lnTo>
                    <a:pt x="186827" y="337028"/>
                  </a:lnTo>
                  <a:lnTo>
                    <a:pt x="182036" y="335150"/>
                  </a:lnTo>
                  <a:lnTo>
                    <a:pt x="180156" y="335118"/>
                  </a:lnTo>
                  <a:lnTo>
                    <a:pt x="178904" y="335489"/>
                  </a:lnTo>
                  <a:lnTo>
                    <a:pt x="177648" y="336064"/>
                  </a:lnTo>
                  <a:lnTo>
                    <a:pt x="177277" y="336352"/>
                  </a:lnTo>
                  <a:lnTo>
                    <a:pt x="175821" y="338039"/>
                  </a:lnTo>
                  <a:lnTo>
                    <a:pt x="174342" y="339580"/>
                  </a:lnTo>
                  <a:lnTo>
                    <a:pt x="168098" y="342991"/>
                  </a:lnTo>
                  <a:lnTo>
                    <a:pt x="167176" y="344853"/>
                  </a:lnTo>
                  <a:lnTo>
                    <a:pt x="167056" y="345612"/>
                  </a:lnTo>
                  <a:lnTo>
                    <a:pt x="166895" y="347352"/>
                  </a:lnTo>
                  <a:lnTo>
                    <a:pt x="166942" y="351459"/>
                  </a:lnTo>
                  <a:lnTo>
                    <a:pt x="161140" y="351455"/>
                  </a:lnTo>
                  <a:lnTo>
                    <a:pt x="159256" y="351452"/>
                  </a:lnTo>
                  <a:lnTo>
                    <a:pt x="157732" y="352818"/>
                  </a:lnTo>
                  <a:lnTo>
                    <a:pt x="156379" y="354269"/>
                  </a:lnTo>
                  <a:lnTo>
                    <a:pt x="156218" y="354518"/>
                  </a:lnTo>
                  <a:lnTo>
                    <a:pt x="155772" y="355543"/>
                  </a:lnTo>
                  <a:lnTo>
                    <a:pt x="155025" y="357443"/>
                  </a:lnTo>
                  <a:lnTo>
                    <a:pt x="157716" y="364797"/>
                  </a:lnTo>
                  <a:lnTo>
                    <a:pt x="154737" y="364811"/>
                  </a:lnTo>
                  <a:lnTo>
                    <a:pt x="152983" y="364818"/>
                  </a:lnTo>
                  <a:lnTo>
                    <a:pt x="152052" y="365281"/>
                  </a:lnTo>
                  <a:lnTo>
                    <a:pt x="150922" y="366068"/>
                  </a:lnTo>
                  <a:lnTo>
                    <a:pt x="150142" y="367251"/>
                  </a:lnTo>
                  <a:lnTo>
                    <a:pt x="149314" y="369112"/>
                  </a:lnTo>
                  <a:lnTo>
                    <a:pt x="148792" y="371517"/>
                  </a:lnTo>
                  <a:lnTo>
                    <a:pt x="147814" y="374001"/>
                  </a:lnTo>
                  <a:lnTo>
                    <a:pt x="144082" y="375084"/>
                  </a:lnTo>
                  <a:lnTo>
                    <a:pt x="141800" y="375616"/>
                  </a:lnTo>
                  <a:lnTo>
                    <a:pt x="112557" y="383259"/>
                  </a:lnTo>
                  <a:lnTo>
                    <a:pt x="112097" y="383379"/>
                  </a:lnTo>
                  <a:lnTo>
                    <a:pt x="100650" y="386372"/>
                  </a:lnTo>
                  <a:lnTo>
                    <a:pt x="84637" y="390413"/>
                  </a:lnTo>
                  <a:lnTo>
                    <a:pt x="81470" y="391209"/>
                  </a:lnTo>
                  <a:lnTo>
                    <a:pt x="75998" y="392636"/>
                  </a:lnTo>
                  <a:lnTo>
                    <a:pt x="65514" y="395204"/>
                  </a:lnTo>
                  <a:lnTo>
                    <a:pt x="60986" y="396310"/>
                  </a:lnTo>
                  <a:lnTo>
                    <a:pt x="44391" y="400474"/>
                  </a:lnTo>
                  <a:lnTo>
                    <a:pt x="44085" y="400551"/>
                  </a:lnTo>
                  <a:lnTo>
                    <a:pt x="25972" y="404914"/>
                  </a:lnTo>
                  <a:lnTo>
                    <a:pt x="25885" y="404596"/>
                  </a:lnTo>
                  <a:lnTo>
                    <a:pt x="25458" y="404087"/>
                  </a:lnTo>
                  <a:lnTo>
                    <a:pt x="24429" y="403155"/>
                  </a:lnTo>
                  <a:lnTo>
                    <a:pt x="23695" y="402643"/>
                  </a:lnTo>
                  <a:lnTo>
                    <a:pt x="23331" y="402010"/>
                  </a:lnTo>
                  <a:lnTo>
                    <a:pt x="22924" y="401058"/>
                  </a:lnTo>
                  <a:lnTo>
                    <a:pt x="22608" y="400605"/>
                  </a:lnTo>
                  <a:lnTo>
                    <a:pt x="22352" y="400391"/>
                  </a:lnTo>
                  <a:lnTo>
                    <a:pt x="21682" y="400211"/>
                  </a:lnTo>
                  <a:lnTo>
                    <a:pt x="21466" y="400051"/>
                  </a:lnTo>
                  <a:lnTo>
                    <a:pt x="21228" y="399752"/>
                  </a:lnTo>
                  <a:lnTo>
                    <a:pt x="20756" y="399413"/>
                  </a:lnTo>
                  <a:lnTo>
                    <a:pt x="20286" y="399421"/>
                  </a:lnTo>
                  <a:lnTo>
                    <a:pt x="20030" y="399550"/>
                  </a:lnTo>
                  <a:lnTo>
                    <a:pt x="19981" y="399707"/>
                  </a:lnTo>
                  <a:lnTo>
                    <a:pt x="20051" y="400135"/>
                  </a:lnTo>
                  <a:lnTo>
                    <a:pt x="19957" y="400376"/>
                  </a:lnTo>
                  <a:lnTo>
                    <a:pt x="19331" y="401049"/>
                  </a:lnTo>
                  <a:lnTo>
                    <a:pt x="19058" y="401228"/>
                  </a:lnTo>
                  <a:lnTo>
                    <a:pt x="18823" y="401284"/>
                  </a:lnTo>
                  <a:lnTo>
                    <a:pt x="18429" y="401070"/>
                  </a:lnTo>
                  <a:lnTo>
                    <a:pt x="18253" y="400704"/>
                  </a:lnTo>
                  <a:lnTo>
                    <a:pt x="18338" y="400256"/>
                  </a:lnTo>
                  <a:lnTo>
                    <a:pt x="18752" y="399866"/>
                  </a:lnTo>
                  <a:lnTo>
                    <a:pt x="18881" y="399617"/>
                  </a:lnTo>
                  <a:lnTo>
                    <a:pt x="18824" y="399285"/>
                  </a:lnTo>
                  <a:lnTo>
                    <a:pt x="18618" y="398879"/>
                  </a:lnTo>
                  <a:lnTo>
                    <a:pt x="18150" y="398369"/>
                  </a:lnTo>
                  <a:lnTo>
                    <a:pt x="17547" y="397860"/>
                  </a:lnTo>
                  <a:lnTo>
                    <a:pt x="17203" y="397637"/>
                  </a:lnTo>
                  <a:lnTo>
                    <a:pt x="14431" y="396252"/>
                  </a:lnTo>
                  <a:lnTo>
                    <a:pt x="13955" y="395828"/>
                  </a:lnTo>
                  <a:lnTo>
                    <a:pt x="12988" y="393737"/>
                  </a:lnTo>
                  <a:lnTo>
                    <a:pt x="12506" y="392548"/>
                  </a:lnTo>
                  <a:lnTo>
                    <a:pt x="12310" y="391840"/>
                  </a:lnTo>
                  <a:lnTo>
                    <a:pt x="12013" y="391246"/>
                  </a:lnTo>
                  <a:lnTo>
                    <a:pt x="11320" y="390725"/>
                  </a:lnTo>
                  <a:lnTo>
                    <a:pt x="10672" y="38994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7339255" y="4435597"/>
              <a:ext cx="157028" cy="353433"/>
            </a:xfrm>
            <a:custGeom>
              <a:avLst/>
              <a:pathLst>
                <a:path w="157028" h="353433">
                  <a:moveTo>
                    <a:pt x="1606" y="270112"/>
                  </a:moveTo>
                  <a:lnTo>
                    <a:pt x="1779" y="269297"/>
                  </a:lnTo>
                  <a:lnTo>
                    <a:pt x="2290" y="268717"/>
                  </a:lnTo>
                  <a:lnTo>
                    <a:pt x="2577" y="268251"/>
                  </a:lnTo>
                  <a:lnTo>
                    <a:pt x="2951" y="267328"/>
                  </a:lnTo>
                  <a:lnTo>
                    <a:pt x="3255" y="267238"/>
                  </a:lnTo>
                  <a:lnTo>
                    <a:pt x="3667" y="266971"/>
                  </a:lnTo>
                  <a:lnTo>
                    <a:pt x="4311" y="265419"/>
                  </a:lnTo>
                  <a:lnTo>
                    <a:pt x="4596" y="264682"/>
                  </a:lnTo>
                  <a:lnTo>
                    <a:pt x="4927" y="264131"/>
                  </a:lnTo>
                  <a:lnTo>
                    <a:pt x="5168" y="263360"/>
                  </a:lnTo>
                  <a:lnTo>
                    <a:pt x="5287" y="262467"/>
                  </a:lnTo>
                  <a:lnTo>
                    <a:pt x="5092" y="260727"/>
                  </a:lnTo>
                  <a:lnTo>
                    <a:pt x="4874" y="259508"/>
                  </a:lnTo>
                  <a:lnTo>
                    <a:pt x="4994" y="259108"/>
                  </a:lnTo>
                  <a:lnTo>
                    <a:pt x="5289" y="258831"/>
                  </a:lnTo>
                  <a:lnTo>
                    <a:pt x="6037" y="258177"/>
                  </a:lnTo>
                  <a:lnTo>
                    <a:pt x="6234" y="256659"/>
                  </a:lnTo>
                  <a:lnTo>
                    <a:pt x="6409" y="256052"/>
                  </a:lnTo>
                  <a:lnTo>
                    <a:pt x="6738" y="255823"/>
                  </a:lnTo>
                  <a:lnTo>
                    <a:pt x="6979" y="255809"/>
                  </a:lnTo>
                  <a:lnTo>
                    <a:pt x="7167" y="255909"/>
                  </a:lnTo>
                  <a:lnTo>
                    <a:pt x="7500" y="255938"/>
                  </a:lnTo>
                  <a:lnTo>
                    <a:pt x="7601" y="255732"/>
                  </a:lnTo>
                  <a:lnTo>
                    <a:pt x="7566" y="255236"/>
                  </a:lnTo>
                  <a:lnTo>
                    <a:pt x="7428" y="254933"/>
                  </a:lnTo>
                  <a:lnTo>
                    <a:pt x="7303" y="254335"/>
                  </a:lnTo>
                  <a:lnTo>
                    <a:pt x="7360" y="253715"/>
                  </a:lnTo>
                  <a:lnTo>
                    <a:pt x="7284" y="253379"/>
                  </a:lnTo>
                  <a:lnTo>
                    <a:pt x="7262" y="252715"/>
                  </a:lnTo>
                  <a:lnTo>
                    <a:pt x="7516" y="251419"/>
                  </a:lnTo>
                  <a:lnTo>
                    <a:pt x="7679" y="249152"/>
                  </a:lnTo>
                  <a:lnTo>
                    <a:pt x="7544" y="248745"/>
                  </a:lnTo>
                  <a:lnTo>
                    <a:pt x="7810" y="247983"/>
                  </a:lnTo>
                  <a:lnTo>
                    <a:pt x="8476" y="247334"/>
                  </a:lnTo>
                  <a:lnTo>
                    <a:pt x="8444" y="246425"/>
                  </a:lnTo>
                  <a:lnTo>
                    <a:pt x="9473" y="244756"/>
                  </a:lnTo>
                  <a:lnTo>
                    <a:pt x="12655" y="242153"/>
                  </a:lnTo>
                  <a:lnTo>
                    <a:pt x="11403" y="241625"/>
                  </a:lnTo>
                  <a:lnTo>
                    <a:pt x="12446" y="240519"/>
                  </a:lnTo>
                  <a:lnTo>
                    <a:pt x="13684" y="238954"/>
                  </a:lnTo>
                  <a:lnTo>
                    <a:pt x="15232" y="236784"/>
                  </a:lnTo>
                  <a:lnTo>
                    <a:pt x="16706" y="234554"/>
                  </a:lnTo>
                  <a:lnTo>
                    <a:pt x="17871" y="233330"/>
                  </a:lnTo>
                  <a:lnTo>
                    <a:pt x="19008" y="232604"/>
                  </a:lnTo>
                  <a:lnTo>
                    <a:pt x="19769" y="232294"/>
                  </a:lnTo>
                  <a:lnTo>
                    <a:pt x="21240" y="231873"/>
                  </a:lnTo>
                  <a:lnTo>
                    <a:pt x="23074" y="231630"/>
                  </a:lnTo>
                  <a:lnTo>
                    <a:pt x="25483" y="230931"/>
                  </a:lnTo>
                  <a:lnTo>
                    <a:pt x="28335" y="229439"/>
                  </a:lnTo>
                  <a:lnTo>
                    <a:pt x="29183" y="228922"/>
                  </a:lnTo>
                  <a:lnTo>
                    <a:pt x="30555" y="227897"/>
                  </a:lnTo>
                  <a:lnTo>
                    <a:pt x="31544" y="226923"/>
                  </a:lnTo>
                  <a:lnTo>
                    <a:pt x="32801" y="224926"/>
                  </a:lnTo>
                  <a:lnTo>
                    <a:pt x="33325" y="224233"/>
                  </a:lnTo>
                  <a:lnTo>
                    <a:pt x="33968" y="223876"/>
                  </a:lnTo>
                  <a:lnTo>
                    <a:pt x="37477" y="222892"/>
                  </a:lnTo>
                  <a:lnTo>
                    <a:pt x="38003" y="222533"/>
                  </a:lnTo>
                  <a:lnTo>
                    <a:pt x="38252" y="222137"/>
                  </a:lnTo>
                  <a:lnTo>
                    <a:pt x="38443" y="221778"/>
                  </a:lnTo>
                  <a:lnTo>
                    <a:pt x="38886" y="220491"/>
                  </a:lnTo>
                  <a:lnTo>
                    <a:pt x="39028" y="219849"/>
                  </a:lnTo>
                  <a:lnTo>
                    <a:pt x="38930" y="218114"/>
                  </a:lnTo>
                  <a:lnTo>
                    <a:pt x="38503" y="217432"/>
                  </a:lnTo>
                  <a:lnTo>
                    <a:pt x="38044" y="216850"/>
                  </a:lnTo>
                  <a:lnTo>
                    <a:pt x="37599" y="216097"/>
                  </a:lnTo>
                  <a:lnTo>
                    <a:pt x="37243" y="215185"/>
                  </a:lnTo>
                  <a:lnTo>
                    <a:pt x="36815" y="213290"/>
                  </a:lnTo>
                  <a:lnTo>
                    <a:pt x="36794" y="212187"/>
                  </a:lnTo>
                  <a:lnTo>
                    <a:pt x="37012" y="211481"/>
                  </a:lnTo>
                  <a:lnTo>
                    <a:pt x="37276" y="211051"/>
                  </a:lnTo>
                  <a:lnTo>
                    <a:pt x="37963" y="210226"/>
                  </a:lnTo>
                  <a:lnTo>
                    <a:pt x="39000" y="209223"/>
                  </a:lnTo>
                  <a:lnTo>
                    <a:pt x="40426" y="208243"/>
                  </a:lnTo>
                  <a:lnTo>
                    <a:pt x="40955" y="207989"/>
                  </a:lnTo>
                  <a:lnTo>
                    <a:pt x="42574" y="206763"/>
                  </a:lnTo>
                  <a:lnTo>
                    <a:pt x="43492" y="204862"/>
                  </a:lnTo>
                  <a:lnTo>
                    <a:pt x="43566" y="204708"/>
                  </a:lnTo>
                  <a:lnTo>
                    <a:pt x="43987" y="202781"/>
                  </a:lnTo>
                  <a:lnTo>
                    <a:pt x="44288" y="202038"/>
                  </a:lnTo>
                  <a:lnTo>
                    <a:pt x="44981" y="201242"/>
                  </a:lnTo>
                  <a:lnTo>
                    <a:pt x="45910" y="200620"/>
                  </a:lnTo>
                  <a:lnTo>
                    <a:pt x="47344" y="199660"/>
                  </a:lnTo>
                  <a:lnTo>
                    <a:pt x="47760" y="199282"/>
                  </a:lnTo>
                  <a:lnTo>
                    <a:pt x="48044" y="198938"/>
                  </a:lnTo>
                  <a:lnTo>
                    <a:pt x="49497" y="196416"/>
                  </a:lnTo>
                  <a:lnTo>
                    <a:pt x="49957" y="195481"/>
                  </a:lnTo>
                  <a:lnTo>
                    <a:pt x="50780" y="194334"/>
                  </a:lnTo>
                  <a:lnTo>
                    <a:pt x="53525" y="191468"/>
                  </a:lnTo>
                  <a:lnTo>
                    <a:pt x="54667" y="190390"/>
                  </a:lnTo>
                  <a:lnTo>
                    <a:pt x="55337" y="189871"/>
                  </a:lnTo>
                  <a:lnTo>
                    <a:pt x="55813" y="189690"/>
                  </a:lnTo>
                  <a:lnTo>
                    <a:pt x="56826" y="189616"/>
                  </a:lnTo>
                  <a:lnTo>
                    <a:pt x="57131" y="189493"/>
                  </a:lnTo>
                  <a:lnTo>
                    <a:pt x="59239" y="188109"/>
                  </a:lnTo>
                  <a:lnTo>
                    <a:pt x="59959" y="187471"/>
                  </a:lnTo>
                  <a:lnTo>
                    <a:pt x="61623" y="186532"/>
                  </a:lnTo>
                  <a:lnTo>
                    <a:pt x="61885" y="186238"/>
                  </a:lnTo>
                  <a:lnTo>
                    <a:pt x="61961" y="186036"/>
                  </a:lnTo>
                  <a:lnTo>
                    <a:pt x="61994" y="185436"/>
                  </a:lnTo>
                  <a:lnTo>
                    <a:pt x="62089" y="185032"/>
                  </a:lnTo>
                  <a:lnTo>
                    <a:pt x="62252" y="184718"/>
                  </a:lnTo>
                  <a:lnTo>
                    <a:pt x="62547" y="184369"/>
                  </a:lnTo>
                  <a:lnTo>
                    <a:pt x="63284" y="183757"/>
                  </a:lnTo>
                  <a:lnTo>
                    <a:pt x="63756" y="183151"/>
                  </a:lnTo>
                  <a:lnTo>
                    <a:pt x="63963" y="182643"/>
                  </a:lnTo>
                  <a:lnTo>
                    <a:pt x="63931" y="181467"/>
                  </a:lnTo>
                  <a:lnTo>
                    <a:pt x="64098" y="180119"/>
                  </a:lnTo>
                  <a:lnTo>
                    <a:pt x="64240" y="179536"/>
                  </a:lnTo>
                  <a:lnTo>
                    <a:pt x="64530" y="179037"/>
                  </a:lnTo>
                  <a:lnTo>
                    <a:pt x="64860" y="178831"/>
                  </a:lnTo>
                  <a:lnTo>
                    <a:pt x="65151" y="178742"/>
                  </a:lnTo>
                  <a:lnTo>
                    <a:pt x="65557" y="178745"/>
                  </a:lnTo>
                  <a:lnTo>
                    <a:pt x="67034" y="178992"/>
                  </a:lnTo>
                  <a:lnTo>
                    <a:pt x="68417" y="179004"/>
                  </a:lnTo>
                  <a:lnTo>
                    <a:pt x="68813" y="178918"/>
                  </a:lnTo>
                  <a:lnTo>
                    <a:pt x="69121" y="178764"/>
                  </a:lnTo>
                  <a:lnTo>
                    <a:pt x="70192" y="177225"/>
                  </a:lnTo>
                  <a:lnTo>
                    <a:pt x="70789" y="176557"/>
                  </a:lnTo>
                  <a:lnTo>
                    <a:pt x="71168" y="176233"/>
                  </a:lnTo>
                  <a:lnTo>
                    <a:pt x="71533" y="176038"/>
                  </a:lnTo>
                  <a:lnTo>
                    <a:pt x="72574" y="175848"/>
                  </a:lnTo>
                  <a:lnTo>
                    <a:pt x="72893" y="175736"/>
                  </a:lnTo>
                  <a:lnTo>
                    <a:pt x="73114" y="175558"/>
                  </a:lnTo>
                  <a:lnTo>
                    <a:pt x="74366" y="173676"/>
                  </a:lnTo>
                  <a:lnTo>
                    <a:pt x="74458" y="173423"/>
                  </a:lnTo>
                  <a:lnTo>
                    <a:pt x="74531" y="172885"/>
                  </a:lnTo>
                  <a:lnTo>
                    <a:pt x="74504" y="172378"/>
                  </a:lnTo>
                  <a:lnTo>
                    <a:pt x="74348" y="171719"/>
                  </a:lnTo>
                  <a:lnTo>
                    <a:pt x="74180" y="171428"/>
                  </a:lnTo>
                  <a:lnTo>
                    <a:pt x="72423" y="169766"/>
                  </a:lnTo>
                  <a:lnTo>
                    <a:pt x="71940" y="169418"/>
                  </a:lnTo>
                  <a:lnTo>
                    <a:pt x="71066" y="169125"/>
                  </a:lnTo>
                  <a:lnTo>
                    <a:pt x="70117" y="168986"/>
                  </a:lnTo>
                  <a:lnTo>
                    <a:pt x="69804" y="168810"/>
                  </a:lnTo>
                  <a:lnTo>
                    <a:pt x="69608" y="168632"/>
                  </a:lnTo>
                  <a:lnTo>
                    <a:pt x="69368" y="168283"/>
                  </a:lnTo>
                  <a:lnTo>
                    <a:pt x="68620" y="167031"/>
                  </a:lnTo>
                  <a:lnTo>
                    <a:pt x="67615" y="165951"/>
                  </a:lnTo>
                  <a:lnTo>
                    <a:pt x="66987" y="165078"/>
                  </a:lnTo>
                  <a:lnTo>
                    <a:pt x="66851" y="164978"/>
                  </a:lnTo>
                  <a:lnTo>
                    <a:pt x="65559" y="164379"/>
                  </a:lnTo>
                  <a:lnTo>
                    <a:pt x="63739" y="163643"/>
                  </a:lnTo>
                  <a:lnTo>
                    <a:pt x="60779" y="163015"/>
                  </a:lnTo>
                  <a:lnTo>
                    <a:pt x="60192" y="162709"/>
                  </a:lnTo>
                  <a:lnTo>
                    <a:pt x="58674" y="162381"/>
                  </a:lnTo>
                  <a:lnTo>
                    <a:pt x="57866" y="161934"/>
                  </a:lnTo>
                  <a:lnTo>
                    <a:pt x="57097" y="160868"/>
                  </a:lnTo>
                  <a:lnTo>
                    <a:pt x="55996" y="159493"/>
                  </a:lnTo>
                  <a:lnTo>
                    <a:pt x="55348" y="158489"/>
                  </a:lnTo>
                  <a:lnTo>
                    <a:pt x="54655" y="157575"/>
                  </a:lnTo>
                  <a:lnTo>
                    <a:pt x="53978" y="156821"/>
                  </a:lnTo>
                  <a:lnTo>
                    <a:pt x="53433" y="156272"/>
                  </a:lnTo>
                  <a:lnTo>
                    <a:pt x="51709" y="155130"/>
                  </a:lnTo>
                  <a:lnTo>
                    <a:pt x="50834" y="154639"/>
                  </a:lnTo>
                  <a:lnTo>
                    <a:pt x="50247" y="154378"/>
                  </a:lnTo>
                  <a:lnTo>
                    <a:pt x="49650" y="154210"/>
                  </a:lnTo>
                  <a:lnTo>
                    <a:pt x="48883" y="154329"/>
                  </a:lnTo>
                  <a:lnTo>
                    <a:pt x="48293" y="154281"/>
                  </a:lnTo>
                  <a:lnTo>
                    <a:pt x="47106" y="153747"/>
                  </a:lnTo>
                  <a:lnTo>
                    <a:pt x="45833" y="153006"/>
                  </a:lnTo>
                  <a:lnTo>
                    <a:pt x="45015" y="152651"/>
                  </a:lnTo>
                  <a:lnTo>
                    <a:pt x="44122" y="152134"/>
                  </a:lnTo>
                  <a:lnTo>
                    <a:pt x="43516" y="151595"/>
                  </a:lnTo>
                  <a:lnTo>
                    <a:pt x="43202" y="150950"/>
                  </a:lnTo>
                  <a:lnTo>
                    <a:pt x="42742" y="149553"/>
                  </a:lnTo>
                  <a:lnTo>
                    <a:pt x="42178" y="148562"/>
                  </a:lnTo>
                  <a:lnTo>
                    <a:pt x="41230" y="147085"/>
                  </a:lnTo>
                  <a:lnTo>
                    <a:pt x="39422" y="144632"/>
                  </a:lnTo>
                  <a:lnTo>
                    <a:pt x="39183" y="144375"/>
                  </a:lnTo>
                  <a:lnTo>
                    <a:pt x="38652" y="144140"/>
                  </a:lnTo>
                  <a:lnTo>
                    <a:pt x="37059" y="143835"/>
                  </a:lnTo>
                  <a:lnTo>
                    <a:pt x="36708" y="143695"/>
                  </a:lnTo>
                  <a:lnTo>
                    <a:pt x="36234" y="143384"/>
                  </a:lnTo>
                  <a:lnTo>
                    <a:pt x="35360" y="143338"/>
                  </a:lnTo>
                  <a:lnTo>
                    <a:pt x="35129" y="143462"/>
                  </a:lnTo>
                  <a:lnTo>
                    <a:pt x="34700" y="143911"/>
                  </a:lnTo>
                  <a:lnTo>
                    <a:pt x="33311" y="144748"/>
                  </a:lnTo>
                  <a:lnTo>
                    <a:pt x="32534" y="145124"/>
                  </a:lnTo>
                  <a:lnTo>
                    <a:pt x="32135" y="145159"/>
                  </a:lnTo>
                  <a:lnTo>
                    <a:pt x="31130" y="144970"/>
                  </a:lnTo>
                  <a:lnTo>
                    <a:pt x="30472" y="144666"/>
                  </a:lnTo>
                  <a:lnTo>
                    <a:pt x="30257" y="144460"/>
                  </a:lnTo>
                  <a:lnTo>
                    <a:pt x="29809" y="144241"/>
                  </a:lnTo>
                  <a:lnTo>
                    <a:pt x="28683" y="144179"/>
                  </a:lnTo>
                  <a:lnTo>
                    <a:pt x="28313" y="143969"/>
                  </a:lnTo>
                  <a:lnTo>
                    <a:pt x="27855" y="143358"/>
                  </a:lnTo>
                  <a:lnTo>
                    <a:pt x="27321" y="141890"/>
                  </a:lnTo>
                  <a:lnTo>
                    <a:pt x="26298" y="139883"/>
                  </a:lnTo>
                  <a:lnTo>
                    <a:pt x="25712" y="138992"/>
                  </a:lnTo>
                  <a:lnTo>
                    <a:pt x="25669" y="138823"/>
                  </a:lnTo>
                  <a:lnTo>
                    <a:pt x="25714" y="137506"/>
                  </a:lnTo>
                  <a:lnTo>
                    <a:pt x="25503" y="137009"/>
                  </a:lnTo>
                  <a:lnTo>
                    <a:pt x="25381" y="136395"/>
                  </a:lnTo>
                  <a:lnTo>
                    <a:pt x="25612" y="135735"/>
                  </a:lnTo>
                  <a:lnTo>
                    <a:pt x="25675" y="135022"/>
                  </a:lnTo>
                  <a:lnTo>
                    <a:pt x="25528" y="134304"/>
                  </a:lnTo>
                  <a:lnTo>
                    <a:pt x="25289" y="133556"/>
                  </a:lnTo>
                  <a:lnTo>
                    <a:pt x="24509" y="131780"/>
                  </a:lnTo>
                  <a:lnTo>
                    <a:pt x="24213" y="130938"/>
                  </a:lnTo>
                  <a:lnTo>
                    <a:pt x="23915" y="129681"/>
                  </a:lnTo>
                  <a:lnTo>
                    <a:pt x="23758" y="128711"/>
                  </a:lnTo>
                  <a:lnTo>
                    <a:pt x="23244" y="127264"/>
                  </a:lnTo>
                  <a:lnTo>
                    <a:pt x="23042" y="126852"/>
                  </a:lnTo>
                  <a:lnTo>
                    <a:pt x="22800" y="126512"/>
                  </a:lnTo>
                  <a:lnTo>
                    <a:pt x="21512" y="125914"/>
                  </a:lnTo>
                  <a:lnTo>
                    <a:pt x="19073" y="124082"/>
                  </a:lnTo>
                  <a:lnTo>
                    <a:pt x="18450" y="123721"/>
                  </a:lnTo>
                  <a:lnTo>
                    <a:pt x="17203" y="123600"/>
                  </a:lnTo>
                  <a:lnTo>
                    <a:pt x="16421" y="123411"/>
                  </a:lnTo>
                  <a:lnTo>
                    <a:pt x="14225" y="123579"/>
                  </a:lnTo>
                  <a:lnTo>
                    <a:pt x="13683" y="123784"/>
                  </a:lnTo>
                  <a:lnTo>
                    <a:pt x="13168" y="124235"/>
                  </a:lnTo>
                  <a:lnTo>
                    <a:pt x="12250" y="125658"/>
                  </a:lnTo>
                  <a:lnTo>
                    <a:pt x="11814" y="125948"/>
                  </a:lnTo>
                  <a:lnTo>
                    <a:pt x="11192" y="126101"/>
                  </a:lnTo>
                  <a:lnTo>
                    <a:pt x="10435" y="126156"/>
                  </a:lnTo>
                  <a:lnTo>
                    <a:pt x="9502" y="126031"/>
                  </a:lnTo>
                  <a:lnTo>
                    <a:pt x="9041" y="125835"/>
                  </a:lnTo>
                  <a:lnTo>
                    <a:pt x="8260" y="125294"/>
                  </a:lnTo>
                  <a:lnTo>
                    <a:pt x="8005" y="125055"/>
                  </a:lnTo>
                  <a:lnTo>
                    <a:pt x="7833" y="124744"/>
                  </a:lnTo>
                  <a:lnTo>
                    <a:pt x="7767" y="124593"/>
                  </a:lnTo>
                  <a:lnTo>
                    <a:pt x="7736" y="124260"/>
                  </a:lnTo>
                  <a:lnTo>
                    <a:pt x="7979" y="123456"/>
                  </a:lnTo>
                  <a:lnTo>
                    <a:pt x="7924" y="122935"/>
                  </a:lnTo>
                  <a:lnTo>
                    <a:pt x="7854" y="122758"/>
                  </a:lnTo>
                  <a:lnTo>
                    <a:pt x="7253" y="121234"/>
                  </a:lnTo>
                  <a:lnTo>
                    <a:pt x="6713" y="120745"/>
                  </a:lnTo>
                  <a:lnTo>
                    <a:pt x="6554" y="120513"/>
                  </a:lnTo>
                  <a:lnTo>
                    <a:pt x="6267" y="120143"/>
                  </a:lnTo>
                  <a:lnTo>
                    <a:pt x="5846" y="119772"/>
                  </a:lnTo>
                  <a:lnTo>
                    <a:pt x="5705" y="119419"/>
                  </a:lnTo>
                  <a:lnTo>
                    <a:pt x="5783" y="119223"/>
                  </a:lnTo>
                  <a:lnTo>
                    <a:pt x="6053" y="119007"/>
                  </a:lnTo>
                  <a:lnTo>
                    <a:pt x="6809" y="118724"/>
                  </a:lnTo>
                  <a:lnTo>
                    <a:pt x="6907" y="118466"/>
                  </a:lnTo>
                  <a:lnTo>
                    <a:pt x="6871" y="117999"/>
                  </a:lnTo>
                  <a:lnTo>
                    <a:pt x="6127" y="116161"/>
                  </a:lnTo>
                  <a:lnTo>
                    <a:pt x="5894" y="115789"/>
                  </a:lnTo>
                  <a:lnTo>
                    <a:pt x="5710" y="115612"/>
                  </a:lnTo>
                  <a:lnTo>
                    <a:pt x="4791" y="115140"/>
                  </a:lnTo>
                  <a:lnTo>
                    <a:pt x="4710" y="114808"/>
                  </a:lnTo>
                  <a:lnTo>
                    <a:pt x="4908" y="113863"/>
                  </a:lnTo>
                  <a:lnTo>
                    <a:pt x="5294" y="112733"/>
                  </a:lnTo>
                  <a:lnTo>
                    <a:pt x="5542" y="112387"/>
                  </a:lnTo>
                  <a:lnTo>
                    <a:pt x="6025" y="111938"/>
                  </a:lnTo>
                  <a:lnTo>
                    <a:pt x="6358" y="110850"/>
                  </a:lnTo>
                  <a:lnTo>
                    <a:pt x="6321" y="110386"/>
                  </a:lnTo>
                  <a:lnTo>
                    <a:pt x="6164" y="110119"/>
                  </a:lnTo>
                  <a:lnTo>
                    <a:pt x="5784" y="109966"/>
                  </a:lnTo>
                  <a:lnTo>
                    <a:pt x="5336" y="109986"/>
                  </a:lnTo>
                  <a:lnTo>
                    <a:pt x="4701" y="110235"/>
                  </a:lnTo>
                  <a:lnTo>
                    <a:pt x="3948" y="110132"/>
                  </a:lnTo>
                  <a:lnTo>
                    <a:pt x="3366" y="109640"/>
                  </a:lnTo>
                  <a:lnTo>
                    <a:pt x="2828" y="108864"/>
                  </a:lnTo>
                  <a:lnTo>
                    <a:pt x="2897" y="106753"/>
                  </a:lnTo>
                  <a:lnTo>
                    <a:pt x="3051" y="105391"/>
                  </a:lnTo>
                  <a:lnTo>
                    <a:pt x="3180" y="105078"/>
                  </a:lnTo>
                  <a:lnTo>
                    <a:pt x="3451" y="104692"/>
                  </a:lnTo>
                  <a:lnTo>
                    <a:pt x="3565" y="103753"/>
                  </a:lnTo>
                  <a:lnTo>
                    <a:pt x="3771" y="102799"/>
                  </a:lnTo>
                  <a:lnTo>
                    <a:pt x="3759" y="102559"/>
                  </a:lnTo>
                  <a:lnTo>
                    <a:pt x="3605" y="102274"/>
                  </a:lnTo>
                  <a:lnTo>
                    <a:pt x="3155" y="101838"/>
                  </a:lnTo>
                  <a:lnTo>
                    <a:pt x="1829" y="100924"/>
                  </a:lnTo>
                  <a:lnTo>
                    <a:pt x="1664" y="100713"/>
                  </a:lnTo>
                  <a:lnTo>
                    <a:pt x="1501" y="100305"/>
                  </a:lnTo>
                  <a:lnTo>
                    <a:pt x="1481" y="100077"/>
                  </a:lnTo>
                  <a:lnTo>
                    <a:pt x="1843" y="99350"/>
                  </a:lnTo>
                  <a:lnTo>
                    <a:pt x="2663" y="98611"/>
                  </a:lnTo>
                  <a:lnTo>
                    <a:pt x="3003" y="98139"/>
                  </a:lnTo>
                  <a:lnTo>
                    <a:pt x="3089" y="97764"/>
                  </a:lnTo>
                  <a:lnTo>
                    <a:pt x="2995" y="97106"/>
                  </a:lnTo>
                  <a:lnTo>
                    <a:pt x="2979" y="96472"/>
                  </a:lnTo>
                  <a:lnTo>
                    <a:pt x="3109" y="95953"/>
                  </a:lnTo>
                  <a:lnTo>
                    <a:pt x="3242" y="95675"/>
                  </a:lnTo>
                  <a:lnTo>
                    <a:pt x="3438" y="95515"/>
                  </a:lnTo>
                  <a:lnTo>
                    <a:pt x="4075" y="95369"/>
                  </a:lnTo>
                  <a:lnTo>
                    <a:pt x="5743" y="95498"/>
                  </a:lnTo>
                  <a:lnTo>
                    <a:pt x="6894" y="95389"/>
                  </a:lnTo>
                  <a:lnTo>
                    <a:pt x="7502" y="95158"/>
                  </a:lnTo>
                  <a:lnTo>
                    <a:pt x="7634" y="94848"/>
                  </a:lnTo>
                  <a:lnTo>
                    <a:pt x="7949" y="93543"/>
                  </a:lnTo>
                  <a:lnTo>
                    <a:pt x="8152" y="93080"/>
                  </a:lnTo>
                  <a:lnTo>
                    <a:pt x="8732" y="92539"/>
                  </a:lnTo>
                  <a:lnTo>
                    <a:pt x="9307" y="92311"/>
                  </a:lnTo>
                  <a:lnTo>
                    <a:pt x="9569" y="92064"/>
                  </a:lnTo>
                  <a:lnTo>
                    <a:pt x="10088" y="90613"/>
                  </a:lnTo>
                  <a:lnTo>
                    <a:pt x="10095" y="90402"/>
                  </a:lnTo>
                  <a:lnTo>
                    <a:pt x="10042" y="90139"/>
                  </a:lnTo>
                  <a:lnTo>
                    <a:pt x="9891" y="89799"/>
                  </a:lnTo>
                  <a:lnTo>
                    <a:pt x="9866" y="89488"/>
                  </a:lnTo>
                  <a:lnTo>
                    <a:pt x="9984" y="89048"/>
                  </a:lnTo>
                  <a:lnTo>
                    <a:pt x="10145" y="88715"/>
                  </a:lnTo>
                  <a:lnTo>
                    <a:pt x="10619" y="88034"/>
                  </a:lnTo>
                  <a:lnTo>
                    <a:pt x="10955" y="87030"/>
                  </a:lnTo>
                  <a:lnTo>
                    <a:pt x="11023" y="86634"/>
                  </a:lnTo>
                  <a:lnTo>
                    <a:pt x="10915" y="86155"/>
                  </a:lnTo>
                  <a:lnTo>
                    <a:pt x="10651" y="85875"/>
                  </a:lnTo>
                  <a:lnTo>
                    <a:pt x="9383" y="85128"/>
                  </a:lnTo>
                  <a:lnTo>
                    <a:pt x="9081" y="84866"/>
                  </a:lnTo>
                  <a:lnTo>
                    <a:pt x="8961" y="84648"/>
                  </a:lnTo>
                  <a:lnTo>
                    <a:pt x="8885" y="84352"/>
                  </a:lnTo>
                  <a:lnTo>
                    <a:pt x="8866" y="84109"/>
                  </a:lnTo>
                  <a:lnTo>
                    <a:pt x="8935" y="83727"/>
                  </a:lnTo>
                  <a:lnTo>
                    <a:pt x="9379" y="83296"/>
                  </a:lnTo>
                  <a:lnTo>
                    <a:pt x="10893" y="82811"/>
                  </a:lnTo>
                  <a:lnTo>
                    <a:pt x="11265" y="82859"/>
                  </a:lnTo>
                  <a:lnTo>
                    <a:pt x="11613" y="83007"/>
                  </a:lnTo>
                  <a:lnTo>
                    <a:pt x="12124" y="82848"/>
                  </a:lnTo>
                  <a:lnTo>
                    <a:pt x="12279" y="82696"/>
                  </a:lnTo>
                  <a:lnTo>
                    <a:pt x="12525" y="81923"/>
                  </a:lnTo>
                  <a:lnTo>
                    <a:pt x="13053" y="80746"/>
                  </a:lnTo>
                  <a:lnTo>
                    <a:pt x="13090" y="79862"/>
                  </a:lnTo>
                  <a:lnTo>
                    <a:pt x="13024" y="79514"/>
                  </a:lnTo>
                  <a:lnTo>
                    <a:pt x="12875" y="79224"/>
                  </a:lnTo>
                  <a:lnTo>
                    <a:pt x="12519" y="78792"/>
                  </a:lnTo>
                  <a:lnTo>
                    <a:pt x="11838" y="78357"/>
                  </a:lnTo>
                  <a:lnTo>
                    <a:pt x="11295" y="77790"/>
                  </a:lnTo>
                  <a:lnTo>
                    <a:pt x="10820" y="77394"/>
                  </a:lnTo>
                  <a:lnTo>
                    <a:pt x="9673" y="76697"/>
                  </a:lnTo>
                  <a:lnTo>
                    <a:pt x="9449" y="76452"/>
                  </a:lnTo>
                  <a:lnTo>
                    <a:pt x="9328" y="76250"/>
                  </a:lnTo>
                  <a:lnTo>
                    <a:pt x="9250" y="75592"/>
                  </a:lnTo>
                  <a:lnTo>
                    <a:pt x="8906" y="74633"/>
                  </a:lnTo>
                  <a:lnTo>
                    <a:pt x="8711" y="74251"/>
                  </a:lnTo>
                  <a:lnTo>
                    <a:pt x="8317" y="73742"/>
                  </a:lnTo>
                  <a:lnTo>
                    <a:pt x="6201" y="72716"/>
                  </a:lnTo>
                  <a:lnTo>
                    <a:pt x="5874" y="72414"/>
                  </a:lnTo>
                  <a:lnTo>
                    <a:pt x="4690" y="71252"/>
                  </a:lnTo>
                  <a:lnTo>
                    <a:pt x="4501" y="70787"/>
                  </a:lnTo>
                  <a:lnTo>
                    <a:pt x="3604" y="69731"/>
                  </a:lnTo>
                  <a:lnTo>
                    <a:pt x="2774" y="69193"/>
                  </a:lnTo>
                  <a:lnTo>
                    <a:pt x="2532" y="68748"/>
                  </a:lnTo>
                  <a:lnTo>
                    <a:pt x="2236" y="68020"/>
                  </a:lnTo>
                  <a:lnTo>
                    <a:pt x="2155" y="67891"/>
                  </a:lnTo>
                  <a:lnTo>
                    <a:pt x="2069" y="67700"/>
                  </a:lnTo>
                  <a:lnTo>
                    <a:pt x="2075" y="67322"/>
                  </a:lnTo>
                  <a:lnTo>
                    <a:pt x="1928" y="67076"/>
                  </a:lnTo>
                  <a:lnTo>
                    <a:pt x="1640" y="66878"/>
                  </a:lnTo>
                  <a:lnTo>
                    <a:pt x="986" y="67220"/>
                  </a:lnTo>
                  <a:lnTo>
                    <a:pt x="729" y="67239"/>
                  </a:lnTo>
                  <a:lnTo>
                    <a:pt x="408" y="67062"/>
                  </a:lnTo>
                  <a:lnTo>
                    <a:pt x="119" y="66704"/>
                  </a:lnTo>
                  <a:lnTo>
                    <a:pt x="10" y="66268"/>
                  </a:lnTo>
                  <a:lnTo>
                    <a:pt x="154" y="65729"/>
                  </a:lnTo>
                  <a:lnTo>
                    <a:pt x="174" y="65362"/>
                  </a:lnTo>
                  <a:lnTo>
                    <a:pt x="152" y="65011"/>
                  </a:lnTo>
                  <a:lnTo>
                    <a:pt x="0" y="64444"/>
                  </a:lnTo>
                  <a:lnTo>
                    <a:pt x="33" y="64103"/>
                  </a:lnTo>
                  <a:lnTo>
                    <a:pt x="294" y="63603"/>
                  </a:lnTo>
                  <a:lnTo>
                    <a:pt x="622" y="63191"/>
                  </a:lnTo>
                  <a:lnTo>
                    <a:pt x="1785" y="61982"/>
                  </a:lnTo>
                  <a:lnTo>
                    <a:pt x="1875" y="61667"/>
                  </a:lnTo>
                  <a:lnTo>
                    <a:pt x="2688" y="61066"/>
                  </a:lnTo>
                  <a:lnTo>
                    <a:pt x="3161" y="60620"/>
                  </a:lnTo>
                  <a:lnTo>
                    <a:pt x="3566" y="59846"/>
                  </a:lnTo>
                  <a:lnTo>
                    <a:pt x="3578" y="59654"/>
                  </a:lnTo>
                  <a:lnTo>
                    <a:pt x="4430" y="59092"/>
                  </a:lnTo>
                  <a:lnTo>
                    <a:pt x="5075" y="58886"/>
                  </a:lnTo>
                  <a:lnTo>
                    <a:pt x="5501" y="58553"/>
                  </a:lnTo>
                  <a:lnTo>
                    <a:pt x="8239" y="55870"/>
                  </a:lnTo>
                  <a:lnTo>
                    <a:pt x="8722" y="54990"/>
                  </a:lnTo>
                  <a:lnTo>
                    <a:pt x="9070" y="54650"/>
                  </a:lnTo>
                  <a:lnTo>
                    <a:pt x="9549" y="54318"/>
                  </a:lnTo>
                  <a:lnTo>
                    <a:pt x="9554" y="54180"/>
                  </a:lnTo>
                  <a:lnTo>
                    <a:pt x="9318" y="53673"/>
                  </a:lnTo>
                  <a:lnTo>
                    <a:pt x="9317" y="53363"/>
                  </a:lnTo>
                  <a:lnTo>
                    <a:pt x="9784" y="52261"/>
                  </a:lnTo>
                  <a:lnTo>
                    <a:pt x="9902" y="51848"/>
                  </a:lnTo>
                  <a:lnTo>
                    <a:pt x="9951" y="51423"/>
                  </a:lnTo>
                  <a:lnTo>
                    <a:pt x="9907" y="50978"/>
                  </a:lnTo>
                  <a:lnTo>
                    <a:pt x="10015" y="50182"/>
                  </a:lnTo>
                  <a:lnTo>
                    <a:pt x="10125" y="49966"/>
                  </a:lnTo>
                  <a:lnTo>
                    <a:pt x="10635" y="49833"/>
                  </a:lnTo>
                  <a:lnTo>
                    <a:pt x="11130" y="48737"/>
                  </a:lnTo>
                  <a:lnTo>
                    <a:pt x="11548" y="48235"/>
                  </a:lnTo>
                  <a:lnTo>
                    <a:pt x="12076" y="47834"/>
                  </a:lnTo>
                  <a:lnTo>
                    <a:pt x="12769" y="47530"/>
                  </a:lnTo>
                  <a:lnTo>
                    <a:pt x="13794" y="46342"/>
                  </a:lnTo>
                  <a:lnTo>
                    <a:pt x="13983" y="45914"/>
                  </a:lnTo>
                  <a:lnTo>
                    <a:pt x="13885" y="44945"/>
                  </a:lnTo>
                  <a:lnTo>
                    <a:pt x="13810" y="44814"/>
                  </a:lnTo>
                  <a:lnTo>
                    <a:pt x="13572" y="44761"/>
                  </a:lnTo>
                  <a:lnTo>
                    <a:pt x="13311" y="44904"/>
                  </a:lnTo>
                  <a:lnTo>
                    <a:pt x="13015" y="45205"/>
                  </a:lnTo>
                  <a:lnTo>
                    <a:pt x="12521" y="45970"/>
                  </a:lnTo>
                  <a:lnTo>
                    <a:pt x="12196" y="46251"/>
                  </a:lnTo>
                  <a:lnTo>
                    <a:pt x="11834" y="46392"/>
                  </a:lnTo>
                  <a:lnTo>
                    <a:pt x="11420" y="46358"/>
                  </a:lnTo>
                  <a:lnTo>
                    <a:pt x="11317" y="45905"/>
                  </a:lnTo>
                  <a:lnTo>
                    <a:pt x="11763" y="43370"/>
                  </a:lnTo>
                  <a:lnTo>
                    <a:pt x="11935" y="42995"/>
                  </a:lnTo>
                  <a:lnTo>
                    <a:pt x="12577" y="42392"/>
                  </a:lnTo>
                  <a:lnTo>
                    <a:pt x="12944" y="42217"/>
                  </a:lnTo>
                  <a:lnTo>
                    <a:pt x="13274" y="42164"/>
                  </a:lnTo>
                  <a:lnTo>
                    <a:pt x="13469" y="42029"/>
                  </a:lnTo>
                  <a:lnTo>
                    <a:pt x="14890" y="40254"/>
                  </a:lnTo>
                  <a:lnTo>
                    <a:pt x="14920" y="40113"/>
                  </a:lnTo>
                  <a:lnTo>
                    <a:pt x="14812" y="39859"/>
                  </a:lnTo>
                  <a:lnTo>
                    <a:pt x="14997" y="39393"/>
                  </a:lnTo>
                  <a:lnTo>
                    <a:pt x="16333" y="38397"/>
                  </a:lnTo>
                  <a:lnTo>
                    <a:pt x="17016" y="37501"/>
                  </a:lnTo>
                  <a:lnTo>
                    <a:pt x="18303" y="34514"/>
                  </a:lnTo>
                  <a:lnTo>
                    <a:pt x="18469" y="33603"/>
                  </a:lnTo>
                  <a:lnTo>
                    <a:pt x="18444" y="33233"/>
                  </a:lnTo>
                  <a:lnTo>
                    <a:pt x="18519" y="32863"/>
                  </a:lnTo>
                  <a:lnTo>
                    <a:pt x="19351" y="31525"/>
                  </a:lnTo>
                  <a:lnTo>
                    <a:pt x="19870" y="30295"/>
                  </a:lnTo>
                  <a:lnTo>
                    <a:pt x="20019" y="29244"/>
                  </a:lnTo>
                  <a:lnTo>
                    <a:pt x="19935" y="28812"/>
                  </a:lnTo>
                  <a:lnTo>
                    <a:pt x="20097" y="27548"/>
                  </a:lnTo>
                  <a:lnTo>
                    <a:pt x="20450" y="25907"/>
                  </a:lnTo>
                  <a:lnTo>
                    <a:pt x="20872" y="24478"/>
                  </a:lnTo>
                  <a:lnTo>
                    <a:pt x="20896" y="24226"/>
                  </a:lnTo>
                  <a:lnTo>
                    <a:pt x="20877" y="24014"/>
                  </a:lnTo>
                  <a:lnTo>
                    <a:pt x="20649" y="23796"/>
                  </a:lnTo>
                  <a:lnTo>
                    <a:pt x="19749" y="23197"/>
                  </a:lnTo>
                  <a:lnTo>
                    <a:pt x="19722" y="22541"/>
                  </a:lnTo>
                  <a:lnTo>
                    <a:pt x="19966" y="21647"/>
                  </a:lnTo>
                  <a:lnTo>
                    <a:pt x="19862" y="21071"/>
                  </a:lnTo>
                  <a:lnTo>
                    <a:pt x="20078" y="19892"/>
                  </a:lnTo>
                  <a:lnTo>
                    <a:pt x="20160" y="19702"/>
                  </a:lnTo>
                  <a:lnTo>
                    <a:pt x="20288" y="19606"/>
                  </a:lnTo>
                  <a:lnTo>
                    <a:pt x="20871" y="19354"/>
                  </a:lnTo>
                  <a:lnTo>
                    <a:pt x="21014" y="18995"/>
                  </a:lnTo>
                  <a:lnTo>
                    <a:pt x="21067" y="18734"/>
                  </a:lnTo>
                  <a:lnTo>
                    <a:pt x="21046" y="18267"/>
                  </a:lnTo>
                  <a:lnTo>
                    <a:pt x="20760" y="17805"/>
                  </a:lnTo>
                  <a:lnTo>
                    <a:pt x="20726" y="17586"/>
                  </a:lnTo>
                  <a:lnTo>
                    <a:pt x="20994" y="16317"/>
                  </a:lnTo>
                  <a:lnTo>
                    <a:pt x="21061" y="15342"/>
                  </a:lnTo>
                  <a:lnTo>
                    <a:pt x="21382" y="14679"/>
                  </a:lnTo>
                  <a:lnTo>
                    <a:pt x="21590" y="13702"/>
                  </a:lnTo>
                  <a:lnTo>
                    <a:pt x="22223" y="12532"/>
                  </a:lnTo>
                  <a:lnTo>
                    <a:pt x="22800" y="12034"/>
                  </a:lnTo>
                  <a:lnTo>
                    <a:pt x="23120" y="11648"/>
                  </a:lnTo>
                  <a:lnTo>
                    <a:pt x="23492" y="10794"/>
                  </a:lnTo>
                  <a:lnTo>
                    <a:pt x="24749" y="9339"/>
                  </a:lnTo>
                  <a:lnTo>
                    <a:pt x="24773" y="9179"/>
                  </a:lnTo>
                  <a:lnTo>
                    <a:pt x="24642" y="8840"/>
                  </a:lnTo>
                  <a:lnTo>
                    <a:pt x="24113" y="8302"/>
                  </a:lnTo>
                  <a:lnTo>
                    <a:pt x="24128" y="8011"/>
                  </a:lnTo>
                  <a:lnTo>
                    <a:pt x="24366" y="7638"/>
                  </a:lnTo>
                  <a:lnTo>
                    <a:pt x="24659" y="7439"/>
                  </a:lnTo>
                  <a:lnTo>
                    <a:pt x="25427" y="7099"/>
                  </a:lnTo>
                  <a:lnTo>
                    <a:pt x="26139" y="6903"/>
                  </a:lnTo>
                  <a:lnTo>
                    <a:pt x="26465" y="6706"/>
                  </a:lnTo>
                  <a:lnTo>
                    <a:pt x="26859" y="6077"/>
                  </a:lnTo>
                  <a:lnTo>
                    <a:pt x="27093" y="5560"/>
                  </a:lnTo>
                  <a:lnTo>
                    <a:pt x="27113" y="4224"/>
                  </a:lnTo>
                  <a:lnTo>
                    <a:pt x="27410" y="3445"/>
                  </a:lnTo>
                  <a:lnTo>
                    <a:pt x="27659" y="3204"/>
                  </a:lnTo>
                  <a:lnTo>
                    <a:pt x="29526" y="2667"/>
                  </a:lnTo>
                  <a:lnTo>
                    <a:pt x="30107" y="2600"/>
                  </a:lnTo>
                  <a:lnTo>
                    <a:pt x="31065" y="2142"/>
                  </a:lnTo>
                  <a:lnTo>
                    <a:pt x="32195" y="1040"/>
                  </a:lnTo>
                  <a:lnTo>
                    <a:pt x="32583" y="742"/>
                  </a:lnTo>
                  <a:lnTo>
                    <a:pt x="32974" y="564"/>
                  </a:lnTo>
                  <a:lnTo>
                    <a:pt x="33476" y="0"/>
                  </a:lnTo>
                  <a:lnTo>
                    <a:pt x="40073" y="2039"/>
                  </a:lnTo>
                  <a:lnTo>
                    <a:pt x="44278" y="3255"/>
                  </a:lnTo>
                  <a:lnTo>
                    <a:pt x="57643" y="7478"/>
                  </a:lnTo>
                  <a:lnTo>
                    <a:pt x="62839" y="9041"/>
                  </a:lnTo>
                  <a:lnTo>
                    <a:pt x="72701" y="12450"/>
                  </a:lnTo>
                  <a:lnTo>
                    <a:pt x="74137" y="12886"/>
                  </a:lnTo>
                  <a:lnTo>
                    <a:pt x="79879" y="14628"/>
                  </a:lnTo>
                  <a:lnTo>
                    <a:pt x="82276" y="15494"/>
                  </a:lnTo>
                  <a:lnTo>
                    <a:pt x="90619" y="17843"/>
                  </a:lnTo>
                  <a:lnTo>
                    <a:pt x="93428" y="18537"/>
                  </a:lnTo>
                  <a:lnTo>
                    <a:pt x="96972" y="19411"/>
                  </a:lnTo>
                  <a:lnTo>
                    <a:pt x="107548" y="22384"/>
                  </a:lnTo>
                  <a:lnTo>
                    <a:pt x="108080" y="22534"/>
                  </a:lnTo>
                  <a:lnTo>
                    <a:pt x="114443" y="24328"/>
                  </a:lnTo>
                  <a:lnTo>
                    <a:pt x="130454" y="28887"/>
                  </a:lnTo>
                  <a:lnTo>
                    <a:pt x="131078" y="29151"/>
                  </a:lnTo>
                  <a:lnTo>
                    <a:pt x="131330" y="29219"/>
                  </a:lnTo>
                  <a:lnTo>
                    <a:pt x="131591" y="29194"/>
                  </a:lnTo>
                  <a:lnTo>
                    <a:pt x="132527" y="28961"/>
                  </a:lnTo>
                  <a:lnTo>
                    <a:pt x="132845" y="31237"/>
                  </a:lnTo>
                  <a:lnTo>
                    <a:pt x="132830" y="35841"/>
                  </a:lnTo>
                  <a:lnTo>
                    <a:pt x="132945" y="39862"/>
                  </a:lnTo>
                  <a:lnTo>
                    <a:pt x="132924" y="40690"/>
                  </a:lnTo>
                  <a:lnTo>
                    <a:pt x="132923" y="40999"/>
                  </a:lnTo>
                  <a:lnTo>
                    <a:pt x="132935" y="41605"/>
                  </a:lnTo>
                  <a:lnTo>
                    <a:pt x="132840" y="45270"/>
                  </a:lnTo>
                  <a:lnTo>
                    <a:pt x="132651" y="46463"/>
                  </a:lnTo>
                  <a:lnTo>
                    <a:pt x="132428" y="47646"/>
                  </a:lnTo>
                  <a:lnTo>
                    <a:pt x="131948" y="50255"/>
                  </a:lnTo>
                  <a:lnTo>
                    <a:pt x="131728" y="51897"/>
                  </a:lnTo>
                  <a:lnTo>
                    <a:pt x="131536" y="55162"/>
                  </a:lnTo>
                  <a:lnTo>
                    <a:pt x="131244" y="56183"/>
                  </a:lnTo>
                  <a:lnTo>
                    <a:pt x="131070" y="56895"/>
                  </a:lnTo>
                  <a:lnTo>
                    <a:pt x="130328" y="59941"/>
                  </a:lnTo>
                  <a:lnTo>
                    <a:pt x="128977" y="65478"/>
                  </a:lnTo>
                  <a:lnTo>
                    <a:pt x="128745" y="66605"/>
                  </a:lnTo>
                  <a:lnTo>
                    <a:pt x="129055" y="70967"/>
                  </a:lnTo>
                  <a:lnTo>
                    <a:pt x="129362" y="73623"/>
                  </a:lnTo>
                  <a:lnTo>
                    <a:pt x="127956" y="75413"/>
                  </a:lnTo>
                  <a:lnTo>
                    <a:pt x="127624" y="76970"/>
                  </a:lnTo>
                  <a:lnTo>
                    <a:pt x="126756" y="79002"/>
                  </a:lnTo>
                  <a:lnTo>
                    <a:pt x="126272" y="81839"/>
                  </a:lnTo>
                  <a:lnTo>
                    <a:pt x="125130" y="82374"/>
                  </a:lnTo>
                  <a:lnTo>
                    <a:pt x="124829" y="83625"/>
                  </a:lnTo>
                  <a:lnTo>
                    <a:pt x="123510" y="84497"/>
                  </a:lnTo>
                  <a:lnTo>
                    <a:pt x="122233" y="84940"/>
                  </a:lnTo>
                  <a:lnTo>
                    <a:pt x="120662" y="85893"/>
                  </a:lnTo>
                  <a:lnTo>
                    <a:pt x="119099" y="86571"/>
                  </a:lnTo>
                  <a:lnTo>
                    <a:pt x="117065" y="86788"/>
                  </a:lnTo>
                  <a:lnTo>
                    <a:pt x="116033" y="86898"/>
                  </a:lnTo>
                  <a:lnTo>
                    <a:pt x="114827" y="87034"/>
                  </a:lnTo>
                  <a:lnTo>
                    <a:pt x="114210" y="87477"/>
                  </a:lnTo>
                  <a:lnTo>
                    <a:pt x="113290" y="89547"/>
                  </a:lnTo>
                  <a:lnTo>
                    <a:pt x="113160" y="89841"/>
                  </a:lnTo>
                  <a:lnTo>
                    <a:pt x="113244" y="90708"/>
                  </a:lnTo>
                  <a:lnTo>
                    <a:pt x="113675" y="91890"/>
                  </a:lnTo>
                  <a:lnTo>
                    <a:pt x="113903" y="93343"/>
                  </a:lnTo>
                  <a:lnTo>
                    <a:pt x="114622" y="94178"/>
                  </a:lnTo>
                  <a:lnTo>
                    <a:pt x="114430" y="95322"/>
                  </a:lnTo>
                  <a:lnTo>
                    <a:pt x="114388" y="96847"/>
                  </a:lnTo>
                  <a:lnTo>
                    <a:pt x="114434" y="98765"/>
                  </a:lnTo>
                  <a:lnTo>
                    <a:pt x="114282" y="100546"/>
                  </a:lnTo>
                  <a:lnTo>
                    <a:pt x="113164" y="100927"/>
                  </a:lnTo>
                  <a:lnTo>
                    <a:pt x="112048" y="101869"/>
                  </a:lnTo>
                  <a:lnTo>
                    <a:pt x="111292" y="103390"/>
                  </a:lnTo>
                  <a:lnTo>
                    <a:pt x="111786" y="105092"/>
                  </a:lnTo>
                  <a:lnTo>
                    <a:pt x="112366" y="106260"/>
                  </a:lnTo>
                  <a:lnTo>
                    <a:pt x="112056" y="107392"/>
                  </a:lnTo>
                  <a:lnTo>
                    <a:pt x="111728" y="109184"/>
                  </a:lnTo>
                  <a:lnTo>
                    <a:pt x="111647" y="109783"/>
                  </a:lnTo>
                  <a:lnTo>
                    <a:pt x="111035" y="111954"/>
                  </a:lnTo>
                  <a:lnTo>
                    <a:pt x="111962" y="113581"/>
                  </a:lnTo>
                  <a:lnTo>
                    <a:pt x="112913" y="115191"/>
                  </a:lnTo>
                  <a:lnTo>
                    <a:pt x="115895" y="115461"/>
                  </a:lnTo>
                  <a:lnTo>
                    <a:pt x="117334" y="115775"/>
                  </a:lnTo>
                  <a:lnTo>
                    <a:pt x="119192" y="116180"/>
                  </a:lnTo>
                  <a:lnTo>
                    <a:pt x="119831" y="117032"/>
                  </a:lnTo>
                  <a:lnTo>
                    <a:pt x="120336" y="117169"/>
                  </a:lnTo>
                  <a:lnTo>
                    <a:pt x="121148" y="116643"/>
                  </a:lnTo>
                  <a:lnTo>
                    <a:pt x="121504" y="115782"/>
                  </a:lnTo>
                  <a:lnTo>
                    <a:pt x="121606" y="114709"/>
                  </a:lnTo>
                  <a:lnTo>
                    <a:pt x="121945" y="113850"/>
                  </a:lnTo>
                  <a:lnTo>
                    <a:pt x="122503" y="113694"/>
                  </a:lnTo>
                  <a:lnTo>
                    <a:pt x="122747" y="114076"/>
                  </a:lnTo>
                  <a:lnTo>
                    <a:pt x="123435" y="114487"/>
                  </a:lnTo>
                  <a:lnTo>
                    <a:pt x="124179" y="114718"/>
                  </a:lnTo>
                  <a:lnTo>
                    <a:pt x="124883" y="114662"/>
                  </a:lnTo>
                  <a:lnTo>
                    <a:pt x="125421" y="114447"/>
                  </a:lnTo>
                  <a:lnTo>
                    <a:pt x="126085" y="113634"/>
                  </a:lnTo>
                  <a:lnTo>
                    <a:pt x="126387" y="113004"/>
                  </a:lnTo>
                  <a:lnTo>
                    <a:pt x="126603" y="112782"/>
                  </a:lnTo>
                  <a:lnTo>
                    <a:pt x="127072" y="112686"/>
                  </a:lnTo>
                  <a:lnTo>
                    <a:pt x="128595" y="113359"/>
                  </a:lnTo>
                  <a:lnTo>
                    <a:pt x="130301" y="113814"/>
                  </a:lnTo>
                  <a:lnTo>
                    <a:pt x="132687" y="114004"/>
                  </a:lnTo>
                  <a:lnTo>
                    <a:pt x="134150" y="114334"/>
                  </a:lnTo>
                  <a:lnTo>
                    <a:pt x="136423" y="115409"/>
                  </a:lnTo>
                  <a:lnTo>
                    <a:pt x="137766" y="115632"/>
                  </a:lnTo>
                  <a:lnTo>
                    <a:pt x="142546" y="115556"/>
                  </a:lnTo>
                  <a:lnTo>
                    <a:pt x="143406" y="115359"/>
                  </a:lnTo>
                  <a:lnTo>
                    <a:pt x="143410" y="114055"/>
                  </a:lnTo>
                  <a:lnTo>
                    <a:pt x="142938" y="110611"/>
                  </a:lnTo>
                  <a:lnTo>
                    <a:pt x="141432" y="110160"/>
                  </a:lnTo>
                  <a:lnTo>
                    <a:pt x="140831" y="108624"/>
                  </a:lnTo>
                  <a:lnTo>
                    <a:pt x="138884" y="107370"/>
                  </a:lnTo>
                  <a:lnTo>
                    <a:pt x="138735" y="106391"/>
                  </a:lnTo>
                  <a:lnTo>
                    <a:pt x="140990" y="105987"/>
                  </a:lnTo>
                  <a:lnTo>
                    <a:pt x="143679" y="109553"/>
                  </a:lnTo>
                  <a:lnTo>
                    <a:pt x="144791" y="113490"/>
                  </a:lnTo>
                  <a:lnTo>
                    <a:pt x="145823" y="115085"/>
                  </a:lnTo>
                  <a:lnTo>
                    <a:pt x="147816" y="120160"/>
                  </a:lnTo>
                  <a:lnTo>
                    <a:pt x="148709" y="123531"/>
                  </a:lnTo>
                  <a:lnTo>
                    <a:pt x="149886" y="130624"/>
                  </a:lnTo>
                  <a:lnTo>
                    <a:pt x="150179" y="133586"/>
                  </a:lnTo>
                  <a:lnTo>
                    <a:pt x="150493" y="139857"/>
                  </a:lnTo>
                  <a:lnTo>
                    <a:pt x="150552" y="143005"/>
                  </a:lnTo>
                  <a:lnTo>
                    <a:pt x="150812" y="157256"/>
                  </a:lnTo>
                  <a:lnTo>
                    <a:pt x="151129" y="160171"/>
                  </a:lnTo>
                  <a:lnTo>
                    <a:pt x="151526" y="160458"/>
                  </a:lnTo>
                  <a:lnTo>
                    <a:pt x="151322" y="160667"/>
                  </a:lnTo>
                  <a:lnTo>
                    <a:pt x="151363" y="163408"/>
                  </a:lnTo>
                  <a:lnTo>
                    <a:pt x="151632" y="166952"/>
                  </a:lnTo>
                  <a:lnTo>
                    <a:pt x="152516" y="178670"/>
                  </a:lnTo>
                  <a:lnTo>
                    <a:pt x="153646" y="188745"/>
                  </a:lnTo>
                  <a:lnTo>
                    <a:pt x="156314" y="204933"/>
                  </a:lnTo>
                  <a:lnTo>
                    <a:pt x="156850" y="209680"/>
                  </a:lnTo>
                  <a:lnTo>
                    <a:pt x="157028" y="210486"/>
                  </a:lnTo>
                  <a:lnTo>
                    <a:pt x="156959" y="210916"/>
                  </a:lnTo>
                  <a:lnTo>
                    <a:pt x="156809" y="211467"/>
                  </a:lnTo>
                  <a:lnTo>
                    <a:pt x="156054" y="214017"/>
                  </a:lnTo>
                  <a:lnTo>
                    <a:pt x="154904" y="222121"/>
                  </a:lnTo>
                  <a:lnTo>
                    <a:pt x="151918" y="232687"/>
                  </a:lnTo>
                  <a:lnTo>
                    <a:pt x="149108" y="244100"/>
                  </a:lnTo>
                  <a:lnTo>
                    <a:pt x="148429" y="245329"/>
                  </a:lnTo>
                  <a:lnTo>
                    <a:pt x="146584" y="250970"/>
                  </a:lnTo>
                  <a:lnTo>
                    <a:pt x="145261" y="252282"/>
                  </a:lnTo>
                  <a:lnTo>
                    <a:pt x="143163" y="252979"/>
                  </a:lnTo>
                  <a:lnTo>
                    <a:pt x="143262" y="253994"/>
                  </a:lnTo>
                  <a:lnTo>
                    <a:pt x="143349" y="254883"/>
                  </a:lnTo>
                  <a:lnTo>
                    <a:pt x="144304" y="256143"/>
                  </a:lnTo>
                  <a:lnTo>
                    <a:pt x="144733" y="256184"/>
                  </a:lnTo>
                  <a:lnTo>
                    <a:pt x="145166" y="256680"/>
                  </a:lnTo>
                  <a:lnTo>
                    <a:pt x="145207" y="257808"/>
                  </a:lnTo>
                  <a:lnTo>
                    <a:pt x="143325" y="264294"/>
                  </a:lnTo>
                  <a:lnTo>
                    <a:pt x="140899" y="269483"/>
                  </a:lnTo>
                  <a:lnTo>
                    <a:pt x="137440" y="274105"/>
                  </a:lnTo>
                  <a:lnTo>
                    <a:pt x="137562" y="274620"/>
                  </a:lnTo>
                  <a:lnTo>
                    <a:pt x="137730" y="275920"/>
                  </a:lnTo>
                  <a:lnTo>
                    <a:pt x="137397" y="276653"/>
                  </a:lnTo>
                  <a:lnTo>
                    <a:pt x="132786" y="280249"/>
                  </a:lnTo>
                  <a:lnTo>
                    <a:pt x="127120" y="286453"/>
                  </a:lnTo>
                  <a:lnTo>
                    <a:pt x="125477" y="288911"/>
                  </a:lnTo>
                  <a:lnTo>
                    <a:pt x="124632" y="290175"/>
                  </a:lnTo>
                  <a:lnTo>
                    <a:pt x="124623" y="291183"/>
                  </a:lnTo>
                  <a:lnTo>
                    <a:pt x="124097" y="292570"/>
                  </a:lnTo>
                  <a:lnTo>
                    <a:pt x="122175" y="294258"/>
                  </a:lnTo>
                  <a:lnTo>
                    <a:pt x="120750" y="296442"/>
                  </a:lnTo>
                  <a:lnTo>
                    <a:pt x="119443" y="298933"/>
                  </a:lnTo>
                  <a:lnTo>
                    <a:pt x="117908" y="302945"/>
                  </a:lnTo>
                  <a:lnTo>
                    <a:pt x="117096" y="304494"/>
                  </a:lnTo>
                  <a:lnTo>
                    <a:pt x="117051" y="306544"/>
                  </a:lnTo>
                  <a:lnTo>
                    <a:pt x="115531" y="309784"/>
                  </a:lnTo>
                  <a:lnTo>
                    <a:pt x="112979" y="319545"/>
                  </a:lnTo>
                  <a:lnTo>
                    <a:pt x="112977" y="319987"/>
                  </a:lnTo>
                  <a:lnTo>
                    <a:pt x="113191" y="320276"/>
                  </a:lnTo>
                  <a:lnTo>
                    <a:pt x="114512" y="320966"/>
                  </a:lnTo>
                  <a:lnTo>
                    <a:pt x="114530" y="321708"/>
                  </a:lnTo>
                  <a:lnTo>
                    <a:pt x="111970" y="326644"/>
                  </a:lnTo>
                  <a:lnTo>
                    <a:pt x="109372" y="335146"/>
                  </a:lnTo>
                  <a:lnTo>
                    <a:pt x="109366" y="338631"/>
                  </a:lnTo>
                  <a:lnTo>
                    <a:pt x="108956" y="339968"/>
                  </a:lnTo>
                  <a:lnTo>
                    <a:pt x="107493" y="341258"/>
                  </a:lnTo>
                  <a:lnTo>
                    <a:pt x="106463" y="342513"/>
                  </a:lnTo>
                  <a:lnTo>
                    <a:pt x="103885" y="346940"/>
                  </a:lnTo>
                  <a:lnTo>
                    <a:pt x="102758" y="349214"/>
                  </a:lnTo>
                  <a:lnTo>
                    <a:pt x="102094" y="349063"/>
                  </a:lnTo>
                  <a:lnTo>
                    <a:pt x="100849" y="349649"/>
                  </a:lnTo>
                  <a:lnTo>
                    <a:pt x="98459" y="351737"/>
                  </a:lnTo>
                  <a:lnTo>
                    <a:pt x="97080" y="352519"/>
                  </a:lnTo>
                  <a:lnTo>
                    <a:pt x="95643" y="352976"/>
                  </a:lnTo>
                  <a:lnTo>
                    <a:pt x="92232" y="353433"/>
                  </a:lnTo>
                  <a:lnTo>
                    <a:pt x="91729" y="353224"/>
                  </a:lnTo>
                  <a:lnTo>
                    <a:pt x="90955" y="352364"/>
                  </a:lnTo>
                  <a:lnTo>
                    <a:pt x="90606" y="343218"/>
                  </a:lnTo>
                  <a:lnTo>
                    <a:pt x="90741" y="341004"/>
                  </a:lnTo>
                  <a:lnTo>
                    <a:pt x="91271" y="337905"/>
                  </a:lnTo>
                  <a:lnTo>
                    <a:pt x="93221" y="329486"/>
                  </a:lnTo>
                  <a:lnTo>
                    <a:pt x="93460" y="327699"/>
                  </a:lnTo>
                  <a:lnTo>
                    <a:pt x="93520" y="325504"/>
                  </a:lnTo>
                  <a:lnTo>
                    <a:pt x="93153" y="320979"/>
                  </a:lnTo>
                  <a:lnTo>
                    <a:pt x="92465" y="318847"/>
                  </a:lnTo>
                  <a:lnTo>
                    <a:pt x="89893" y="317054"/>
                  </a:lnTo>
                  <a:lnTo>
                    <a:pt x="88721" y="316955"/>
                  </a:lnTo>
                  <a:lnTo>
                    <a:pt x="83022" y="316472"/>
                  </a:lnTo>
                  <a:lnTo>
                    <a:pt x="81415" y="316570"/>
                  </a:lnTo>
                  <a:lnTo>
                    <a:pt x="79050" y="317321"/>
                  </a:lnTo>
                  <a:lnTo>
                    <a:pt x="75852" y="317768"/>
                  </a:lnTo>
                  <a:lnTo>
                    <a:pt x="75754" y="316099"/>
                  </a:lnTo>
                  <a:lnTo>
                    <a:pt x="75126" y="314982"/>
                  </a:lnTo>
                  <a:lnTo>
                    <a:pt x="73588" y="314084"/>
                  </a:lnTo>
                  <a:lnTo>
                    <a:pt x="72612" y="315307"/>
                  </a:lnTo>
                  <a:lnTo>
                    <a:pt x="68097" y="317112"/>
                  </a:lnTo>
                  <a:lnTo>
                    <a:pt x="65806" y="317436"/>
                  </a:lnTo>
                  <a:lnTo>
                    <a:pt x="64822" y="319637"/>
                  </a:lnTo>
                  <a:lnTo>
                    <a:pt x="64841" y="321118"/>
                  </a:lnTo>
                  <a:lnTo>
                    <a:pt x="64062" y="322509"/>
                  </a:lnTo>
                  <a:lnTo>
                    <a:pt x="62143" y="321759"/>
                  </a:lnTo>
                  <a:lnTo>
                    <a:pt x="59822" y="320436"/>
                  </a:lnTo>
                  <a:lnTo>
                    <a:pt x="59993" y="319065"/>
                  </a:lnTo>
                  <a:lnTo>
                    <a:pt x="59293" y="317533"/>
                  </a:lnTo>
                  <a:lnTo>
                    <a:pt x="57377" y="314955"/>
                  </a:lnTo>
                  <a:lnTo>
                    <a:pt x="55686" y="314930"/>
                  </a:lnTo>
                  <a:lnTo>
                    <a:pt x="53537" y="312902"/>
                  </a:lnTo>
                  <a:lnTo>
                    <a:pt x="52798" y="313065"/>
                  </a:lnTo>
                  <a:lnTo>
                    <a:pt x="49177" y="312249"/>
                  </a:lnTo>
                  <a:lnTo>
                    <a:pt x="48783" y="311803"/>
                  </a:lnTo>
                  <a:lnTo>
                    <a:pt x="48810" y="311359"/>
                  </a:lnTo>
                  <a:lnTo>
                    <a:pt x="48465" y="310668"/>
                  </a:lnTo>
                  <a:lnTo>
                    <a:pt x="47137" y="308844"/>
                  </a:lnTo>
                  <a:lnTo>
                    <a:pt x="44802" y="308800"/>
                  </a:lnTo>
                  <a:lnTo>
                    <a:pt x="43766" y="309813"/>
                  </a:lnTo>
                  <a:lnTo>
                    <a:pt x="43709" y="310865"/>
                  </a:lnTo>
                  <a:lnTo>
                    <a:pt x="43410" y="311341"/>
                  </a:lnTo>
                  <a:lnTo>
                    <a:pt x="41090" y="310076"/>
                  </a:lnTo>
                  <a:lnTo>
                    <a:pt x="39760" y="309060"/>
                  </a:lnTo>
                  <a:lnTo>
                    <a:pt x="37710" y="306253"/>
                  </a:lnTo>
                  <a:lnTo>
                    <a:pt x="37391" y="305303"/>
                  </a:lnTo>
                  <a:lnTo>
                    <a:pt x="36483" y="304609"/>
                  </a:lnTo>
                  <a:lnTo>
                    <a:pt x="35457" y="304354"/>
                  </a:lnTo>
                  <a:lnTo>
                    <a:pt x="33988" y="304850"/>
                  </a:lnTo>
                  <a:lnTo>
                    <a:pt x="33172" y="306027"/>
                  </a:lnTo>
                  <a:lnTo>
                    <a:pt x="29816" y="304302"/>
                  </a:lnTo>
                  <a:lnTo>
                    <a:pt x="29148" y="303635"/>
                  </a:lnTo>
                  <a:lnTo>
                    <a:pt x="28784" y="302566"/>
                  </a:lnTo>
                  <a:lnTo>
                    <a:pt x="28044" y="301523"/>
                  </a:lnTo>
                  <a:lnTo>
                    <a:pt x="27075" y="301389"/>
                  </a:lnTo>
                  <a:lnTo>
                    <a:pt x="25281" y="301141"/>
                  </a:lnTo>
                  <a:lnTo>
                    <a:pt x="24031" y="300676"/>
                  </a:lnTo>
                  <a:lnTo>
                    <a:pt x="22487" y="299441"/>
                  </a:lnTo>
                  <a:lnTo>
                    <a:pt x="18682" y="294829"/>
                  </a:lnTo>
                  <a:lnTo>
                    <a:pt x="17490" y="295244"/>
                  </a:lnTo>
                  <a:lnTo>
                    <a:pt x="16591" y="295057"/>
                  </a:lnTo>
                  <a:lnTo>
                    <a:pt x="13730" y="293927"/>
                  </a:lnTo>
                  <a:lnTo>
                    <a:pt x="13214" y="293115"/>
                  </a:lnTo>
                  <a:lnTo>
                    <a:pt x="10073" y="293670"/>
                  </a:lnTo>
                  <a:lnTo>
                    <a:pt x="9014" y="292433"/>
                  </a:lnTo>
                  <a:lnTo>
                    <a:pt x="8530" y="291165"/>
                  </a:lnTo>
                  <a:lnTo>
                    <a:pt x="8120" y="288696"/>
                  </a:lnTo>
                  <a:lnTo>
                    <a:pt x="9674" y="288080"/>
                  </a:lnTo>
                  <a:lnTo>
                    <a:pt x="9708" y="287769"/>
                  </a:lnTo>
                  <a:lnTo>
                    <a:pt x="9424" y="287669"/>
                  </a:lnTo>
                  <a:lnTo>
                    <a:pt x="9194" y="287098"/>
                  </a:lnTo>
                  <a:lnTo>
                    <a:pt x="9020" y="286316"/>
                  </a:lnTo>
                  <a:lnTo>
                    <a:pt x="8831" y="283966"/>
                  </a:lnTo>
                  <a:lnTo>
                    <a:pt x="8648" y="283284"/>
                  </a:lnTo>
                  <a:lnTo>
                    <a:pt x="8416" y="282760"/>
                  </a:lnTo>
                  <a:lnTo>
                    <a:pt x="7932" y="282644"/>
                  </a:lnTo>
                  <a:lnTo>
                    <a:pt x="7528" y="282156"/>
                  </a:lnTo>
                  <a:lnTo>
                    <a:pt x="7621" y="281743"/>
                  </a:lnTo>
                  <a:lnTo>
                    <a:pt x="8136" y="280827"/>
                  </a:lnTo>
                  <a:lnTo>
                    <a:pt x="8661" y="279651"/>
                  </a:lnTo>
                  <a:lnTo>
                    <a:pt x="8878" y="278506"/>
                  </a:lnTo>
                  <a:lnTo>
                    <a:pt x="9013" y="277714"/>
                  </a:lnTo>
                  <a:lnTo>
                    <a:pt x="8560" y="276253"/>
                  </a:lnTo>
                  <a:lnTo>
                    <a:pt x="8189" y="275927"/>
                  </a:lnTo>
                  <a:lnTo>
                    <a:pt x="7618" y="275690"/>
                  </a:lnTo>
                  <a:lnTo>
                    <a:pt x="7407" y="275766"/>
                  </a:lnTo>
                  <a:lnTo>
                    <a:pt x="6924" y="275739"/>
                  </a:lnTo>
                  <a:lnTo>
                    <a:pt x="6186" y="275324"/>
                  </a:lnTo>
                  <a:lnTo>
                    <a:pt x="5734" y="275071"/>
                  </a:lnTo>
                  <a:lnTo>
                    <a:pt x="5343" y="274779"/>
                  </a:lnTo>
                  <a:lnTo>
                    <a:pt x="4992" y="274648"/>
                  </a:lnTo>
                  <a:lnTo>
                    <a:pt x="4493" y="274525"/>
                  </a:lnTo>
                  <a:lnTo>
                    <a:pt x="4308" y="274452"/>
                  </a:lnTo>
                  <a:lnTo>
                    <a:pt x="3234" y="273925"/>
                  </a:lnTo>
                  <a:lnTo>
                    <a:pt x="2714" y="273343"/>
                  </a:lnTo>
                  <a:lnTo>
                    <a:pt x="2543" y="273007"/>
                  </a:lnTo>
                  <a:lnTo>
                    <a:pt x="2507" y="272567"/>
                  </a:lnTo>
                  <a:lnTo>
                    <a:pt x="2154" y="271873"/>
                  </a:lnTo>
                  <a:lnTo>
                    <a:pt x="1784" y="27091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96555" y="5258191"/>
              <a:ext cx="830647" cy="833008"/>
            </a:xfrm>
            <a:custGeom>
              <a:avLst/>
              <a:pathLst>
                <a:path w="830647" h="833008">
                  <a:moveTo>
                    <a:pt x="3182" y="796478"/>
                  </a:moveTo>
                  <a:lnTo>
                    <a:pt x="3651" y="793684"/>
                  </a:lnTo>
                  <a:lnTo>
                    <a:pt x="6713" y="774031"/>
                  </a:lnTo>
                  <a:lnTo>
                    <a:pt x="10174" y="751071"/>
                  </a:lnTo>
                  <a:lnTo>
                    <a:pt x="10537" y="749037"/>
                  </a:lnTo>
                  <a:lnTo>
                    <a:pt x="11209" y="744302"/>
                  </a:lnTo>
                  <a:lnTo>
                    <a:pt x="11635" y="741771"/>
                  </a:lnTo>
                  <a:lnTo>
                    <a:pt x="11862" y="740424"/>
                  </a:lnTo>
                  <a:lnTo>
                    <a:pt x="14963" y="719907"/>
                  </a:lnTo>
                  <a:lnTo>
                    <a:pt x="15262" y="717818"/>
                  </a:lnTo>
                  <a:lnTo>
                    <a:pt x="16531" y="709793"/>
                  </a:lnTo>
                  <a:lnTo>
                    <a:pt x="16641" y="709072"/>
                  </a:lnTo>
                  <a:lnTo>
                    <a:pt x="24054" y="660611"/>
                  </a:lnTo>
                  <a:lnTo>
                    <a:pt x="29595" y="623933"/>
                  </a:lnTo>
                  <a:lnTo>
                    <a:pt x="29702" y="623221"/>
                  </a:lnTo>
                  <a:lnTo>
                    <a:pt x="29783" y="622694"/>
                  </a:lnTo>
                  <a:lnTo>
                    <a:pt x="29859" y="622198"/>
                  </a:lnTo>
                  <a:lnTo>
                    <a:pt x="31758" y="610069"/>
                  </a:lnTo>
                  <a:lnTo>
                    <a:pt x="38039" y="568225"/>
                  </a:lnTo>
                  <a:lnTo>
                    <a:pt x="38064" y="568080"/>
                  </a:lnTo>
                  <a:lnTo>
                    <a:pt x="38622" y="564850"/>
                  </a:lnTo>
                  <a:lnTo>
                    <a:pt x="38630" y="564706"/>
                  </a:lnTo>
                  <a:lnTo>
                    <a:pt x="39599" y="558212"/>
                  </a:lnTo>
                  <a:lnTo>
                    <a:pt x="41130" y="547987"/>
                  </a:lnTo>
                  <a:lnTo>
                    <a:pt x="41996" y="542062"/>
                  </a:lnTo>
                  <a:lnTo>
                    <a:pt x="44581" y="525430"/>
                  </a:lnTo>
                  <a:lnTo>
                    <a:pt x="44645" y="524893"/>
                  </a:lnTo>
                  <a:lnTo>
                    <a:pt x="44740" y="524410"/>
                  </a:lnTo>
                  <a:lnTo>
                    <a:pt x="44830" y="524069"/>
                  </a:lnTo>
                  <a:lnTo>
                    <a:pt x="45497" y="519051"/>
                  </a:lnTo>
                  <a:lnTo>
                    <a:pt x="50266" y="488031"/>
                  </a:lnTo>
                  <a:lnTo>
                    <a:pt x="52713" y="471446"/>
                  </a:lnTo>
                  <a:lnTo>
                    <a:pt x="53572" y="465938"/>
                  </a:lnTo>
                  <a:lnTo>
                    <a:pt x="55746" y="451980"/>
                  </a:lnTo>
                  <a:lnTo>
                    <a:pt x="58402" y="433935"/>
                  </a:lnTo>
                  <a:lnTo>
                    <a:pt x="69907" y="358513"/>
                  </a:lnTo>
                  <a:lnTo>
                    <a:pt x="71149" y="350317"/>
                  </a:lnTo>
                  <a:lnTo>
                    <a:pt x="75345" y="322615"/>
                  </a:lnTo>
                  <a:lnTo>
                    <a:pt x="75747" y="320548"/>
                  </a:lnTo>
                  <a:lnTo>
                    <a:pt x="75976" y="318428"/>
                  </a:lnTo>
                  <a:lnTo>
                    <a:pt x="76345" y="316378"/>
                  </a:lnTo>
                  <a:lnTo>
                    <a:pt x="76605" y="314297"/>
                  </a:lnTo>
                  <a:lnTo>
                    <a:pt x="79499" y="295328"/>
                  </a:lnTo>
                  <a:lnTo>
                    <a:pt x="84194" y="264135"/>
                  </a:lnTo>
                  <a:lnTo>
                    <a:pt x="85816" y="253356"/>
                  </a:lnTo>
                  <a:lnTo>
                    <a:pt x="88215" y="236912"/>
                  </a:lnTo>
                  <a:lnTo>
                    <a:pt x="92249" y="210461"/>
                  </a:lnTo>
                  <a:lnTo>
                    <a:pt x="93758" y="200650"/>
                  </a:lnTo>
                  <a:lnTo>
                    <a:pt x="93808" y="200322"/>
                  </a:lnTo>
                  <a:lnTo>
                    <a:pt x="99603" y="162209"/>
                  </a:lnTo>
                  <a:lnTo>
                    <a:pt x="99794" y="160917"/>
                  </a:lnTo>
                  <a:lnTo>
                    <a:pt x="100613" y="155534"/>
                  </a:lnTo>
                  <a:lnTo>
                    <a:pt x="102300" y="144411"/>
                  </a:lnTo>
                  <a:lnTo>
                    <a:pt x="104832" y="127855"/>
                  </a:lnTo>
                  <a:lnTo>
                    <a:pt x="106196" y="118471"/>
                  </a:lnTo>
                  <a:lnTo>
                    <a:pt x="113256" y="72365"/>
                  </a:lnTo>
                  <a:lnTo>
                    <a:pt x="121478" y="17994"/>
                  </a:lnTo>
                  <a:lnTo>
                    <a:pt x="123569" y="4292"/>
                  </a:lnTo>
                  <a:lnTo>
                    <a:pt x="124220" y="0"/>
                  </a:lnTo>
                  <a:lnTo>
                    <a:pt x="134267" y="1538"/>
                  </a:lnTo>
                  <a:lnTo>
                    <a:pt x="134786" y="1617"/>
                  </a:lnTo>
                  <a:lnTo>
                    <a:pt x="173764" y="7339"/>
                  </a:lnTo>
                  <a:lnTo>
                    <a:pt x="201769" y="11359"/>
                  </a:lnTo>
                  <a:lnTo>
                    <a:pt x="208625" y="12333"/>
                  </a:lnTo>
                  <a:lnTo>
                    <a:pt x="212399" y="12861"/>
                  </a:lnTo>
                  <a:lnTo>
                    <a:pt x="216763" y="13480"/>
                  </a:lnTo>
                  <a:lnTo>
                    <a:pt x="216901" y="13580"/>
                  </a:lnTo>
                  <a:lnTo>
                    <a:pt x="245912" y="17502"/>
                  </a:lnTo>
                  <a:lnTo>
                    <a:pt x="306428" y="25710"/>
                  </a:lnTo>
                  <a:lnTo>
                    <a:pt x="313525" y="26648"/>
                  </a:lnTo>
                  <a:lnTo>
                    <a:pt x="376986" y="34791"/>
                  </a:lnTo>
                  <a:lnTo>
                    <a:pt x="377721" y="36023"/>
                  </a:lnTo>
                  <a:lnTo>
                    <a:pt x="391645" y="37753"/>
                  </a:lnTo>
                  <a:lnTo>
                    <a:pt x="400414" y="38738"/>
                  </a:lnTo>
                  <a:lnTo>
                    <a:pt x="402085" y="38926"/>
                  </a:lnTo>
                  <a:lnTo>
                    <a:pt x="405903" y="39404"/>
                  </a:lnTo>
                  <a:lnTo>
                    <a:pt x="407242" y="39599"/>
                  </a:lnTo>
                  <a:lnTo>
                    <a:pt x="420877" y="41139"/>
                  </a:lnTo>
                  <a:lnTo>
                    <a:pt x="423720" y="41471"/>
                  </a:lnTo>
                  <a:lnTo>
                    <a:pt x="439286" y="43280"/>
                  </a:lnTo>
                  <a:lnTo>
                    <a:pt x="445108" y="44021"/>
                  </a:lnTo>
                  <a:lnTo>
                    <a:pt x="450442" y="44596"/>
                  </a:lnTo>
                  <a:lnTo>
                    <a:pt x="455844" y="45253"/>
                  </a:lnTo>
                  <a:lnTo>
                    <a:pt x="478681" y="47727"/>
                  </a:lnTo>
                  <a:lnTo>
                    <a:pt x="479717" y="47836"/>
                  </a:lnTo>
                  <a:lnTo>
                    <a:pt x="479870" y="47853"/>
                  </a:lnTo>
                  <a:lnTo>
                    <a:pt x="512354" y="51472"/>
                  </a:lnTo>
                  <a:lnTo>
                    <a:pt x="512588" y="51498"/>
                  </a:lnTo>
                  <a:lnTo>
                    <a:pt x="518642" y="52168"/>
                  </a:lnTo>
                  <a:lnTo>
                    <a:pt x="522997" y="52679"/>
                  </a:lnTo>
                  <a:lnTo>
                    <a:pt x="533944" y="53856"/>
                  </a:lnTo>
                  <a:lnTo>
                    <a:pt x="536451" y="54144"/>
                  </a:lnTo>
                  <a:lnTo>
                    <a:pt x="536880" y="54174"/>
                  </a:lnTo>
                  <a:lnTo>
                    <a:pt x="541989" y="54716"/>
                  </a:lnTo>
                  <a:lnTo>
                    <a:pt x="544087" y="54940"/>
                  </a:lnTo>
                  <a:lnTo>
                    <a:pt x="544648" y="55004"/>
                  </a:lnTo>
                  <a:lnTo>
                    <a:pt x="547355" y="55318"/>
                  </a:lnTo>
                  <a:lnTo>
                    <a:pt x="567014" y="57462"/>
                  </a:lnTo>
                  <a:lnTo>
                    <a:pt x="570611" y="57907"/>
                  </a:lnTo>
                  <a:lnTo>
                    <a:pt x="578276" y="58691"/>
                  </a:lnTo>
                  <a:lnTo>
                    <a:pt x="582286" y="59098"/>
                  </a:lnTo>
                  <a:lnTo>
                    <a:pt x="592966" y="60608"/>
                  </a:lnTo>
                  <a:lnTo>
                    <a:pt x="596331" y="60877"/>
                  </a:lnTo>
                  <a:lnTo>
                    <a:pt x="627779" y="64046"/>
                  </a:lnTo>
                  <a:lnTo>
                    <a:pt x="637968" y="65071"/>
                  </a:lnTo>
                  <a:lnTo>
                    <a:pt x="640253" y="65264"/>
                  </a:lnTo>
                  <a:lnTo>
                    <a:pt x="640380" y="65162"/>
                  </a:lnTo>
                  <a:lnTo>
                    <a:pt x="652707" y="66462"/>
                  </a:lnTo>
                  <a:lnTo>
                    <a:pt x="673842" y="68536"/>
                  </a:lnTo>
                  <a:lnTo>
                    <a:pt x="684204" y="69356"/>
                  </a:lnTo>
                  <a:lnTo>
                    <a:pt x="712667" y="71767"/>
                  </a:lnTo>
                  <a:lnTo>
                    <a:pt x="744751" y="74387"/>
                  </a:lnTo>
                  <a:lnTo>
                    <a:pt x="744882" y="74402"/>
                  </a:lnTo>
                  <a:lnTo>
                    <a:pt x="812614" y="79827"/>
                  </a:lnTo>
                  <a:lnTo>
                    <a:pt x="820804" y="80500"/>
                  </a:lnTo>
                  <a:lnTo>
                    <a:pt x="830647" y="81300"/>
                  </a:lnTo>
                  <a:lnTo>
                    <a:pt x="829609" y="94244"/>
                  </a:lnTo>
                  <a:lnTo>
                    <a:pt x="829619" y="94541"/>
                  </a:lnTo>
                  <a:lnTo>
                    <a:pt x="827375" y="122338"/>
                  </a:lnTo>
                  <a:lnTo>
                    <a:pt x="826822" y="128802"/>
                  </a:lnTo>
                  <a:lnTo>
                    <a:pt x="826177" y="137283"/>
                  </a:lnTo>
                  <a:lnTo>
                    <a:pt x="826016" y="139398"/>
                  </a:lnTo>
                  <a:lnTo>
                    <a:pt x="825085" y="150520"/>
                  </a:lnTo>
                  <a:lnTo>
                    <a:pt x="824795" y="154349"/>
                  </a:lnTo>
                  <a:lnTo>
                    <a:pt x="820129" y="153970"/>
                  </a:lnTo>
                  <a:lnTo>
                    <a:pt x="818016" y="180696"/>
                  </a:lnTo>
                  <a:lnTo>
                    <a:pt x="815045" y="219015"/>
                  </a:lnTo>
                  <a:lnTo>
                    <a:pt x="812441" y="250772"/>
                  </a:lnTo>
                  <a:lnTo>
                    <a:pt x="812190" y="252584"/>
                  </a:lnTo>
                  <a:lnTo>
                    <a:pt x="812115" y="254216"/>
                  </a:lnTo>
                  <a:lnTo>
                    <a:pt x="811885" y="256787"/>
                  </a:lnTo>
                  <a:lnTo>
                    <a:pt x="811920" y="257504"/>
                  </a:lnTo>
                  <a:lnTo>
                    <a:pt x="811295" y="265114"/>
                  </a:lnTo>
                  <a:lnTo>
                    <a:pt x="809893" y="282178"/>
                  </a:lnTo>
                  <a:lnTo>
                    <a:pt x="805439" y="336499"/>
                  </a:lnTo>
                  <a:lnTo>
                    <a:pt x="805286" y="337781"/>
                  </a:lnTo>
                  <a:lnTo>
                    <a:pt x="804976" y="342067"/>
                  </a:lnTo>
                  <a:lnTo>
                    <a:pt x="804645" y="346434"/>
                  </a:lnTo>
                  <a:lnTo>
                    <a:pt x="804599" y="346922"/>
                  </a:lnTo>
                  <a:lnTo>
                    <a:pt x="804353" y="349728"/>
                  </a:lnTo>
                  <a:lnTo>
                    <a:pt x="804166" y="351853"/>
                  </a:lnTo>
                  <a:lnTo>
                    <a:pt x="804156" y="352141"/>
                  </a:lnTo>
                  <a:lnTo>
                    <a:pt x="804082" y="353187"/>
                  </a:lnTo>
                  <a:lnTo>
                    <a:pt x="803869" y="354716"/>
                  </a:lnTo>
                  <a:lnTo>
                    <a:pt x="803767" y="356930"/>
                  </a:lnTo>
                  <a:lnTo>
                    <a:pt x="801956" y="379637"/>
                  </a:lnTo>
                  <a:lnTo>
                    <a:pt x="801322" y="387594"/>
                  </a:lnTo>
                  <a:lnTo>
                    <a:pt x="800715" y="394777"/>
                  </a:lnTo>
                  <a:lnTo>
                    <a:pt x="800038" y="403231"/>
                  </a:lnTo>
                  <a:lnTo>
                    <a:pt x="799514" y="409767"/>
                  </a:lnTo>
                  <a:lnTo>
                    <a:pt x="798617" y="420863"/>
                  </a:lnTo>
                  <a:lnTo>
                    <a:pt x="798350" y="423494"/>
                  </a:lnTo>
                  <a:lnTo>
                    <a:pt x="797987" y="428349"/>
                  </a:lnTo>
                  <a:lnTo>
                    <a:pt x="796088" y="451226"/>
                  </a:lnTo>
                  <a:lnTo>
                    <a:pt x="796054" y="451662"/>
                  </a:lnTo>
                  <a:lnTo>
                    <a:pt x="796007" y="452246"/>
                  </a:lnTo>
                  <a:lnTo>
                    <a:pt x="795427" y="459554"/>
                  </a:lnTo>
                  <a:lnTo>
                    <a:pt x="795365" y="460250"/>
                  </a:lnTo>
                  <a:lnTo>
                    <a:pt x="795320" y="460770"/>
                  </a:lnTo>
                  <a:lnTo>
                    <a:pt x="795284" y="461264"/>
                  </a:lnTo>
                  <a:lnTo>
                    <a:pt x="795242" y="461740"/>
                  </a:lnTo>
                  <a:lnTo>
                    <a:pt x="795222" y="461997"/>
                  </a:lnTo>
                  <a:lnTo>
                    <a:pt x="795173" y="462578"/>
                  </a:lnTo>
                  <a:lnTo>
                    <a:pt x="795152" y="462739"/>
                  </a:lnTo>
                  <a:lnTo>
                    <a:pt x="795094" y="463124"/>
                  </a:lnTo>
                  <a:lnTo>
                    <a:pt x="795074" y="463322"/>
                  </a:lnTo>
                  <a:lnTo>
                    <a:pt x="794290" y="473047"/>
                  </a:lnTo>
                  <a:lnTo>
                    <a:pt x="794177" y="474527"/>
                  </a:lnTo>
                  <a:lnTo>
                    <a:pt x="794050" y="476442"/>
                  </a:lnTo>
                  <a:lnTo>
                    <a:pt x="793679" y="481179"/>
                  </a:lnTo>
                  <a:lnTo>
                    <a:pt x="792005" y="502146"/>
                  </a:lnTo>
                  <a:lnTo>
                    <a:pt x="791716" y="505767"/>
                  </a:lnTo>
                  <a:lnTo>
                    <a:pt x="791623" y="507014"/>
                  </a:lnTo>
                  <a:lnTo>
                    <a:pt x="791412" y="509384"/>
                  </a:lnTo>
                  <a:lnTo>
                    <a:pt x="791252" y="511288"/>
                  </a:lnTo>
                  <a:lnTo>
                    <a:pt x="791174" y="512225"/>
                  </a:lnTo>
                  <a:lnTo>
                    <a:pt x="791150" y="512517"/>
                  </a:lnTo>
                  <a:lnTo>
                    <a:pt x="791103" y="513135"/>
                  </a:lnTo>
                  <a:lnTo>
                    <a:pt x="791073" y="513803"/>
                  </a:lnTo>
                  <a:lnTo>
                    <a:pt x="790905" y="515942"/>
                  </a:lnTo>
                  <a:lnTo>
                    <a:pt x="790726" y="518033"/>
                  </a:lnTo>
                  <a:lnTo>
                    <a:pt x="790347" y="522249"/>
                  </a:lnTo>
                  <a:lnTo>
                    <a:pt x="789893" y="526460"/>
                  </a:lnTo>
                  <a:lnTo>
                    <a:pt x="789336" y="532171"/>
                  </a:lnTo>
                  <a:lnTo>
                    <a:pt x="789287" y="532864"/>
                  </a:lnTo>
                  <a:lnTo>
                    <a:pt x="788534" y="540303"/>
                  </a:lnTo>
                  <a:lnTo>
                    <a:pt x="788181" y="544025"/>
                  </a:lnTo>
                  <a:lnTo>
                    <a:pt x="787051" y="555408"/>
                  </a:lnTo>
                  <a:lnTo>
                    <a:pt x="786889" y="556640"/>
                  </a:lnTo>
                  <a:lnTo>
                    <a:pt x="786405" y="561838"/>
                  </a:lnTo>
                  <a:lnTo>
                    <a:pt x="786013" y="566132"/>
                  </a:lnTo>
                  <a:lnTo>
                    <a:pt x="785778" y="568194"/>
                  </a:lnTo>
                  <a:lnTo>
                    <a:pt x="785633" y="569309"/>
                  </a:lnTo>
                  <a:lnTo>
                    <a:pt x="785555" y="570552"/>
                  </a:lnTo>
                  <a:lnTo>
                    <a:pt x="785372" y="572360"/>
                  </a:lnTo>
                  <a:lnTo>
                    <a:pt x="784568" y="580914"/>
                  </a:lnTo>
                  <a:lnTo>
                    <a:pt x="781943" y="607343"/>
                  </a:lnTo>
                  <a:lnTo>
                    <a:pt x="781152" y="615896"/>
                  </a:lnTo>
                  <a:lnTo>
                    <a:pt x="780940" y="617962"/>
                  </a:lnTo>
                  <a:lnTo>
                    <a:pt x="780128" y="625917"/>
                  </a:lnTo>
                  <a:lnTo>
                    <a:pt x="780021" y="626509"/>
                  </a:lnTo>
                  <a:lnTo>
                    <a:pt x="779541" y="631884"/>
                  </a:lnTo>
                  <a:lnTo>
                    <a:pt x="777001" y="657570"/>
                  </a:lnTo>
                  <a:lnTo>
                    <a:pt x="776953" y="658057"/>
                  </a:lnTo>
                  <a:lnTo>
                    <a:pt x="776563" y="662175"/>
                  </a:lnTo>
                  <a:lnTo>
                    <a:pt x="776420" y="663682"/>
                  </a:lnTo>
                  <a:lnTo>
                    <a:pt x="775998" y="668838"/>
                  </a:lnTo>
                  <a:lnTo>
                    <a:pt x="775939" y="669604"/>
                  </a:lnTo>
                  <a:lnTo>
                    <a:pt x="775260" y="678179"/>
                  </a:lnTo>
                  <a:lnTo>
                    <a:pt x="775003" y="681176"/>
                  </a:lnTo>
                  <a:lnTo>
                    <a:pt x="774854" y="682771"/>
                  </a:lnTo>
                  <a:lnTo>
                    <a:pt x="774718" y="684379"/>
                  </a:lnTo>
                  <a:lnTo>
                    <a:pt x="774629" y="685526"/>
                  </a:lnTo>
                  <a:lnTo>
                    <a:pt x="774412" y="688559"/>
                  </a:lnTo>
                  <a:lnTo>
                    <a:pt x="774398" y="688695"/>
                  </a:lnTo>
                  <a:lnTo>
                    <a:pt x="773895" y="694925"/>
                  </a:lnTo>
                  <a:lnTo>
                    <a:pt x="773885" y="695069"/>
                  </a:lnTo>
                  <a:lnTo>
                    <a:pt x="773798" y="695981"/>
                  </a:lnTo>
                  <a:lnTo>
                    <a:pt x="773204" y="703332"/>
                  </a:lnTo>
                  <a:lnTo>
                    <a:pt x="772999" y="705934"/>
                  </a:lnTo>
                  <a:lnTo>
                    <a:pt x="772789" y="708535"/>
                  </a:lnTo>
                  <a:lnTo>
                    <a:pt x="772686" y="709712"/>
                  </a:lnTo>
                  <a:lnTo>
                    <a:pt x="772293" y="714968"/>
                  </a:lnTo>
                  <a:lnTo>
                    <a:pt x="772014" y="718140"/>
                  </a:lnTo>
                  <a:lnTo>
                    <a:pt x="771757" y="721429"/>
                  </a:lnTo>
                  <a:lnTo>
                    <a:pt x="771736" y="721641"/>
                  </a:lnTo>
                  <a:lnTo>
                    <a:pt x="771595" y="723441"/>
                  </a:lnTo>
                  <a:lnTo>
                    <a:pt x="770835" y="732981"/>
                  </a:lnTo>
                  <a:lnTo>
                    <a:pt x="766472" y="787646"/>
                  </a:lnTo>
                  <a:lnTo>
                    <a:pt x="766225" y="790829"/>
                  </a:lnTo>
                  <a:lnTo>
                    <a:pt x="765806" y="796041"/>
                  </a:lnTo>
                  <a:lnTo>
                    <a:pt x="764788" y="808572"/>
                  </a:lnTo>
                  <a:lnTo>
                    <a:pt x="762089" y="808362"/>
                  </a:lnTo>
                  <a:lnTo>
                    <a:pt x="761734" y="808335"/>
                  </a:lnTo>
                  <a:lnTo>
                    <a:pt x="745766" y="807025"/>
                  </a:lnTo>
                  <a:lnTo>
                    <a:pt x="739214" y="806512"/>
                  </a:lnTo>
                  <a:lnTo>
                    <a:pt x="738878" y="806484"/>
                  </a:lnTo>
                  <a:lnTo>
                    <a:pt x="737855" y="806386"/>
                  </a:lnTo>
                  <a:lnTo>
                    <a:pt x="731820" y="805890"/>
                  </a:lnTo>
                  <a:lnTo>
                    <a:pt x="681974" y="801634"/>
                  </a:lnTo>
                  <a:lnTo>
                    <a:pt x="678776" y="801353"/>
                  </a:lnTo>
                  <a:lnTo>
                    <a:pt x="662795" y="799875"/>
                  </a:lnTo>
                  <a:lnTo>
                    <a:pt x="649629" y="798745"/>
                  </a:lnTo>
                  <a:lnTo>
                    <a:pt x="644054" y="798252"/>
                  </a:lnTo>
                  <a:lnTo>
                    <a:pt x="580302" y="792169"/>
                  </a:lnTo>
                  <a:lnTo>
                    <a:pt x="566615" y="790811"/>
                  </a:lnTo>
                  <a:lnTo>
                    <a:pt x="566288" y="790772"/>
                  </a:lnTo>
                  <a:lnTo>
                    <a:pt x="540643" y="788196"/>
                  </a:lnTo>
                  <a:lnTo>
                    <a:pt x="531776" y="787291"/>
                  </a:lnTo>
                  <a:lnTo>
                    <a:pt x="511855" y="785223"/>
                  </a:lnTo>
                  <a:lnTo>
                    <a:pt x="511659" y="785209"/>
                  </a:lnTo>
                  <a:lnTo>
                    <a:pt x="506708" y="784700"/>
                  </a:lnTo>
                  <a:lnTo>
                    <a:pt x="505034" y="784519"/>
                  </a:lnTo>
                  <a:lnTo>
                    <a:pt x="504841" y="784499"/>
                  </a:lnTo>
                  <a:lnTo>
                    <a:pt x="502917" y="784302"/>
                  </a:lnTo>
                  <a:lnTo>
                    <a:pt x="502657" y="784273"/>
                  </a:lnTo>
                  <a:lnTo>
                    <a:pt x="502195" y="784225"/>
                  </a:lnTo>
                  <a:lnTo>
                    <a:pt x="472528" y="781051"/>
                  </a:lnTo>
                  <a:lnTo>
                    <a:pt x="467929" y="780550"/>
                  </a:lnTo>
                  <a:lnTo>
                    <a:pt x="467648" y="780528"/>
                  </a:lnTo>
                  <a:lnTo>
                    <a:pt x="429767" y="776215"/>
                  </a:lnTo>
                  <a:lnTo>
                    <a:pt x="427373" y="775853"/>
                  </a:lnTo>
                  <a:lnTo>
                    <a:pt x="414391" y="774369"/>
                  </a:lnTo>
                  <a:lnTo>
                    <a:pt x="410360" y="773967"/>
                  </a:lnTo>
                  <a:lnTo>
                    <a:pt x="408551" y="773742"/>
                  </a:lnTo>
                  <a:lnTo>
                    <a:pt x="396341" y="772312"/>
                  </a:lnTo>
                  <a:lnTo>
                    <a:pt x="380356" y="770432"/>
                  </a:lnTo>
                  <a:lnTo>
                    <a:pt x="373290" y="769677"/>
                  </a:lnTo>
                  <a:lnTo>
                    <a:pt x="370921" y="769438"/>
                  </a:lnTo>
                  <a:lnTo>
                    <a:pt x="370267" y="769364"/>
                  </a:lnTo>
                  <a:lnTo>
                    <a:pt x="356803" y="767811"/>
                  </a:lnTo>
                  <a:lnTo>
                    <a:pt x="348792" y="766906"/>
                  </a:lnTo>
                  <a:lnTo>
                    <a:pt x="346652" y="766605"/>
                  </a:lnTo>
                  <a:lnTo>
                    <a:pt x="344547" y="766375"/>
                  </a:lnTo>
                  <a:lnTo>
                    <a:pt x="325118" y="764112"/>
                  </a:lnTo>
                  <a:lnTo>
                    <a:pt x="322372" y="763779"/>
                  </a:lnTo>
                  <a:lnTo>
                    <a:pt x="321451" y="763662"/>
                  </a:lnTo>
                  <a:lnTo>
                    <a:pt x="320979" y="763611"/>
                  </a:lnTo>
                  <a:lnTo>
                    <a:pt x="318545" y="763348"/>
                  </a:lnTo>
                  <a:lnTo>
                    <a:pt x="318323" y="764165"/>
                  </a:lnTo>
                  <a:lnTo>
                    <a:pt x="317741" y="764640"/>
                  </a:lnTo>
                  <a:lnTo>
                    <a:pt x="316766" y="764695"/>
                  </a:lnTo>
                  <a:lnTo>
                    <a:pt x="316028" y="765203"/>
                  </a:lnTo>
                  <a:lnTo>
                    <a:pt x="315553" y="765931"/>
                  </a:lnTo>
                  <a:lnTo>
                    <a:pt x="315659" y="766460"/>
                  </a:lnTo>
                  <a:lnTo>
                    <a:pt x="316572" y="767386"/>
                  </a:lnTo>
                  <a:lnTo>
                    <a:pt x="317019" y="767524"/>
                  </a:lnTo>
                  <a:lnTo>
                    <a:pt x="317121" y="768946"/>
                  </a:lnTo>
                  <a:lnTo>
                    <a:pt x="316903" y="769443"/>
                  </a:lnTo>
                  <a:lnTo>
                    <a:pt x="316903" y="769874"/>
                  </a:lnTo>
                  <a:lnTo>
                    <a:pt x="317162" y="770146"/>
                  </a:lnTo>
                  <a:lnTo>
                    <a:pt x="316927" y="771197"/>
                  </a:lnTo>
                  <a:lnTo>
                    <a:pt x="317006" y="771887"/>
                  </a:lnTo>
                  <a:lnTo>
                    <a:pt x="316963" y="772502"/>
                  </a:lnTo>
                  <a:lnTo>
                    <a:pt x="316881" y="772749"/>
                  </a:lnTo>
                  <a:lnTo>
                    <a:pt x="316446" y="773400"/>
                  </a:lnTo>
                  <a:lnTo>
                    <a:pt x="315829" y="773834"/>
                  </a:lnTo>
                  <a:lnTo>
                    <a:pt x="315913" y="774277"/>
                  </a:lnTo>
                  <a:lnTo>
                    <a:pt x="316398" y="775738"/>
                  </a:lnTo>
                  <a:lnTo>
                    <a:pt x="316053" y="775960"/>
                  </a:lnTo>
                  <a:lnTo>
                    <a:pt x="315041" y="776193"/>
                  </a:lnTo>
                  <a:lnTo>
                    <a:pt x="314050" y="776831"/>
                  </a:lnTo>
                  <a:lnTo>
                    <a:pt x="313363" y="777614"/>
                  </a:lnTo>
                  <a:lnTo>
                    <a:pt x="313319" y="778166"/>
                  </a:lnTo>
                  <a:lnTo>
                    <a:pt x="313585" y="778481"/>
                  </a:lnTo>
                  <a:lnTo>
                    <a:pt x="314158" y="778737"/>
                  </a:lnTo>
                  <a:lnTo>
                    <a:pt x="314645" y="779159"/>
                  </a:lnTo>
                  <a:lnTo>
                    <a:pt x="315002" y="779609"/>
                  </a:lnTo>
                  <a:lnTo>
                    <a:pt x="315142" y="780020"/>
                  </a:lnTo>
                  <a:lnTo>
                    <a:pt x="314870" y="780575"/>
                  </a:lnTo>
                  <a:lnTo>
                    <a:pt x="314266" y="781265"/>
                  </a:lnTo>
                  <a:lnTo>
                    <a:pt x="314088" y="781676"/>
                  </a:lnTo>
                  <a:lnTo>
                    <a:pt x="313989" y="782437"/>
                  </a:lnTo>
                  <a:lnTo>
                    <a:pt x="314908" y="783375"/>
                  </a:lnTo>
                  <a:lnTo>
                    <a:pt x="315088" y="784028"/>
                  </a:lnTo>
                  <a:lnTo>
                    <a:pt x="315518" y="784582"/>
                  </a:lnTo>
                  <a:lnTo>
                    <a:pt x="316312" y="785610"/>
                  </a:lnTo>
                  <a:lnTo>
                    <a:pt x="317481" y="785838"/>
                  </a:lnTo>
                  <a:lnTo>
                    <a:pt x="317856" y="786103"/>
                  </a:lnTo>
                  <a:lnTo>
                    <a:pt x="317784" y="786797"/>
                  </a:lnTo>
                  <a:lnTo>
                    <a:pt x="317161" y="788431"/>
                  </a:lnTo>
                  <a:lnTo>
                    <a:pt x="317430" y="788887"/>
                  </a:lnTo>
                  <a:lnTo>
                    <a:pt x="318545" y="789041"/>
                  </a:lnTo>
                  <a:lnTo>
                    <a:pt x="319222" y="789532"/>
                  </a:lnTo>
                  <a:lnTo>
                    <a:pt x="319847" y="790574"/>
                  </a:lnTo>
                  <a:lnTo>
                    <a:pt x="319919" y="790817"/>
                  </a:lnTo>
                  <a:lnTo>
                    <a:pt x="320373" y="791384"/>
                  </a:lnTo>
                  <a:lnTo>
                    <a:pt x="321161" y="791509"/>
                  </a:lnTo>
                  <a:lnTo>
                    <a:pt x="321730" y="791125"/>
                  </a:lnTo>
                  <a:lnTo>
                    <a:pt x="322145" y="791278"/>
                  </a:lnTo>
                  <a:lnTo>
                    <a:pt x="322181" y="791502"/>
                  </a:lnTo>
                  <a:lnTo>
                    <a:pt x="322734" y="791671"/>
                  </a:lnTo>
                  <a:lnTo>
                    <a:pt x="324099" y="792291"/>
                  </a:lnTo>
                  <a:lnTo>
                    <a:pt x="324352" y="792763"/>
                  </a:lnTo>
                  <a:lnTo>
                    <a:pt x="324643" y="793111"/>
                  </a:lnTo>
                  <a:lnTo>
                    <a:pt x="325367" y="793717"/>
                  </a:lnTo>
                  <a:lnTo>
                    <a:pt x="325427" y="793946"/>
                  </a:lnTo>
                  <a:lnTo>
                    <a:pt x="325461" y="794094"/>
                  </a:lnTo>
                  <a:lnTo>
                    <a:pt x="325672" y="794733"/>
                  </a:lnTo>
                  <a:lnTo>
                    <a:pt x="325922" y="794736"/>
                  </a:lnTo>
                  <a:lnTo>
                    <a:pt x="326234" y="795210"/>
                  </a:lnTo>
                  <a:lnTo>
                    <a:pt x="326149" y="795517"/>
                  </a:lnTo>
                  <a:lnTo>
                    <a:pt x="326098" y="795798"/>
                  </a:lnTo>
                  <a:lnTo>
                    <a:pt x="326051" y="796061"/>
                  </a:lnTo>
                  <a:lnTo>
                    <a:pt x="325626" y="795898"/>
                  </a:lnTo>
                  <a:lnTo>
                    <a:pt x="298135" y="792529"/>
                  </a:lnTo>
                  <a:lnTo>
                    <a:pt x="267612" y="788734"/>
                  </a:lnTo>
                  <a:lnTo>
                    <a:pt x="267022" y="788662"/>
                  </a:lnTo>
                  <a:lnTo>
                    <a:pt x="266728" y="788648"/>
                  </a:lnTo>
                  <a:lnTo>
                    <a:pt x="229538" y="783828"/>
                  </a:lnTo>
                  <a:lnTo>
                    <a:pt x="213763" y="781784"/>
                  </a:lnTo>
                  <a:lnTo>
                    <a:pt x="186333" y="778114"/>
                  </a:lnTo>
                  <a:lnTo>
                    <a:pt x="160339" y="774599"/>
                  </a:lnTo>
                  <a:lnTo>
                    <a:pt x="134885" y="771090"/>
                  </a:lnTo>
                  <a:lnTo>
                    <a:pt x="115200" y="768327"/>
                  </a:lnTo>
                  <a:lnTo>
                    <a:pt x="111786" y="792782"/>
                  </a:lnTo>
                  <a:lnTo>
                    <a:pt x="109418" y="809117"/>
                  </a:lnTo>
                  <a:lnTo>
                    <a:pt x="106044" y="833008"/>
                  </a:lnTo>
                  <a:lnTo>
                    <a:pt x="72414" y="828200"/>
                  </a:lnTo>
                  <a:lnTo>
                    <a:pt x="43137" y="823969"/>
                  </a:lnTo>
                  <a:lnTo>
                    <a:pt x="32909" y="822580"/>
                  </a:lnTo>
                  <a:lnTo>
                    <a:pt x="25048" y="821422"/>
                  </a:lnTo>
                  <a:lnTo>
                    <a:pt x="23798" y="821234"/>
                  </a:lnTo>
                  <a:lnTo>
                    <a:pt x="0" y="81763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802326" y="3878752"/>
              <a:ext cx="884002" cy="651769"/>
            </a:xfrm>
            <a:custGeom>
              <a:avLst/>
              <a:pathLst>
                <a:path w="884002" h="651769">
                  <a:moveTo>
                    <a:pt x="517" y="550059"/>
                  </a:moveTo>
                  <a:lnTo>
                    <a:pt x="0" y="547384"/>
                  </a:lnTo>
                  <a:lnTo>
                    <a:pt x="4289" y="544324"/>
                  </a:lnTo>
                  <a:lnTo>
                    <a:pt x="11143" y="538350"/>
                  </a:lnTo>
                  <a:lnTo>
                    <a:pt x="15881" y="533522"/>
                  </a:lnTo>
                  <a:lnTo>
                    <a:pt x="20346" y="529378"/>
                  </a:lnTo>
                  <a:lnTo>
                    <a:pt x="23561" y="525902"/>
                  </a:lnTo>
                  <a:lnTo>
                    <a:pt x="26789" y="521976"/>
                  </a:lnTo>
                  <a:lnTo>
                    <a:pt x="28854" y="520538"/>
                  </a:lnTo>
                  <a:lnTo>
                    <a:pt x="30958" y="517537"/>
                  </a:lnTo>
                  <a:lnTo>
                    <a:pt x="32761" y="513442"/>
                  </a:lnTo>
                  <a:lnTo>
                    <a:pt x="34882" y="511039"/>
                  </a:lnTo>
                  <a:lnTo>
                    <a:pt x="36593" y="508642"/>
                  </a:lnTo>
                  <a:lnTo>
                    <a:pt x="37420" y="507168"/>
                  </a:lnTo>
                  <a:lnTo>
                    <a:pt x="38426" y="506856"/>
                  </a:lnTo>
                  <a:lnTo>
                    <a:pt x="39228" y="506898"/>
                  </a:lnTo>
                  <a:lnTo>
                    <a:pt x="39593" y="506712"/>
                  </a:lnTo>
                  <a:lnTo>
                    <a:pt x="40321" y="505708"/>
                  </a:lnTo>
                  <a:lnTo>
                    <a:pt x="40742" y="504861"/>
                  </a:lnTo>
                  <a:lnTo>
                    <a:pt x="44065" y="502495"/>
                  </a:lnTo>
                  <a:lnTo>
                    <a:pt x="45709" y="500375"/>
                  </a:lnTo>
                  <a:lnTo>
                    <a:pt x="47767" y="498672"/>
                  </a:lnTo>
                  <a:lnTo>
                    <a:pt x="49732" y="497629"/>
                  </a:lnTo>
                  <a:lnTo>
                    <a:pt x="52627" y="495577"/>
                  </a:lnTo>
                  <a:lnTo>
                    <a:pt x="57121" y="493504"/>
                  </a:lnTo>
                  <a:lnTo>
                    <a:pt x="57884" y="491730"/>
                  </a:lnTo>
                  <a:lnTo>
                    <a:pt x="57927" y="490935"/>
                  </a:lnTo>
                  <a:lnTo>
                    <a:pt x="58094" y="487878"/>
                  </a:lnTo>
                  <a:lnTo>
                    <a:pt x="58419" y="487646"/>
                  </a:lnTo>
                  <a:lnTo>
                    <a:pt x="58783" y="487077"/>
                  </a:lnTo>
                  <a:lnTo>
                    <a:pt x="59310" y="485204"/>
                  </a:lnTo>
                  <a:lnTo>
                    <a:pt x="59345" y="484091"/>
                  </a:lnTo>
                  <a:lnTo>
                    <a:pt x="62019" y="479541"/>
                  </a:lnTo>
                  <a:lnTo>
                    <a:pt x="62604" y="479438"/>
                  </a:lnTo>
                  <a:lnTo>
                    <a:pt x="63470" y="478541"/>
                  </a:lnTo>
                  <a:lnTo>
                    <a:pt x="62940" y="475104"/>
                  </a:lnTo>
                  <a:lnTo>
                    <a:pt x="63750" y="471815"/>
                  </a:lnTo>
                  <a:lnTo>
                    <a:pt x="66561" y="469383"/>
                  </a:lnTo>
                  <a:lnTo>
                    <a:pt x="67816" y="468677"/>
                  </a:lnTo>
                  <a:lnTo>
                    <a:pt x="69379" y="468240"/>
                  </a:lnTo>
                  <a:lnTo>
                    <a:pt x="73567" y="463391"/>
                  </a:lnTo>
                  <a:lnTo>
                    <a:pt x="76159" y="462066"/>
                  </a:lnTo>
                  <a:lnTo>
                    <a:pt x="80426" y="456235"/>
                  </a:lnTo>
                  <a:lnTo>
                    <a:pt x="81616" y="453932"/>
                  </a:lnTo>
                  <a:lnTo>
                    <a:pt x="81607" y="452762"/>
                  </a:lnTo>
                  <a:lnTo>
                    <a:pt x="80817" y="451646"/>
                  </a:lnTo>
                  <a:lnTo>
                    <a:pt x="80499" y="451651"/>
                  </a:lnTo>
                  <a:lnTo>
                    <a:pt x="80189" y="451009"/>
                  </a:lnTo>
                  <a:lnTo>
                    <a:pt x="79679" y="449956"/>
                  </a:lnTo>
                  <a:lnTo>
                    <a:pt x="79064" y="448023"/>
                  </a:lnTo>
                  <a:lnTo>
                    <a:pt x="79367" y="446706"/>
                  </a:lnTo>
                  <a:lnTo>
                    <a:pt x="79287" y="445783"/>
                  </a:lnTo>
                  <a:lnTo>
                    <a:pt x="78314" y="444329"/>
                  </a:lnTo>
                  <a:lnTo>
                    <a:pt x="77587" y="444336"/>
                  </a:lnTo>
                  <a:lnTo>
                    <a:pt x="76086" y="442546"/>
                  </a:lnTo>
                  <a:lnTo>
                    <a:pt x="74608" y="440206"/>
                  </a:lnTo>
                  <a:lnTo>
                    <a:pt x="72364" y="440407"/>
                  </a:lnTo>
                  <a:lnTo>
                    <a:pt x="72676" y="438330"/>
                  </a:lnTo>
                  <a:lnTo>
                    <a:pt x="71997" y="434952"/>
                  </a:lnTo>
                  <a:lnTo>
                    <a:pt x="71336" y="433599"/>
                  </a:lnTo>
                  <a:lnTo>
                    <a:pt x="69914" y="431846"/>
                  </a:lnTo>
                  <a:lnTo>
                    <a:pt x="68227" y="430838"/>
                  </a:lnTo>
                  <a:lnTo>
                    <a:pt x="65075" y="431195"/>
                  </a:lnTo>
                  <a:lnTo>
                    <a:pt x="63352" y="429893"/>
                  </a:lnTo>
                  <a:lnTo>
                    <a:pt x="59025" y="428293"/>
                  </a:lnTo>
                  <a:lnTo>
                    <a:pt x="57862" y="427102"/>
                  </a:lnTo>
                  <a:lnTo>
                    <a:pt x="57190" y="424305"/>
                  </a:lnTo>
                  <a:lnTo>
                    <a:pt x="57724" y="421993"/>
                  </a:lnTo>
                  <a:lnTo>
                    <a:pt x="57888" y="419240"/>
                  </a:lnTo>
                  <a:lnTo>
                    <a:pt x="57560" y="417779"/>
                  </a:lnTo>
                  <a:lnTo>
                    <a:pt x="56816" y="416854"/>
                  </a:lnTo>
                  <a:lnTo>
                    <a:pt x="55809" y="416772"/>
                  </a:lnTo>
                  <a:lnTo>
                    <a:pt x="49700" y="416273"/>
                  </a:lnTo>
                  <a:lnTo>
                    <a:pt x="49524" y="415515"/>
                  </a:lnTo>
                  <a:lnTo>
                    <a:pt x="49898" y="414656"/>
                  </a:lnTo>
                  <a:lnTo>
                    <a:pt x="50273" y="413852"/>
                  </a:lnTo>
                  <a:lnTo>
                    <a:pt x="50396" y="412042"/>
                  </a:lnTo>
                  <a:lnTo>
                    <a:pt x="50103" y="411199"/>
                  </a:lnTo>
                  <a:lnTo>
                    <a:pt x="49919" y="410597"/>
                  </a:lnTo>
                  <a:lnTo>
                    <a:pt x="49721" y="409912"/>
                  </a:lnTo>
                  <a:lnTo>
                    <a:pt x="49829" y="409196"/>
                  </a:lnTo>
                  <a:lnTo>
                    <a:pt x="50130" y="408827"/>
                  </a:lnTo>
                  <a:lnTo>
                    <a:pt x="50467" y="407971"/>
                  </a:lnTo>
                  <a:lnTo>
                    <a:pt x="50657" y="407488"/>
                  </a:lnTo>
                  <a:lnTo>
                    <a:pt x="51137" y="406941"/>
                  </a:lnTo>
                  <a:lnTo>
                    <a:pt x="51152" y="406096"/>
                  </a:lnTo>
                  <a:lnTo>
                    <a:pt x="50938" y="405314"/>
                  </a:lnTo>
                  <a:lnTo>
                    <a:pt x="50640" y="404758"/>
                  </a:lnTo>
                  <a:lnTo>
                    <a:pt x="50164" y="403488"/>
                  </a:lnTo>
                  <a:lnTo>
                    <a:pt x="49898" y="403196"/>
                  </a:lnTo>
                  <a:lnTo>
                    <a:pt x="49152" y="401996"/>
                  </a:lnTo>
                  <a:lnTo>
                    <a:pt x="48912" y="400542"/>
                  </a:lnTo>
                  <a:lnTo>
                    <a:pt x="48701" y="398518"/>
                  </a:lnTo>
                  <a:lnTo>
                    <a:pt x="48094" y="396793"/>
                  </a:lnTo>
                  <a:lnTo>
                    <a:pt x="47759" y="395008"/>
                  </a:lnTo>
                  <a:lnTo>
                    <a:pt x="46962" y="392691"/>
                  </a:lnTo>
                  <a:lnTo>
                    <a:pt x="46010" y="390962"/>
                  </a:lnTo>
                  <a:lnTo>
                    <a:pt x="44734" y="389553"/>
                  </a:lnTo>
                  <a:lnTo>
                    <a:pt x="49711" y="386857"/>
                  </a:lnTo>
                  <a:lnTo>
                    <a:pt x="54517" y="384744"/>
                  </a:lnTo>
                  <a:lnTo>
                    <a:pt x="58470" y="382136"/>
                  </a:lnTo>
                  <a:lnTo>
                    <a:pt x="65426" y="378055"/>
                  </a:lnTo>
                  <a:lnTo>
                    <a:pt x="67623" y="376478"/>
                  </a:lnTo>
                  <a:lnTo>
                    <a:pt x="67879" y="376561"/>
                  </a:lnTo>
                  <a:lnTo>
                    <a:pt x="73491" y="373980"/>
                  </a:lnTo>
                  <a:lnTo>
                    <a:pt x="76470" y="372239"/>
                  </a:lnTo>
                  <a:lnTo>
                    <a:pt x="81533" y="370187"/>
                  </a:lnTo>
                  <a:lnTo>
                    <a:pt x="87582" y="366473"/>
                  </a:lnTo>
                  <a:lnTo>
                    <a:pt x="96314" y="362865"/>
                  </a:lnTo>
                  <a:lnTo>
                    <a:pt x="102275" y="360834"/>
                  </a:lnTo>
                  <a:lnTo>
                    <a:pt x="102946" y="360744"/>
                  </a:lnTo>
                  <a:lnTo>
                    <a:pt x="104040" y="361058"/>
                  </a:lnTo>
                  <a:lnTo>
                    <a:pt x="104822" y="360831"/>
                  </a:lnTo>
                  <a:lnTo>
                    <a:pt x="114617" y="357979"/>
                  </a:lnTo>
                  <a:lnTo>
                    <a:pt x="115895" y="358089"/>
                  </a:lnTo>
                  <a:lnTo>
                    <a:pt x="127279" y="356150"/>
                  </a:lnTo>
                  <a:lnTo>
                    <a:pt x="129112" y="356031"/>
                  </a:lnTo>
                  <a:lnTo>
                    <a:pt x="138147" y="353138"/>
                  </a:lnTo>
                  <a:lnTo>
                    <a:pt x="142391" y="352213"/>
                  </a:lnTo>
                  <a:lnTo>
                    <a:pt x="151116" y="351704"/>
                  </a:lnTo>
                  <a:lnTo>
                    <a:pt x="154160" y="351248"/>
                  </a:lnTo>
                  <a:lnTo>
                    <a:pt x="155960" y="350273"/>
                  </a:lnTo>
                  <a:lnTo>
                    <a:pt x="157163" y="350179"/>
                  </a:lnTo>
                  <a:lnTo>
                    <a:pt x="158589" y="350564"/>
                  </a:lnTo>
                  <a:lnTo>
                    <a:pt x="161944" y="350818"/>
                  </a:lnTo>
                  <a:lnTo>
                    <a:pt x="163812" y="350414"/>
                  </a:lnTo>
                  <a:lnTo>
                    <a:pt x="167119" y="350797"/>
                  </a:lnTo>
                  <a:lnTo>
                    <a:pt x="173447" y="350342"/>
                  </a:lnTo>
                  <a:lnTo>
                    <a:pt x="174293" y="350381"/>
                  </a:lnTo>
                  <a:lnTo>
                    <a:pt x="175561" y="350439"/>
                  </a:lnTo>
                  <a:lnTo>
                    <a:pt x="176859" y="350246"/>
                  </a:lnTo>
                  <a:lnTo>
                    <a:pt x="179398" y="349407"/>
                  </a:lnTo>
                  <a:lnTo>
                    <a:pt x="179862" y="349878"/>
                  </a:lnTo>
                  <a:lnTo>
                    <a:pt x="182833" y="350314"/>
                  </a:lnTo>
                  <a:lnTo>
                    <a:pt x="184763" y="350886"/>
                  </a:lnTo>
                  <a:lnTo>
                    <a:pt x="186570" y="352796"/>
                  </a:lnTo>
                  <a:lnTo>
                    <a:pt x="191654" y="355489"/>
                  </a:lnTo>
                  <a:lnTo>
                    <a:pt x="192454" y="355843"/>
                  </a:lnTo>
                  <a:lnTo>
                    <a:pt x="195370" y="356436"/>
                  </a:lnTo>
                  <a:lnTo>
                    <a:pt x="201595" y="359292"/>
                  </a:lnTo>
                  <a:lnTo>
                    <a:pt x="204570" y="359766"/>
                  </a:lnTo>
                  <a:lnTo>
                    <a:pt x="206367" y="359549"/>
                  </a:lnTo>
                  <a:lnTo>
                    <a:pt x="209340" y="356511"/>
                  </a:lnTo>
                  <a:lnTo>
                    <a:pt x="211743" y="355351"/>
                  </a:lnTo>
                  <a:lnTo>
                    <a:pt x="215543" y="352822"/>
                  </a:lnTo>
                  <a:lnTo>
                    <a:pt x="217759" y="351793"/>
                  </a:lnTo>
                  <a:lnTo>
                    <a:pt x="219985" y="350226"/>
                  </a:lnTo>
                  <a:lnTo>
                    <a:pt x="221507" y="349693"/>
                  </a:lnTo>
                  <a:lnTo>
                    <a:pt x="225057" y="348447"/>
                  </a:lnTo>
                  <a:lnTo>
                    <a:pt x="227808" y="347777"/>
                  </a:lnTo>
                  <a:lnTo>
                    <a:pt x="229011" y="347942"/>
                  </a:lnTo>
                  <a:lnTo>
                    <a:pt x="233189" y="347125"/>
                  </a:lnTo>
                  <a:lnTo>
                    <a:pt x="238200" y="344981"/>
                  </a:lnTo>
                  <a:lnTo>
                    <a:pt x="242557" y="344393"/>
                  </a:lnTo>
                  <a:lnTo>
                    <a:pt x="245456" y="342826"/>
                  </a:lnTo>
                  <a:lnTo>
                    <a:pt x="246873" y="342797"/>
                  </a:lnTo>
                  <a:lnTo>
                    <a:pt x="248733" y="342027"/>
                  </a:lnTo>
                  <a:lnTo>
                    <a:pt x="253609" y="341981"/>
                  </a:lnTo>
                  <a:lnTo>
                    <a:pt x="257410" y="342586"/>
                  </a:lnTo>
                  <a:lnTo>
                    <a:pt x="260967" y="341741"/>
                  </a:lnTo>
                  <a:lnTo>
                    <a:pt x="262040" y="341038"/>
                  </a:lnTo>
                  <a:lnTo>
                    <a:pt x="265320" y="340969"/>
                  </a:lnTo>
                  <a:lnTo>
                    <a:pt x="265947" y="340722"/>
                  </a:lnTo>
                  <a:lnTo>
                    <a:pt x="268587" y="337958"/>
                  </a:lnTo>
                  <a:lnTo>
                    <a:pt x="270246" y="336551"/>
                  </a:lnTo>
                  <a:lnTo>
                    <a:pt x="271988" y="335839"/>
                  </a:lnTo>
                  <a:lnTo>
                    <a:pt x="273012" y="335750"/>
                  </a:lnTo>
                  <a:lnTo>
                    <a:pt x="275166" y="334423"/>
                  </a:lnTo>
                  <a:lnTo>
                    <a:pt x="276323" y="333108"/>
                  </a:lnTo>
                  <a:lnTo>
                    <a:pt x="281076" y="331376"/>
                  </a:lnTo>
                  <a:lnTo>
                    <a:pt x="283459" y="329496"/>
                  </a:lnTo>
                  <a:lnTo>
                    <a:pt x="285315" y="327100"/>
                  </a:lnTo>
                  <a:lnTo>
                    <a:pt x="286588" y="325002"/>
                  </a:lnTo>
                  <a:lnTo>
                    <a:pt x="287468" y="324759"/>
                  </a:lnTo>
                  <a:lnTo>
                    <a:pt x="289955" y="324071"/>
                  </a:lnTo>
                  <a:lnTo>
                    <a:pt x="291086" y="322562"/>
                  </a:lnTo>
                  <a:lnTo>
                    <a:pt x="292212" y="320211"/>
                  </a:lnTo>
                  <a:lnTo>
                    <a:pt x="293861" y="314584"/>
                  </a:lnTo>
                  <a:lnTo>
                    <a:pt x="294695" y="312560"/>
                  </a:lnTo>
                  <a:lnTo>
                    <a:pt x="295922" y="311401"/>
                  </a:lnTo>
                  <a:lnTo>
                    <a:pt x="296822" y="310552"/>
                  </a:lnTo>
                  <a:lnTo>
                    <a:pt x="300582" y="305875"/>
                  </a:lnTo>
                  <a:lnTo>
                    <a:pt x="303409" y="303438"/>
                  </a:lnTo>
                  <a:lnTo>
                    <a:pt x="304150" y="302008"/>
                  </a:lnTo>
                  <a:lnTo>
                    <a:pt x="304700" y="301499"/>
                  </a:lnTo>
                  <a:lnTo>
                    <a:pt x="305704" y="301568"/>
                  </a:lnTo>
                  <a:lnTo>
                    <a:pt x="307561" y="300193"/>
                  </a:lnTo>
                  <a:lnTo>
                    <a:pt x="308478" y="297344"/>
                  </a:lnTo>
                  <a:lnTo>
                    <a:pt x="311559" y="294138"/>
                  </a:lnTo>
                  <a:lnTo>
                    <a:pt x="313216" y="291924"/>
                  </a:lnTo>
                  <a:lnTo>
                    <a:pt x="313874" y="291487"/>
                  </a:lnTo>
                  <a:lnTo>
                    <a:pt x="317906" y="290157"/>
                  </a:lnTo>
                  <a:lnTo>
                    <a:pt x="318116" y="290087"/>
                  </a:lnTo>
                  <a:lnTo>
                    <a:pt x="320956" y="291292"/>
                  </a:lnTo>
                  <a:lnTo>
                    <a:pt x="322517" y="291144"/>
                  </a:lnTo>
                  <a:lnTo>
                    <a:pt x="325992" y="290190"/>
                  </a:lnTo>
                  <a:lnTo>
                    <a:pt x="329451" y="287579"/>
                  </a:lnTo>
                  <a:lnTo>
                    <a:pt x="331787" y="286341"/>
                  </a:lnTo>
                  <a:lnTo>
                    <a:pt x="332399" y="285631"/>
                  </a:lnTo>
                  <a:lnTo>
                    <a:pt x="333099" y="283624"/>
                  </a:lnTo>
                  <a:lnTo>
                    <a:pt x="333430" y="281280"/>
                  </a:lnTo>
                  <a:lnTo>
                    <a:pt x="333586" y="278998"/>
                  </a:lnTo>
                  <a:lnTo>
                    <a:pt x="333169" y="275243"/>
                  </a:lnTo>
                  <a:lnTo>
                    <a:pt x="331756" y="268119"/>
                  </a:lnTo>
                  <a:lnTo>
                    <a:pt x="330317" y="263852"/>
                  </a:lnTo>
                  <a:lnTo>
                    <a:pt x="328498" y="258457"/>
                  </a:lnTo>
                  <a:lnTo>
                    <a:pt x="326515" y="253669"/>
                  </a:lnTo>
                  <a:lnTo>
                    <a:pt x="323138" y="246813"/>
                  </a:lnTo>
                  <a:lnTo>
                    <a:pt x="314775" y="243594"/>
                  </a:lnTo>
                  <a:lnTo>
                    <a:pt x="314384" y="240877"/>
                  </a:lnTo>
                  <a:lnTo>
                    <a:pt x="315121" y="239039"/>
                  </a:lnTo>
                  <a:lnTo>
                    <a:pt x="317304" y="236436"/>
                  </a:lnTo>
                  <a:lnTo>
                    <a:pt x="320442" y="234973"/>
                  </a:lnTo>
                  <a:lnTo>
                    <a:pt x="321474" y="232673"/>
                  </a:lnTo>
                  <a:lnTo>
                    <a:pt x="322301" y="233938"/>
                  </a:lnTo>
                  <a:lnTo>
                    <a:pt x="321996" y="237961"/>
                  </a:lnTo>
                  <a:lnTo>
                    <a:pt x="323886" y="237746"/>
                  </a:lnTo>
                  <a:lnTo>
                    <a:pt x="328048" y="232582"/>
                  </a:lnTo>
                  <a:lnTo>
                    <a:pt x="328898" y="232657"/>
                  </a:lnTo>
                  <a:lnTo>
                    <a:pt x="330460" y="230892"/>
                  </a:lnTo>
                  <a:lnTo>
                    <a:pt x="329722" y="228210"/>
                  </a:lnTo>
                  <a:lnTo>
                    <a:pt x="328244" y="225868"/>
                  </a:lnTo>
                  <a:lnTo>
                    <a:pt x="326917" y="225151"/>
                  </a:lnTo>
                  <a:lnTo>
                    <a:pt x="324037" y="223220"/>
                  </a:lnTo>
                  <a:lnTo>
                    <a:pt x="320566" y="222650"/>
                  </a:lnTo>
                  <a:lnTo>
                    <a:pt x="319536" y="221779"/>
                  </a:lnTo>
                  <a:lnTo>
                    <a:pt x="315036" y="224220"/>
                  </a:lnTo>
                  <a:lnTo>
                    <a:pt x="313426" y="225425"/>
                  </a:lnTo>
                  <a:lnTo>
                    <a:pt x="312164" y="225439"/>
                  </a:lnTo>
                  <a:lnTo>
                    <a:pt x="312277" y="223928"/>
                  </a:lnTo>
                  <a:lnTo>
                    <a:pt x="312867" y="221548"/>
                  </a:lnTo>
                  <a:lnTo>
                    <a:pt x="312298" y="219586"/>
                  </a:lnTo>
                  <a:lnTo>
                    <a:pt x="310765" y="218734"/>
                  </a:lnTo>
                  <a:lnTo>
                    <a:pt x="309291" y="219186"/>
                  </a:lnTo>
                  <a:lnTo>
                    <a:pt x="308569" y="218609"/>
                  </a:lnTo>
                  <a:lnTo>
                    <a:pt x="307574" y="217053"/>
                  </a:lnTo>
                  <a:lnTo>
                    <a:pt x="305972" y="216534"/>
                  </a:lnTo>
                  <a:lnTo>
                    <a:pt x="301753" y="217258"/>
                  </a:lnTo>
                  <a:lnTo>
                    <a:pt x="300382" y="217801"/>
                  </a:lnTo>
                  <a:lnTo>
                    <a:pt x="299386" y="217155"/>
                  </a:lnTo>
                  <a:lnTo>
                    <a:pt x="299258" y="215711"/>
                  </a:lnTo>
                  <a:lnTo>
                    <a:pt x="300255" y="214733"/>
                  </a:lnTo>
                  <a:lnTo>
                    <a:pt x="300405" y="211570"/>
                  </a:lnTo>
                  <a:lnTo>
                    <a:pt x="300009" y="209408"/>
                  </a:lnTo>
                  <a:lnTo>
                    <a:pt x="298558" y="207806"/>
                  </a:lnTo>
                  <a:lnTo>
                    <a:pt x="298996" y="202751"/>
                  </a:lnTo>
                  <a:lnTo>
                    <a:pt x="299199" y="202103"/>
                  </a:lnTo>
                  <a:lnTo>
                    <a:pt x="301191" y="192289"/>
                  </a:lnTo>
                  <a:lnTo>
                    <a:pt x="303706" y="190980"/>
                  </a:lnTo>
                  <a:lnTo>
                    <a:pt x="307474" y="190029"/>
                  </a:lnTo>
                  <a:lnTo>
                    <a:pt x="307919" y="189999"/>
                  </a:lnTo>
                  <a:lnTo>
                    <a:pt x="311517" y="187502"/>
                  </a:lnTo>
                  <a:lnTo>
                    <a:pt x="312873" y="186167"/>
                  </a:lnTo>
                  <a:lnTo>
                    <a:pt x="315020" y="182880"/>
                  </a:lnTo>
                  <a:lnTo>
                    <a:pt x="313868" y="176928"/>
                  </a:lnTo>
                  <a:lnTo>
                    <a:pt x="316495" y="173904"/>
                  </a:lnTo>
                  <a:lnTo>
                    <a:pt x="317007" y="174093"/>
                  </a:lnTo>
                  <a:lnTo>
                    <a:pt x="317860" y="173849"/>
                  </a:lnTo>
                  <a:lnTo>
                    <a:pt x="318386" y="173242"/>
                  </a:lnTo>
                  <a:lnTo>
                    <a:pt x="319826" y="172670"/>
                  </a:lnTo>
                  <a:lnTo>
                    <a:pt x="324057" y="166792"/>
                  </a:lnTo>
                  <a:lnTo>
                    <a:pt x="327409" y="164154"/>
                  </a:lnTo>
                  <a:lnTo>
                    <a:pt x="328036" y="163447"/>
                  </a:lnTo>
                  <a:lnTo>
                    <a:pt x="329941" y="163010"/>
                  </a:lnTo>
                  <a:lnTo>
                    <a:pt x="330380" y="162984"/>
                  </a:lnTo>
                  <a:lnTo>
                    <a:pt x="330756" y="163001"/>
                  </a:lnTo>
                  <a:lnTo>
                    <a:pt x="331025" y="163320"/>
                  </a:lnTo>
                  <a:lnTo>
                    <a:pt x="331346" y="163364"/>
                  </a:lnTo>
                  <a:lnTo>
                    <a:pt x="333239" y="161956"/>
                  </a:lnTo>
                  <a:lnTo>
                    <a:pt x="334033" y="160817"/>
                  </a:lnTo>
                  <a:lnTo>
                    <a:pt x="334930" y="159965"/>
                  </a:lnTo>
                  <a:lnTo>
                    <a:pt x="335458" y="158918"/>
                  </a:lnTo>
                  <a:lnTo>
                    <a:pt x="336321" y="158347"/>
                  </a:lnTo>
                  <a:lnTo>
                    <a:pt x="339634" y="153499"/>
                  </a:lnTo>
                  <a:lnTo>
                    <a:pt x="340510" y="152010"/>
                  </a:lnTo>
                  <a:lnTo>
                    <a:pt x="343511" y="146900"/>
                  </a:lnTo>
                  <a:lnTo>
                    <a:pt x="343479" y="140945"/>
                  </a:lnTo>
                  <a:lnTo>
                    <a:pt x="346180" y="133599"/>
                  </a:lnTo>
                  <a:lnTo>
                    <a:pt x="349232" y="128776"/>
                  </a:lnTo>
                  <a:lnTo>
                    <a:pt x="351471" y="124481"/>
                  </a:lnTo>
                  <a:lnTo>
                    <a:pt x="354102" y="120153"/>
                  </a:lnTo>
                  <a:lnTo>
                    <a:pt x="357610" y="115102"/>
                  </a:lnTo>
                  <a:lnTo>
                    <a:pt x="360405" y="110044"/>
                  </a:lnTo>
                  <a:lnTo>
                    <a:pt x="366036" y="100096"/>
                  </a:lnTo>
                  <a:lnTo>
                    <a:pt x="368371" y="97228"/>
                  </a:lnTo>
                  <a:lnTo>
                    <a:pt x="372544" y="90730"/>
                  </a:lnTo>
                  <a:lnTo>
                    <a:pt x="373120" y="88685"/>
                  </a:lnTo>
                  <a:lnTo>
                    <a:pt x="374668" y="87608"/>
                  </a:lnTo>
                  <a:lnTo>
                    <a:pt x="375413" y="86430"/>
                  </a:lnTo>
                  <a:lnTo>
                    <a:pt x="376826" y="85614"/>
                  </a:lnTo>
                  <a:lnTo>
                    <a:pt x="377207" y="84556"/>
                  </a:lnTo>
                  <a:lnTo>
                    <a:pt x="378646" y="81761"/>
                  </a:lnTo>
                  <a:lnTo>
                    <a:pt x="379912" y="81324"/>
                  </a:lnTo>
                  <a:lnTo>
                    <a:pt x="381970" y="77818"/>
                  </a:lnTo>
                  <a:lnTo>
                    <a:pt x="381476" y="76324"/>
                  </a:lnTo>
                  <a:lnTo>
                    <a:pt x="383517" y="73947"/>
                  </a:lnTo>
                  <a:lnTo>
                    <a:pt x="384810" y="72721"/>
                  </a:lnTo>
                  <a:lnTo>
                    <a:pt x="386008" y="72039"/>
                  </a:lnTo>
                  <a:lnTo>
                    <a:pt x="387115" y="70353"/>
                  </a:lnTo>
                  <a:lnTo>
                    <a:pt x="388362" y="69900"/>
                  </a:lnTo>
                  <a:lnTo>
                    <a:pt x="389110" y="68555"/>
                  </a:lnTo>
                  <a:lnTo>
                    <a:pt x="390609" y="67877"/>
                  </a:lnTo>
                  <a:lnTo>
                    <a:pt x="391158" y="67161"/>
                  </a:lnTo>
                  <a:lnTo>
                    <a:pt x="391895" y="66696"/>
                  </a:lnTo>
                  <a:lnTo>
                    <a:pt x="393875" y="64669"/>
                  </a:lnTo>
                  <a:lnTo>
                    <a:pt x="395868" y="63123"/>
                  </a:lnTo>
                  <a:lnTo>
                    <a:pt x="396361" y="61241"/>
                  </a:lnTo>
                  <a:lnTo>
                    <a:pt x="397583" y="60027"/>
                  </a:lnTo>
                  <a:lnTo>
                    <a:pt x="398936" y="59177"/>
                  </a:lnTo>
                  <a:lnTo>
                    <a:pt x="399584" y="58124"/>
                  </a:lnTo>
                  <a:lnTo>
                    <a:pt x="402544" y="56909"/>
                  </a:lnTo>
                  <a:lnTo>
                    <a:pt x="403020" y="56123"/>
                  </a:lnTo>
                  <a:lnTo>
                    <a:pt x="405904" y="53578"/>
                  </a:lnTo>
                  <a:lnTo>
                    <a:pt x="407695" y="51332"/>
                  </a:lnTo>
                  <a:lnTo>
                    <a:pt x="407980" y="50120"/>
                  </a:lnTo>
                  <a:lnTo>
                    <a:pt x="407813" y="49295"/>
                  </a:lnTo>
                  <a:lnTo>
                    <a:pt x="408261" y="48301"/>
                  </a:lnTo>
                  <a:lnTo>
                    <a:pt x="410093" y="46936"/>
                  </a:lnTo>
                  <a:lnTo>
                    <a:pt x="412647" y="46099"/>
                  </a:lnTo>
                  <a:lnTo>
                    <a:pt x="416599" y="45297"/>
                  </a:lnTo>
                  <a:lnTo>
                    <a:pt x="416988" y="43774"/>
                  </a:lnTo>
                  <a:lnTo>
                    <a:pt x="418024" y="42405"/>
                  </a:lnTo>
                  <a:lnTo>
                    <a:pt x="419045" y="41946"/>
                  </a:lnTo>
                  <a:lnTo>
                    <a:pt x="419912" y="41740"/>
                  </a:lnTo>
                  <a:lnTo>
                    <a:pt x="420537" y="41354"/>
                  </a:lnTo>
                  <a:lnTo>
                    <a:pt x="421196" y="40789"/>
                  </a:lnTo>
                  <a:lnTo>
                    <a:pt x="421852" y="39879"/>
                  </a:lnTo>
                  <a:lnTo>
                    <a:pt x="422852" y="38959"/>
                  </a:lnTo>
                  <a:lnTo>
                    <a:pt x="423625" y="38585"/>
                  </a:lnTo>
                  <a:lnTo>
                    <a:pt x="424431" y="38832"/>
                  </a:lnTo>
                  <a:lnTo>
                    <a:pt x="425049" y="38573"/>
                  </a:lnTo>
                  <a:lnTo>
                    <a:pt x="425932" y="38734"/>
                  </a:lnTo>
                  <a:lnTo>
                    <a:pt x="426603" y="38847"/>
                  </a:lnTo>
                  <a:lnTo>
                    <a:pt x="427399" y="39324"/>
                  </a:lnTo>
                  <a:lnTo>
                    <a:pt x="429884" y="38805"/>
                  </a:lnTo>
                  <a:lnTo>
                    <a:pt x="431069" y="39861"/>
                  </a:lnTo>
                  <a:lnTo>
                    <a:pt x="432797" y="40083"/>
                  </a:lnTo>
                  <a:lnTo>
                    <a:pt x="434147" y="39761"/>
                  </a:lnTo>
                  <a:lnTo>
                    <a:pt x="434496" y="38998"/>
                  </a:lnTo>
                  <a:lnTo>
                    <a:pt x="434748" y="38448"/>
                  </a:lnTo>
                  <a:lnTo>
                    <a:pt x="436627" y="37169"/>
                  </a:lnTo>
                  <a:lnTo>
                    <a:pt x="438576" y="37222"/>
                  </a:lnTo>
                  <a:lnTo>
                    <a:pt x="439122" y="37028"/>
                  </a:lnTo>
                  <a:lnTo>
                    <a:pt x="439631" y="36761"/>
                  </a:lnTo>
                  <a:lnTo>
                    <a:pt x="440180" y="36513"/>
                  </a:lnTo>
                  <a:lnTo>
                    <a:pt x="440846" y="36655"/>
                  </a:lnTo>
                  <a:lnTo>
                    <a:pt x="452203" y="33871"/>
                  </a:lnTo>
                  <a:lnTo>
                    <a:pt x="461474" y="31729"/>
                  </a:lnTo>
                  <a:lnTo>
                    <a:pt x="473977" y="29261"/>
                  </a:lnTo>
                  <a:lnTo>
                    <a:pt x="484134" y="26572"/>
                  </a:lnTo>
                  <a:lnTo>
                    <a:pt x="492942" y="24361"/>
                  </a:lnTo>
                  <a:lnTo>
                    <a:pt x="504790" y="20591"/>
                  </a:lnTo>
                  <a:lnTo>
                    <a:pt x="519940" y="15742"/>
                  </a:lnTo>
                  <a:lnTo>
                    <a:pt x="531075" y="12464"/>
                  </a:lnTo>
                  <a:lnTo>
                    <a:pt x="539877" y="10154"/>
                  </a:lnTo>
                  <a:lnTo>
                    <a:pt x="543444" y="9110"/>
                  </a:lnTo>
                  <a:lnTo>
                    <a:pt x="563530" y="2806"/>
                  </a:lnTo>
                  <a:lnTo>
                    <a:pt x="572920" y="0"/>
                  </a:lnTo>
                  <a:lnTo>
                    <a:pt x="572851" y="2538"/>
                  </a:lnTo>
                  <a:lnTo>
                    <a:pt x="572686" y="3214"/>
                  </a:lnTo>
                  <a:lnTo>
                    <a:pt x="572674" y="3646"/>
                  </a:lnTo>
                  <a:lnTo>
                    <a:pt x="572854" y="4099"/>
                  </a:lnTo>
                  <a:lnTo>
                    <a:pt x="573109" y="4550"/>
                  </a:lnTo>
                  <a:lnTo>
                    <a:pt x="573548" y="5104"/>
                  </a:lnTo>
                  <a:lnTo>
                    <a:pt x="574320" y="5771"/>
                  </a:lnTo>
                  <a:lnTo>
                    <a:pt x="575100" y="6256"/>
                  </a:lnTo>
                  <a:lnTo>
                    <a:pt x="575194" y="6404"/>
                  </a:lnTo>
                  <a:lnTo>
                    <a:pt x="575390" y="6992"/>
                  </a:lnTo>
                  <a:lnTo>
                    <a:pt x="575885" y="9474"/>
                  </a:lnTo>
                  <a:lnTo>
                    <a:pt x="576743" y="12175"/>
                  </a:lnTo>
                  <a:lnTo>
                    <a:pt x="576942" y="13101"/>
                  </a:lnTo>
                  <a:lnTo>
                    <a:pt x="576846" y="13592"/>
                  </a:lnTo>
                  <a:lnTo>
                    <a:pt x="576299" y="14248"/>
                  </a:lnTo>
                  <a:lnTo>
                    <a:pt x="575867" y="14969"/>
                  </a:lnTo>
                  <a:lnTo>
                    <a:pt x="575720" y="15445"/>
                  </a:lnTo>
                  <a:lnTo>
                    <a:pt x="575656" y="15945"/>
                  </a:lnTo>
                  <a:lnTo>
                    <a:pt x="575588" y="16587"/>
                  </a:lnTo>
                  <a:lnTo>
                    <a:pt x="575620" y="17458"/>
                  </a:lnTo>
                  <a:lnTo>
                    <a:pt x="575830" y="19904"/>
                  </a:lnTo>
                  <a:lnTo>
                    <a:pt x="575888" y="21162"/>
                  </a:lnTo>
                  <a:lnTo>
                    <a:pt x="575765" y="21846"/>
                  </a:lnTo>
                  <a:lnTo>
                    <a:pt x="575453" y="22185"/>
                  </a:lnTo>
                  <a:lnTo>
                    <a:pt x="575183" y="22824"/>
                  </a:lnTo>
                  <a:lnTo>
                    <a:pt x="575343" y="24035"/>
                  </a:lnTo>
                  <a:lnTo>
                    <a:pt x="575493" y="24571"/>
                  </a:lnTo>
                  <a:lnTo>
                    <a:pt x="576055" y="25586"/>
                  </a:lnTo>
                  <a:lnTo>
                    <a:pt x="576434" y="25643"/>
                  </a:lnTo>
                  <a:lnTo>
                    <a:pt x="577053" y="26322"/>
                  </a:lnTo>
                  <a:lnTo>
                    <a:pt x="577285" y="26504"/>
                  </a:lnTo>
                  <a:lnTo>
                    <a:pt x="577788" y="26776"/>
                  </a:lnTo>
                  <a:lnTo>
                    <a:pt x="578674" y="27013"/>
                  </a:lnTo>
                  <a:lnTo>
                    <a:pt x="579059" y="27184"/>
                  </a:lnTo>
                  <a:lnTo>
                    <a:pt x="579250" y="27302"/>
                  </a:lnTo>
                  <a:lnTo>
                    <a:pt x="579734" y="27778"/>
                  </a:lnTo>
                  <a:lnTo>
                    <a:pt x="581675" y="29046"/>
                  </a:lnTo>
                  <a:lnTo>
                    <a:pt x="581871" y="29361"/>
                  </a:lnTo>
                  <a:lnTo>
                    <a:pt x="582036" y="29771"/>
                  </a:lnTo>
                  <a:lnTo>
                    <a:pt x="582519" y="31231"/>
                  </a:lnTo>
                  <a:lnTo>
                    <a:pt x="582595" y="31754"/>
                  </a:lnTo>
                  <a:lnTo>
                    <a:pt x="582520" y="32248"/>
                  </a:lnTo>
                  <a:lnTo>
                    <a:pt x="581885" y="33306"/>
                  </a:lnTo>
                  <a:lnTo>
                    <a:pt x="581729" y="33851"/>
                  </a:lnTo>
                  <a:lnTo>
                    <a:pt x="581749" y="34568"/>
                  </a:lnTo>
                  <a:lnTo>
                    <a:pt x="581679" y="36561"/>
                  </a:lnTo>
                  <a:lnTo>
                    <a:pt x="581511" y="37259"/>
                  </a:lnTo>
                  <a:lnTo>
                    <a:pt x="581118" y="38245"/>
                  </a:lnTo>
                  <a:lnTo>
                    <a:pt x="581074" y="38786"/>
                  </a:lnTo>
                  <a:lnTo>
                    <a:pt x="581748" y="41063"/>
                  </a:lnTo>
                  <a:lnTo>
                    <a:pt x="582678" y="44673"/>
                  </a:lnTo>
                  <a:lnTo>
                    <a:pt x="583330" y="45376"/>
                  </a:lnTo>
                  <a:lnTo>
                    <a:pt x="583198" y="46475"/>
                  </a:lnTo>
                  <a:lnTo>
                    <a:pt x="582814" y="46991"/>
                  </a:lnTo>
                  <a:lnTo>
                    <a:pt x="582902" y="47133"/>
                  </a:lnTo>
                  <a:lnTo>
                    <a:pt x="583226" y="47421"/>
                  </a:lnTo>
                  <a:lnTo>
                    <a:pt x="583355" y="47810"/>
                  </a:lnTo>
                  <a:lnTo>
                    <a:pt x="582947" y="48158"/>
                  </a:lnTo>
                  <a:lnTo>
                    <a:pt x="583177" y="49348"/>
                  </a:lnTo>
                  <a:lnTo>
                    <a:pt x="583548" y="49654"/>
                  </a:lnTo>
                  <a:lnTo>
                    <a:pt x="583688" y="50011"/>
                  </a:lnTo>
                  <a:lnTo>
                    <a:pt x="583632" y="50172"/>
                  </a:lnTo>
                  <a:lnTo>
                    <a:pt x="583281" y="50295"/>
                  </a:lnTo>
                  <a:lnTo>
                    <a:pt x="582998" y="51221"/>
                  </a:lnTo>
                  <a:lnTo>
                    <a:pt x="583071" y="51444"/>
                  </a:lnTo>
                  <a:lnTo>
                    <a:pt x="583218" y="51607"/>
                  </a:lnTo>
                  <a:lnTo>
                    <a:pt x="583258" y="51738"/>
                  </a:lnTo>
                  <a:lnTo>
                    <a:pt x="583012" y="52895"/>
                  </a:lnTo>
                  <a:lnTo>
                    <a:pt x="583641" y="53378"/>
                  </a:lnTo>
                  <a:lnTo>
                    <a:pt x="583565" y="53569"/>
                  </a:lnTo>
                  <a:lnTo>
                    <a:pt x="583009" y="54328"/>
                  </a:lnTo>
                  <a:lnTo>
                    <a:pt x="583002" y="54456"/>
                  </a:lnTo>
                  <a:lnTo>
                    <a:pt x="583304" y="55060"/>
                  </a:lnTo>
                  <a:lnTo>
                    <a:pt x="583403" y="55661"/>
                  </a:lnTo>
                  <a:lnTo>
                    <a:pt x="583443" y="56146"/>
                  </a:lnTo>
                  <a:lnTo>
                    <a:pt x="583335" y="56793"/>
                  </a:lnTo>
                  <a:lnTo>
                    <a:pt x="583357" y="56980"/>
                  </a:lnTo>
                  <a:lnTo>
                    <a:pt x="583443" y="57131"/>
                  </a:lnTo>
                  <a:lnTo>
                    <a:pt x="584332" y="57655"/>
                  </a:lnTo>
                  <a:lnTo>
                    <a:pt x="584824" y="58580"/>
                  </a:lnTo>
                  <a:lnTo>
                    <a:pt x="585433" y="59274"/>
                  </a:lnTo>
                  <a:lnTo>
                    <a:pt x="585577" y="59597"/>
                  </a:lnTo>
                  <a:lnTo>
                    <a:pt x="585598" y="59860"/>
                  </a:lnTo>
                  <a:lnTo>
                    <a:pt x="585550" y="60118"/>
                  </a:lnTo>
                  <a:lnTo>
                    <a:pt x="585298" y="60685"/>
                  </a:lnTo>
                  <a:lnTo>
                    <a:pt x="585326" y="60870"/>
                  </a:lnTo>
                  <a:lnTo>
                    <a:pt x="585897" y="61353"/>
                  </a:lnTo>
                  <a:lnTo>
                    <a:pt x="586231" y="61733"/>
                  </a:lnTo>
                  <a:lnTo>
                    <a:pt x="586615" y="62632"/>
                  </a:lnTo>
                  <a:lnTo>
                    <a:pt x="587639" y="63559"/>
                  </a:lnTo>
                  <a:lnTo>
                    <a:pt x="588380" y="63971"/>
                  </a:lnTo>
                  <a:lnTo>
                    <a:pt x="588559" y="64071"/>
                  </a:lnTo>
                  <a:lnTo>
                    <a:pt x="589071" y="64636"/>
                  </a:lnTo>
                  <a:lnTo>
                    <a:pt x="589272" y="64734"/>
                  </a:lnTo>
                  <a:lnTo>
                    <a:pt x="589852" y="64809"/>
                  </a:lnTo>
                  <a:lnTo>
                    <a:pt x="590704" y="65108"/>
                  </a:lnTo>
                  <a:lnTo>
                    <a:pt x="591276" y="65540"/>
                  </a:lnTo>
                  <a:lnTo>
                    <a:pt x="591335" y="65708"/>
                  </a:lnTo>
                  <a:lnTo>
                    <a:pt x="591359" y="66062"/>
                  </a:lnTo>
                  <a:lnTo>
                    <a:pt x="591435" y="66220"/>
                  </a:lnTo>
                  <a:lnTo>
                    <a:pt x="592469" y="67063"/>
                  </a:lnTo>
                  <a:lnTo>
                    <a:pt x="592604" y="67278"/>
                  </a:lnTo>
                  <a:lnTo>
                    <a:pt x="592760" y="67729"/>
                  </a:lnTo>
                  <a:lnTo>
                    <a:pt x="593069" y="68035"/>
                  </a:lnTo>
                  <a:lnTo>
                    <a:pt x="593584" y="68101"/>
                  </a:lnTo>
                  <a:lnTo>
                    <a:pt x="593848" y="68308"/>
                  </a:lnTo>
                  <a:lnTo>
                    <a:pt x="594151" y="69054"/>
                  </a:lnTo>
                  <a:lnTo>
                    <a:pt x="594252" y="69545"/>
                  </a:lnTo>
                  <a:lnTo>
                    <a:pt x="594420" y="69930"/>
                  </a:lnTo>
                  <a:lnTo>
                    <a:pt x="594644" y="70123"/>
                  </a:lnTo>
                  <a:lnTo>
                    <a:pt x="595473" y="70616"/>
                  </a:lnTo>
                  <a:lnTo>
                    <a:pt x="596364" y="71426"/>
                  </a:lnTo>
                  <a:lnTo>
                    <a:pt x="596860" y="72530"/>
                  </a:lnTo>
                  <a:lnTo>
                    <a:pt x="597162" y="73434"/>
                  </a:lnTo>
                  <a:lnTo>
                    <a:pt x="597973" y="74598"/>
                  </a:lnTo>
                  <a:lnTo>
                    <a:pt x="598276" y="75331"/>
                  </a:lnTo>
                  <a:lnTo>
                    <a:pt x="598582" y="76367"/>
                  </a:lnTo>
                  <a:lnTo>
                    <a:pt x="598801" y="77718"/>
                  </a:lnTo>
                  <a:lnTo>
                    <a:pt x="599639" y="78835"/>
                  </a:lnTo>
                  <a:lnTo>
                    <a:pt x="600007" y="79546"/>
                  </a:lnTo>
                  <a:lnTo>
                    <a:pt x="600100" y="79979"/>
                  </a:lnTo>
                  <a:lnTo>
                    <a:pt x="600237" y="81347"/>
                  </a:lnTo>
                  <a:lnTo>
                    <a:pt x="599771" y="85399"/>
                  </a:lnTo>
                  <a:lnTo>
                    <a:pt x="599882" y="86572"/>
                  </a:lnTo>
                  <a:lnTo>
                    <a:pt x="599859" y="87524"/>
                  </a:lnTo>
                  <a:lnTo>
                    <a:pt x="599753" y="87939"/>
                  </a:lnTo>
                  <a:lnTo>
                    <a:pt x="599484" y="88517"/>
                  </a:lnTo>
                  <a:lnTo>
                    <a:pt x="598789" y="89726"/>
                  </a:lnTo>
                  <a:lnTo>
                    <a:pt x="598607" y="90340"/>
                  </a:lnTo>
                  <a:lnTo>
                    <a:pt x="598773" y="91491"/>
                  </a:lnTo>
                  <a:lnTo>
                    <a:pt x="599096" y="92557"/>
                  </a:lnTo>
                  <a:lnTo>
                    <a:pt x="600321" y="94130"/>
                  </a:lnTo>
                  <a:lnTo>
                    <a:pt x="600771" y="94897"/>
                  </a:lnTo>
                  <a:lnTo>
                    <a:pt x="601068" y="95531"/>
                  </a:lnTo>
                  <a:lnTo>
                    <a:pt x="601411" y="96722"/>
                  </a:lnTo>
                  <a:lnTo>
                    <a:pt x="601578" y="97618"/>
                  </a:lnTo>
                  <a:lnTo>
                    <a:pt x="601967" y="98918"/>
                  </a:lnTo>
                  <a:lnTo>
                    <a:pt x="602496" y="100070"/>
                  </a:lnTo>
                  <a:lnTo>
                    <a:pt x="603583" y="101884"/>
                  </a:lnTo>
                  <a:lnTo>
                    <a:pt x="604341" y="102845"/>
                  </a:lnTo>
                  <a:lnTo>
                    <a:pt x="604694" y="103631"/>
                  </a:lnTo>
                  <a:lnTo>
                    <a:pt x="604854" y="104944"/>
                  </a:lnTo>
                  <a:lnTo>
                    <a:pt x="604840" y="105122"/>
                  </a:lnTo>
                  <a:lnTo>
                    <a:pt x="604765" y="106123"/>
                  </a:lnTo>
                  <a:lnTo>
                    <a:pt x="604761" y="107379"/>
                  </a:lnTo>
                  <a:lnTo>
                    <a:pt x="604495" y="108356"/>
                  </a:lnTo>
                  <a:lnTo>
                    <a:pt x="603879" y="108427"/>
                  </a:lnTo>
                  <a:lnTo>
                    <a:pt x="603647" y="108991"/>
                  </a:lnTo>
                  <a:lnTo>
                    <a:pt x="603424" y="109267"/>
                  </a:lnTo>
                  <a:lnTo>
                    <a:pt x="602827" y="109660"/>
                  </a:lnTo>
                  <a:lnTo>
                    <a:pt x="603056" y="110134"/>
                  </a:lnTo>
                  <a:lnTo>
                    <a:pt x="602448" y="110937"/>
                  </a:lnTo>
                  <a:lnTo>
                    <a:pt x="602526" y="111588"/>
                  </a:lnTo>
                  <a:lnTo>
                    <a:pt x="602193" y="112148"/>
                  </a:lnTo>
                  <a:lnTo>
                    <a:pt x="602319" y="112619"/>
                  </a:lnTo>
                  <a:lnTo>
                    <a:pt x="602182" y="113169"/>
                  </a:lnTo>
                  <a:lnTo>
                    <a:pt x="602045" y="114094"/>
                  </a:lnTo>
                  <a:lnTo>
                    <a:pt x="602061" y="114368"/>
                  </a:lnTo>
                  <a:lnTo>
                    <a:pt x="601335" y="115176"/>
                  </a:lnTo>
                  <a:lnTo>
                    <a:pt x="601251" y="115562"/>
                  </a:lnTo>
                  <a:lnTo>
                    <a:pt x="601047" y="115968"/>
                  </a:lnTo>
                  <a:lnTo>
                    <a:pt x="600819" y="116093"/>
                  </a:lnTo>
                  <a:lnTo>
                    <a:pt x="600443" y="116543"/>
                  </a:lnTo>
                  <a:lnTo>
                    <a:pt x="600308" y="117278"/>
                  </a:lnTo>
                  <a:lnTo>
                    <a:pt x="599996" y="117405"/>
                  </a:lnTo>
                  <a:lnTo>
                    <a:pt x="599840" y="117666"/>
                  </a:lnTo>
                  <a:lnTo>
                    <a:pt x="599887" y="117930"/>
                  </a:lnTo>
                  <a:lnTo>
                    <a:pt x="600306" y="119009"/>
                  </a:lnTo>
                  <a:lnTo>
                    <a:pt x="600301" y="119279"/>
                  </a:lnTo>
                  <a:lnTo>
                    <a:pt x="599887" y="119956"/>
                  </a:lnTo>
                  <a:lnTo>
                    <a:pt x="599857" y="120260"/>
                  </a:lnTo>
                  <a:lnTo>
                    <a:pt x="599894" y="120593"/>
                  </a:lnTo>
                  <a:lnTo>
                    <a:pt x="600074" y="120966"/>
                  </a:lnTo>
                  <a:lnTo>
                    <a:pt x="600294" y="121319"/>
                  </a:lnTo>
                  <a:lnTo>
                    <a:pt x="600118" y="121958"/>
                  </a:lnTo>
                  <a:lnTo>
                    <a:pt x="600293" y="122965"/>
                  </a:lnTo>
                  <a:lnTo>
                    <a:pt x="600380" y="124386"/>
                  </a:lnTo>
                  <a:lnTo>
                    <a:pt x="600350" y="124632"/>
                  </a:lnTo>
                  <a:lnTo>
                    <a:pt x="600047" y="125465"/>
                  </a:lnTo>
                  <a:lnTo>
                    <a:pt x="599740" y="125785"/>
                  </a:lnTo>
                  <a:lnTo>
                    <a:pt x="599522" y="126606"/>
                  </a:lnTo>
                  <a:lnTo>
                    <a:pt x="599570" y="126792"/>
                  </a:lnTo>
                  <a:lnTo>
                    <a:pt x="599987" y="127510"/>
                  </a:lnTo>
                  <a:lnTo>
                    <a:pt x="600523" y="128665"/>
                  </a:lnTo>
                  <a:lnTo>
                    <a:pt x="600752" y="129343"/>
                  </a:lnTo>
                  <a:lnTo>
                    <a:pt x="600754" y="131365"/>
                  </a:lnTo>
                  <a:lnTo>
                    <a:pt x="600211" y="134563"/>
                  </a:lnTo>
                  <a:lnTo>
                    <a:pt x="600409" y="135683"/>
                  </a:lnTo>
                  <a:lnTo>
                    <a:pt x="600547" y="136906"/>
                  </a:lnTo>
                  <a:lnTo>
                    <a:pt x="600672" y="139684"/>
                  </a:lnTo>
                  <a:lnTo>
                    <a:pt x="600854" y="140005"/>
                  </a:lnTo>
                  <a:lnTo>
                    <a:pt x="601624" y="140380"/>
                  </a:lnTo>
                  <a:lnTo>
                    <a:pt x="601948" y="140451"/>
                  </a:lnTo>
                  <a:lnTo>
                    <a:pt x="602635" y="141019"/>
                  </a:lnTo>
                  <a:lnTo>
                    <a:pt x="602966" y="141044"/>
                  </a:lnTo>
                  <a:lnTo>
                    <a:pt x="603652" y="141235"/>
                  </a:lnTo>
                  <a:lnTo>
                    <a:pt x="604118" y="141502"/>
                  </a:lnTo>
                  <a:lnTo>
                    <a:pt x="604645" y="142218"/>
                  </a:lnTo>
                  <a:lnTo>
                    <a:pt x="605019" y="142891"/>
                  </a:lnTo>
                  <a:lnTo>
                    <a:pt x="605204" y="143564"/>
                  </a:lnTo>
                  <a:lnTo>
                    <a:pt x="605646" y="147300"/>
                  </a:lnTo>
                  <a:lnTo>
                    <a:pt x="605642" y="147832"/>
                  </a:lnTo>
                  <a:lnTo>
                    <a:pt x="605744" y="148222"/>
                  </a:lnTo>
                  <a:lnTo>
                    <a:pt x="606053" y="148806"/>
                  </a:lnTo>
                  <a:lnTo>
                    <a:pt x="606824" y="149859"/>
                  </a:lnTo>
                  <a:lnTo>
                    <a:pt x="607671" y="152451"/>
                  </a:lnTo>
                  <a:lnTo>
                    <a:pt x="607972" y="154791"/>
                  </a:lnTo>
                  <a:lnTo>
                    <a:pt x="608176" y="155200"/>
                  </a:lnTo>
                  <a:lnTo>
                    <a:pt x="609368" y="156833"/>
                  </a:lnTo>
                  <a:lnTo>
                    <a:pt x="610182" y="158347"/>
                  </a:lnTo>
                  <a:lnTo>
                    <a:pt x="610425" y="158682"/>
                  </a:lnTo>
                  <a:lnTo>
                    <a:pt x="612157" y="160054"/>
                  </a:lnTo>
                  <a:lnTo>
                    <a:pt x="613303" y="161368"/>
                  </a:lnTo>
                  <a:lnTo>
                    <a:pt x="613717" y="161976"/>
                  </a:lnTo>
                  <a:lnTo>
                    <a:pt x="613761" y="162178"/>
                  </a:lnTo>
                  <a:lnTo>
                    <a:pt x="613599" y="163673"/>
                  </a:lnTo>
                  <a:lnTo>
                    <a:pt x="613587" y="164502"/>
                  </a:lnTo>
                  <a:lnTo>
                    <a:pt x="613695" y="165118"/>
                  </a:lnTo>
                  <a:lnTo>
                    <a:pt x="613895" y="165425"/>
                  </a:lnTo>
                  <a:lnTo>
                    <a:pt x="614827" y="165925"/>
                  </a:lnTo>
                  <a:lnTo>
                    <a:pt x="615071" y="166218"/>
                  </a:lnTo>
                  <a:lnTo>
                    <a:pt x="615029" y="166645"/>
                  </a:lnTo>
                  <a:lnTo>
                    <a:pt x="614857" y="167188"/>
                  </a:lnTo>
                  <a:lnTo>
                    <a:pt x="614398" y="167625"/>
                  </a:lnTo>
                  <a:lnTo>
                    <a:pt x="613920" y="168504"/>
                  </a:lnTo>
                  <a:lnTo>
                    <a:pt x="613853" y="168986"/>
                  </a:lnTo>
                  <a:lnTo>
                    <a:pt x="613869" y="170075"/>
                  </a:lnTo>
                  <a:lnTo>
                    <a:pt x="613950" y="170269"/>
                  </a:lnTo>
                  <a:lnTo>
                    <a:pt x="614306" y="170692"/>
                  </a:lnTo>
                  <a:lnTo>
                    <a:pt x="615183" y="171072"/>
                  </a:lnTo>
                  <a:lnTo>
                    <a:pt x="615526" y="171339"/>
                  </a:lnTo>
                  <a:lnTo>
                    <a:pt x="615781" y="171660"/>
                  </a:lnTo>
                  <a:lnTo>
                    <a:pt x="615976" y="171972"/>
                  </a:lnTo>
                  <a:lnTo>
                    <a:pt x="616293" y="172714"/>
                  </a:lnTo>
                  <a:lnTo>
                    <a:pt x="616451" y="172945"/>
                  </a:lnTo>
                  <a:lnTo>
                    <a:pt x="617498" y="173487"/>
                  </a:lnTo>
                  <a:lnTo>
                    <a:pt x="618201" y="173774"/>
                  </a:lnTo>
                  <a:lnTo>
                    <a:pt x="618873" y="174243"/>
                  </a:lnTo>
                  <a:lnTo>
                    <a:pt x="619367" y="175247"/>
                  </a:lnTo>
                  <a:lnTo>
                    <a:pt x="619515" y="175473"/>
                  </a:lnTo>
                  <a:lnTo>
                    <a:pt x="620126" y="176036"/>
                  </a:lnTo>
                  <a:lnTo>
                    <a:pt x="620172" y="176249"/>
                  </a:lnTo>
                  <a:lnTo>
                    <a:pt x="620017" y="177251"/>
                  </a:lnTo>
                  <a:lnTo>
                    <a:pt x="619587" y="179044"/>
                  </a:lnTo>
                  <a:lnTo>
                    <a:pt x="619239" y="180498"/>
                  </a:lnTo>
                  <a:lnTo>
                    <a:pt x="619259" y="180798"/>
                  </a:lnTo>
                  <a:lnTo>
                    <a:pt x="619473" y="181762"/>
                  </a:lnTo>
                  <a:lnTo>
                    <a:pt x="619818" y="182702"/>
                  </a:lnTo>
                  <a:lnTo>
                    <a:pt x="619881" y="183213"/>
                  </a:lnTo>
                  <a:lnTo>
                    <a:pt x="619444" y="184494"/>
                  </a:lnTo>
                  <a:lnTo>
                    <a:pt x="619051" y="185158"/>
                  </a:lnTo>
                  <a:lnTo>
                    <a:pt x="618858" y="185626"/>
                  </a:lnTo>
                  <a:lnTo>
                    <a:pt x="618556" y="186906"/>
                  </a:lnTo>
                  <a:lnTo>
                    <a:pt x="618524" y="187568"/>
                  </a:lnTo>
                  <a:lnTo>
                    <a:pt x="618431" y="187954"/>
                  </a:lnTo>
                  <a:lnTo>
                    <a:pt x="618228" y="188346"/>
                  </a:lnTo>
                  <a:lnTo>
                    <a:pt x="617903" y="188666"/>
                  </a:lnTo>
                  <a:lnTo>
                    <a:pt x="617742" y="189151"/>
                  </a:lnTo>
                  <a:lnTo>
                    <a:pt x="617762" y="189428"/>
                  </a:lnTo>
                  <a:lnTo>
                    <a:pt x="618085" y="189900"/>
                  </a:lnTo>
                  <a:lnTo>
                    <a:pt x="618148" y="190395"/>
                  </a:lnTo>
                  <a:lnTo>
                    <a:pt x="618114" y="191749"/>
                  </a:lnTo>
                  <a:lnTo>
                    <a:pt x="618204" y="192195"/>
                  </a:lnTo>
                  <a:lnTo>
                    <a:pt x="617973" y="193970"/>
                  </a:lnTo>
                  <a:lnTo>
                    <a:pt x="618096" y="194815"/>
                  </a:lnTo>
                  <a:lnTo>
                    <a:pt x="617939" y="195555"/>
                  </a:lnTo>
                  <a:lnTo>
                    <a:pt x="617534" y="196001"/>
                  </a:lnTo>
                  <a:lnTo>
                    <a:pt x="617416" y="196245"/>
                  </a:lnTo>
                  <a:lnTo>
                    <a:pt x="617353" y="196520"/>
                  </a:lnTo>
                  <a:lnTo>
                    <a:pt x="617370" y="197439"/>
                  </a:lnTo>
                  <a:lnTo>
                    <a:pt x="617520" y="197720"/>
                  </a:lnTo>
                  <a:lnTo>
                    <a:pt x="618933" y="199030"/>
                  </a:lnTo>
                  <a:lnTo>
                    <a:pt x="619063" y="199244"/>
                  </a:lnTo>
                  <a:lnTo>
                    <a:pt x="619089" y="199405"/>
                  </a:lnTo>
                  <a:lnTo>
                    <a:pt x="618803" y="200738"/>
                  </a:lnTo>
                  <a:lnTo>
                    <a:pt x="618845" y="200935"/>
                  </a:lnTo>
                  <a:lnTo>
                    <a:pt x="619189" y="201525"/>
                  </a:lnTo>
                  <a:lnTo>
                    <a:pt x="619379" y="202005"/>
                  </a:lnTo>
                  <a:lnTo>
                    <a:pt x="619198" y="202702"/>
                  </a:lnTo>
                  <a:lnTo>
                    <a:pt x="618967" y="204022"/>
                  </a:lnTo>
                  <a:lnTo>
                    <a:pt x="618961" y="204367"/>
                  </a:lnTo>
                  <a:lnTo>
                    <a:pt x="619038" y="204536"/>
                  </a:lnTo>
                  <a:lnTo>
                    <a:pt x="619392" y="204904"/>
                  </a:lnTo>
                  <a:lnTo>
                    <a:pt x="619634" y="204994"/>
                  </a:lnTo>
                  <a:lnTo>
                    <a:pt x="620337" y="205029"/>
                  </a:lnTo>
                  <a:lnTo>
                    <a:pt x="620833" y="205468"/>
                  </a:lnTo>
                  <a:lnTo>
                    <a:pt x="622250" y="206082"/>
                  </a:lnTo>
                  <a:lnTo>
                    <a:pt x="622886" y="206258"/>
                  </a:lnTo>
                  <a:lnTo>
                    <a:pt x="623141" y="206314"/>
                  </a:lnTo>
                  <a:lnTo>
                    <a:pt x="623382" y="206245"/>
                  </a:lnTo>
                  <a:lnTo>
                    <a:pt x="623702" y="205879"/>
                  </a:lnTo>
                  <a:lnTo>
                    <a:pt x="624284" y="204867"/>
                  </a:lnTo>
                  <a:lnTo>
                    <a:pt x="624319" y="204665"/>
                  </a:lnTo>
                  <a:lnTo>
                    <a:pt x="624310" y="204298"/>
                  </a:lnTo>
                  <a:lnTo>
                    <a:pt x="624006" y="203537"/>
                  </a:lnTo>
                  <a:lnTo>
                    <a:pt x="623538" y="201826"/>
                  </a:lnTo>
                  <a:lnTo>
                    <a:pt x="624011" y="201258"/>
                  </a:lnTo>
                  <a:lnTo>
                    <a:pt x="624312" y="200621"/>
                  </a:lnTo>
                  <a:lnTo>
                    <a:pt x="624352" y="200373"/>
                  </a:lnTo>
                  <a:lnTo>
                    <a:pt x="624317" y="200205"/>
                  </a:lnTo>
                  <a:lnTo>
                    <a:pt x="623686" y="199373"/>
                  </a:lnTo>
                  <a:lnTo>
                    <a:pt x="623758" y="199036"/>
                  </a:lnTo>
                  <a:lnTo>
                    <a:pt x="624044" y="198190"/>
                  </a:lnTo>
                  <a:lnTo>
                    <a:pt x="623658" y="197831"/>
                  </a:lnTo>
                  <a:lnTo>
                    <a:pt x="623652" y="197568"/>
                  </a:lnTo>
                  <a:lnTo>
                    <a:pt x="623950" y="197453"/>
                  </a:lnTo>
                  <a:lnTo>
                    <a:pt x="624170" y="197559"/>
                  </a:lnTo>
                  <a:lnTo>
                    <a:pt x="624341" y="197540"/>
                  </a:lnTo>
                  <a:lnTo>
                    <a:pt x="624993" y="197114"/>
                  </a:lnTo>
                  <a:lnTo>
                    <a:pt x="626218" y="197170"/>
                  </a:lnTo>
                  <a:lnTo>
                    <a:pt x="626638" y="196512"/>
                  </a:lnTo>
                  <a:lnTo>
                    <a:pt x="628129" y="196129"/>
                  </a:lnTo>
                  <a:lnTo>
                    <a:pt x="628453" y="195779"/>
                  </a:lnTo>
                  <a:lnTo>
                    <a:pt x="629113" y="195641"/>
                  </a:lnTo>
                  <a:lnTo>
                    <a:pt x="629708" y="195898"/>
                  </a:lnTo>
                  <a:lnTo>
                    <a:pt x="629953" y="195906"/>
                  </a:lnTo>
                  <a:lnTo>
                    <a:pt x="630121" y="195344"/>
                  </a:lnTo>
                  <a:lnTo>
                    <a:pt x="630250" y="195229"/>
                  </a:lnTo>
                  <a:lnTo>
                    <a:pt x="630503" y="195306"/>
                  </a:lnTo>
                  <a:lnTo>
                    <a:pt x="630717" y="195454"/>
                  </a:lnTo>
                  <a:lnTo>
                    <a:pt x="630818" y="195631"/>
                  </a:lnTo>
                  <a:lnTo>
                    <a:pt x="631528" y="197506"/>
                  </a:lnTo>
                  <a:lnTo>
                    <a:pt x="631790" y="197553"/>
                  </a:lnTo>
                  <a:lnTo>
                    <a:pt x="632417" y="198118"/>
                  </a:lnTo>
                  <a:lnTo>
                    <a:pt x="632674" y="198452"/>
                  </a:lnTo>
                  <a:lnTo>
                    <a:pt x="632848" y="199075"/>
                  </a:lnTo>
                  <a:lnTo>
                    <a:pt x="632953" y="199702"/>
                  </a:lnTo>
                  <a:lnTo>
                    <a:pt x="632959" y="199899"/>
                  </a:lnTo>
                  <a:lnTo>
                    <a:pt x="632784" y="200746"/>
                  </a:lnTo>
                  <a:lnTo>
                    <a:pt x="633387" y="201010"/>
                  </a:lnTo>
                  <a:lnTo>
                    <a:pt x="633226" y="201362"/>
                  </a:lnTo>
                  <a:lnTo>
                    <a:pt x="633221" y="201708"/>
                  </a:lnTo>
                  <a:lnTo>
                    <a:pt x="633345" y="201867"/>
                  </a:lnTo>
                  <a:lnTo>
                    <a:pt x="633474" y="201901"/>
                  </a:lnTo>
                  <a:lnTo>
                    <a:pt x="634329" y="201552"/>
                  </a:lnTo>
                  <a:lnTo>
                    <a:pt x="634766" y="201690"/>
                  </a:lnTo>
                  <a:lnTo>
                    <a:pt x="634886" y="201989"/>
                  </a:lnTo>
                  <a:lnTo>
                    <a:pt x="635057" y="202120"/>
                  </a:lnTo>
                  <a:lnTo>
                    <a:pt x="636207" y="202151"/>
                  </a:lnTo>
                  <a:lnTo>
                    <a:pt x="636869" y="202442"/>
                  </a:lnTo>
                  <a:lnTo>
                    <a:pt x="637584" y="202847"/>
                  </a:lnTo>
                  <a:lnTo>
                    <a:pt x="638517" y="203827"/>
                  </a:lnTo>
                  <a:lnTo>
                    <a:pt x="639041" y="204140"/>
                  </a:lnTo>
                  <a:lnTo>
                    <a:pt x="639113" y="204316"/>
                  </a:lnTo>
                  <a:lnTo>
                    <a:pt x="638993" y="204677"/>
                  </a:lnTo>
                  <a:lnTo>
                    <a:pt x="639293" y="205662"/>
                  </a:lnTo>
                  <a:lnTo>
                    <a:pt x="639555" y="205684"/>
                  </a:lnTo>
                  <a:lnTo>
                    <a:pt x="639719" y="205786"/>
                  </a:lnTo>
                  <a:lnTo>
                    <a:pt x="640499" y="206622"/>
                  </a:lnTo>
                  <a:lnTo>
                    <a:pt x="640622" y="206990"/>
                  </a:lnTo>
                  <a:lnTo>
                    <a:pt x="640684" y="207419"/>
                  </a:lnTo>
                  <a:lnTo>
                    <a:pt x="640599" y="207701"/>
                  </a:lnTo>
                  <a:lnTo>
                    <a:pt x="640320" y="208075"/>
                  </a:lnTo>
                  <a:lnTo>
                    <a:pt x="640331" y="208469"/>
                  </a:lnTo>
                  <a:lnTo>
                    <a:pt x="640599" y="209052"/>
                  </a:lnTo>
                  <a:lnTo>
                    <a:pt x="640717" y="209623"/>
                  </a:lnTo>
                  <a:lnTo>
                    <a:pt x="642310" y="215975"/>
                  </a:lnTo>
                  <a:lnTo>
                    <a:pt x="645766" y="230314"/>
                  </a:lnTo>
                  <a:lnTo>
                    <a:pt x="646014" y="231283"/>
                  </a:lnTo>
                  <a:lnTo>
                    <a:pt x="646329" y="232536"/>
                  </a:lnTo>
                  <a:lnTo>
                    <a:pt x="647740" y="238262"/>
                  </a:lnTo>
                  <a:lnTo>
                    <a:pt x="649691" y="246186"/>
                  </a:lnTo>
                  <a:lnTo>
                    <a:pt x="650603" y="250416"/>
                  </a:lnTo>
                  <a:lnTo>
                    <a:pt x="655092" y="269589"/>
                  </a:lnTo>
                  <a:lnTo>
                    <a:pt x="657000" y="278271"/>
                  </a:lnTo>
                  <a:lnTo>
                    <a:pt x="660119" y="291501"/>
                  </a:lnTo>
                  <a:lnTo>
                    <a:pt x="660154" y="291670"/>
                  </a:lnTo>
                  <a:lnTo>
                    <a:pt x="660229" y="291973"/>
                  </a:lnTo>
                  <a:lnTo>
                    <a:pt x="661766" y="298133"/>
                  </a:lnTo>
                  <a:lnTo>
                    <a:pt x="663949" y="307280"/>
                  </a:lnTo>
                  <a:lnTo>
                    <a:pt x="663303" y="307221"/>
                  </a:lnTo>
                  <a:lnTo>
                    <a:pt x="663225" y="307373"/>
                  </a:lnTo>
                  <a:lnTo>
                    <a:pt x="663593" y="309403"/>
                  </a:lnTo>
                  <a:lnTo>
                    <a:pt x="664181" y="310200"/>
                  </a:lnTo>
                  <a:lnTo>
                    <a:pt x="664138" y="311100"/>
                  </a:lnTo>
                  <a:lnTo>
                    <a:pt x="663897" y="312100"/>
                  </a:lnTo>
                  <a:lnTo>
                    <a:pt x="667579" y="319626"/>
                  </a:lnTo>
                  <a:lnTo>
                    <a:pt x="668774" y="319310"/>
                  </a:lnTo>
                  <a:lnTo>
                    <a:pt x="668804" y="355313"/>
                  </a:lnTo>
                  <a:lnTo>
                    <a:pt x="668855" y="419953"/>
                  </a:lnTo>
                  <a:lnTo>
                    <a:pt x="671448" y="424831"/>
                  </a:lnTo>
                  <a:lnTo>
                    <a:pt x="672456" y="424563"/>
                  </a:lnTo>
                  <a:lnTo>
                    <a:pt x="674122" y="431670"/>
                  </a:lnTo>
                  <a:lnTo>
                    <a:pt x="675369" y="437673"/>
                  </a:lnTo>
                  <a:lnTo>
                    <a:pt x="676386" y="442911"/>
                  </a:lnTo>
                  <a:lnTo>
                    <a:pt x="677349" y="447207"/>
                  </a:lnTo>
                  <a:lnTo>
                    <a:pt x="678261" y="452115"/>
                  </a:lnTo>
                  <a:lnTo>
                    <a:pt x="679287" y="457167"/>
                  </a:lnTo>
                  <a:lnTo>
                    <a:pt x="681160" y="466579"/>
                  </a:lnTo>
                  <a:lnTo>
                    <a:pt x="681743" y="469137"/>
                  </a:lnTo>
                  <a:lnTo>
                    <a:pt x="683281" y="476860"/>
                  </a:lnTo>
                  <a:lnTo>
                    <a:pt x="683930" y="479864"/>
                  </a:lnTo>
                  <a:lnTo>
                    <a:pt x="684723" y="483545"/>
                  </a:lnTo>
                  <a:lnTo>
                    <a:pt x="685439" y="486619"/>
                  </a:lnTo>
                  <a:lnTo>
                    <a:pt x="688041" y="500035"/>
                  </a:lnTo>
                  <a:lnTo>
                    <a:pt x="689472" y="507004"/>
                  </a:lnTo>
                  <a:lnTo>
                    <a:pt x="689497" y="507136"/>
                  </a:lnTo>
                  <a:lnTo>
                    <a:pt x="689557" y="507450"/>
                  </a:lnTo>
                  <a:lnTo>
                    <a:pt x="690128" y="510153"/>
                  </a:lnTo>
                  <a:lnTo>
                    <a:pt x="690189" y="510430"/>
                  </a:lnTo>
                  <a:lnTo>
                    <a:pt x="690262" y="510742"/>
                  </a:lnTo>
                  <a:lnTo>
                    <a:pt x="690320" y="510990"/>
                  </a:lnTo>
                  <a:lnTo>
                    <a:pt x="690618" y="512471"/>
                  </a:lnTo>
                  <a:lnTo>
                    <a:pt x="690765" y="513225"/>
                  </a:lnTo>
                  <a:lnTo>
                    <a:pt x="690819" y="513513"/>
                  </a:lnTo>
                  <a:lnTo>
                    <a:pt x="691520" y="517580"/>
                  </a:lnTo>
                  <a:lnTo>
                    <a:pt x="692409" y="521819"/>
                  </a:lnTo>
                  <a:lnTo>
                    <a:pt x="692664" y="523313"/>
                  </a:lnTo>
                  <a:lnTo>
                    <a:pt x="693752" y="529131"/>
                  </a:lnTo>
                  <a:lnTo>
                    <a:pt x="694086" y="530622"/>
                  </a:lnTo>
                  <a:lnTo>
                    <a:pt x="694474" y="531788"/>
                  </a:lnTo>
                  <a:lnTo>
                    <a:pt x="694726" y="533577"/>
                  </a:lnTo>
                  <a:lnTo>
                    <a:pt x="699684" y="538139"/>
                  </a:lnTo>
                  <a:lnTo>
                    <a:pt x="705178" y="543355"/>
                  </a:lnTo>
                  <a:lnTo>
                    <a:pt x="702783" y="545827"/>
                  </a:lnTo>
                  <a:lnTo>
                    <a:pt x="702327" y="546313"/>
                  </a:lnTo>
                  <a:lnTo>
                    <a:pt x="697852" y="551071"/>
                  </a:lnTo>
                  <a:lnTo>
                    <a:pt x="691837" y="557305"/>
                  </a:lnTo>
                  <a:lnTo>
                    <a:pt x="691165" y="558008"/>
                  </a:lnTo>
                  <a:lnTo>
                    <a:pt x="686149" y="563329"/>
                  </a:lnTo>
                  <a:lnTo>
                    <a:pt x="683310" y="566337"/>
                  </a:lnTo>
                  <a:lnTo>
                    <a:pt x="684136" y="567197"/>
                  </a:lnTo>
                  <a:lnTo>
                    <a:pt x="684974" y="567887"/>
                  </a:lnTo>
                  <a:lnTo>
                    <a:pt x="688471" y="571263"/>
                  </a:lnTo>
                  <a:lnTo>
                    <a:pt x="689558" y="572282"/>
                  </a:lnTo>
                  <a:lnTo>
                    <a:pt x="690668" y="573340"/>
                  </a:lnTo>
                  <a:lnTo>
                    <a:pt x="692131" y="574730"/>
                  </a:lnTo>
                  <a:lnTo>
                    <a:pt x="693333" y="575871"/>
                  </a:lnTo>
                  <a:lnTo>
                    <a:pt x="694408" y="576756"/>
                  </a:lnTo>
                  <a:lnTo>
                    <a:pt x="694525" y="576892"/>
                  </a:lnTo>
                  <a:lnTo>
                    <a:pt x="694582" y="577486"/>
                  </a:lnTo>
                  <a:lnTo>
                    <a:pt x="694489" y="578761"/>
                  </a:lnTo>
                  <a:lnTo>
                    <a:pt x="694782" y="579597"/>
                  </a:lnTo>
                  <a:lnTo>
                    <a:pt x="694900" y="580417"/>
                  </a:lnTo>
                  <a:lnTo>
                    <a:pt x="695254" y="580739"/>
                  </a:lnTo>
                  <a:lnTo>
                    <a:pt x="695613" y="581493"/>
                  </a:lnTo>
                  <a:lnTo>
                    <a:pt x="695613" y="583200"/>
                  </a:lnTo>
                  <a:lnTo>
                    <a:pt x="695472" y="583573"/>
                  </a:lnTo>
                  <a:lnTo>
                    <a:pt x="695177" y="583500"/>
                  </a:lnTo>
                  <a:lnTo>
                    <a:pt x="693889" y="584517"/>
                  </a:lnTo>
                  <a:lnTo>
                    <a:pt x="693859" y="586629"/>
                  </a:lnTo>
                  <a:lnTo>
                    <a:pt x="693661" y="587261"/>
                  </a:lnTo>
                  <a:lnTo>
                    <a:pt x="692642" y="588388"/>
                  </a:lnTo>
                  <a:lnTo>
                    <a:pt x="690384" y="590146"/>
                  </a:lnTo>
                  <a:lnTo>
                    <a:pt x="689577" y="591435"/>
                  </a:lnTo>
                  <a:lnTo>
                    <a:pt x="687369" y="593916"/>
                  </a:lnTo>
                  <a:lnTo>
                    <a:pt x="686156" y="597375"/>
                  </a:lnTo>
                  <a:lnTo>
                    <a:pt x="686810" y="597753"/>
                  </a:lnTo>
                  <a:lnTo>
                    <a:pt x="687254" y="597954"/>
                  </a:lnTo>
                  <a:lnTo>
                    <a:pt x="687549" y="598668"/>
                  </a:lnTo>
                  <a:lnTo>
                    <a:pt x="687617" y="599305"/>
                  </a:lnTo>
                  <a:lnTo>
                    <a:pt x="687880" y="601744"/>
                  </a:lnTo>
                  <a:lnTo>
                    <a:pt x="688447" y="602052"/>
                  </a:lnTo>
                  <a:lnTo>
                    <a:pt x="688694" y="602456"/>
                  </a:lnTo>
                  <a:lnTo>
                    <a:pt x="688950" y="603800"/>
                  </a:lnTo>
                  <a:lnTo>
                    <a:pt x="688573" y="603947"/>
                  </a:lnTo>
                  <a:lnTo>
                    <a:pt x="687878" y="603859"/>
                  </a:lnTo>
                  <a:lnTo>
                    <a:pt x="687432" y="604267"/>
                  </a:lnTo>
                  <a:lnTo>
                    <a:pt x="687552" y="605099"/>
                  </a:lnTo>
                  <a:lnTo>
                    <a:pt x="687454" y="605322"/>
                  </a:lnTo>
                  <a:lnTo>
                    <a:pt x="687346" y="605473"/>
                  </a:lnTo>
                  <a:lnTo>
                    <a:pt x="687135" y="605345"/>
                  </a:lnTo>
                  <a:lnTo>
                    <a:pt x="686679" y="604853"/>
                  </a:lnTo>
                  <a:lnTo>
                    <a:pt x="686205" y="604292"/>
                  </a:lnTo>
                  <a:lnTo>
                    <a:pt x="686185" y="603560"/>
                  </a:lnTo>
                  <a:lnTo>
                    <a:pt x="685722" y="603008"/>
                  </a:lnTo>
                  <a:lnTo>
                    <a:pt x="685567" y="603086"/>
                  </a:lnTo>
                  <a:lnTo>
                    <a:pt x="685324" y="603667"/>
                  </a:lnTo>
                  <a:lnTo>
                    <a:pt x="685236" y="604326"/>
                  </a:lnTo>
                  <a:lnTo>
                    <a:pt x="684389" y="604327"/>
                  </a:lnTo>
                  <a:lnTo>
                    <a:pt x="683861" y="604889"/>
                  </a:lnTo>
                  <a:lnTo>
                    <a:pt x="684005" y="606619"/>
                  </a:lnTo>
                  <a:lnTo>
                    <a:pt x="684199" y="607185"/>
                  </a:lnTo>
                  <a:lnTo>
                    <a:pt x="684772" y="607903"/>
                  </a:lnTo>
                  <a:lnTo>
                    <a:pt x="685822" y="608661"/>
                  </a:lnTo>
                  <a:lnTo>
                    <a:pt x="686706" y="608874"/>
                  </a:lnTo>
                  <a:lnTo>
                    <a:pt x="688415" y="610572"/>
                  </a:lnTo>
                  <a:lnTo>
                    <a:pt x="689207" y="611358"/>
                  </a:lnTo>
                  <a:lnTo>
                    <a:pt x="689766" y="611153"/>
                  </a:lnTo>
                  <a:lnTo>
                    <a:pt x="690386" y="610146"/>
                  </a:lnTo>
                  <a:lnTo>
                    <a:pt x="691152" y="606871"/>
                  </a:lnTo>
                  <a:lnTo>
                    <a:pt x="690888" y="606043"/>
                  </a:lnTo>
                  <a:lnTo>
                    <a:pt x="692699" y="601586"/>
                  </a:lnTo>
                  <a:lnTo>
                    <a:pt x="692722" y="600986"/>
                  </a:lnTo>
                  <a:lnTo>
                    <a:pt x="691965" y="599878"/>
                  </a:lnTo>
                  <a:lnTo>
                    <a:pt x="692042" y="599690"/>
                  </a:lnTo>
                  <a:lnTo>
                    <a:pt x="693610" y="598721"/>
                  </a:lnTo>
                  <a:lnTo>
                    <a:pt x="698197" y="599486"/>
                  </a:lnTo>
                  <a:lnTo>
                    <a:pt x="700047" y="597937"/>
                  </a:lnTo>
                  <a:lnTo>
                    <a:pt x="699661" y="595861"/>
                  </a:lnTo>
                  <a:lnTo>
                    <a:pt x="700537" y="593430"/>
                  </a:lnTo>
                  <a:lnTo>
                    <a:pt x="701105" y="592424"/>
                  </a:lnTo>
                  <a:lnTo>
                    <a:pt x="701788" y="592057"/>
                  </a:lnTo>
                  <a:lnTo>
                    <a:pt x="702853" y="591999"/>
                  </a:lnTo>
                  <a:lnTo>
                    <a:pt x="704348" y="590849"/>
                  </a:lnTo>
                  <a:lnTo>
                    <a:pt x="704894" y="590016"/>
                  </a:lnTo>
                  <a:lnTo>
                    <a:pt x="707284" y="588136"/>
                  </a:lnTo>
                  <a:lnTo>
                    <a:pt x="707675" y="587969"/>
                  </a:lnTo>
                  <a:lnTo>
                    <a:pt x="709888" y="588454"/>
                  </a:lnTo>
                  <a:lnTo>
                    <a:pt x="712758" y="586824"/>
                  </a:lnTo>
                  <a:lnTo>
                    <a:pt x="713272" y="586910"/>
                  </a:lnTo>
                  <a:lnTo>
                    <a:pt x="714679" y="585714"/>
                  </a:lnTo>
                  <a:lnTo>
                    <a:pt x="714828" y="584864"/>
                  </a:lnTo>
                  <a:lnTo>
                    <a:pt x="714634" y="582076"/>
                  </a:lnTo>
                  <a:lnTo>
                    <a:pt x="715154" y="581280"/>
                  </a:lnTo>
                  <a:lnTo>
                    <a:pt x="716061" y="581659"/>
                  </a:lnTo>
                  <a:lnTo>
                    <a:pt x="717808" y="581887"/>
                  </a:lnTo>
                  <a:lnTo>
                    <a:pt x="720811" y="581498"/>
                  </a:lnTo>
                  <a:lnTo>
                    <a:pt x="721736" y="582025"/>
                  </a:lnTo>
                  <a:lnTo>
                    <a:pt x="722166" y="583173"/>
                  </a:lnTo>
                  <a:lnTo>
                    <a:pt x="724653" y="582691"/>
                  </a:lnTo>
                  <a:lnTo>
                    <a:pt x="724798" y="581910"/>
                  </a:lnTo>
                  <a:lnTo>
                    <a:pt x="724084" y="579495"/>
                  </a:lnTo>
                  <a:lnTo>
                    <a:pt x="723906" y="577743"/>
                  </a:lnTo>
                  <a:lnTo>
                    <a:pt x="723977" y="577541"/>
                  </a:lnTo>
                  <a:lnTo>
                    <a:pt x="724712" y="577326"/>
                  </a:lnTo>
                  <a:lnTo>
                    <a:pt x="727366" y="579303"/>
                  </a:lnTo>
                  <a:lnTo>
                    <a:pt x="728504" y="579893"/>
                  </a:lnTo>
                  <a:lnTo>
                    <a:pt x="730111" y="580218"/>
                  </a:lnTo>
                  <a:lnTo>
                    <a:pt x="730936" y="580207"/>
                  </a:lnTo>
                  <a:lnTo>
                    <a:pt x="731008" y="579882"/>
                  </a:lnTo>
                  <a:lnTo>
                    <a:pt x="732289" y="579181"/>
                  </a:lnTo>
                  <a:lnTo>
                    <a:pt x="736373" y="578844"/>
                  </a:lnTo>
                  <a:lnTo>
                    <a:pt x="743260" y="579572"/>
                  </a:lnTo>
                  <a:lnTo>
                    <a:pt x="744167" y="579667"/>
                  </a:lnTo>
                  <a:lnTo>
                    <a:pt x="751832" y="573931"/>
                  </a:lnTo>
                  <a:lnTo>
                    <a:pt x="751885" y="572974"/>
                  </a:lnTo>
                  <a:lnTo>
                    <a:pt x="751241" y="569980"/>
                  </a:lnTo>
                  <a:lnTo>
                    <a:pt x="751253" y="568398"/>
                  </a:lnTo>
                  <a:lnTo>
                    <a:pt x="754279" y="566685"/>
                  </a:lnTo>
                  <a:lnTo>
                    <a:pt x="757313" y="565677"/>
                  </a:lnTo>
                  <a:lnTo>
                    <a:pt x="761788" y="566101"/>
                  </a:lnTo>
                  <a:lnTo>
                    <a:pt x="762045" y="565676"/>
                  </a:lnTo>
                  <a:lnTo>
                    <a:pt x="766724" y="564075"/>
                  </a:lnTo>
                  <a:lnTo>
                    <a:pt x="771094" y="562917"/>
                  </a:lnTo>
                  <a:lnTo>
                    <a:pt x="775655" y="562211"/>
                  </a:lnTo>
                  <a:lnTo>
                    <a:pt x="778369" y="561380"/>
                  </a:lnTo>
                  <a:lnTo>
                    <a:pt x="784742" y="558558"/>
                  </a:lnTo>
                  <a:lnTo>
                    <a:pt x="790468" y="557642"/>
                  </a:lnTo>
                  <a:lnTo>
                    <a:pt x="793381" y="556347"/>
                  </a:lnTo>
                  <a:lnTo>
                    <a:pt x="797020" y="553888"/>
                  </a:lnTo>
                  <a:lnTo>
                    <a:pt x="799304" y="552873"/>
                  </a:lnTo>
                  <a:lnTo>
                    <a:pt x="801682" y="552298"/>
                  </a:lnTo>
                  <a:lnTo>
                    <a:pt x="804595" y="551129"/>
                  </a:lnTo>
                  <a:lnTo>
                    <a:pt x="809330" y="547403"/>
                  </a:lnTo>
                  <a:lnTo>
                    <a:pt x="810978" y="545114"/>
                  </a:lnTo>
                  <a:lnTo>
                    <a:pt x="811213" y="544140"/>
                  </a:lnTo>
                  <a:lnTo>
                    <a:pt x="812222" y="543181"/>
                  </a:lnTo>
                  <a:lnTo>
                    <a:pt x="814526" y="539805"/>
                  </a:lnTo>
                  <a:lnTo>
                    <a:pt x="818656" y="536406"/>
                  </a:lnTo>
                  <a:lnTo>
                    <a:pt x="819822" y="533811"/>
                  </a:lnTo>
                  <a:lnTo>
                    <a:pt x="820708" y="530635"/>
                  </a:lnTo>
                  <a:lnTo>
                    <a:pt x="823540" y="529549"/>
                  </a:lnTo>
                  <a:lnTo>
                    <a:pt x="824809" y="527814"/>
                  </a:lnTo>
                  <a:lnTo>
                    <a:pt x="828234" y="520252"/>
                  </a:lnTo>
                  <a:lnTo>
                    <a:pt x="830452" y="518536"/>
                  </a:lnTo>
                  <a:lnTo>
                    <a:pt x="832306" y="517857"/>
                  </a:lnTo>
                  <a:lnTo>
                    <a:pt x="834291" y="516084"/>
                  </a:lnTo>
                  <a:lnTo>
                    <a:pt x="835485" y="515307"/>
                  </a:lnTo>
                  <a:lnTo>
                    <a:pt x="836251" y="515656"/>
                  </a:lnTo>
                  <a:lnTo>
                    <a:pt x="836807" y="515629"/>
                  </a:lnTo>
                  <a:lnTo>
                    <a:pt x="838938" y="513935"/>
                  </a:lnTo>
                  <a:lnTo>
                    <a:pt x="839767" y="513962"/>
                  </a:lnTo>
                  <a:lnTo>
                    <a:pt x="839942" y="514380"/>
                  </a:lnTo>
                  <a:lnTo>
                    <a:pt x="839041" y="517594"/>
                  </a:lnTo>
                  <a:lnTo>
                    <a:pt x="838163" y="519171"/>
                  </a:lnTo>
                  <a:lnTo>
                    <a:pt x="835070" y="522537"/>
                  </a:lnTo>
                  <a:lnTo>
                    <a:pt x="834305" y="519727"/>
                  </a:lnTo>
                  <a:lnTo>
                    <a:pt x="833397" y="519101"/>
                  </a:lnTo>
                  <a:lnTo>
                    <a:pt x="832693" y="519194"/>
                  </a:lnTo>
                  <a:lnTo>
                    <a:pt x="832174" y="519559"/>
                  </a:lnTo>
                  <a:lnTo>
                    <a:pt x="831473" y="520520"/>
                  </a:lnTo>
                  <a:lnTo>
                    <a:pt x="831034" y="522466"/>
                  </a:lnTo>
                  <a:lnTo>
                    <a:pt x="831584" y="524354"/>
                  </a:lnTo>
                  <a:lnTo>
                    <a:pt x="834231" y="526393"/>
                  </a:lnTo>
                  <a:lnTo>
                    <a:pt x="836617" y="526877"/>
                  </a:lnTo>
                  <a:lnTo>
                    <a:pt x="838489" y="526440"/>
                  </a:lnTo>
                  <a:lnTo>
                    <a:pt x="839028" y="526849"/>
                  </a:lnTo>
                  <a:lnTo>
                    <a:pt x="838707" y="528296"/>
                  </a:lnTo>
                  <a:lnTo>
                    <a:pt x="840373" y="530321"/>
                  </a:lnTo>
                  <a:lnTo>
                    <a:pt x="842156" y="531260"/>
                  </a:lnTo>
                  <a:lnTo>
                    <a:pt x="844098" y="530290"/>
                  </a:lnTo>
                  <a:lnTo>
                    <a:pt x="845380" y="529986"/>
                  </a:lnTo>
                  <a:lnTo>
                    <a:pt x="846798" y="530152"/>
                  </a:lnTo>
                  <a:lnTo>
                    <a:pt x="848799" y="530854"/>
                  </a:lnTo>
                  <a:lnTo>
                    <a:pt x="849990" y="530466"/>
                  </a:lnTo>
                  <a:lnTo>
                    <a:pt x="850643" y="529813"/>
                  </a:lnTo>
                  <a:lnTo>
                    <a:pt x="850931" y="529299"/>
                  </a:lnTo>
                  <a:lnTo>
                    <a:pt x="851107" y="528066"/>
                  </a:lnTo>
                  <a:lnTo>
                    <a:pt x="852097" y="526704"/>
                  </a:lnTo>
                  <a:lnTo>
                    <a:pt x="852340" y="526536"/>
                  </a:lnTo>
                  <a:lnTo>
                    <a:pt x="853113" y="526615"/>
                  </a:lnTo>
                  <a:lnTo>
                    <a:pt x="855371" y="527830"/>
                  </a:lnTo>
                  <a:lnTo>
                    <a:pt x="855943" y="528952"/>
                  </a:lnTo>
                  <a:lnTo>
                    <a:pt x="856002" y="530065"/>
                  </a:lnTo>
                  <a:lnTo>
                    <a:pt x="859225" y="532830"/>
                  </a:lnTo>
                  <a:lnTo>
                    <a:pt x="860242" y="533412"/>
                  </a:lnTo>
                  <a:lnTo>
                    <a:pt x="861077" y="533566"/>
                  </a:lnTo>
                  <a:lnTo>
                    <a:pt x="861797" y="533382"/>
                  </a:lnTo>
                  <a:lnTo>
                    <a:pt x="862911" y="532279"/>
                  </a:lnTo>
                  <a:lnTo>
                    <a:pt x="862955" y="531197"/>
                  </a:lnTo>
                  <a:lnTo>
                    <a:pt x="862912" y="530749"/>
                  </a:lnTo>
                  <a:lnTo>
                    <a:pt x="863126" y="530280"/>
                  </a:lnTo>
                  <a:lnTo>
                    <a:pt x="864680" y="529778"/>
                  </a:lnTo>
                  <a:lnTo>
                    <a:pt x="865331" y="530287"/>
                  </a:lnTo>
                  <a:lnTo>
                    <a:pt x="865518" y="530180"/>
                  </a:lnTo>
                  <a:lnTo>
                    <a:pt x="865853" y="529899"/>
                  </a:lnTo>
                  <a:lnTo>
                    <a:pt x="865938" y="529375"/>
                  </a:lnTo>
                  <a:lnTo>
                    <a:pt x="865476" y="528582"/>
                  </a:lnTo>
                  <a:lnTo>
                    <a:pt x="865241" y="527920"/>
                  </a:lnTo>
                  <a:lnTo>
                    <a:pt x="865631" y="527492"/>
                  </a:lnTo>
                  <a:lnTo>
                    <a:pt x="866948" y="527388"/>
                  </a:lnTo>
                  <a:lnTo>
                    <a:pt x="868849" y="525675"/>
                  </a:lnTo>
                  <a:lnTo>
                    <a:pt x="870061" y="523588"/>
                  </a:lnTo>
                  <a:lnTo>
                    <a:pt x="873157" y="521449"/>
                  </a:lnTo>
                  <a:lnTo>
                    <a:pt x="873524" y="520345"/>
                  </a:lnTo>
                  <a:lnTo>
                    <a:pt x="873371" y="519531"/>
                  </a:lnTo>
                  <a:lnTo>
                    <a:pt x="873073" y="518982"/>
                  </a:lnTo>
                  <a:lnTo>
                    <a:pt x="872986" y="517901"/>
                  </a:lnTo>
                  <a:lnTo>
                    <a:pt x="875002" y="516369"/>
                  </a:lnTo>
                  <a:lnTo>
                    <a:pt x="876880" y="515348"/>
                  </a:lnTo>
                  <a:lnTo>
                    <a:pt x="879006" y="514680"/>
                  </a:lnTo>
                  <a:lnTo>
                    <a:pt x="879548" y="515052"/>
                  </a:lnTo>
                  <a:lnTo>
                    <a:pt x="880250" y="515106"/>
                  </a:lnTo>
                  <a:lnTo>
                    <a:pt x="882401" y="514580"/>
                  </a:lnTo>
                  <a:lnTo>
                    <a:pt x="882865" y="514157"/>
                  </a:lnTo>
                  <a:lnTo>
                    <a:pt x="883744" y="514416"/>
                  </a:lnTo>
                  <a:lnTo>
                    <a:pt x="884002" y="514795"/>
                  </a:lnTo>
                  <a:lnTo>
                    <a:pt x="882876" y="517932"/>
                  </a:lnTo>
                  <a:lnTo>
                    <a:pt x="880202" y="520568"/>
                  </a:lnTo>
                  <a:lnTo>
                    <a:pt x="877050" y="522402"/>
                  </a:lnTo>
                  <a:lnTo>
                    <a:pt x="868486" y="530138"/>
                  </a:lnTo>
                  <a:lnTo>
                    <a:pt x="860560" y="536691"/>
                  </a:lnTo>
                  <a:lnTo>
                    <a:pt x="834814" y="560211"/>
                  </a:lnTo>
                  <a:lnTo>
                    <a:pt x="827854" y="565850"/>
                  </a:lnTo>
                  <a:lnTo>
                    <a:pt x="817975" y="573159"/>
                  </a:lnTo>
                  <a:lnTo>
                    <a:pt x="801430" y="584874"/>
                  </a:lnTo>
                  <a:lnTo>
                    <a:pt x="800723" y="585610"/>
                  </a:lnTo>
                  <a:lnTo>
                    <a:pt x="800256" y="585619"/>
                  </a:lnTo>
                  <a:lnTo>
                    <a:pt x="799191" y="586343"/>
                  </a:lnTo>
                  <a:lnTo>
                    <a:pt x="790143" y="593246"/>
                  </a:lnTo>
                  <a:lnTo>
                    <a:pt x="784481" y="597830"/>
                  </a:lnTo>
                  <a:lnTo>
                    <a:pt x="776219" y="605260"/>
                  </a:lnTo>
                  <a:lnTo>
                    <a:pt x="772186" y="608404"/>
                  </a:lnTo>
                  <a:lnTo>
                    <a:pt x="763304" y="614043"/>
                  </a:lnTo>
                  <a:lnTo>
                    <a:pt x="757084" y="617983"/>
                  </a:lnTo>
                  <a:lnTo>
                    <a:pt x="754009" y="619709"/>
                  </a:lnTo>
                  <a:lnTo>
                    <a:pt x="751681" y="620900"/>
                  </a:lnTo>
                  <a:lnTo>
                    <a:pt x="746946" y="622305"/>
                  </a:lnTo>
                  <a:lnTo>
                    <a:pt x="744331" y="621136"/>
                  </a:lnTo>
                  <a:lnTo>
                    <a:pt x="741722" y="622245"/>
                  </a:lnTo>
                  <a:lnTo>
                    <a:pt x="735388" y="626925"/>
                  </a:lnTo>
                  <a:lnTo>
                    <a:pt x="734738" y="627296"/>
                  </a:lnTo>
                  <a:lnTo>
                    <a:pt x="728627" y="630789"/>
                  </a:lnTo>
                  <a:lnTo>
                    <a:pt x="726383" y="632070"/>
                  </a:lnTo>
                  <a:lnTo>
                    <a:pt x="721246" y="635195"/>
                  </a:lnTo>
                  <a:lnTo>
                    <a:pt x="719986" y="635233"/>
                  </a:lnTo>
                  <a:lnTo>
                    <a:pt x="715452" y="635893"/>
                  </a:lnTo>
                  <a:lnTo>
                    <a:pt x="712404" y="637458"/>
                  </a:lnTo>
                  <a:lnTo>
                    <a:pt x="701287" y="639838"/>
                  </a:lnTo>
                  <a:lnTo>
                    <a:pt x="700356" y="639671"/>
                  </a:lnTo>
                  <a:lnTo>
                    <a:pt x="699566" y="639529"/>
                  </a:lnTo>
                  <a:lnTo>
                    <a:pt x="697662" y="640203"/>
                  </a:lnTo>
                  <a:lnTo>
                    <a:pt x="691766" y="643843"/>
                  </a:lnTo>
                  <a:lnTo>
                    <a:pt x="684927" y="648832"/>
                  </a:lnTo>
                  <a:lnTo>
                    <a:pt x="681613" y="651769"/>
                  </a:lnTo>
                  <a:lnTo>
                    <a:pt x="681415" y="648181"/>
                  </a:lnTo>
                  <a:lnTo>
                    <a:pt x="681339" y="646806"/>
                  </a:lnTo>
                  <a:lnTo>
                    <a:pt x="675103" y="649314"/>
                  </a:lnTo>
                  <a:lnTo>
                    <a:pt x="672715" y="649310"/>
                  </a:lnTo>
                  <a:lnTo>
                    <a:pt x="673474" y="647862"/>
                  </a:lnTo>
                  <a:lnTo>
                    <a:pt x="673600" y="647620"/>
                  </a:lnTo>
                  <a:lnTo>
                    <a:pt x="672859" y="646040"/>
                  </a:lnTo>
                  <a:lnTo>
                    <a:pt x="669344" y="645650"/>
                  </a:lnTo>
                  <a:lnTo>
                    <a:pt x="668298" y="644630"/>
                  </a:lnTo>
                  <a:lnTo>
                    <a:pt x="667546" y="643015"/>
                  </a:lnTo>
                  <a:lnTo>
                    <a:pt x="667526" y="641159"/>
                  </a:lnTo>
                  <a:lnTo>
                    <a:pt x="667653" y="640559"/>
                  </a:lnTo>
                  <a:lnTo>
                    <a:pt x="667848" y="639642"/>
                  </a:lnTo>
                  <a:lnTo>
                    <a:pt x="668863" y="637465"/>
                  </a:lnTo>
                  <a:lnTo>
                    <a:pt x="667883" y="634716"/>
                  </a:lnTo>
                  <a:lnTo>
                    <a:pt x="667647" y="634515"/>
                  </a:lnTo>
                  <a:lnTo>
                    <a:pt x="667143" y="634086"/>
                  </a:lnTo>
                  <a:lnTo>
                    <a:pt x="664937" y="634022"/>
                  </a:lnTo>
                  <a:lnTo>
                    <a:pt x="664704" y="633972"/>
                  </a:lnTo>
                  <a:lnTo>
                    <a:pt x="664553" y="633816"/>
                  </a:lnTo>
                  <a:lnTo>
                    <a:pt x="664885" y="632259"/>
                  </a:lnTo>
                  <a:lnTo>
                    <a:pt x="666291" y="630468"/>
                  </a:lnTo>
                  <a:lnTo>
                    <a:pt x="665983" y="627812"/>
                  </a:lnTo>
                  <a:lnTo>
                    <a:pt x="665674" y="623450"/>
                  </a:lnTo>
                  <a:lnTo>
                    <a:pt x="665905" y="622323"/>
                  </a:lnTo>
                  <a:lnTo>
                    <a:pt x="667257" y="616786"/>
                  </a:lnTo>
                  <a:lnTo>
                    <a:pt x="667999" y="613740"/>
                  </a:lnTo>
                  <a:lnTo>
                    <a:pt x="668172" y="613028"/>
                  </a:lnTo>
                  <a:lnTo>
                    <a:pt x="668465" y="612007"/>
                  </a:lnTo>
                  <a:lnTo>
                    <a:pt x="668657" y="608742"/>
                  </a:lnTo>
                  <a:lnTo>
                    <a:pt x="668876" y="607100"/>
                  </a:lnTo>
                  <a:lnTo>
                    <a:pt x="669356" y="604491"/>
                  </a:lnTo>
                  <a:lnTo>
                    <a:pt x="669579" y="603308"/>
                  </a:lnTo>
                  <a:lnTo>
                    <a:pt x="669768" y="602115"/>
                  </a:lnTo>
                  <a:lnTo>
                    <a:pt x="669863" y="598441"/>
                  </a:lnTo>
                  <a:lnTo>
                    <a:pt x="669901" y="597815"/>
                  </a:lnTo>
                  <a:lnTo>
                    <a:pt x="669853" y="597536"/>
                  </a:lnTo>
                  <a:lnTo>
                    <a:pt x="669874" y="596707"/>
                  </a:lnTo>
                  <a:lnTo>
                    <a:pt x="669758" y="592686"/>
                  </a:lnTo>
                  <a:lnTo>
                    <a:pt x="669774" y="588082"/>
                  </a:lnTo>
                  <a:lnTo>
                    <a:pt x="669455" y="585806"/>
                  </a:lnTo>
                  <a:lnTo>
                    <a:pt x="668519" y="586040"/>
                  </a:lnTo>
                  <a:lnTo>
                    <a:pt x="668258" y="586064"/>
                  </a:lnTo>
                  <a:lnTo>
                    <a:pt x="668006" y="585996"/>
                  </a:lnTo>
                  <a:lnTo>
                    <a:pt x="667382" y="585732"/>
                  </a:lnTo>
                  <a:lnTo>
                    <a:pt x="651371" y="581173"/>
                  </a:lnTo>
                  <a:lnTo>
                    <a:pt x="645008" y="579379"/>
                  </a:lnTo>
                  <a:lnTo>
                    <a:pt x="644477" y="579229"/>
                  </a:lnTo>
                  <a:lnTo>
                    <a:pt x="633900" y="576256"/>
                  </a:lnTo>
                  <a:lnTo>
                    <a:pt x="630357" y="575382"/>
                  </a:lnTo>
                  <a:lnTo>
                    <a:pt x="627533" y="574684"/>
                  </a:lnTo>
                  <a:lnTo>
                    <a:pt x="619204" y="572340"/>
                  </a:lnTo>
                  <a:lnTo>
                    <a:pt x="616808" y="571473"/>
                  </a:lnTo>
                  <a:lnTo>
                    <a:pt x="611066" y="569731"/>
                  </a:lnTo>
                  <a:lnTo>
                    <a:pt x="609630" y="569295"/>
                  </a:lnTo>
                  <a:lnTo>
                    <a:pt x="599767" y="565886"/>
                  </a:lnTo>
                  <a:lnTo>
                    <a:pt x="594572" y="564323"/>
                  </a:lnTo>
                  <a:lnTo>
                    <a:pt x="581207" y="560100"/>
                  </a:lnTo>
                  <a:lnTo>
                    <a:pt x="577001" y="558884"/>
                  </a:lnTo>
                  <a:lnTo>
                    <a:pt x="570405" y="556845"/>
                  </a:lnTo>
                  <a:lnTo>
                    <a:pt x="570249" y="556897"/>
                  </a:lnTo>
                  <a:lnTo>
                    <a:pt x="570708" y="556324"/>
                  </a:lnTo>
                  <a:lnTo>
                    <a:pt x="570803" y="556114"/>
                  </a:lnTo>
                  <a:lnTo>
                    <a:pt x="570747" y="555781"/>
                  </a:lnTo>
                  <a:lnTo>
                    <a:pt x="570447" y="555329"/>
                  </a:lnTo>
                  <a:lnTo>
                    <a:pt x="569924" y="554991"/>
                  </a:lnTo>
                  <a:lnTo>
                    <a:pt x="568866" y="554553"/>
                  </a:lnTo>
                  <a:lnTo>
                    <a:pt x="568175" y="554151"/>
                  </a:lnTo>
                  <a:lnTo>
                    <a:pt x="567852" y="553747"/>
                  </a:lnTo>
                  <a:lnTo>
                    <a:pt x="567248" y="552730"/>
                  </a:lnTo>
                  <a:lnTo>
                    <a:pt x="566873" y="552405"/>
                  </a:lnTo>
                  <a:lnTo>
                    <a:pt x="566272" y="552238"/>
                  </a:lnTo>
                  <a:lnTo>
                    <a:pt x="565223" y="552359"/>
                  </a:lnTo>
                  <a:lnTo>
                    <a:pt x="564828" y="552260"/>
                  </a:lnTo>
                  <a:lnTo>
                    <a:pt x="564513" y="552124"/>
                  </a:lnTo>
                  <a:lnTo>
                    <a:pt x="564150" y="551793"/>
                  </a:lnTo>
                  <a:lnTo>
                    <a:pt x="563749" y="551298"/>
                  </a:lnTo>
                  <a:lnTo>
                    <a:pt x="563568" y="550925"/>
                  </a:lnTo>
                  <a:lnTo>
                    <a:pt x="563507" y="550404"/>
                  </a:lnTo>
                  <a:lnTo>
                    <a:pt x="563689" y="550046"/>
                  </a:lnTo>
                  <a:lnTo>
                    <a:pt x="563774" y="548620"/>
                  </a:lnTo>
                  <a:lnTo>
                    <a:pt x="563643" y="548180"/>
                  </a:lnTo>
                  <a:lnTo>
                    <a:pt x="563516" y="547962"/>
                  </a:lnTo>
                  <a:lnTo>
                    <a:pt x="563327" y="547742"/>
                  </a:lnTo>
                  <a:lnTo>
                    <a:pt x="563087" y="547589"/>
                  </a:lnTo>
                  <a:lnTo>
                    <a:pt x="562804" y="547582"/>
                  </a:lnTo>
                  <a:lnTo>
                    <a:pt x="562515" y="547736"/>
                  </a:lnTo>
                  <a:lnTo>
                    <a:pt x="561880" y="548301"/>
                  </a:lnTo>
                  <a:lnTo>
                    <a:pt x="561559" y="548837"/>
                  </a:lnTo>
                  <a:lnTo>
                    <a:pt x="561207" y="549186"/>
                  </a:lnTo>
                  <a:lnTo>
                    <a:pt x="560650" y="549279"/>
                  </a:lnTo>
                  <a:lnTo>
                    <a:pt x="559813" y="549095"/>
                  </a:lnTo>
                  <a:lnTo>
                    <a:pt x="559533" y="549148"/>
                  </a:lnTo>
                  <a:lnTo>
                    <a:pt x="559067" y="549456"/>
                  </a:lnTo>
                  <a:lnTo>
                    <a:pt x="558492" y="550014"/>
                  </a:lnTo>
                  <a:lnTo>
                    <a:pt x="557870" y="550284"/>
                  </a:lnTo>
                  <a:lnTo>
                    <a:pt x="557467" y="550234"/>
                  </a:lnTo>
                  <a:lnTo>
                    <a:pt x="557255" y="550089"/>
                  </a:lnTo>
                  <a:lnTo>
                    <a:pt x="556546" y="549159"/>
                  </a:lnTo>
                  <a:lnTo>
                    <a:pt x="556438" y="548978"/>
                  </a:lnTo>
                  <a:lnTo>
                    <a:pt x="556285" y="548500"/>
                  </a:lnTo>
                  <a:lnTo>
                    <a:pt x="556120" y="548233"/>
                  </a:lnTo>
                  <a:lnTo>
                    <a:pt x="555502" y="547782"/>
                  </a:lnTo>
                  <a:lnTo>
                    <a:pt x="555269" y="547728"/>
                  </a:lnTo>
                  <a:lnTo>
                    <a:pt x="554780" y="547832"/>
                  </a:lnTo>
                  <a:lnTo>
                    <a:pt x="554243" y="548345"/>
                  </a:lnTo>
                  <a:lnTo>
                    <a:pt x="553857" y="549007"/>
                  </a:lnTo>
                  <a:lnTo>
                    <a:pt x="553704" y="549814"/>
                  </a:lnTo>
                  <a:lnTo>
                    <a:pt x="553469" y="550032"/>
                  </a:lnTo>
                  <a:lnTo>
                    <a:pt x="553254" y="550116"/>
                  </a:lnTo>
                  <a:lnTo>
                    <a:pt x="552820" y="550182"/>
                  </a:lnTo>
                  <a:lnTo>
                    <a:pt x="552547" y="550125"/>
                  </a:lnTo>
                  <a:lnTo>
                    <a:pt x="551408" y="549511"/>
                  </a:lnTo>
                  <a:lnTo>
                    <a:pt x="550990" y="549222"/>
                  </a:lnTo>
                  <a:lnTo>
                    <a:pt x="550284" y="548947"/>
                  </a:lnTo>
                  <a:lnTo>
                    <a:pt x="549772" y="548886"/>
                  </a:lnTo>
                  <a:lnTo>
                    <a:pt x="549135" y="549113"/>
                  </a:lnTo>
                  <a:lnTo>
                    <a:pt x="547984" y="549961"/>
                  </a:lnTo>
                  <a:lnTo>
                    <a:pt x="546782" y="550581"/>
                  </a:lnTo>
                  <a:lnTo>
                    <a:pt x="546200" y="550627"/>
                  </a:lnTo>
                  <a:lnTo>
                    <a:pt x="545937" y="550533"/>
                  </a:lnTo>
                  <a:lnTo>
                    <a:pt x="545818" y="550230"/>
                  </a:lnTo>
                  <a:lnTo>
                    <a:pt x="545832" y="549631"/>
                  </a:lnTo>
                  <a:lnTo>
                    <a:pt x="546271" y="548738"/>
                  </a:lnTo>
                  <a:lnTo>
                    <a:pt x="546220" y="548555"/>
                  </a:lnTo>
                  <a:lnTo>
                    <a:pt x="545987" y="548191"/>
                  </a:lnTo>
                  <a:lnTo>
                    <a:pt x="545740" y="548005"/>
                  </a:lnTo>
                  <a:lnTo>
                    <a:pt x="545380" y="547909"/>
                  </a:lnTo>
                  <a:lnTo>
                    <a:pt x="544348" y="547925"/>
                  </a:lnTo>
                  <a:lnTo>
                    <a:pt x="544013" y="547809"/>
                  </a:lnTo>
                  <a:lnTo>
                    <a:pt x="543757" y="547341"/>
                  </a:lnTo>
                  <a:lnTo>
                    <a:pt x="543628" y="546846"/>
                  </a:lnTo>
                  <a:lnTo>
                    <a:pt x="543360" y="546257"/>
                  </a:lnTo>
                  <a:lnTo>
                    <a:pt x="542890" y="545895"/>
                  </a:lnTo>
                  <a:lnTo>
                    <a:pt x="542329" y="545819"/>
                  </a:lnTo>
                  <a:lnTo>
                    <a:pt x="541600" y="545989"/>
                  </a:lnTo>
                  <a:lnTo>
                    <a:pt x="541264" y="545893"/>
                  </a:lnTo>
                  <a:lnTo>
                    <a:pt x="540507" y="545478"/>
                  </a:lnTo>
                  <a:lnTo>
                    <a:pt x="539480" y="545553"/>
                  </a:lnTo>
                  <a:lnTo>
                    <a:pt x="539083" y="545703"/>
                  </a:lnTo>
                  <a:lnTo>
                    <a:pt x="538915" y="546139"/>
                  </a:lnTo>
                  <a:lnTo>
                    <a:pt x="538167" y="546918"/>
                  </a:lnTo>
                  <a:lnTo>
                    <a:pt x="537982" y="547017"/>
                  </a:lnTo>
                  <a:lnTo>
                    <a:pt x="536704" y="547181"/>
                  </a:lnTo>
                  <a:lnTo>
                    <a:pt x="535359" y="547140"/>
                  </a:lnTo>
                  <a:lnTo>
                    <a:pt x="535145" y="547050"/>
                  </a:lnTo>
                  <a:lnTo>
                    <a:pt x="534866" y="546694"/>
                  </a:lnTo>
                  <a:lnTo>
                    <a:pt x="534725" y="546401"/>
                  </a:lnTo>
                  <a:lnTo>
                    <a:pt x="534645" y="545928"/>
                  </a:lnTo>
                  <a:lnTo>
                    <a:pt x="534677" y="544803"/>
                  </a:lnTo>
                  <a:lnTo>
                    <a:pt x="534636" y="544507"/>
                  </a:lnTo>
                  <a:lnTo>
                    <a:pt x="534523" y="544157"/>
                  </a:lnTo>
                  <a:lnTo>
                    <a:pt x="534108" y="543407"/>
                  </a:lnTo>
                  <a:lnTo>
                    <a:pt x="533924" y="543253"/>
                  </a:lnTo>
                  <a:lnTo>
                    <a:pt x="533683" y="543191"/>
                  </a:lnTo>
                  <a:lnTo>
                    <a:pt x="533016" y="543357"/>
                  </a:lnTo>
                  <a:lnTo>
                    <a:pt x="532455" y="543704"/>
                  </a:lnTo>
                  <a:lnTo>
                    <a:pt x="532052" y="543699"/>
                  </a:lnTo>
                  <a:lnTo>
                    <a:pt x="531951" y="543543"/>
                  </a:lnTo>
                  <a:lnTo>
                    <a:pt x="531884" y="543283"/>
                  </a:lnTo>
                  <a:lnTo>
                    <a:pt x="531879" y="542762"/>
                  </a:lnTo>
                  <a:lnTo>
                    <a:pt x="531945" y="542278"/>
                  </a:lnTo>
                  <a:lnTo>
                    <a:pt x="531888" y="542041"/>
                  </a:lnTo>
                  <a:lnTo>
                    <a:pt x="531798" y="541858"/>
                  </a:lnTo>
                  <a:lnTo>
                    <a:pt x="531404" y="541441"/>
                  </a:lnTo>
                  <a:lnTo>
                    <a:pt x="530637" y="540964"/>
                  </a:lnTo>
                  <a:lnTo>
                    <a:pt x="529959" y="540689"/>
                  </a:lnTo>
                  <a:lnTo>
                    <a:pt x="529753" y="540633"/>
                  </a:lnTo>
                  <a:lnTo>
                    <a:pt x="529033" y="540657"/>
                  </a:lnTo>
                  <a:lnTo>
                    <a:pt x="528875" y="540565"/>
                  </a:lnTo>
                  <a:lnTo>
                    <a:pt x="528777" y="540425"/>
                  </a:lnTo>
                  <a:lnTo>
                    <a:pt x="528604" y="539755"/>
                  </a:lnTo>
                  <a:lnTo>
                    <a:pt x="528754" y="539466"/>
                  </a:lnTo>
                  <a:lnTo>
                    <a:pt x="529263" y="539143"/>
                  </a:lnTo>
                  <a:lnTo>
                    <a:pt x="529366" y="538888"/>
                  </a:lnTo>
                  <a:lnTo>
                    <a:pt x="529266" y="538571"/>
                  </a:lnTo>
                  <a:lnTo>
                    <a:pt x="528841" y="537873"/>
                  </a:lnTo>
                  <a:lnTo>
                    <a:pt x="527479" y="536434"/>
                  </a:lnTo>
                  <a:lnTo>
                    <a:pt x="527241" y="536327"/>
                  </a:lnTo>
                  <a:lnTo>
                    <a:pt x="526803" y="536368"/>
                  </a:lnTo>
                  <a:lnTo>
                    <a:pt x="526325" y="536192"/>
                  </a:lnTo>
                  <a:lnTo>
                    <a:pt x="525858" y="535909"/>
                  </a:lnTo>
                  <a:lnTo>
                    <a:pt x="525302" y="535228"/>
                  </a:lnTo>
                  <a:lnTo>
                    <a:pt x="524702" y="534139"/>
                  </a:lnTo>
                  <a:lnTo>
                    <a:pt x="523890" y="533658"/>
                  </a:lnTo>
                  <a:lnTo>
                    <a:pt x="523019" y="533415"/>
                  </a:lnTo>
                  <a:lnTo>
                    <a:pt x="522488" y="532953"/>
                  </a:lnTo>
                  <a:lnTo>
                    <a:pt x="521971" y="532371"/>
                  </a:lnTo>
                  <a:lnTo>
                    <a:pt x="521596" y="532122"/>
                  </a:lnTo>
                  <a:lnTo>
                    <a:pt x="520930" y="531679"/>
                  </a:lnTo>
                  <a:lnTo>
                    <a:pt x="520850" y="531366"/>
                  </a:lnTo>
                  <a:lnTo>
                    <a:pt x="521107" y="531059"/>
                  </a:lnTo>
                  <a:lnTo>
                    <a:pt x="521497" y="530864"/>
                  </a:lnTo>
                  <a:lnTo>
                    <a:pt x="522056" y="530800"/>
                  </a:lnTo>
                  <a:lnTo>
                    <a:pt x="522332" y="530554"/>
                  </a:lnTo>
                  <a:lnTo>
                    <a:pt x="522254" y="530345"/>
                  </a:lnTo>
                  <a:lnTo>
                    <a:pt x="521957" y="529939"/>
                  </a:lnTo>
                  <a:lnTo>
                    <a:pt x="521935" y="529799"/>
                  </a:lnTo>
                  <a:lnTo>
                    <a:pt x="522053" y="529610"/>
                  </a:lnTo>
                  <a:lnTo>
                    <a:pt x="522676" y="529275"/>
                  </a:lnTo>
                  <a:lnTo>
                    <a:pt x="522906" y="529293"/>
                  </a:lnTo>
                  <a:lnTo>
                    <a:pt x="523476" y="529508"/>
                  </a:lnTo>
                  <a:lnTo>
                    <a:pt x="523652" y="529402"/>
                  </a:lnTo>
                  <a:lnTo>
                    <a:pt x="523725" y="529114"/>
                  </a:lnTo>
                  <a:lnTo>
                    <a:pt x="523592" y="528288"/>
                  </a:lnTo>
                  <a:lnTo>
                    <a:pt x="522798" y="527217"/>
                  </a:lnTo>
                  <a:lnTo>
                    <a:pt x="522685" y="526976"/>
                  </a:lnTo>
                  <a:lnTo>
                    <a:pt x="522329" y="525839"/>
                  </a:lnTo>
                  <a:lnTo>
                    <a:pt x="521873" y="523759"/>
                  </a:lnTo>
                  <a:lnTo>
                    <a:pt x="521517" y="522901"/>
                  </a:lnTo>
                  <a:lnTo>
                    <a:pt x="520882" y="522205"/>
                  </a:lnTo>
                  <a:lnTo>
                    <a:pt x="520508" y="522187"/>
                  </a:lnTo>
                  <a:lnTo>
                    <a:pt x="520357" y="522116"/>
                  </a:lnTo>
                  <a:lnTo>
                    <a:pt x="520165" y="521759"/>
                  </a:lnTo>
                  <a:lnTo>
                    <a:pt x="520151" y="521445"/>
                  </a:lnTo>
                  <a:lnTo>
                    <a:pt x="520656" y="520707"/>
                  </a:lnTo>
                  <a:lnTo>
                    <a:pt x="520747" y="520453"/>
                  </a:lnTo>
                  <a:lnTo>
                    <a:pt x="520663" y="520097"/>
                  </a:lnTo>
                  <a:lnTo>
                    <a:pt x="520290" y="519287"/>
                  </a:lnTo>
                  <a:lnTo>
                    <a:pt x="519601" y="518351"/>
                  </a:lnTo>
                  <a:lnTo>
                    <a:pt x="519129" y="517860"/>
                  </a:lnTo>
                  <a:lnTo>
                    <a:pt x="518132" y="517243"/>
                  </a:lnTo>
                  <a:lnTo>
                    <a:pt x="517869" y="516895"/>
                  </a:lnTo>
                  <a:lnTo>
                    <a:pt x="517818" y="516606"/>
                  </a:lnTo>
                  <a:lnTo>
                    <a:pt x="517944" y="516204"/>
                  </a:lnTo>
                  <a:lnTo>
                    <a:pt x="518511" y="516009"/>
                  </a:lnTo>
                  <a:lnTo>
                    <a:pt x="519518" y="515989"/>
                  </a:lnTo>
                  <a:lnTo>
                    <a:pt x="519661" y="515866"/>
                  </a:lnTo>
                  <a:lnTo>
                    <a:pt x="519700" y="515653"/>
                  </a:lnTo>
                  <a:lnTo>
                    <a:pt x="519654" y="515394"/>
                  </a:lnTo>
                  <a:lnTo>
                    <a:pt x="518814" y="513774"/>
                  </a:lnTo>
                  <a:lnTo>
                    <a:pt x="518389" y="512664"/>
                  </a:lnTo>
                  <a:lnTo>
                    <a:pt x="518259" y="511246"/>
                  </a:lnTo>
                  <a:lnTo>
                    <a:pt x="517912" y="510147"/>
                  </a:lnTo>
                  <a:lnTo>
                    <a:pt x="516699" y="508615"/>
                  </a:lnTo>
                  <a:lnTo>
                    <a:pt x="516186" y="508433"/>
                  </a:lnTo>
                  <a:lnTo>
                    <a:pt x="515775" y="508443"/>
                  </a:lnTo>
                  <a:lnTo>
                    <a:pt x="515285" y="508337"/>
                  </a:lnTo>
                  <a:lnTo>
                    <a:pt x="515057" y="508135"/>
                  </a:lnTo>
                  <a:lnTo>
                    <a:pt x="514840" y="508038"/>
                  </a:lnTo>
                  <a:lnTo>
                    <a:pt x="514475" y="508177"/>
                  </a:lnTo>
                  <a:lnTo>
                    <a:pt x="513161" y="508938"/>
                  </a:lnTo>
                  <a:lnTo>
                    <a:pt x="512881" y="509008"/>
                  </a:lnTo>
                  <a:lnTo>
                    <a:pt x="512265" y="509048"/>
                  </a:lnTo>
                  <a:lnTo>
                    <a:pt x="511924" y="508812"/>
                  </a:lnTo>
                  <a:lnTo>
                    <a:pt x="511782" y="508627"/>
                  </a:lnTo>
                  <a:lnTo>
                    <a:pt x="511695" y="508419"/>
                  </a:lnTo>
                  <a:lnTo>
                    <a:pt x="511532" y="507276"/>
                  </a:lnTo>
                  <a:lnTo>
                    <a:pt x="511500" y="506601"/>
                  </a:lnTo>
                  <a:lnTo>
                    <a:pt x="511541" y="506373"/>
                  </a:lnTo>
                  <a:lnTo>
                    <a:pt x="512150" y="504938"/>
                  </a:lnTo>
                  <a:lnTo>
                    <a:pt x="512591" y="504653"/>
                  </a:lnTo>
                  <a:lnTo>
                    <a:pt x="513363" y="504619"/>
                  </a:lnTo>
                  <a:lnTo>
                    <a:pt x="513662" y="504394"/>
                  </a:lnTo>
                  <a:lnTo>
                    <a:pt x="513771" y="504209"/>
                  </a:lnTo>
                  <a:lnTo>
                    <a:pt x="513902" y="503617"/>
                  </a:lnTo>
                  <a:lnTo>
                    <a:pt x="513920" y="502681"/>
                  </a:lnTo>
                  <a:lnTo>
                    <a:pt x="513836" y="502159"/>
                  </a:lnTo>
                  <a:lnTo>
                    <a:pt x="513726" y="501909"/>
                  </a:lnTo>
                  <a:lnTo>
                    <a:pt x="513439" y="501775"/>
                  </a:lnTo>
                  <a:lnTo>
                    <a:pt x="513051" y="501869"/>
                  </a:lnTo>
                  <a:lnTo>
                    <a:pt x="512875" y="501958"/>
                  </a:lnTo>
                  <a:lnTo>
                    <a:pt x="512356" y="502573"/>
                  </a:lnTo>
                  <a:lnTo>
                    <a:pt x="511965" y="502678"/>
                  </a:lnTo>
                  <a:lnTo>
                    <a:pt x="511471" y="502530"/>
                  </a:lnTo>
                  <a:lnTo>
                    <a:pt x="510604" y="501992"/>
                  </a:lnTo>
                  <a:lnTo>
                    <a:pt x="509032" y="501713"/>
                  </a:lnTo>
                  <a:lnTo>
                    <a:pt x="508769" y="501341"/>
                  </a:lnTo>
                  <a:lnTo>
                    <a:pt x="508679" y="501118"/>
                  </a:lnTo>
                  <a:lnTo>
                    <a:pt x="508586" y="500684"/>
                  </a:lnTo>
                  <a:lnTo>
                    <a:pt x="508537" y="499786"/>
                  </a:lnTo>
                  <a:lnTo>
                    <a:pt x="508387" y="499156"/>
                  </a:lnTo>
                  <a:lnTo>
                    <a:pt x="508174" y="498771"/>
                  </a:lnTo>
                  <a:lnTo>
                    <a:pt x="508009" y="498652"/>
                  </a:lnTo>
                  <a:lnTo>
                    <a:pt x="507628" y="498568"/>
                  </a:lnTo>
                  <a:lnTo>
                    <a:pt x="506693" y="498942"/>
                  </a:lnTo>
                  <a:lnTo>
                    <a:pt x="506359" y="498989"/>
                  </a:lnTo>
                  <a:lnTo>
                    <a:pt x="505128" y="498245"/>
                  </a:lnTo>
                  <a:lnTo>
                    <a:pt x="504760" y="498389"/>
                  </a:lnTo>
                  <a:lnTo>
                    <a:pt x="504512" y="498578"/>
                  </a:lnTo>
                  <a:lnTo>
                    <a:pt x="503911" y="499083"/>
                  </a:lnTo>
                  <a:lnTo>
                    <a:pt x="503536" y="499213"/>
                  </a:lnTo>
                  <a:lnTo>
                    <a:pt x="502949" y="499131"/>
                  </a:lnTo>
                  <a:lnTo>
                    <a:pt x="502607" y="498950"/>
                  </a:lnTo>
                  <a:lnTo>
                    <a:pt x="502309" y="498680"/>
                  </a:lnTo>
                  <a:lnTo>
                    <a:pt x="501849" y="497976"/>
                  </a:lnTo>
                  <a:lnTo>
                    <a:pt x="501643" y="496846"/>
                  </a:lnTo>
                  <a:lnTo>
                    <a:pt x="501411" y="496411"/>
                  </a:lnTo>
                  <a:lnTo>
                    <a:pt x="501213" y="496260"/>
                  </a:lnTo>
                  <a:lnTo>
                    <a:pt x="500751" y="496216"/>
                  </a:lnTo>
                  <a:lnTo>
                    <a:pt x="500542" y="496312"/>
                  </a:lnTo>
                  <a:lnTo>
                    <a:pt x="500364" y="496726"/>
                  </a:lnTo>
                  <a:lnTo>
                    <a:pt x="500371" y="497370"/>
                  </a:lnTo>
                  <a:lnTo>
                    <a:pt x="500308" y="497915"/>
                  </a:lnTo>
                  <a:lnTo>
                    <a:pt x="500072" y="498318"/>
                  </a:lnTo>
                  <a:lnTo>
                    <a:pt x="499881" y="498338"/>
                  </a:lnTo>
                  <a:lnTo>
                    <a:pt x="499639" y="498224"/>
                  </a:lnTo>
                  <a:lnTo>
                    <a:pt x="499457" y="498089"/>
                  </a:lnTo>
                  <a:lnTo>
                    <a:pt x="499232" y="497749"/>
                  </a:lnTo>
                  <a:lnTo>
                    <a:pt x="498841" y="497509"/>
                  </a:lnTo>
                  <a:lnTo>
                    <a:pt x="498420" y="497383"/>
                  </a:lnTo>
                  <a:lnTo>
                    <a:pt x="497729" y="497395"/>
                  </a:lnTo>
                  <a:lnTo>
                    <a:pt x="497142" y="497635"/>
                  </a:lnTo>
                  <a:lnTo>
                    <a:pt x="496651" y="498031"/>
                  </a:lnTo>
                  <a:lnTo>
                    <a:pt x="496351" y="499155"/>
                  </a:lnTo>
                  <a:lnTo>
                    <a:pt x="496077" y="499691"/>
                  </a:lnTo>
                  <a:lnTo>
                    <a:pt x="495866" y="499740"/>
                  </a:lnTo>
                  <a:lnTo>
                    <a:pt x="495170" y="499613"/>
                  </a:lnTo>
                  <a:lnTo>
                    <a:pt x="494782" y="499390"/>
                  </a:lnTo>
                  <a:lnTo>
                    <a:pt x="494191" y="498910"/>
                  </a:lnTo>
                  <a:lnTo>
                    <a:pt x="493887" y="498770"/>
                  </a:lnTo>
                  <a:lnTo>
                    <a:pt x="493661" y="498864"/>
                  </a:lnTo>
                  <a:lnTo>
                    <a:pt x="493290" y="499499"/>
                  </a:lnTo>
                  <a:lnTo>
                    <a:pt x="493000" y="499762"/>
                  </a:lnTo>
                  <a:lnTo>
                    <a:pt x="492292" y="499921"/>
                  </a:lnTo>
                  <a:lnTo>
                    <a:pt x="491947" y="499757"/>
                  </a:lnTo>
                  <a:lnTo>
                    <a:pt x="491620" y="499472"/>
                  </a:lnTo>
                  <a:lnTo>
                    <a:pt x="491460" y="499225"/>
                  </a:lnTo>
                  <a:lnTo>
                    <a:pt x="491351" y="498850"/>
                  </a:lnTo>
                  <a:lnTo>
                    <a:pt x="491508" y="498428"/>
                  </a:lnTo>
                  <a:lnTo>
                    <a:pt x="491767" y="498089"/>
                  </a:lnTo>
                  <a:lnTo>
                    <a:pt x="491788" y="497777"/>
                  </a:lnTo>
                  <a:lnTo>
                    <a:pt x="491226" y="496904"/>
                  </a:lnTo>
                  <a:lnTo>
                    <a:pt x="490926" y="496778"/>
                  </a:lnTo>
                  <a:lnTo>
                    <a:pt x="490388" y="496779"/>
                  </a:lnTo>
                  <a:lnTo>
                    <a:pt x="489967" y="496675"/>
                  </a:lnTo>
                  <a:lnTo>
                    <a:pt x="489624" y="495879"/>
                  </a:lnTo>
                  <a:lnTo>
                    <a:pt x="489463" y="495321"/>
                  </a:lnTo>
                  <a:lnTo>
                    <a:pt x="489821" y="494495"/>
                  </a:lnTo>
                  <a:lnTo>
                    <a:pt x="489663" y="493763"/>
                  </a:lnTo>
                  <a:lnTo>
                    <a:pt x="489279" y="493204"/>
                  </a:lnTo>
                  <a:lnTo>
                    <a:pt x="488390" y="492181"/>
                  </a:lnTo>
                  <a:lnTo>
                    <a:pt x="488171" y="491835"/>
                  </a:lnTo>
                  <a:lnTo>
                    <a:pt x="488017" y="491194"/>
                  </a:lnTo>
                  <a:lnTo>
                    <a:pt x="487693" y="490225"/>
                  </a:lnTo>
                  <a:lnTo>
                    <a:pt x="487307" y="489514"/>
                  </a:lnTo>
                  <a:lnTo>
                    <a:pt x="486076" y="489218"/>
                  </a:lnTo>
                  <a:lnTo>
                    <a:pt x="485832" y="488952"/>
                  </a:lnTo>
                  <a:lnTo>
                    <a:pt x="485674" y="488680"/>
                  </a:lnTo>
                  <a:lnTo>
                    <a:pt x="485518" y="487902"/>
                  </a:lnTo>
                  <a:lnTo>
                    <a:pt x="485201" y="487660"/>
                  </a:lnTo>
                  <a:lnTo>
                    <a:pt x="484688" y="487798"/>
                  </a:lnTo>
                  <a:lnTo>
                    <a:pt x="484517" y="487939"/>
                  </a:lnTo>
                  <a:lnTo>
                    <a:pt x="484429" y="488122"/>
                  </a:lnTo>
                  <a:lnTo>
                    <a:pt x="484579" y="488757"/>
                  </a:lnTo>
                  <a:lnTo>
                    <a:pt x="484341" y="488841"/>
                  </a:lnTo>
                  <a:lnTo>
                    <a:pt x="483635" y="488895"/>
                  </a:lnTo>
                  <a:lnTo>
                    <a:pt x="483333" y="488793"/>
                  </a:lnTo>
                  <a:lnTo>
                    <a:pt x="482622" y="488354"/>
                  </a:lnTo>
                  <a:lnTo>
                    <a:pt x="482189" y="487456"/>
                  </a:lnTo>
                  <a:lnTo>
                    <a:pt x="481911" y="487400"/>
                  </a:lnTo>
                  <a:lnTo>
                    <a:pt x="480944" y="486647"/>
                  </a:lnTo>
                  <a:lnTo>
                    <a:pt x="480187" y="486519"/>
                  </a:lnTo>
                  <a:lnTo>
                    <a:pt x="479776" y="486550"/>
                  </a:lnTo>
                  <a:lnTo>
                    <a:pt x="479414" y="486323"/>
                  </a:lnTo>
                  <a:lnTo>
                    <a:pt x="479337" y="486125"/>
                  </a:lnTo>
                  <a:lnTo>
                    <a:pt x="479474" y="484562"/>
                  </a:lnTo>
                  <a:lnTo>
                    <a:pt x="479412" y="484226"/>
                  </a:lnTo>
                  <a:lnTo>
                    <a:pt x="478824" y="483451"/>
                  </a:lnTo>
                  <a:lnTo>
                    <a:pt x="478157" y="483229"/>
                  </a:lnTo>
                  <a:lnTo>
                    <a:pt x="477359" y="483156"/>
                  </a:lnTo>
                  <a:lnTo>
                    <a:pt x="476633" y="482981"/>
                  </a:lnTo>
                  <a:lnTo>
                    <a:pt x="472117" y="484106"/>
                  </a:lnTo>
                  <a:lnTo>
                    <a:pt x="468968" y="484889"/>
                  </a:lnTo>
                  <a:lnTo>
                    <a:pt x="468518" y="485002"/>
                  </a:lnTo>
                  <a:lnTo>
                    <a:pt x="464179" y="486063"/>
                  </a:lnTo>
                  <a:lnTo>
                    <a:pt x="463486" y="486258"/>
                  </a:lnTo>
                  <a:lnTo>
                    <a:pt x="456144" y="488086"/>
                  </a:lnTo>
                  <a:lnTo>
                    <a:pt x="450082" y="489591"/>
                  </a:lnTo>
                  <a:lnTo>
                    <a:pt x="436137" y="493157"/>
                  </a:lnTo>
                  <a:lnTo>
                    <a:pt x="422479" y="496318"/>
                  </a:lnTo>
                  <a:lnTo>
                    <a:pt x="410847" y="499087"/>
                  </a:lnTo>
                  <a:lnTo>
                    <a:pt x="410547" y="499159"/>
                  </a:lnTo>
                  <a:lnTo>
                    <a:pt x="397525" y="502302"/>
                  </a:lnTo>
                  <a:lnTo>
                    <a:pt x="395626" y="502740"/>
                  </a:lnTo>
                  <a:lnTo>
                    <a:pt x="394830" y="502929"/>
                  </a:lnTo>
                  <a:lnTo>
                    <a:pt x="393311" y="503297"/>
                  </a:lnTo>
                  <a:lnTo>
                    <a:pt x="372284" y="508362"/>
                  </a:lnTo>
                  <a:lnTo>
                    <a:pt x="371626" y="508507"/>
                  </a:lnTo>
                  <a:lnTo>
                    <a:pt x="359683" y="511232"/>
                  </a:lnTo>
                  <a:lnTo>
                    <a:pt x="359214" y="511328"/>
                  </a:lnTo>
                  <a:lnTo>
                    <a:pt x="358522" y="511478"/>
                  </a:lnTo>
                  <a:lnTo>
                    <a:pt x="349445" y="513439"/>
                  </a:lnTo>
                  <a:lnTo>
                    <a:pt x="329031" y="517938"/>
                  </a:lnTo>
                  <a:lnTo>
                    <a:pt x="321992" y="519560"/>
                  </a:lnTo>
                  <a:lnTo>
                    <a:pt x="319947" y="520015"/>
                  </a:lnTo>
                  <a:lnTo>
                    <a:pt x="310717" y="522143"/>
                  </a:lnTo>
                  <a:lnTo>
                    <a:pt x="310164" y="522270"/>
                  </a:lnTo>
                  <a:lnTo>
                    <a:pt x="309100" y="522513"/>
                  </a:lnTo>
                  <a:lnTo>
                    <a:pt x="308518" y="522660"/>
                  </a:lnTo>
                  <a:lnTo>
                    <a:pt x="306066" y="523265"/>
                  </a:lnTo>
                  <a:lnTo>
                    <a:pt x="301621" y="524341"/>
                  </a:lnTo>
                  <a:lnTo>
                    <a:pt x="295670" y="525751"/>
                  </a:lnTo>
                  <a:lnTo>
                    <a:pt x="289211" y="527374"/>
                  </a:lnTo>
                  <a:lnTo>
                    <a:pt x="248658" y="536342"/>
                  </a:lnTo>
                  <a:lnTo>
                    <a:pt x="237517" y="538883"/>
                  </a:lnTo>
                  <a:lnTo>
                    <a:pt x="222628" y="542258"/>
                  </a:lnTo>
                  <a:lnTo>
                    <a:pt x="214866" y="543984"/>
                  </a:lnTo>
                  <a:lnTo>
                    <a:pt x="213882" y="544201"/>
                  </a:lnTo>
                  <a:lnTo>
                    <a:pt x="196226" y="547985"/>
                  </a:lnTo>
                  <a:lnTo>
                    <a:pt x="192614" y="548663"/>
                  </a:lnTo>
                  <a:lnTo>
                    <a:pt x="182600" y="550653"/>
                  </a:lnTo>
                  <a:lnTo>
                    <a:pt x="173888" y="552636"/>
                  </a:lnTo>
                  <a:lnTo>
                    <a:pt x="167012" y="554195"/>
                  </a:lnTo>
                  <a:lnTo>
                    <a:pt x="163057" y="554965"/>
                  </a:lnTo>
                  <a:lnTo>
                    <a:pt x="132230" y="561362"/>
                  </a:lnTo>
                  <a:lnTo>
                    <a:pt x="115923" y="565004"/>
                  </a:lnTo>
                  <a:lnTo>
                    <a:pt x="102577" y="567828"/>
                  </a:lnTo>
                  <a:lnTo>
                    <a:pt x="97846" y="568709"/>
                  </a:lnTo>
                  <a:lnTo>
                    <a:pt x="90956" y="569989"/>
                  </a:lnTo>
                  <a:lnTo>
                    <a:pt x="82584" y="571641"/>
                  </a:lnTo>
                  <a:lnTo>
                    <a:pt x="70030" y="574142"/>
                  </a:lnTo>
                  <a:lnTo>
                    <a:pt x="62431" y="575763"/>
                  </a:lnTo>
                  <a:lnTo>
                    <a:pt x="38612" y="580580"/>
                  </a:lnTo>
                  <a:lnTo>
                    <a:pt x="31540" y="581932"/>
                  </a:lnTo>
                  <a:lnTo>
                    <a:pt x="30151" y="582184"/>
                  </a:lnTo>
                  <a:lnTo>
                    <a:pt x="23775" y="583385"/>
                  </a:lnTo>
                  <a:lnTo>
                    <a:pt x="22228" y="583686"/>
                  </a:lnTo>
                  <a:lnTo>
                    <a:pt x="17416" y="584575"/>
                  </a:lnTo>
                  <a:lnTo>
                    <a:pt x="7663" y="586551"/>
                  </a:lnTo>
                  <a:lnTo>
                    <a:pt x="7595" y="586376"/>
                  </a:lnTo>
                  <a:lnTo>
                    <a:pt x="7044" y="583636"/>
                  </a:lnTo>
                  <a:lnTo>
                    <a:pt x="4253" y="569187"/>
                  </a:lnTo>
                  <a:lnTo>
                    <a:pt x="3865" y="567424"/>
                  </a:lnTo>
                  <a:lnTo>
                    <a:pt x="3348" y="564605"/>
                  </a:lnTo>
                  <a:lnTo>
                    <a:pt x="3024" y="562873"/>
                  </a:lnTo>
                  <a:lnTo>
                    <a:pt x="2708" y="561338"/>
                  </a:lnTo>
                  <a:lnTo>
                    <a:pt x="2528" y="560417"/>
                  </a:lnTo>
                  <a:lnTo>
                    <a:pt x="2429" y="559846"/>
                  </a:lnTo>
                  <a:lnTo>
                    <a:pt x="729" y="55126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7450547" y="4517437"/>
              <a:ext cx="18966" cy="28451"/>
            </a:xfrm>
            <a:custGeom>
              <a:avLst/>
              <a:pathLst>
                <a:path w="18966" h="28451">
                  <a:moveTo>
                    <a:pt x="436" y="27344"/>
                  </a:moveTo>
                  <a:lnTo>
                    <a:pt x="763" y="25552"/>
                  </a:lnTo>
                  <a:lnTo>
                    <a:pt x="1073" y="24420"/>
                  </a:lnTo>
                  <a:lnTo>
                    <a:pt x="493" y="23252"/>
                  </a:lnTo>
                  <a:lnTo>
                    <a:pt x="0" y="21551"/>
                  </a:lnTo>
                  <a:lnTo>
                    <a:pt x="755" y="20029"/>
                  </a:lnTo>
                  <a:lnTo>
                    <a:pt x="1871" y="19088"/>
                  </a:lnTo>
                  <a:lnTo>
                    <a:pt x="2990" y="18706"/>
                  </a:lnTo>
                  <a:lnTo>
                    <a:pt x="3141" y="16925"/>
                  </a:lnTo>
                  <a:lnTo>
                    <a:pt x="3096" y="15008"/>
                  </a:lnTo>
                  <a:lnTo>
                    <a:pt x="3138" y="13483"/>
                  </a:lnTo>
                  <a:lnTo>
                    <a:pt x="3330" y="12338"/>
                  </a:lnTo>
                  <a:lnTo>
                    <a:pt x="2611" y="11504"/>
                  </a:lnTo>
                  <a:lnTo>
                    <a:pt x="2383" y="10050"/>
                  </a:lnTo>
                  <a:lnTo>
                    <a:pt x="1952" y="8868"/>
                  </a:lnTo>
                  <a:lnTo>
                    <a:pt x="1867" y="8001"/>
                  </a:lnTo>
                  <a:lnTo>
                    <a:pt x="1998" y="7708"/>
                  </a:lnTo>
                  <a:lnTo>
                    <a:pt x="2917" y="5637"/>
                  </a:lnTo>
                  <a:lnTo>
                    <a:pt x="3535" y="5194"/>
                  </a:lnTo>
                  <a:lnTo>
                    <a:pt x="4741" y="5058"/>
                  </a:lnTo>
                  <a:lnTo>
                    <a:pt x="5772" y="4948"/>
                  </a:lnTo>
                  <a:lnTo>
                    <a:pt x="7807" y="4731"/>
                  </a:lnTo>
                  <a:lnTo>
                    <a:pt x="9369" y="4053"/>
                  </a:lnTo>
                  <a:lnTo>
                    <a:pt x="10940" y="3101"/>
                  </a:lnTo>
                  <a:lnTo>
                    <a:pt x="12218" y="2657"/>
                  </a:lnTo>
                  <a:lnTo>
                    <a:pt x="13537" y="1785"/>
                  </a:lnTo>
                  <a:lnTo>
                    <a:pt x="13838" y="535"/>
                  </a:lnTo>
                  <a:lnTo>
                    <a:pt x="14980" y="0"/>
                  </a:lnTo>
                  <a:lnTo>
                    <a:pt x="14845" y="1972"/>
                  </a:lnTo>
                  <a:lnTo>
                    <a:pt x="15770" y="2777"/>
                  </a:lnTo>
                  <a:lnTo>
                    <a:pt x="16648" y="5186"/>
                  </a:lnTo>
                  <a:lnTo>
                    <a:pt x="17469" y="6179"/>
                  </a:lnTo>
                  <a:lnTo>
                    <a:pt x="18966" y="7648"/>
                  </a:lnTo>
                  <a:lnTo>
                    <a:pt x="18480" y="9822"/>
                  </a:lnTo>
                  <a:lnTo>
                    <a:pt x="16684" y="13334"/>
                  </a:lnTo>
                  <a:lnTo>
                    <a:pt x="14655" y="17319"/>
                  </a:lnTo>
                  <a:lnTo>
                    <a:pt x="13422" y="19084"/>
                  </a:lnTo>
                  <a:lnTo>
                    <a:pt x="12650" y="20514"/>
                  </a:lnTo>
                  <a:lnTo>
                    <a:pt x="11683" y="19995"/>
                  </a:lnTo>
                  <a:lnTo>
                    <a:pt x="10688" y="20997"/>
                  </a:lnTo>
                  <a:lnTo>
                    <a:pt x="9343" y="22491"/>
                  </a:lnTo>
                  <a:lnTo>
                    <a:pt x="8152" y="23132"/>
                  </a:lnTo>
                  <a:lnTo>
                    <a:pt x="6566" y="24903"/>
                  </a:lnTo>
                  <a:lnTo>
                    <a:pt x="5511" y="25527"/>
                  </a:lnTo>
                  <a:lnTo>
                    <a:pt x="4760" y="26765"/>
                  </a:lnTo>
                  <a:lnTo>
                    <a:pt x="3355" y="27331"/>
                  </a:lnTo>
                  <a:lnTo>
                    <a:pt x="2095" y="28451"/>
                  </a:lnTo>
                  <a:lnTo>
                    <a:pt x="1357" y="28342"/>
                  </a:lnTo>
                  <a:lnTo>
                    <a:pt x="355" y="2794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7659762" y="4364697"/>
              <a:ext cx="10043" cy="9084"/>
            </a:xfrm>
            <a:custGeom>
              <a:avLst/>
              <a:pathLst>
                <a:path w="10043" h="9084">
                  <a:moveTo>
                    <a:pt x="0" y="8225"/>
                  </a:moveTo>
                  <a:lnTo>
                    <a:pt x="273" y="6977"/>
                  </a:lnTo>
                  <a:lnTo>
                    <a:pt x="587" y="5674"/>
                  </a:lnTo>
                  <a:lnTo>
                    <a:pt x="936" y="5095"/>
                  </a:lnTo>
                  <a:lnTo>
                    <a:pt x="2240" y="4815"/>
                  </a:lnTo>
                  <a:lnTo>
                    <a:pt x="3588" y="3221"/>
                  </a:lnTo>
                  <a:lnTo>
                    <a:pt x="4803" y="3028"/>
                  </a:lnTo>
                  <a:lnTo>
                    <a:pt x="7488" y="1512"/>
                  </a:lnTo>
                  <a:lnTo>
                    <a:pt x="8409" y="1003"/>
                  </a:lnTo>
                  <a:lnTo>
                    <a:pt x="10043" y="0"/>
                  </a:lnTo>
                  <a:lnTo>
                    <a:pt x="9539" y="1609"/>
                  </a:lnTo>
                  <a:lnTo>
                    <a:pt x="8547" y="2552"/>
                  </a:lnTo>
                  <a:lnTo>
                    <a:pt x="7036" y="3809"/>
                  </a:lnTo>
                  <a:lnTo>
                    <a:pt x="5550" y="5155"/>
                  </a:lnTo>
                  <a:lnTo>
                    <a:pt x="4226" y="6849"/>
                  </a:lnTo>
                  <a:lnTo>
                    <a:pt x="3552" y="7594"/>
                  </a:lnTo>
                  <a:lnTo>
                    <a:pt x="31" y="908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7654731" y="4395583"/>
              <a:ext cx="7563" cy="7695"/>
            </a:xfrm>
            <a:custGeom>
              <a:avLst/>
              <a:pathLst>
                <a:path w="7563" h="7695">
                  <a:moveTo>
                    <a:pt x="0" y="2948"/>
                  </a:moveTo>
                  <a:lnTo>
                    <a:pt x="109" y="2453"/>
                  </a:lnTo>
                  <a:lnTo>
                    <a:pt x="870" y="1690"/>
                  </a:lnTo>
                  <a:lnTo>
                    <a:pt x="1129" y="1041"/>
                  </a:lnTo>
                  <a:lnTo>
                    <a:pt x="1019" y="0"/>
                  </a:lnTo>
                  <a:lnTo>
                    <a:pt x="6092" y="622"/>
                  </a:lnTo>
                  <a:lnTo>
                    <a:pt x="6725" y="1602"/>
                  </a:lnTo>
                  <a:lnTo>
                    <a:pt x="7563" y="6822"/>
                  </a:lnTo>
                  <a:lnTo>
                    <a:pt x="6808" y="7695"/>
                  </a:lnTo>
                  <a:lnTo>
                    <a:pt x="6614" y="7618"/>
                  </a:lnTo>
                  <a:lnTo>
                    <a:pt x="5766" y="4651"/>
                  </a:lnTo>
                  <a:lnTo>
                    <a:pt x="4692" y="3331"/>
                  </a:lnTo>
                  <a:lnTo>
                    <a:pt x="4248" y="3091"/>
                  </a:lnTo>
                  <a:lnTo>
                    <a:pt x="2567" y="2919"/>
                  </a:lnTo>
                  <a:lnTo>
                    <a:pt x="611" y="3593"/>
                  </a:lnTo>
                  <a:lnTo>
                    <a:pt x="247" y="340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7108174" y="4111050"/>
              <a:ext cx="6017" cy="7920"/>
            </a:xfrm>
            <a:custGeom>
              <a:avLst/>
              <a:pathLst>
                <a:path w="6017" h="7920">
                  <a:moveTo>
                    <a:pt x="0" y="7914"/>
                  </a:moveTo>
                  <a:lnTo>
                    <a:pt x="1903" y="3525"/>
                  </a:lnTo>
                  <a:lnTo>
                    <a:pt x="4141" y="409"/>
                  </a:lnTo>
                  <a:lnTo>
                    <a:pt x="6017" y="0"/>
                  </a:lnTo>
                  <a:lnTo>
                    <a:pt x="5798" y="1922"/>
                  </a:lnTo>
                  <a:lnTo>
                    <a:pt x="3941" y="6414"/>
                  </a:lnTo>
                  <a:lnTo>
                    <a:pt x="1386" y="79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7099400" y="4112418"/>
              <a:ext cx="6780" cy="7036"/>
            </a:xfrm>
            <a:custGeom>
              <a:avLst/>
              <a:pathLst>
                <a:path w="6780" h="7036">
                  <a:moveTo>
                    <a:pt x="0" y="6219"/>
                  </a:moveTo>
                  <a:lnTo>
                    <a:pt x="3106" y="184"/>
                  </a:lnTo>
                  <a:lnTo>
                    <a:pt x="6780" y="0"/>
                  </a:lnTo>
                  <a:lnTo>
                    <a:pt x="6122" y="2129"/>
                  </a:lnTo>
                  <a:lnTo>
                    <a:pt x="3311" y="4910"/>
                  </a:lnTo>
                  <a:lnTo>
                    <a:pt x="1483" y="703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7643706" y="4384950"/>
              <a:ext cx="5400" cy="6459"/>
            </a:xfrm>
            <a:custGeom>
              <a:avLst/>
              <a:pathLst>
                <a:path w="5400" h="6459">
                  <a:moveTo>
                    <a:pt x="0" y="3729"/>
                  </a:moveTo>
                  <a:lnTo>
                    <a:pt x="2214" y="1449"/>
                  </a:lnTo>
                  <a:lnTo>
                    <a:pt x="5350" y="0"/>
                  </a:lnTo>
                  <a:lnTo>
                    <a:pt x="5400" y="1280"/>
                  </a:lnTo>
                  <a:lnTo>
                    <a:pt x="3590" y="3383"/>
                  </a:lnTo>
                  <a:lnTo>
                    <a:pt x="3322" y="4830"/>
                  </a:lnTo>
                  <a:lnTo>
                    <a:pt x="2423" y="6459"/>
                  </a:lnTo>
                  <a:lnTo>
                    <a:pt x="256" y="557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460200" y="5153588"/>
              <a:ext cx="1018103" cy="456087"/>
            </a:xfrm>
            <a:custGeom>
              <a:avLst/>
              <a:pathLst>
                <a:path w="1018103" h="456087">
                  <a:moveTo>
                    <a:pt x="503" y="400006"/>
                  </a:moveTo>
                  <a:lnTo>
                    <a:pt x="404" y="397909"/>
                  </a:lnTo>
                  <a:lnTo>
                    <a:pt x="263" y="393716"/>
                  </a:lnTo>
                  <a:lnTo>
                    <a:pt x="153" y="386973"/>
                  </a:lnTo>
                  <a:lnTo>
                    <a:pt x="182" y="384757"/>
                  </a:lnTo>
                  <a:lnTo>
                    <a:pt x="40" y="381196"/>
                  </a:lnTo>
                  <a:lnTo>
                    <a:pt x="0" y="378545"/>
                  </a:lnTo>
                  <a:lnTo>
                    <a:pt x="200" y="378548"/>
                  </a:lnTo>
                  <a:lnTo>
                    <a:pt x="726" y="378162"/>
                  </a:lnTo>
                  <a:lnTo>
                    <a:pt x="784" y="377962"/>
                  </a:lnTo>
                  <a:lnTo>
                    <a:pt x="1493" y="376844"/>
                  </a:lnTo>
                  <a:lnTo>
                    <a:pt x="3154" y="375563"/>
                  </a:lnTo>
                  <a:lnTo>
                    <a:pt x="3378" y="374897"/>
                  </a:lnTo>
                  <a:lnTo>
                    <a:pt x="3897" y="374336"/>
                  </a:lnTo>
                  <a:lnTo>
                    <a:pt x="4993" y="373636"/>
                  </a:lnTo>
                  <a:lnTo>
                    <a:pt x="5287" y="373300"/>
                  </a:lnTo>
                  <a:lnTo>
                    <a:pt x="6096" y="371768"/>
                  </a:lnTo>
                  <a:lnTo>
                    <a:pt x="6511" y="371252"/>
                  </a:lnTo>
                  <a:lnTo>
                    <a:pt x="6976" y="371009"/>
                  </a:lnTo>
                  <a:lnTo>
                    <a:pt x="7883" y="371044"/>
                  </a:lnTo>
                  <a:lnTo>
                    <a:pt x="8459" y="371244"/>
                  </a:lnTo>
                  <a:lnTo>
                    <a:pt x="9342" y="372065"/>
                  </a:lnTo>
                  <a:lnTo>
                    <a:pt x="9395" y="372265"/>
                  </a:lnTo>
                  <a:lnTo>
                    <a:pt x="9737" y="372587"/>
                  </a:lnTo>
                  <a:lnTo>
                    <a:pt x="10039" y="373725"/>
                  </a:lnTo>
                  <a:lnTo>
                    <a:pt x="10293" y="374148"/>
                  </a:lnTo>
                  <a:lnTo>
                    <a:pt x="10433" y="374276"/>
                  </a:lnTo>
                  <a:lnTo>
                    <a:pt x="11270" y="374247"/>
                  </a:lnTo>
                  <a:lnTo>
                    <a:pt x="11787" y="374632"/>
                  </a:lnTo>
                  <a:lnTo>
                    <a:pt x="12956" y="374364"/>
                  </a:lnTo>
                  <a:lnTo>
                    <a:pt x="13101" y="374092"/>
                  </a:lnTo>
                  <a:lnTo>
                    <a:pt x="13820" y="373488"/>
                  </a:lnTo>
                  <a:lnTo>
                    <a:pt x="14035" y="373458"/>
                  </a:lnTo>
                  <a:lnTo>
                    <a:pt x="15054" y="373595"/>
                  </a:lnTo>
                  <a:lnTo>
                    <a:pt x="15193" y="373280"/>
                  </a:lnTo>
                  <a:lnTo>
                    <a:pt x="15611" y="373132"/>
                  </a:lnTo>
                  <a:lnTo>
                    <a:pt x="17059" y="372869"/>
                  </a:lnTo>
                  <a:lnTo>
                    <a:pt x="17481" y="372912"/>
                  </a:lnTo>
                  <a:lnTo>
                    <a:pt x="17904" y="373059"/>
                  </a:lnTo>
                  <a:lnTo>
                    <a:pt x="18299" y="373166"/>
                  </a:lnTo>
                  <a:lnTo>
                    <a:pt x="18632" y="373166"/>
                  </a:lnTo>
                  <a:lnTo>
                    <a:pt x="18826" y="373092"/>
                  </a:lnTo>
                  <a:lnTo>
                    <a:pt x="18999" y="372959"/>
                  </a:lnTo>
                  <a:lnTo>
                    <a:pt x="19017" y="372651"/>
                  </a:lnTo>
                  <a:lnTo>
                    <a:pt x="19175" y="372134"/>
                  </a:lnTo>
                  <a:lnTo>
                    <a:pt x="19608" y="371952"/>
                  </a:lnTo>
                  <a:lnTo>
                    <a:pt x="20445" y="372064"/>
                  </a:lnTo>
                  <a:lnTo>
                    <a:pt x="20579" y="372060"/>
                  </a:lnTo>
                  <a:lnTo>
                    <a:pt x="21132" y="371782"/>
                  </a:lnTo>
                  <a:lnTo>
                    <a:pt x="21916" y="371999"/>
                  </a:lnTo>
                  <a:lnTo>
                    <a:pt x="22500" y="372024"/>
                  </a:lnTo>
                  <a:lnTo>
                    <a:pt x="23079" y="371558"/>
                  </a:lnTo>
                  <a:lnTo>
                    <a:pt x="24045" y="370372"/>
                  </a:lnTo>
                  <a:lnTo>
                    <a:pt x="24019" y="370109"/>
                  </a:lnTo>
                  <a:lnTo>
                    <a:pt x="24176" y="369752"/>
                  </a:lnTo>
                  <a:lnTo>
                    <a:pt x="24899" y="369349"/>
                  </a:lnTo>
                  <a:lnTo>
                    <a:pt x="25376" y="369192"/>
                  </a:lnTo>
                  <a:lnTo>
                    <a:pt x="26141" y="368655"/>
                  </a:lnTo>
                  <a:lnTo>
                    <a:pt x="27065" y="368302"/>
                  </a:lnTo>
                  <a:lnTo>
                    <a:pt x="27399" y="367988"/>
                  </a:lnTo>
                  <a:lnTo>
                    <a:pt x="28408" y="366603"/>
                  </a:lnTo>
                  <a:lnTo>
                    <a:pt x="28995" y="364997"/>
                  </a:lnTo>
                  <a:lnTo>
                    <a:pt x="29750" y="364371"/>
                  </a:lnTo>
                  <a:lnTo>
                    <a:pt x="29878" y="364265"/>
                  </a:lnTo>
                  <a:lnTo>
                    <a:pt x="30341" y="363756"/>
                  </a:lnTo>
                  <a:lnTo>
                    <a:pt x="30476" y="362909"/>
                  </a:lnTo>
                  <a:lnTo>
                    <a:pt x="29704" y="361852"/>
                  </a:lnTo>
                  <a:lnTo>
                    <a:pt x="29419" y="361730"/>
                  </a:lnTo>
                  <a:lnTo>
                    <a:pt x="28531" y="361487"/>
                  </a:lnTo>
                  <a:lnTo>
                    <a:pt x="28454" y="360774"/>
                  </a:lnTo>
                  <a:lnTo>
                    <a:pt x="28660" y="359631"/>
                  </a:lnTo>
                  <a:lnTo>
                    <a:pt x="28639" y="359455"/>
                  </a:lnTo>
                  <a:lnTo>
                    <a:pt x="28625" y="359153"/>
                  </a:lnTo>
                  <a:lnTo>
                    <a:pt x="28800" y="358847"/>
                  </a:lnTo>
                  <a:lnTo>
                    <a:pt x="28868" y="358437"/>
                  </a:lnTo>
                  <a:lnTo>
                    <a:pt x="28574" y="357999"/>
                  </a:lnTo>
                  <a:lnTo>
                    <a:pt x="28428" y="357960"/>
                  </a:lnTo>
                  <a:lnTo>
                    <a:pt x="27516" y="356388"/>
                  </a:lnTo>
                  <a:lnTo>
                    <a:pt x="27555" y="356162"/>
                  </a:lnTo>
                  <a:lnTo>
                    <a:pt x="27791" y="355984"/>
                  </a:lnTo>
                  <a:lnTo>
                    <a:pt x="28991" y="355360"/>
                  </a:lnTo>
                  <a:lnTo>
                    <a:pt x="29139" y="355291"/>
                  </a:lnTo>
                  <a:lnTo>
                    <a:pt x="29461" y="354759"/>
                  </a:lnTo>
                  <a:lnTo>
                    <a:pt x="29537" y="354443"/>
                  </a:lnTo>
                  <a:lnTo>
                    <a:pt x="29913" y="353606"/>
                  </a:lnTo>
                  <a:lnTo>
                    <a:pt x="30672" y="352494"/>
                  </a:lnTo>
                  <a:lnTo>
                    <a:pt x="30436" y="351460"/>
                  </a:lnTo>
                  <a:lnTo>
                    <a:pt x="30178" y="350935"/>
                  </a:lnTo>
                  <a:lnTo>
                    <a:pt x="29976" y="350713"/>
                  </a:lnTo>
                  <a:lnTo>
                    <a:pt x="30011" y="350442"/>
                  </a:lnTo>
                  <a:lnTo>
                    <a:pt x="30210" y="349792"/>
                  </a:lnTo>
                  <a:lnTo>
                    <a:pt x="29353" y="348821"/>
                  </a:lnTo>
                  <a:lnTo>
                    <a:pt x="29208" y="348738"/>
                  </a:lnTo>
                  <a:lnTo>
                    <a:pt x="28752" y="348611"/>
                  </a:lnTo>
                  <a:lnTo>
                    <a:pt x="28339" y="348020"/>
                  </a:lnTo>
                  <a:lnTo>
                    <a:pt x="28239" y="347556"/>
                  </a:lnTo>
                  <a:lnTo>
                    <a:pt x="28326" y="347185"/>
                  </a:lnTo>
                  <a:lnTo>
                    <a:pt x="28659" y="346939"/>
                  </a:lnTo>
                  <a:lnTo>
                    <a:pt x="28988" y="346774"/>
                  </a:lnTo>
                  <a:lnTo>
                    <a:pt x="29275" y="346230"/>
                  </a:lnTo>
                  <a:lnTo>
                    <a:pt x="29924" y="345325"/>
                  </a:lnTo>
                  <a:lnTo>
                    <a:pt x="30254" y="345031"/>
                  </a:lnTo>
                  <a:lnTo>
                    <a:pt x="30478" y="344607"/>
                  </a:lnTo>
                  <a:lnTo>
                    <a:pt x="30538" y="344460"/>
                  </a:lnTo>
                  <a:lnTo>
                    <a:pt x="30571" y="343768"/>
                  </a:lnTo>
                  <a:lnTo>
                    <a:pt x="30693" y="343311"/>
                  </a:lnTo>
                  <a:lnTo>
                    <a:pt x="31086" y="342618"/>
                  </a:lnTo>
                  <a:lnTo>
                    <a:pt x="32109" y="341838"/>
                  </a:lnTo>
                  <a:lnTo>
                    <a:pt x="32585" y="340962"/>
                  </a:lnTo>
                  <a:lnTo>
                    <a:pt x="33185" y="340713"/>
                  </a:lnTo>
                  <a:lnTo>
                    <a:pt x="33096" y="340184"/>
                  </a:lnTo>
                  <a:lnTo>
                    <a:pt x="33249" y="339784"/>
                  </a:lnTo>
                  <a:lnTo>
                    <a:pt x="33432" y="339713"/>
                  </a:lnTo>
                  <a:lnTo>
                    <a:pt x="33823" y="339731"/>
                  </a:lnTo>
                  <a:lnTo>
                    <a:pt x="33983" y="339641"/>
                  </a:lnTo>
                  <a:lnTo>
                    <a:pt x="34354" y="338982"/>
                  </a:lnTo>
                  <a:lnTo>
                    <a:pt x="34326" y="338492"/>
                  </a:lnTo>
                  <a:lnTo>
                    <a:pt x="34299" y="338303"/>
                  </a:lnTo>
                  <a:lnTo>
                    <a:pt x="34682" y="338237"/>
                  </a:lnTo>
                  <a:lnTo>
                    <a:pt x="34985" y="338306"/>
                  </a:lnTo>
                  <a:lnTo>
                    <a:pt x="35345" y="338671"/>
                  </a:lnTo>
                  <a:lnTo>
                    <a:pt x="35750" y="338535"/>
                  </a:lnTo>
                  <a:lnTo>
                    <a:pt x="36431" y="337857"/>
                  </a:lnTo>
                  <a:lnTo>
                    <a:pt x="36483" y="337529"/>
                  </a:lnTo>
                  <a:lnTo>
                    <a:pt x="37008" y="336824"/>
                  </a:lnTo>
                  <a:lnTo>
                    <a:pt x="37836" y="336436"/>
                  </a:lnTo>
                  <a:lnTo>
                    <a:pt x="38402" y="336273"/>
                  </a:lnTo>
                  <a:lnTo>
                    <a:pt x="39048" y="336256"/>
                  </a:lnTo>
                  <a:lnTo>
                    <a:pt x="39372" y="336173"/>
                  </a:lnTo>
                  <a:lnTo>
                    <a:pt x="39920" y="335737"/>
                  </a:lnTo>
                  <a:lnTo>
                    <a:pt x="40142" y="335160"/>
                  </a:lnTo>
                  <a:lnTo>
                    <a:pt x="40190" y="334461"/>
                  </a:lnTo>
                  <a:lnTo>
                    <a:pt x="40381" y="333744"/>
                  </a:lnTo>
                  <a:lnTo>
                    <a:pt x="40827" y="333389"/>
                  </a:lnTo>
                  <a:lnTo>
                    <a:pt x="40925" y="333069"/>
                  </a:lnTo>
                  <a:lnTo>
                    <a:pt x="40918" y="332907"/>
                  </a:lnTo>
                  <a:lnTo>
                    <a:pt x="40753" y="332771"/>
                  </a:lnTo>
                  <a:lnTo>
                    <a:pt x="40728" y="332586"/>
                  </a:lnTo>
                  <a:lnTo>
                    <a:pt x="41297" y="331718"/>
                  </a:lnTo>
                  <a:lnTo>
                    <a:pt x="41603" y="331617"/>
                  </a:lnTo>
                  <a:lnTo>
                    <a:pt x="41700" y="331479"/>
                  </a:lnTo>
                  <a:lnTo>
                    <a:pt x="42427" y="329945"/>
                  </a:lnTo>
                  <a:lnTo>
                    <a:pt x="42537" y="329274"/>
                  </a:lnTo>
                  <a:lnTo>
                    <a:pt x="42800" y="329005"/>
                  </a:lnTo>
                  <a:lnTo>
                    <a:pt x="43636" y="328529"/>
                  </a:lnTo>
                  <a:lnTo>
                    <a:pt x="44380" y="328456"/>
                  </a:lnTo>
                  <a:lnTo>
                    <a:pt x="45212" y="328197"/>
                  </a:lnTo>
                  <a:lnTo>
                    <a:pt x="45866" y="328219"/>
                  </a:lnTo>
                  <a:lnTo>
                    <a:pt x="46546" y="328387"/>
                  </a:lnTo>
                  <a:lnTo>
                    <a:pt x="47485" y="327911"/>
                  </a:lnTo>
                  <a:lnTo>
                    <a:pt x="48406" y="327303"/>
                  </a:lnTo>
                  <a:lnTo>
                    <a:pt x="48940" y="327242"/>
                  </a:lnTo>
                  <a:lnTo>
                    <a:pt x="49176" y="327330"/>
                  </a:lnTo>
                  <a:lnTo>
                    <a:pt x="50835" y="325539"/>
                  </a:lnTo>
                  <a:lnTo>
                    <a:pt x="50919" y="325215"/>
                  </a:lnTo>
                  <a:lnTo>
                    <a:pt x="51557" y="324357"/>
                  </a:lnTo>
                  <a:lnTo>
                    <a:pt x="53298" y="323274"/>
                  </a:lnTo>
                  <a:lnTo>
                    <a:pt x="54024" y="322697"/>
                  </a:lnTo>
                  <a:lnTo>
                    <a:pt x="54712" y="321550"/>
                  </a:lnTo>
                  <a:lnTo>
                    <a:pt x="54775" y="320852"/>
                  </a:lnTo>
                  <a:lnTo>
                    <a:pt x="55635" y="320813"/>
                  </a:lnTo>
                  <a:lnTo>
                    <a:pt x="56201" y="320589"/>
                  </a:lnTo>
                  <a:lnTo>
                    <a:pt x="56505" y="320380"/>
                  </a:lnTo>
                  <a:lnTo>
                    <a:pt x="57392" y="320614"/>
                  </a:lnTo>
                  <a:lnTo>
                    <a:pt x="58992" y="319743"/>
                  </a:lnTo>
                  <a:lnTo>
                    <a:pt x="59365" y="320030"/>
                  </a:lnTo>
                  <a:lnTo>
                    <a:pt x="60520" y="320050"/>
                  </a:lnTo>
                  <a:lnTo>
                    <a:pt x="60806" y="319790"/>
                  </a:lnTo>
                  <a:lnTo>
                    <a:pt x="62312" y="318802"/>
                  </a:lnTo>
                  <a:lnTo>
                    <a:pt x="62711" y="318752"/>
                  </a:lnTo>
                  <a:lnTo>
                    <a:pt x="62937" y="318844"/>
                  </a:lnTo>
                  <a:lnTo>
                    <a:pt x="63108" y="318820"/>
                  </a:lnTo>
                  <a:lnTo>
                    <a:pt x="63429" y="318665"/>
                  </a:lnTo>
                  <a:lnTo>
                    <a:pt x="65044" y="318355"/>
                  </a:lnTo>
                  <a:lnTo>
                    <a:pt x="65951" y="318009"/>
                  </a:lnTo>
                  <a:lnTo>
                    <a:pt x="66356" y="318144"/>
                  </a:lnTo>
                  <a:lnTo>
                    <a:pt x="67158" y="317964"/>
                  </a:lnTo>
                  <a:lnTo>
                    <a:pt x="67558" y="317943"/>
                  </a:lnTo>
                  <a:lnTo>
                    <a:pt x="67819" y="318042"/>
                  </a:lnTo>
                  <a:lnTo>
                    <a:pt x="68153" y="317844"/>
                  </a:lnTo>
                  <a:lnTo>
                    <a:pt x="68740" y="317891"/>
                  </a:lnTo>
                  <a:lnTo>
                    <a:pt x="69705" y="318117"/>
                  </a:lnTo>
                  <a:lnTo>
                    <a:pt x="70292" y="317993"/>
                  </a:lnTo>
                  <a:lnTo>
                    <a:pt x="70665" y="317787"/>
                  </a:lnTo>
                  <a:lnTo>
                    <a:pt x="70802" y="317608"/>
                  </a:lnTo>
                  <a:lnTo>
                    <a:pt x="71196" y="317414"/>
                  </a:lnTo>
                  <a:lnTo>
                    <a:pt x="71533" y="317542"/>
                  </a:lnTo>
                  <a:lnTo>
                    <a:pt x="73116" y="316401"/>
                  </a:lnTo>
                  <a:lnTo>
                    <a:pt x="73763" y="315502"/>
                  </a:lnTo>
                  <a:lnTo>
                    <a:pt x="74251" y="315447"/>
                  </a:lnTo>
                  <a:lnTo>
                    <a:pt x="74626" y="315556"/>
                  </a:lnTo>
                  <a:lnTo>
                    <a:pt x="75641" y="316192"/>
                  </a:lnTo>
                  <a:lnTo>
                    <a:pt x="76534" y="316941"/>
                  </a:lnTo>
                  <a:lnTo>
                    <a:pt x="76678" y="317355"/>
                  </a:lnTo>
                  <a:lnTo>
                    <a:pt x="76886" y="317484"/>
                  </a:lnTo>
                  <a:lnTo>
                    <a:pt x="77318" y="317458"/>
                  </a:lnTo>
                  <a:lnTo>
                    <a:pt x="77961" y="317165"/>
                  </a:lnTo>
                  <a:lnTo>
                    <a:pt x="78395" y="316879"/>
                  </a:lnTo>
                  <a:lnTo>
                    <a:pt x="79138" y="316699"/>
                  </a:lnTo>
                  <a:lnTo>
                    <a:pt x="79975" y="316752"/>
                  </a:lnTo>
                  <a:lnTo>
                    <a:pt x="80828" y="316692"/>
                  </a:lnTo>
                  <a:lnTo>
                    <a:pt x="82147" y="316295"/>
                  </a:lnTo>
                  <a:lnTo>
                    <a:pt x="82960" y="316328"/>
                  </a:lnTo>
                  <a:lnTo>
                    <a:pt x="84568" y="315950"/>
                  </a:lnTo>
                  <a:lnTo>
                    <a:pt x="84972" y="316294"/>
                  </a:lnTo>
                  <a:lnTo>
                    <a:pt x="87255" y="315938"/>
                  </a:lnTo>
                  <a:lnTo>
                    <a:pt x="87966" y="315257"/>
                  </a:lnTo>
                  <a:lnTo>
                    <a:pt x="88664" y="314955"/>
                  </a:lnTo>
                  <a:lnTo>
                    <a:pt x="89066" y="313648"/>
                  </a:lnTo>
                  <a:lnTo>
                    <a:pt x="89259" y="313239"/>
                  </a:lnTo>
                  <a:lnTo>
                    <a:pt x="89104" y="312653"/>
                  </a:lnTo>
                  <a:lnTo>
                    <a:pt x="89513" y="312376"/>
                  </a:lnTo>
                  <a:lnTo>
                    <a:pt x="89794" y="312071"/>
                  </a:lnTo>
                  <a:lnTo>
                    <a:pt x="89740" y="311698"/>
                  </a:lnTo>
                  <a:lnTo>
                    <a:pt x="89870" y="311504"/>
                  </a:lnTo>
                  <a:lnTo>
                    <a:pt x="90852" y="311018"/>
                  </a:lnTo>
                  <a:lnTo>
                    <a:pt x="91560" y="310106"/>
                  </a:lnTo>
                  <a:lnTo>
                    <a:pt x="91845" y="309342"/>
                  </a:lnTo>
                  <a:lnTo>
                    <a:pt x="92350" y="308416"/>
                  </a:lnTo>
                  <a:lnTo>
                    <a:pt x="92440" y="307938"/>
                  </a:lnTo>
                  <a:lnTo>
                    <a:pt x="92988" y="307866"/>
                  </a:lnTo>
                  <a:lnTo>
                    <a:pt x="94084" y="307968"/>
                  </a:lnTo>
                  <a:lnTo>
                    <a:pt x="95394" y="307526"/>
                  </a:lnTo>
                  <a:lnTo>
                    <a:pt x="95424" y="307245"/>
                  </a:lnTo>
                  <a:lnTo>
                    <a:pt x="96360" y="306593"/>
                  </a:lnTo>
                  <a:lnTo>
                    <a:pt x="96977" y="306018"/>
                  </a:lnTo>
                  <a:lnTo>
                    <a:pt x="97248" y="305810"/>
                  </a:lnTo>
                  <a:lnTo>
                    <a:pt x="98042" y="305482"/>
                  </a:lnTo>
                  <a:lnTo>
                    <a:pt x="98462" y="305068"/>
                  </a:lnTo>
                  <a:lnTo>
                    <a:pt x="98785" y="303945"/>
                  </a:lnTo>
                  <a:lnTo>
                    <a:pt x="98744" y="303769"/>
                  </a:lnTo>
                  <a:lnTo>
                    <a:pt x="99725" y="303455"/>
                  </a:lnTo>
                  <a:lnTo>
                    <a:pt x="99999" y="303445"/>
                  </a:lnTo>
                  <a:lnTo>
                    <a:pt x="100094" y="303113"/>
                  </a:lnTo>
                  <a:lnTo>
                    <a:pt x="100409" y="302726"/>
                  </a:lnTo>
                  <a:lnTo>
                    <a:pt x="100583" y="302644"/>
                  </a:lnTo>
                  <a:lnTo>
                    <a:pt x="100822" y="302772"/>
                  </a:lnTo>
                  <a:lnTo>
                    <a:pt x="101084" y="302733"/>
                  </a:lnTo>
                  <a:lnTo>
                    <a:pt x="101217" y="302635"/>
                  </a:lnTo>
                  <a:lnTo>
                    <a:pt x="102067" y="301241"/>
                  </a:lnTo>
                  <a:lnTo>
                    <a:pt x="102245" y="300809"/>
                  </a:lnTo>
                  <a:lnTo>
                    <a:pt x="102294" y="300458"/>
                  </a:lnTo>
                  <a:lnTo>
                    <a:pt x="102224" y="300129"/>
                  </a:lnTo>
                  <a:lnTo>
                    <a:pt x="102370" y="299685"/>
                  </a:lnTo>
                  <a:lnTo>
                    <a:pt x="102581" y="299301"/>
                  </a:lnTo>
                  <a:lnTo>
                    <a:pt x="102833" y="299116"/>
                  </a:lnTo>
                  <a:lnTo>
                    <a:pt x="103078" y="299135"/>
                  </a:lnTo>
                  <a:lnTo>
                    <a:pt x="104158" y="298587"/>
                  </a:lnTo>
                  <a:lnTo>
                    <a:pt x="104428" y="298192"/>
                  </a:lnTo>
                  <a:lnTo>
                    <a:pt x="106130" y="298328"/>
                  </a:lnTo>
                  <a:lnTo>
                    <a:pt x="106593" y="298821"/>
                  </a:lnTo>
                  <a:lnTo>
                    <a:pt x="107295" y="299337"/>
                  </a:lnTo>
                  <a:lnTo>
                    <a:pt x="107572" y="299348"/>
                  </a:lnTo>
                  <a:lnTo>
                    <a:pt x="108511" y="298967"/>
                  </a:lnTo>
                  <a:lnTo>
                    <a:pt x="109082" y="298631"/>
                  </a:lnTo>
                  <a:lnTo>
                    <a:pt x="109403" y="297965"/>
                  </a:lnTo>
                  <a:lnTo>
                    <a:pt x="109598" y="297164"/>
                  </a:lnTo>
                  <a:lnTo>
                    <a:pt x="109524" y="296360"/>
                  </a:lnTo>
                  <a:lnTo>
                    <a:pt x="109663" y="296062"/>
                  </a:lnTo>
                  <a:lnTo>
                    <a:pt x="110538" y="295442"/>
                  </a:lnTo>
                  <a:lnTo>
                    <a:pt x="111177" y="295099"/>
                  </a:lnTo>
                  <a:lnTo>
                    <a:pt x="111619" y="294734"/>
                  </a:lnTo>
                  <a:lnTo>
                    <a:pt x="111782" y="294127"/>
                  </a:lnTo>
                  <a:lnTo>
                    <a:pt x="112196" y="293749"/>
                  </a:lnTo>
                  <a:lnTo>
                    <a:pt x="112651" y="293438"/>
                  </a:lnTo>
                  <a:lnTo>
                    <a:pt x="112962" y="292983"/>
                  </a:lnTo>
                  <a:lnTo>
                    <a:pt x="113168" y="292339"/>
                  </a:lnTo>
                  <a:lnTo>
                    <a:pt x="113106" y="291544"/>
                  </a:lnTo>
                  <a:lnTo>
                    <a:pt x="112935" y="291204"/>
                  </a:lnTo>
                  <a:lnTo>
                    <a:pt x="112985" y="290732"/>
                  </a:lnTo>
                  <a:lnTo>
                    <a:pt x="113037" y="290372"/>
                  </a:lnTo>
                  <a:lnTo>
                    <a:pt x="112944" y="289959"/>
                  </a:lnTo>
                  <a:lnTo>
                    <a:pt x="112766" y="289582"/>
                  </a:lnTo>
                  <a:lnTo>
                    <a:pt x="112756" y="289414"/>
                  </a:lnTo>
                  <a:lnTo>
                    <a:pt x="113161" y="288807"/>
                  </a:lnTo>
                  <a:lnTo>
                    <a:pt x="114022" y="288289"/>
                  </a:lnTo>
                  <a:lnTo>
                    <a:pt x="114159" y="288104"/>
                  </a:lnTo>
                  <a:lnTo>
                    <a:pt x="114264" y="287626"/>
                  </a:lnTo>
                  <a:lnTo>
                    <a:pt x="115301" y="287566"/>
                  </a:lnTo>
                  <a:lnTo>
                    <a:pt x="116416" y="287390"/>
                  </a:lnTo>
                  <a:lnTo>
                    <a:pt x="116719" y="287276"/>
                  </a:lnTo>
                  <a:lnTo>
                    <a:pt x="117095" y="287344"/>
                  </a:lnTo>
                  <a:lnTo>
                    <a:pt x="117416" y="287490"/>
                  </a:lnTo>
                  <a:lnTo>
                    <a:pt x="118644" y="286989"/>
                  </a:lnTo>
                  <a:lnTo>
                    <a:pt x="119100" y="287101"/>
                  </a:lnTo>
                  <a:lnTo>
                    <a:pt x="119317" y="287044"/>
                  </a:lnTo>
                  <a:lnTo>
                    <a:pt x="120395" y="286242"/>
                  </a:lnTo>
                  <a:lnTo>
                    <a:pt x="120711" y="286180"/>
                  </a:lnTo>
                  <a:lnTo>
                    <a:pt x="121012" y="285304"/>
                  </a:lnTo>
                  <a:lnTo>
                    <a:pt x="121086" y="284790"/>
                  </a:lnTo>
                  <a:lnTo>
                    <a:pt x="121370" y="284002"/>
                  </a:lnTo>
                  <a:lnTo>
                    <a:pt x="121992" y="283601"/>
                  </a:lnTo>
                  <a:lnTo>
                    <a:pt x="122190" y="283552"/>
                  </a:lnTo>
                  <a:lnTo>
                    <a:pt x="122641" y="282222"/>
                  </a:lnTo>
                  <a:lnTo>
                    <a:pt x="122473" y="281643"/>
                  </a:lnTo>
                  <a:lnTo>
                    <a:pt x="122507" y="281450"/>
                  </a:lnTo>
                  <a:lnTo>
                    <a:pt x="122831" y="280898"/>
                  </a:lnTo>
                  <a:lnTo>
                    <a:pt x="123073" y="280634"/>
                  </a:lnTo>
                  <a:lnTo>
                    <a:pt x="123693" y="280630"/>
                  </a:lnTo>
                  <a:lnTo>
                    <a:pt x="124404" y="280519"/>
                  </a:lnTo>
                  <a:lnTo>
                    <a:pt x="124517" y="280379"/>
                  </a:lnTo>
                  <a:lnTo>
                    <a:pt x="126732" y="279599"/>
                  </a:lnTo>
                  <a:lnTo>
                    <a:pt x="127664" y="279731"/>
                  </a:lnTo>
                  <a:lnTo>
                    <a:pt x="128348" y="279037"/>
                  </a:lnTo>
                  <a:lnTo>
                    <a:pt x="128708" y="278878"/>
                  </a:lnTo>
                  <a:lnTo>
                    <a:pt x="129334" y="278290"/>
                  </a:lnTo>
                  <a:lnTo>
                    <a:pt x="129583" y="278128"/>
                  </a:lnTo>
                  <a:lnTo>
                    <a:pt x="129838" y="278134"/>
                  </a:lnTo>
                  <a:lnTo>
                    <a:pt x="130168" y="277890"/>
                  </a:lnTo>
                  <a:lnTo>
                    <a:pt x="131318" y="276593"/>
                  </a:lnTo>
                  <a:lnTo>
                    <a:pt x="131370" y="276264"/>
                  </a:lnTo>
                  <a:lnTo>
                    <a:pt x="132055" y="275614"/>
                  </a:lnTo>
                  <a:lnTo>
                    <a:pt x="132599" y="275449"/>
                  </a:lnTo>
                  <a:lnTo>
                    <a:pt x="132851" y="275663"/>
                  </a:lnTo>
                  <a:lnTo>
                    <a:pt x="133864" y="275754"/>
                  </a:lnTo>
                  <a:lnTo>
                    <a:pt x="134154" y="275690"/>
                  </a:lnTo>
                  <a:lnTo>
                    <a:pt x="134496" y="275420"/>
                  </a:lnTo>
                  <a:lnTo>
                    <a:pt x="135137" y="275127"/>
                  </a:lnTo>
                  <a:lnTo>
                    <a:pt x="135669" y="275318"/>
                  </a:lnTo>
                  <a:lnTo>
                    <a:pt x="135973" y="275546"/>
                  </a:lnTo>
                  <a:lnTo>
                    <a:pt x="136245" y="275579"/>
                  </a:lnTo>
                  <a:lnTo>
                    <a:pt x="136414" y="275544"/>
                  </a:lnTo>
                  <a:lnTo>
                    <a:pt x="136757" y="275288"/>
                  </a:lnTo>
                  <a:lnTo>
                    <a:pt x="137134" y="275136"/>
                  </a:lnTo>
                  <a:lnTo>
                    <a:pt x="140125" y="275798"/>
                  </a:lnTo>
                  <a:lnTo>
                    <a:pt x="140903" y="275887"/>
                  </a:lnTo>
                  <a:lnTo>
                    <a:pt x="141551" y="276476"/>
                  </a:lnTo>
                  <a:lnTo>
                    <a:pt x="142237" y="276462"/>
                  </a:lnTo>
                  <a:lnTo>
                    <a:pt x="142662" y="276275"/>
                  </a:lnTo>
                  <a:lnTo>
                    <a:pt x="143528" y="275539"/>
                  </a:lnTo>
                  <a:lnTo>
                    <a:pt x="144082" y="274771"/>
                  </a:lnTo>
                  <a:lnTo>
                    <a:pt x="144456" y="274094"/>
                  </a:lnTo>
                  <a:lnTo>
                    <a:pt x="144961" y="273589"/>
                  </a:lnTo>
                  <a:lnTo>
                    <a:pt x="145612" y="273441"/>
                  </a:lnTo>
                  <a:lnTo>
                    <a:pt x="145713" y="273165"/>
                  </a:lnTo>
                  <a:lnTo>
                    <a:pt x="145772" y="273005"/>
                  </a:lnTo>
                  <a:lnTo>
                    <a:pt x="145644" y="272674"/>
                  </a:lnTo>
                  <a:lnTo>
                    <a:pt x="145655" y="271877"/>
                  </a:lnTo>
                  <a:lnTo>
                    <a:pt x="145920" y="271416"/>
                  </a:lnTo>
                  <a:lnTo>
                    <a:pt x="146152" y="270706"/>
                  </a:lnTo>
                  <a:lnTo>
                    <a:pt x="146153" y="270420"/>
                  </a:lnTo>
                  <a:lnTo>
                    <a:pt x="146450" y="269428"/>
                  </a:lnTo>
                  <a:lnTo>
                    <a:pt x="147029" y="268081"/>
                  </a:lnTo>
                  <a:lnTo>
                    <a:pt x="147206" y="267909"/>
                  </a:lnTo>
                  <a:lnTo>
                    <a:pt x="147925" y="267548"/>
                  </a:lnTo>
                  <a:lnTo>
                    <a:pt x="148297" y="266661"/>
                  </a:lnTo>
                  <a:lnTo>
                    <a:pt x="148381" y="266138"/>
                  </a:lnTo>
                  <a:lnTo>
                    <a:pt x="148838" y="265736"/>
                  </a:lnTo>
                  <a:lnTo>
                    <a:pt x="149320" y="265559"/>
                  </a:lnTo>
                  <a:lnTo>
                    <a:pt x="149643" y="265154"/>
                  </a:lnTo>
                  <a:lnTo>
                    <a:pt x="149697" y="264673"/>
                  </a:lnTo>
                  <a:lnTo>
                    <a:pt x="149336" y="263808"/>
                  </a:lnTo>
                  <a:lnTo>
                    <a:pt x="149312" y="262411"/>
                  </a:lnTo>
                  <a:lnTo>
                    <a:pt x="149360" y="261891"/>
                  </a:lnTo>
                  <a:lnTo>
                    <a:pt x="149532" y="261549"/>
                  </a:lnTo>
                  <a:lnTo>
                    <a:pt x="151176" y="260331"/>
                  </a:lnTo>
                  <a:lnTo>
                    <a:pt x="151318" y="260011"/>
                  </a:lnTo>
                  <a:lnTo>
                    <a:pt x="151314" y="259578"/>
                  </a:lnTo>
                  <a:lnTo>
                    <a:pt x="151198" y="259242"/>
                  </a:lnTo>
                  <a:lnTo>
                    <a:pt x="150987" y="258921"/>
                  </a:lnTo>
                  <a:lnTo>
                    <a:pt x="150569" y="258514"/>
                  </a:lnTo>
                  <a:lnTo>
                    <a:pt x="150553" y="258201"/>
                  </a:lnTo>
                  <a:lnTo>
                    <a:pt x="150712" y="257782"/>
                  </a:lnTo>
                  <a:lnTo>
                    <a:pt x="150652" y="257398"/>
                  </a:lnTo>
                  <a:lnTo>
                    <a:pt x="150241" y="256857"/>
                  </a:lnTo>
                  <a:lnTo>
                    <a:pt x="149726" y="255398"/>
                  </a:lnTo>
                  <a:lnTo>
                    <a:pt x="148999" y="254427"/>
                  </a:lnTo>
                  <a:lnTo>
                    <a:pt x="148812" y="253433"/>
                  </a:lnTo>
                  <a:lnTo>
                    <a:pt x="148779" y="252808"/>
                  </a:lnTo>
                  <a:lnTo>
                    <a:pt x="148849" y="252639"/>
                  </a:lnTo>
                  <a:lnTo>
                    <a:pt x="149345" y="252523"/>
                  </a:lnTo>
                  <a:lnTo>
                    <a:pt x="149660" y="252277"/>
                  </a:lnTo>
                  <a:lnTo>
                    <a:pt x="149756" y="252065"/>
                  </a:lnTo>
                  <a:lnTo>
                    <a:pt x="149814" y="251819"/>
                  </a:lnTo>
                  <a:lnTo>
                    <a:pt x="149656" y="250915"/>
                  </a:lnTo>
                  <a:lnTo>
                    <a:pt x="149873" y="249788"/>
                  </a:lnTo>
                  <a:lnTo>
                    <a:pt x="150063" y="249827"/>
                  </a:lnTo>
                  <a:lnTo>
                    <a:pt x="150556" y="249667"/>
                  </a:lnTo>
                  <a:lnTo>
                    <a:pt x="151496" y="248926"/>
                  </a:lnTo>
                  <a:lnTo>
                    <a:pt x="152570" y="248238"/>
                  </a:lnTo>
                  <a:lnTo>
                    <a:pt x="152999" y="248276"/>
                  </a:lnTo>
                  <a:lnTo>
                    <a:pt x="153190" y="248457"/>
                  </a:lnTo>
                  <a:lnTo>
                    <a:pt x="154276" y="248752"/>
                  </a:lnTo>
                  <a:lnTo>
                    <a:pt x="155203" y="248361"/>
                  </a:lnTo>
                  <a:lnTo>
                    <a:pt x="155552" y="248502"/>
                  </a:lnTo>
                  <a:lnTo>
                    <a:pt x="156703" y="249218"/>
                  </a:lnTo>
                  <a:lnTo>
                    <a:pt x="156888" y="249420"/>
                  </a:lnTo>
                  <a:lnTo>
                    <a:pt x="157799" y="250044"/>
                  </a:lnTo>
                  <a:lnTo>
                    <a:pt x="158218" y="250278"/>
                  </a:lnTo>
                  <a:lnTo>
                    <a:pt x="158358" y="250262"/>
                  </a:lnTo>
                  <a:lnTo>
                    <a:pt x="158772" y="250673"/>
                  </a:lnTo>
                  <a:lnTo>
                    <a:pt x="159445" y="251735"/>
                  </a:lnTo>
                  <a:lnTo>
                    <a:pt x="160073" y="251319"/>
                  </a:lnTo>
                  <a:lnTo>
                    <a:pt x="160607" y="250817"/>
                  </a:lnTo>
                  <a:lnTo>
                    <a:pt x="160836" y="250716"/>
                  </a:lnTo>
                  <a:lnTo>
                    <a:pt x="161315" y="250651"/>
                  </a:lnTo>
                  <a:lnTo>
                    <a:pt x="161522" y="250345"/>
                  </a:lnTo>
                  <a:lnTo>
                    <a:pt x="161511" y="250182"/>
                  </a:lnTo>
                  <a:lnTo>
                    <a:pt x="161038" y="249487"/>
                  </a:lnTo>
                  <a:lnTo>
                    <a:pt x="160955" y="249264"/>
                  </a:lnTo>
                  <a:lnTo>
                    <a:pt x="160969" y="249109"/>
                  </a:lnTo>
                  <a:lnTo>
                    <a:pt x="161468" y="248109"/>
                  </a:lnTo>
                  <a:lnTo>
                    <a:pt x="162816" y="246709"/>
                  </a:lnTo>
                  <a:lnTo>
                    <a:pt x="162923" y="245644"/>
                  </a:lnTo>
                  <a:lnTo>
                    <a:pt x="162828" y="245170"/>
                  </a:lnTo>
                  <a:lnTo>
                    <a:pt x="162894" y="244956"/>
                  </a:lnTo>
                  <a:lnTo>
                    <a:pt x="163041" y="244773"/>
                  </a:lnTo>
                  <a:lnTo>
                    <a:pt x="163626" y="244395"/>
                  </a:lnTo>
                  <a:lnTo>
                    <a:pt x="163846" y="243609"/>
                  </a:lnTo>
                  <a:lnTo>
                    <a:pt x="163622" y="243361"/>
                  </a:lnTo>
                  <a:lnTo>
                    <a:pt x="163343" y="243271"/>
                  </a:lnTo>
                  <a:lnTo>
                    <a:pt x="163153" y="243364"/>
                  </a:lnTo>
                  <a:lnTo>
                    <a:pt x="162973" y="243363"/>
                  </a:lnTo>
                  <a:lnTo>
                    <a:pt x="162457" y="242965"/>
                  </a:lnTo>
                  <a:lnTo>
                    <a:pt x="162260" y="241494"/>
                  </a:lnTo>
                  <a:lnTo>
                    <a:pt x="162848" y="240721"/>
                  </a:lnTo>
                  <a:lnTo>
                    <a:pt x="162841" y="240057"/>
                  </a:lnTo>
                  <a:lnTo>
                    <a:pt x="162954" y="239770"/>
                  </a:lnTo>
                  <a:lnTo>
                    <a:pt x="163076" y="239560"/>
                  </a:lnTo>
                  <a:lnTo>
                    <a:pt x="164264" y="238942"/>
                  </a:lnTo>
                  <a:lnTo>
                    <a:pt x="164968" y="238653"/>
                  </a:lnTo>
                  <a:lnTo>
                    <a:pt x="165520" y="238551"/>
                  </a:lnTo>
                  <a:lnTo>
                    <a:pt x="166000" y="238223"/>
                  </a:lnTo>
                  <a:lnTo>
                    <a:pt x="167881" y="236206"/>
                  </a:lnTo>
                  <a:lnTo>
                    <a:pt x="168332" y="236001"/>
                  </a:lnTo>
                  <a:lnTo>
                    <a:pt x="168669" y="235992"/>
                  </a:lnTo>
                  <a:lnTo>
                    <a:pt x="169636" y="235157"/>
                  </a:lnTo>
                  <a:lnTo>
                    <a:pt x="169674" y="234936"/>
                  </a:lnTo>
                  <a:lnTo>
                    <a:pt x="169590" y="234556"/>
                  </a:lnTo>
                  <a:lnTo>
                    <a:pt x="169598" y="234302"/>
                  </a:lnTo>
                  <a:lnTo>
                    <a:pt x="170471" y="233942"/>
                  </a:lnTo>
                  <a:lnTo>
                    <a:pt x="170925" y="233529"/>
                  </a:lnTo>
                  <a:lnTo>
                    <a:pt x="171127" y="233200"/>
                  </a:lnTo>
                  <a:lnTo>
                    <a:pt x="172469" y="232364"/>
                  </a:lnTo>
                  <a:lnTo>
                    <a:pt x="172779" y="231811"/>
                  </a:lnTo>
                  <a:lnTo>
                    <a:pt x="172805" y="231362"/>
                  </a:lnTo>
                  <a:lnTo>
                    <a:pt x="172921" y="231180"/>
                  </a:lnTo>
                  <a:lnTo>
                    <a:pt x="174071" y="230359"/>
                  </a:lnTo>
                  <a:lnTo>
                    <a:pt x="174556" y="229912"/>
                  </a:lnTo>
                  <a:lnTo>
                    <a:pt x="175179" y="229501"/>
                  </a:lnTo>
                  <a:lnTo>
                    <a:pt x="175780" y="229163"/>
                  </a:lnTo>
                  <a:lnTo>
                    <a:pt x="176076" y="229177"/>
                  </a:lnTo>
                  <a:lnTo>
                    <a:pt x="176588" y="228862"/>
                  </a:lnTo>
                  <a:lnTo>
                    <a:pt x="177250" y="228014"/>
                  </a:lnTo>
                  <a:lnTo>
                    <a:pt x="177935" y="227460"/>
                  </a:lnTo>
                  <a:lnTo>
                    <a:pt x="178515" y="227383"/>
                  </a:lnTo>
                  <a:lnTo>
                    <a:pt x="179057" y="227830"/>
                  </a:lnTo>
                  <a:lnTo>
                    <a:pt x="180338" y="228516"/>
                  </a:lnTo>
                  <a:lnTo>
                    <a:pt x="180547" y="228765"/>
                  </a:lnTo>
                  <a:lnTo>
                    <a:pt x="180522" y="229214"/>
                  </a:lnTo>
                  <a:lnTo>
                    <a:pt x="180607" y="229823"/>
                  </a:lnTo>
                  <a:lnTo>
                    <a:pt x="181163" y="229823"/>
                  </a:lnTo>
                  <a:lnTo>
                    <a:pt x="181657" y="229967"/>
                  </a:lnTo>
                  <a:lnTo>
                    <a:pt x="182160" y="230465"/>
                  </a:lnTo>
                  <a:lnTo>
                    <a:pt x="182574" y="230573"/>
                  </a:lnTo>
                  <a:lnTo>
                    <a:pt x="182882" y="230882"/>
                  </a:lnTo>
                  <a:lnTo>
                    <a:pt x="183187" y="231317"/>
                  </a:lnTo>
                  <a:lnTo>
                    <a:pt x="183548" y="231598"/>
                  </a:lnTo>
                  <a:lnTo>
                    <a:pt x="183754" y="231903"/>
                  </a:lnTo>
                  <a:lnTo>
                    <a:pt x="183760" y="232434"/>
                  </a:lnTo>
                  <a:lnTo>
                    <a:pt x="183320" y="233133"/>
                  </a:lnTo>
                  <a:lnTo>
                    <a:pt x="182903" y="233732"/>
                  </a:lnTo>
                  <a:lnTo>
                    <a:pt x="182292" y="235607"/>
                  </a:lnTo>
                  <a:lnTo>
                    <a:pt x="182090" y="235861"/>
                  </a:lnTo>
                  <a:lnTo>
                    <a:pt x="182059" y="236044"/>
                  </a:lnTo>
                  <a:lnTo>
                    <a:pt x="182051" y="236520"/>
                  </a:lnTo>
                  <a:lnTo>
                    <a:pt x="182498" y="237460"/>
                  </a:lnTo>
                  <a:lnTo>
                    <a:pt x="183196" y="237545"/>
                  </a:lnTo>
                  <a:lnTo>
                    <a:pt x="183627" y="238195"/>
                  </a:lnTo>
                  <a:lnTo>
                    <a:pt x="183398" y="238658"/>
                  </a:lnTo>
                  <a:lnTo>
                    <a:pt x="183140" y="240183"/>
                  </a:lnTo>
                  <a:lnTo>
                    <a:pt x="183125" y="240634"/>
                  </a:lnTo>
                  <a:lnTo>
                    <a:pt x="183302" y="241200"/>
                  </a:lnTo>
                  <a:lnTo>
                    <a:pt x="183703" y="241342"/>
                  </a:lnTo>
                  <a:lnTo>
                    <a:pt x="184607" y="241405"/>
                  </a:lnTo>
                  <a:lnTo>
                    <a:pt x="185241" y="241197"/>
                  </a:lnTo>
                  <a:lnTo>
                    <a:pt x="185557" y="240992"/>
                  </a:lnTo>
                  <a:lnTo>
                    <a:pt x="186870" y="240905"/>
                  </a:lnTo>
                  <a:lnTo>
                    <a:pt x="187289" y="241040"/>
                  </a:lnTo>
                  <a:lnTo>
                    <a:pt x="187526" y="241735"/>
                  </a:lnTo>
                  <a:lnTo>
                    <a:pt x="187724" y="241832"/>
                  </a:lnTo>
                  <a:lnTo>
                    <a:pt x="188695" y="242097"/>
                  </a:lnTo>
                  <a:lnTo>
                    <a:pt x="189869" y="242154"/>
                  </a:lnTo>
                  <a:lnTo>
                    <a:pt x="190265" y="241093"/>
                  </a:lnTo>
                  <a:lnTo>
                    <a:pt x="190595" y="240499"/>
                  </a:lnTo>
                  <a:lnTo>
                    <a:pt x="191360" y="239824"/>
                  </a:lnTo>
                  <a:lnTo>
                    <a:pt x="191710" y="239602"/>
                  </a:lnTo>
                  <a:lnTo>
                    <a:pt x="192224" y="239405"/>
                  </a:lnTo>
                  <a:lnTo>
                    <a:pt x="192580" y="239006"/>
                  </a:lnTo>
                  <a:lnTo>
                    <a:pt x="193564" y="238663"/>
                  </a:lnTo>
                  <a:lnTo>
                    <a:pt x="193777" y="238451"/>
                  </a:lnTo>
                  <a:lnTo>
                    <a:pt x="194244" y="238180"/>
                  </a:lnTo>
                  <a:lnTo>
                    <a:pt x="194704" y="238149"/>
                  </a:lnTo>
                  <a:lnTo>
                    <a:pt x="195314" y="237783"/>
                  </a:lnTo>
                  <a:lnTo>
                    <a:pt x="195508" y="237721"/>
                  </a:lnTo>
                  <a:lnTo>
                    <a:pt x="196005" y="236917"/>
                  </a:lnTo>
                  <a:lnTo>
                    <a:pt x="197302" y="235362"/>
                  </a:lnTo>
                  <a:lnTo>
                    <a:pt x="197596" y="235134"/>
                  </a:lnTo>
                  <a:lnTo>
                    <a:pt x="197692" y="234968"/>
                  </a:lnTo>
                  <a:lnTo>
                    <a:pt x="197655" y="234615"/>
                  </a:lnTo>
                  <a:lnTo>
                    <a:pt x="197762" y="234370"/>
                  </a:lnTo>
                  <a:lnTo>
                    <a:pt x="198664" y="233885"/>
                  </a:lnTo>
                  <a:lnTo>
                    <a:pt x="199650" y="232777"/>
                  </a:lnTo>
                  <a:lnTo>
                    <a:pt x="200079" y="232514"/>
                  </a:lnTo>
                  <a:lnTo>
                    <a:pt x="203743" y="222282"/>
                  </a:lnTo>
                  <a:lnTo>
                    <a:pt x="204342" y="220606"/>
                  </a:lnTo>
                  <a:lnTo>
                    <a:pt x="204833" y="219903"/>
                  </a:lnTo>
                  <a:lnTo>
                    <a:pt x="206321" y="218282"/>
                  </a:lnTo>
                  <a:lnTo>
                    <a:pt x="207383" y="217753"/>
                  </a:lnTo>
                  <a:lnTo>
                    <a:pt x="207501" y="217215"/>
                  </a:lnTo>
                  <a:lnTo>
                    <a:pt x="207812" y="216748"/>
                  </a:lnTo>
                  <a:lnTo>
                    <a:pt x="208285" y="216556"/>
                  </a:lnTo>
                  <a:lnTo>
                    <a:pt x="208822" y="216281"/>
                  </a:lnTo>
                  <a:lnTo>
                    <a:pt x="209417" y="215745"/>
                  </a:lnTo>
                  <a:lnTo>
                    <a:pt x="209460" y="215590"/>
                  </a:lnTo>
                  <a:lnTo>
                    <a:pt x="209977" y="214912"/>
                  </a:lnTo>
                  <a:lnTo>
                    <a:pt x="210554" y="214596"/>
                  </a:lnTo>
                  <a:lnTo>
                    <a:pt x="210762" y="214737"/>
                  </a:lnTo>
                  <a:lnTo>
                    <a:pt x="210963" y="214811"/>
                  </a:lnTo>
                  <a:lnTo>
                    <a:pt x="212159" y="214661"/>
                  </a:lnTo>
                  <a:lnTo>
                    <a:pt x="212637" y="214282"/>
                  </a:lnTo>
                  <a:lnTo>
                    <a:pt x="212991" y="214152"/>
                  </a:lnTo>
                  <a:lnTo>
                    <a:pt x="213417" y="213795"/>
                  </a:lnTo>
                  <a:lnTo>
                    <a:pt x="213851" y="213696"/>
                  </a:lnTo>
                  <a:lnTo>
                    <a:pt x="214206" y="213437"/>
                  </a:lnTo>
                  <a:lnTo>
                    <a:pt x="215191" y="212444"/>
                  </a:lnTo>
                  <a:lnTo>
                    <a:pt x="215309" y="212128"/>
                  </a:lnTo>
                  <a:lnTo>
                    <a:pt x="215760" y="211639"/>
                  </a:lnTo>
                  <a:lnTo>
                    <a:pt x="216320" y="211221"/>
                  </a:lnTo>
                  <a:lnTo>
                    <a:pt x="217357" y="210770"/>
                  </a:lnTo>
                  <a:lnTo>
                    <a:pt x="218466" y="211568"/>
                  </a:lnTo>
                  <a:lnTo>
                    <a:pt x="218673" y="211579"/>
                  </a:lnTo>
                  <a:lnTo>
                    <a:pt x="219193" y="211360"/>
                  </a:lnTo>
                  <a:lnTo>
                    <a:pt x="219600" y="211561"/>
                  </a:lnTo>
                  <a:lnTo>
                    <a:pt x="219873" y="211601"/>
                  </a:lnTo>
                  <a:lnTo>
                    <a:pt x="220219" y="211459"/>
                  </a:lnTo>
                  <a:lnTo>
                    <a:pt x="220435" y="211053"/>
                  </a:lnTo>
                  <a:lnTo>
                    <a:pt x="220702" y="210475"/>
                  </a:lnTo>
                  <a:lnTo>
                    <a:pt x="221172" y="210366"/>
                  </a:lnTo>
                  <a:lnTo>
                    <a:pt x="221537" y="210338"/>
                  </a:lnTo>
                  <a:lnTo>
                    <a:pt x="221738" y="210528"/>
                  </a:lnTo>
                  <a:lnTo>
                    <a:pt x="222279" y="210639"/>
                  </a:lnTo>
                  <a:lnTo>
                    <a:pt x="222594" y="210303"/>
                  </a:lnTo>
                  <a:lnTo>
                    <a:pt x="222687" y="210060"/>
                  </a:lnTo>
                  <a:lnTo>
                    <a:pt x="222833" y="209620"/>
                  </a:lnTo>
                  <a:lnTo>
                    <a:pt x="223232" y="209246"/>
                  </a:lnTo>
                  <a:lnTo>
                    <a:pt x="223370" y="209114"/>
                  </a:lnTo>
                  <a:lnTo>
                    <a:pt x="223461" y="208977"/>
                  </a:lnTo>
                  <a:lnTo>
                    <a:pt x="223517" y="208824"/>
                  </a:lnTo>
                  <a:lnTo>
                    <a:pt x="224167" y="207989"/>
                  </a:lnTo>
                  <a:lnTo>
                    <a:pt x="224490" y="207433"/>
                  </a:lnTo>
                  <a:lnTo>
                    <a:pt x="224568" y="206713"/>
                  </a:lnTo>
                  <a:lnTo>
                    <a:pt x="224656" y="206381"/>
                  </a:lnTo>
                  <a:lnTo>
                    <a:pt x="225057" y="206179"/>
                  </a:lnTo>
                  <a:lnTo>
                    <a:pt x="225568" y="205905"/>
                  </a:lnTo>
                  <a:lnTo>
                    <a:pt x="225876" y="205869"/>
                  </a:lnTo>
                  <a:lnTo>
                    <a:pt x="226672" y="206027"/>
                  </a:lnTo>
                  <a:lnTo>
                    <a:pt x="227082" y="206272"/>
                  </a:lnTo>
                  <a:lnTo>
                    <a:pt x="227436" y="206548"/>
                  </a:lnTo>
                  <a:lnTo>
                    <a:pt x="227959" y="206863"/>
                  </a:lnTo>
                  <a:lnTo>
                    <a:pt x="228387" y="206970"/>
                  </a:lnTo>
                  <a:lnTo>
                    <a:pt x="228891" y="207025"/>
                  </a:lnTo>
                  <a:lnTo>
                    <a:pt x="229315" y="207322"/>
                  </a:lnTo>
                  <a:lnTo>
                    <a:pt x="229468" y="207446"/>
                  </a:lnTo>
                  <a:lnTo>
                    <a:pt x="229614" y="207525"/>
                  </a:lnTo>
                  <a:lnTo>
                    <a:pt x="230057" y="207514"/>
                  </a:lnTo>
                  <a:lnTo>
                    <a:pt x="230426" y="207368"/>
                  </a:lnTo>
                  <a:lnTo>
                    <a:pt x="230599" y="207126"/>
                  </a:lnTo>
                  <a:lnTo>
                    <a:pt x="230772" y="206934"/>
                  </a:lnTo>
                  <a:lnTo>
                    <a:pt x="231109" y="206848"/>
                  </a:lnTo>
                  <a:lnTo>
                    <a:pt x="232094" y="206696"/>
                  </a:lnTo>
                  <a:lnTo>
                    <a:pt x="232636" y="206373"/>
                  </a:lnTo>
                  <a:lnTo>
                    <a:pt x="233543" y="206016"/>
                  </a:lnTo>
                  <a:lnTo>
                    <a:pt x="234117" y="206708"/>
                  </a:lnTo>
                  <a:lnTo>
                    <a:pt x="234696" y="207800"/>
                  </a:lnTo>
                  <a:lnTo>
                    <a:pt x="235378" y="208786"/>
                  </a:lnTo>
                  <a:lnTo>
                    <a:pt x="235500" y="209524"/>
                  </a:lnTo>
                  <a:lnTo>
                    <a:pt x="235431" y="210150"/>
                  </a:lnTo>
                  <a:lnTo>
                    <a:pt x="236607" y="211910"/>
                  </a:lnTo>
                  <a:lnTo>
                    <a:pt x="237067" y="212131"/>
                  </a:lnTo>
                  <a:lnTo>
                    <a:pt x="238462" y="211870"/>
                  </a:lnTo>
                  <a:lnTo>
                    <a:pt x="239117" y="211375"/>
                  </a:lnTo>
                  <a:lnTo>
                    <a:pt x="239531" y="211173"/>
                  </a:lnTo>
                  <a:lnTo>
                    <a:pt x="240024" y="211374"/>
                  </a:lnTo>
                  <a:lnTo>
                    <a:pt x="240400" y="211385"/>
                  </a:lnTo>
                  <a:lnTo>
                    <a:pt x="241875" y="211096"/>
                  </a:lnTo>
                  <a:lnTo>
                    <a:pt x="242592" y="210903"/>
                  </a:lnTo>
                  <a:lnTo>
                    <a:pt x="243942" y="209862"/>
                  </a:lnTo>
                  <a:lnTo>
                    <a:pt x="244598" y="209590"/>
                  </a:lnTo>
                  <a:lnTo>
                    <a:pt x="245039" y="208388"/>
                  </a:lnTo>
                  <a:lnTo>
                    <a:pt x="244962" y="207925"/>
                  </a:lnTo>
                  <a:lnTo>
                    <a:pt x="245115" y="207469"/>
                  </a:lnTo>
                  <a:lnTo>
                    <a:pt x="246348" y="207472"/>
                  </a:lnTo>
                  <a:lnTo>
                    <a:pt x="247157" y="207976"/>
                  </a:lnTo>
                  <a:lnTo>
                    <a:pt x="247738" y="207983"/>
                  </a:lnTo>
                  <a:lnTo>
                    <a:pt x="248162" y="207333"/>
                  </a:lnTo>
                  <a:lnTo>
                    <a:pt x="248326" y="206578"/>
                  </a:lnTo>
                  <a:lnTo>
                    <a:pt x="248267" y="206439"/>
                  </a:lnTo>
                  <a:lnTo>
                    <a:pt x="253720" y="190984"/>
                  </a:lnTo>
                  <a:lnTo>
                    <a:pt x="255533" y="186529"/>
                  </a:lnTo>
                  <a:lnTo>
                    <a:pt x="256011" y="185139"/>
                  </a:lnTo>
                  <a:lnTo>
                    <a:pt x="257218" y="181633"/>
                  </a:lnTo>
                  <a:lnTo>
                    <a:pt x="258026" y="179283"/>
                  </a:lnTo>
                  <a:lnTo>
                    <a:pt x="259117" y="178293"/>
                  </a:lnTo>
                  <a:lnTo>
                    <a:pt x="259491" y="178269"/>
                  </a:lnTo>
                  <a:lnTo>
                    <a:pt x="260301" y="177834"/>
                  </a:lnTo>
                  <a:lnTo>
                    <a:pt x="261111" y="177018"/>
                  </a:lnTo>
                  <a:lnTo>
                    <a:pt x="261430" y="176621"/>
                  </a:lnTo>
                  <a:lnTo>
                    <a:pt x="261571" y="176134"/>
                  </a:lnTo>
                  <a:lnTo>
                    <a:pt x="262614" y="174321"/>
                  </a:lnTo>
                  <a:lnTo>
                    <a:pt x="263183" y="173545"/>
                  </a:lnTo>
                  <a:lnTo>
                    <a:pt x="263872" y="173025"/>
                  </a:lnTo>
                  <a:lnTo>
                    <a:pt x="264418" y="172508"/>
                  </a:lnTo>
                  <a:lnTo>
                    <a:pt x="264858" y="171994"/>
                  </a:lnTo>
                  <a:lnTo>
                    <a:pt x="265705" y="171253"/>
                  </a:lnTo>
                  <a:lnTo>
                    <a:pt x="266923" y="170828"/>
                  </a:lnTo>
                  <a:lnTo>
                    <a:pt x="267991" y="170313"/>
                  </a:lnTo>
                  <a:lnTo>
                    <a:pt x="268461" y="169779"/>
                  </a:lnTo>
                  <a:lnTo>
                    <a:pt x="269236" y="169061"/>
                  </a:lnTo>
                  <a:lnTo>
                    <a:pt x="269891" y="168983"/>
                  </a:lnTo>
                  <a:lnTo>
                    <a:pt x="270363" y="169357"/>
                  </a:lnTo>
                  <a:lnTo>
                    <a:pt x="270637" y="169764"/>
                  </a:lnTo>
                  <a:lnTo>
                    <a:pt x="271029" y="170152"/>
                  </a:lnTo>
                  <a:lnTo>
                    <a:pt x="271451" y="170231"/>
                  </a:lnTo>
                  <a:lnTo>
                    <a:pt x="271775" y="170179"/>
                  </a:lnTo>
                  <a:lnTo>
                    <a:pt x="272200" y="170306"/>
                  </a:lnTo>
                  <a:lnTo>
                    <a:pt x="273383" y="170890"/>
                  </a:lnTo>
                  <a:lnTo>
                    <a:pt x="273781" y="171197"/>
                  </a:lnTo>
                  <a:lnTo>
                    <a:pt x="274210" y="171074"/>
                  </a:lnTo>
                  <a:lnTo>
                    <a:pt x="274425" y="171138"/>
                  </a:lnTo>
                  <a:lnTo>
                    <a:pt x="274760" y="171182"/>
                  </a:lnTo>
                  <a:lnTo>
                    <a:pt x="275186" y="171178"/>
                  </a:lnTo>
                  <a:lnTo>
                    <a:pt x="275949" y="171002"/>
                  </a:lnTo>
                  <a:lnTo>
                    <a:pt x="276335" y="170874"/>
                  </a:lnTo>
                  <a:lnTo>
                    <a:pt x="276867" y="170489"/>
                  </a:lnTo>
                  <a:lnTo>
                    <a:pt x="277378" y="170233"/>
                  </a:lnTo>
                  <a:lnTo>
                    <a:pt x="277831" y="170112"/>
                  </a:lnTo>
                  <a:lnTo>
                    <a:pt x="278441" y="170131"/>
                  </a:lnTo>
                  <a:lnTo>
                    <a:pt x="279060" y="170281"/>
                  </a:lnTo>
                  <a:lnTo>
                    <a:pt x="279569" y="170562"/>
                  </a:lnTo>
                  <a:lnTo>
                    <a:pt x="280088" y="170781"/>
                  </a:lnTo>
                  <a:lnTo>
                    <a:pt x="280736" y="170512"/>
                  </a:lnTo>
                  <a:lnTo>
                    <a:pt x="280826" y="170002"/>
                  </a:lnTo>
                  <a:lnTo>
                    <a:pt x="280822" y="169504"/>
                  </a:lnTo>
                  <a:lnTo>
                    <a:pt x="280428" y="168953"/>
                  </a:lnTo>
                  <a:lnTo>
                    <a:pt x="279633" y="168589"/>
                  </a:lnTo>
                  <a:lnTo>
                    <a:pt x="279091" y="168530"/>
                  </a:lnTo>
                  <a:lnTo>
                    <a:pt x="278667" y="168199"/>
                  </a:lnTo>
                  <a:lnTo>
                    <a:pt x="278466" y="167981"/>
                  </a:lnTo>
                  <a:lnTo>
                    <a:pt x="278255" y="167462"/>
                  </a:lnTo>
                  <a:lnTo>
                    <a:pt x="278157" y="167126"/>
                  </a:lnTo>
                  <a:lnTo>
                    <a:pt x="278074" y="166636"/>
                  </a:lnTo>
                  <a:lnTo>
                    <a:pt x="277723" y="166012"/>
                  </a:lnTo>
                  <a:lnTo>
                    <a:pt x="276999" y="165366"/>
                  </a:lnTo>
                  <a:lnTo>
                    <a:pt x="276741" y="165047"/>
                  </a:lnTo>
                  <a:lnTo>
                    <a:pt x="276737" y="164544"/>
                  </a:lnTo>
                  <a:lnTo>
                    <a:pt x="276832" y="164074"/>
                  </a:lnTo>
                  <a:lnTo>
                    <a:pt x="276815" y="163320"/>
                  </a:lnTo>
                  <a:lnTo>
                    <a:pt x="276677" y="162991"/>
                  </a:lnTo>
                  <a:lnTo>
                    <a:pt x="276517" y="162766"/>
                  </a:lnTo>
                  <a:lnTo>
                    <a:pt x="276179" y="162457"/>
                  </a:lnTo>
                  <a:lnTo>
                    <a:pt x="275637" y="162159"/>
                  </a:lnTo>
                  <a:lnTo>
                    <a:pt x="275330" y="161556"/>
                  </a:lnTo>
                  <a:lnTo>
                    <a:pt x="275206" y="160821"/>
                  </a:lnTo>
                  <a:lnTo>
                    <a:pt x="275264" y="160206"/>
                  </a:lnTo>
                  <a:lnTo>
                    <a:pt x="275666" y="159753"/>
                  </a:lnTo>
                  <a:lnTo>
                    <a:pt x="276129" y="159365"/>
                  </a:lnTo>
                  <a:lnTo>
                    <a:pt x="277029" y="158154"/>
                  </a:lnTo>
                  <a:lnTo>
                    <a:pt x="277203" y="157199"/>
                  </a:lnTo>
                  <a:lnTo>
                    <a:pt x="277214" y="156546"/>
                  </a:lnTo>
                  <a:lnTo>
                    <a:pt x="277329" y="156022"/>
                  </a:lnTo>
                  <a:lnTo>
                    <a:pt x="277279" y="155728"/>
                  </a:lnTo>
                  <a:lnTo>
                    <a:pt x="277172" y="155342"/>
                  </a:lnTo>
                  <a:lnTo>
                    <a:pt x="277137" y="154895"/>
                  </a:lnTo>
                  <a:lnTo>
                    <a:pt x="277189" y="154482"/>
                  </a:lnTo>
                  <a:lnTo>
                    <a:pt x="277084" y="153915"/>
                  </a:lnTo>
                  <a:lnTo>
                    <a:pt x="276932" y="153586"/>
                  </a:lnTo>
                  <a:lnTo>
                    <a:pt x="276859" y="153026"/>
                  </a:lnTo>
                  <a:lnTo>
                    <a:pt x="277513" y="152171"/>
                  </a:lnTo>
                  <a:lnTo>
                    <a:pt x="278302" y="151740"/>
                  </a:lnTo>
                  <a:lnTo>
                    <a:pt x="278525" y="151739"/>
                  </a:lnTo>
                  <a:lnTo>
                    <a:pt x="278652" y="151602"/>
                  </a:lnTo>
                  <a:lnTo>
                    <a:pt x="278885" y="151090"/>
                  </a:lnTo>
                  <a:lnTo>
                    <a:pt x="278844" y="150299"/>
                  </a:lnTo>
                  <a:lnTo>
                    <a:pt x="278780" y="150134"/>
                  </a:lnTo>
                  <a:lnTo>
                    <a:pt x="278585" y="150013"/>
                  </a:lnTo>
                  <a:lnTo>
                    <a:pt x="278239" y="148698"/>
                  </a:lnTo>
                  <a:lnTo>
                    <a:pt x="278232" y="147682"/>
                  </a:lnTo>
                  <a:lnTo>
                    <a:pt x="278079" y="147438"/>
                  </a:lnTo>
                  <a:lnTo>
                    <a:pt x="277961" y="147050"/>
                  </a:lnTo>
                  <a:lnTo>
                    <a:pt x="277817" y="146914"/>
                  </a:lnTo>
                  <a:lnTo>
                    <a:pt x="277603" y="146832"/>
                  </a:lnTo>
                  <a:lnTo>
                    <a:pt x="277534" y="146420"/>
                  </a:lnTo>
                  <a:lnTo>
                    <a:pt x="277683" y="145919"/>
                  </a:lnTo>
                  <a:lnTo>
                    <a:pt x="277742" y="145787"/>
                  </a:lnTo>
                  <a:lnTo>
                    <a:pt x="277614" y="145413"/>
                  </a:lnTo>
                  <a:lnTo>
                    <a:pt x="277602" y="145281"/>
                  </a:lnTo>
                  <a:lnTo>
                    <a:pt x="277327" y="144873"/>
                  </a:lnTo>
                  <a:lnTo>
                    <a:pt x="277275" y="144677"/>
                  </a:lnTo>
                  <a:lnTo>
                    <a:pt x="277186" y="144503"/>
                  </a:lnTo>
                  <a:lnTo>
                    <a:pt x="277107" y="144363"/>
                  </a:lnTo>
                  <a:lnTo>
                    <a:pt x="276748" y="143661"/>
                  </a:lnTo>
                  <a:lnTo>
                    <a:pt x="276018" y="142926"/>
                  </a:lnTo>
                  <a:lnTo>
                    <a:pt x="275790" y="142070"/>
                  </a:lnTo>
                  <a:lnTo>
                    <a:pt x="275724" y="141473"/>
                  </a:lnTo>
                  <a:lnTo>
                    <a:pt x="276643" y="141224"/>
                  </a:lnTo>
                  <a:lnTo>
                    <a:pt x="276572" y="140807"/>
                  </a:lnTo>
                  <a:lnTo>
                    <a:pt x="276741" y="140087"/>
                  </a:lnTo>
                  <a:lnTo>
                    <a:pt x="277056" y="139331"/>
                  </a:lnTo>
                  <a:lnTo>
                    <a:pt x="277425" y="138811"/>
                  </a:lnTo>
                  <a:lnTo>
                    <a:pt x="277439" y="138250"/>
                  </a:lnTo>
                  <a:lnTo>
                    <a:pt x="277229" y="137731"/>
                  </a:lnTo>
                  <a:lnTo>
                    <a:pt x="276916" y="137330"/>
                  </a:lnTo>
                  <a:lnTo>
                    <a:pt x="276801" y="136896"/>
                  </a:lnTo>
                  <a:lnTo>
                    <a:pt x="276993" y="136421"/>
                  </a:lnTo>
                  <a:lnTo>
                    <a:pt x="277456" y="136461"/>
                  </a:lnTo>
                  <a:lnTo>
                    <a:pt x="278198" y="136230"/>
                  </a:lnTo>
                  <a:lnTo>
                    <a:pt x="278484" y="135869"/>
                  </a:lnTo>
                  <a:lnTo>
                    <a:pt x="278370" y="135340"/>
                  </a:lnTo>
                  <a:lnTo>
                    <a:pt x="278049" y="134724"/>
                  </a:lnTo>
                  <a:lnTo>
                    <a:pt x="277757" y="133792"/>
                  </a:lnTo>
                  <a:lnTo>
                    <a:pt x="277997" y="133365"/>
                  </a:lnTo>
                  <a:lnTo>
                    <a:pt x="286963" y="131992"/>
                  </a:lnTo>
                  <a:lnTo>
                    <a:pt x="296449" y="131326"/>
                  </a:lnTo>
                  <a:lnTo>
                    <a:pt x="298940" y="131000"/>
                  </a:lnTo>
                  <a:lnTo>
                    <a:pt x="300179" y="130904"/>
                  </a:lnTo>
                  <a:lnTo>
                    <a:pt x="301655" y="130441"/>
                  </a:lnTo>
                  <a:lnTo>
                    <a:pt x="305736" y="130269"/>
                  </a:lnTo>
                  <a:lnTo>
                    <a:pt x="313654" y="129211"/>
                  </a:lnTo>
                  <a:lnTo>
                    <a:pt x="316168" y="128764"/>
                  </a:lnTo>
                  <a:lnTo>
                    <a:pt x="321497" y="127787"/>
                  </a:lnTo>
                  <a:lnTo>
                    <a:pt x="326798" y="127021"/>
                  </a:lnTo>
                  <a:lnTo>
                    <a:pt x="328272" y="126865"/>
                  </a:lnTo>
                  <a:lnTo>
                    <a:pt x="336831" y="125549"/>
                  </a:lnTo>
                  <a:lnTo>
                    <a:pt x="337496" y="125566"/>
                  </a:lnTo>
                  <a:lnTo>
                    <a:pt x="340963" y="125175"/>
                  </a:lnTo>
                  <a:lnTo>
                    <a:pt x="342953" y="124867"/>
                  </a:lnTo>
                  <a:lnTo>
                    <a:pt x="347853" y="124279"/>
                  </a:lnTo>
                  <a:lnTo>
                    <a:pt x="350349" y="123881"/>
                  </a:lnTo>
                  <a:lnTo>
                    <a:pt x="350703" y="123824"/>
                  </a:lnTo>
                  <a:lnTo>
                    <a:pt x="356300" y="123205"/>
                  </a:lnTo>
                  <a:lnTo>
                    <a:pt x="357206" y="123162"/>
                  </a:lnTo>
                  <a:lnTo>
                    <a:pt x="363958" y="122016"/>
                  </a:lnTo>
                  <a:lnTo>
                    <a:pt x="364154" y="122001"/>
                  </a:lnTo>
                  <a:lnTo>
                    <a:pt x="369162" y="121296"/>
                  </a:lnTo>
                  <a:lnTo>
                    <a:pt x="376757" y="120312"/>
                  </a:lnTo>
                  <a:lnTo>
                    <a:pt x="380580" y="119372"/>
                  </a:lnTo>
                  <a:lnTo>
                    <a:pt x="384119" y="118805"/>
                  </a:lnTo>
                  <a:lnTo>
                    <a:pt x="389113" y="117593"/>
                  </a:lnTo>
                  <a:lnTo>
                    <a:pt x="392087" y="117055"/>
                  </a:lnTo>
                  <a:lnTo>
                    <a:pt x="398167" y="116405"/>
                  </a:lnTo>
                  <a:lnTo>
                    <a:pt x="401516" y="115913"/>
                  </a:lnTo>
                  <a:lnTo>
                    <a:pt x="403014" y="115718"/>
                  </a:lnTo>
                  <a:lnTo>
                    <a:pt x="423242" y="113063"/>
                  </a:lnTo>
                  <a:lnTo>
                    <a:pt x="424238" y="112939"/>
                  </a:lnTo>
                  <a:lnTo>
                    <a:pt x="440287" y="110876"/>
                  </a:lnTo>
                  <a:lnTo>
                    <a:pt x="448089" y="109426"/>
                  </a:lnTo>
                  <a:lnTo>
                    <a:pt x="448424" y="109381"/>
                  </a:lnTo>
                  <a:lnTo>
                    <a:pt x="454699" y="108277"/>
                  </a:lnTo>
                  <a:lnTo>
                    <a:pt x="454944" y="108235"/>
                  </a:lnTo>
                  <a:lnTo>
                    <a:pt x="460471" y="107270"/>
                  </a:lnTo>
                  <a:lnTo>
                    <a:pt x="468474" y="105766"/>
                  </a:lnTo>
                  <a:lnTo>
                    <a:pt x="471523" y="105192"/>
                  </a:lnTo>
                  <a:lnTo>
                    <a:pt x="478540" y="103854"/>
                  </a:lnTo>
                  <a:lnTo>
                    <a:pt x="485792" y="102469"/>
                  </a:lnTo>
                  <a:lnTo>
                    <a:pt x="487306" y="102133"/>
                  </a:lnTo>
                  <a:lnTo>
                    <a:pt x="487805" y="102023"/>
                  </a:lnTo>
                  <a:lnTo>
                    <a:pt x="507885" y="98264"/>
                  </a:lnTo>
                  <a:lnTo>
                    <a:pt x="513475" y="97210"/>
                  </a:lnTo>
                  <a:lnTo>
                    <a:pt x="531313" y="93866"/>
                  </a:lnTo>
                  <a:lnTo>
                    <a:pt x="531663" y="93800"/>
                  </a:lnTo>
                  <a:lnTo>
                    <a:pt x="536376" y="92828"/>
                  </a:lnTo>
                  <a:lnTo>
                    <a:pt x="539200" y="92242"/>
                  </a:lnTo>
                  <a:lnTo>
                    <a:pt x="551153" y="89877"/>
                  </a:lnTo>
                  <a:lnTo>
                    <a:pt x="561972" y="87725"/>
                  </a:lnTo>
                  <a:lnTo>
                    <a:pt x="565596" y="86946"/>
                  </a:lnTo>
                  <a:lnTo>
                    <a:pt x="566729" y="86707"/>
                  </a:lnTo>
                  <a:lnTo>
                    <a:pt x="574942" y="85031"/>
                  </a:lnTo>
                  <a:lnTo>
                    <a:pt x="576325" y="84783"/>
                  </a:lnTo>
                  <a:lnTo>
                    <a:pt x="576480" y="84747"/>
                  </a:lnTo>
                  <a:lnTo>
                    <a:pt x="594221" y="81071"/>
                  </a:lnTo>
                  <a:lnTo>
                    <a:pt x="594364" y="81037"/>
                  </a:lnTo>
                  <a:lnTo>
                    <a:pt x="597682" y="80368"/>
                  </a:lnTo>
                  <a:lnTo>
                    <a:pt x="600875" y="79738"/>
                  </a:lnTo>
                  <a:lnTo>
                    <a:pt x="614610" y="76963"/>
                  </a:lnTo>
                  <a:lnTo>
                    <a:pt x="618188" y="76224"/>
                  </a:lnTo>
                  <a:lnTo>
                    <a:pt x="619001" y="76038"/>
                  </a:lnTo>
                  <a:lnTo>
                    <a:pt x="621816" y="75450"/>
                  </a:lnTo>
                  <a:lnTo>
                    <a:pt x="629246" y="73895"/>
                  </a:lnTo>
                  <a:lnTo>
                    <a:pt x="630028" y="73736"/>
                  </a:lnTo>
                  <a:lnTo>
                    <a:pt x="636785" y="72471"/>
                  </a:lnTo>
                  <a:lnTo>
                    <a:pt x="645173" y="70737"/>
                  </a:lnTo>
                  <a:lnTo>
                    <a:pt x="645555" y="70661"/>
                  </a:lnTo>
                  <a:lnTo>
                    <a:pt x="647844" y="70170"/>
                  </a:lnTo>
                  <a:lnTo>
                    <a:pt x="652349" y="69040"/>
                  </a:lnTo>
                  <a:lnTo>
                    <a:pt x="653948" y="68681"/>
                  </a:lnTo>
                  <a:lnTo>
                    <a:pt x="655770" y="68267"/>
                  </a:lnTo>
                  <a:lnTo>
                    <a:pt x="656334" y="68152"/>
                  </a:lnTo>
                  <a:lnTo>
                    <a:pt x="669333" y="65242"/>
                  </a:lnTo>
                  <a:lnTo>
                    <a:pt x="678268" y="63270"/>
                  </a:lnTo>
                  <a:lnTo>
                    <a:pt x="678407" y="63230"/>
                  </a:lnTo>
                  <a:lnTo>
                    <a:pt x="691468" y="60539"/>
                  </a:lnTo>
                  <a:lnTo>
                    <a:pt x="701501" y="58336"/>
                  </a:lnTo>
                  <a:lnTo>
                    <a:pt x="702343" y="58155"/>
                  </a:lnTo>
                  <a:lnTo>
                    <a:pt x="718445" y="54609"/>
                  </a:lnTo>
                  <a:lnTo>
                    <a:pt x="720459" y="54162"/>
                  </a:lnTo>
                  <a:lnTo>
                    <a:pt x="721278" y="53982"/>
                  </a:lnTo>
                  <a:lnTo>
                    <a:pt x="733779" y="51164"/>
                  </a:lnTo>
                  <a:lnTo>
                    <a:pt x="735791" y="50709"/>
                  </a:lnTo>
                  <a:lnTo>
                    <a:pt x="788199" y="39239"/>
                  </a:lnTo>
                  <a:lnTo>
                    <a:pt x="798807" y="36882"/>
                  </a:lnTo>
                  <a:lnTo>
                    <a:pt x="800487" y="36266"/>
                  </a:lnTo>
                  <a:lnTo>
                    <a:pt x="802821" y="35568"/>
                  </a:lnTo>
                  <a:lnTo>
                    <a:pt x="803465" y="35574"/>
                  </a:lnTo>
                  <a:lnTo>
                    <a:pt x="804886" y="35588"/>
                  </a:lnTo>
                  <a:lnTo>
                    <a:pt x="808111" y="34874"/>
                  </a:lnTo>
                  <a:lnTo>
                    <a:pt x="811528" y="34005"/>
                  </a:lnTo>
                  <a:lnTo>
                    <a:pt x="832233" y="29415"/>
                  </a:lnTo>
                  <a:lnTo>
                    <a:pt x="832016" y="29132"/>
                  </a:lnTo>
                  <a:lnTo>
                    <a:pt x="831900" y="28452"/>
                  </a:lnTo>
                  <a:lnTo>
                    <a:pt x="831982" y="28230"/>
                  </a:lnTo>
                  <a:lnTo>
                    <a:pt x="844596" y="25563"/>
                  </a:lnTo>
                  <a:lnTo>
                    <a:pt x="847571" y="24871"/>
                  </a:lnTo>
                  <a:lnTo>
                    <a:pt x="851230" y="24069"/>
                  </a:lnTo>
                  <a:lnTo>
                    <a:pt x="852520" y="23681"/>
                  </a:lnTo>
                  <a:lnTo>
                    <a:pt x="871320" y="19361"/>
                  </a:lnTo>
                  <a:lnTo>
                    <a:pt x="875252" y="18510"/>
                  </a:lnTo>
                  <a:lnTo>
                    <a:pt x="881013" y="17102"/>
                  </a:lnTo>
                  <a:lnTo>
                    <a:pt x="884029" y="16364"/>
                  </a:lnTo>
                  <a:lnTo>
                    <a:pt x="901577" y="12300"/>
                  </a:lnTo>
                  <a:lnTo>
                    <a:pt x="923575" y="7073"/>
                  </a:lnTo>
                  <a:lnTo>
                    <a:pt x="933668" y="4658"/>
                  </a:lnTo>
                  <a:lnTo>
                    <a:pt x="934593" y="4451"/>
                  </a:lnTo>
                  <a:lnTo>
                    <a:pt x="942553" y="2542"/>
                  </a:lnTo>
                  <a:lnTo>
                    <a:pt x="942772" y="2489"/>
                  </a:lnTo>
                  <a:lnTo>
                    <a:pt x="943106" y="2409"/>
                  </a:lnTo>
                  <a:lnTo>
                    <a:pt x="946650" y="1541"/>
                  </a:lnTo>
                  <a:lnTo>
                    <a:pt x="947871" y="1247"/>
                  </a:lnTo>
                  <a:lnTo>
                    <a:pt x="948148" y="1180"/>
                  </a:lnTo>
                  <a:lnTo>
                    <a:pt x="948643" y="1061"/>
                  </a:lnTo>
                  <a:lnTo>
                    <a:pt x="948793" y="1025"/>
                  </a:lnTo>
                  <a:lnTo>
                    <a:pt x="949967" y="742"/>
                  </a:lnTo>
                  <a:lnTo>
                    <a:pt x="950114" y="691"/>
                  </a:lnTo>
                  <a:lnTo>
                    <a:pt x="950805" y="525"/>
                  </a:lnTo>
                  <a:lnTo>
                    <a:pt x="951519" y="352"/>
                  </a:lnTo>
                  <a:lnTo>
                    <a:pt x="952981" y="0"/>
                  </a:lnTo>
                  <a:lnTo>
                    <a:pt x="955891" y="6928"/>
                  </a:lnTo>
                  <a:lnTo>
                    <a:pt x="961088" y="17360"/>
                  </a:lnTo>
                  <a:lnTo>
                    <a:pt x="965205" y="26177"/>
                  </a:lnTo>
                  <a:lnTo>
                    <a:pt x="970103" y="35129"/>
                  </a:lnTo>
                  <a:lnTo>
                    <a:pt x="974803" y="42859"/>
                  </a:lnTo>
                  <a:lnTo>
                    <a:pt x="974970" y="43133"/>
                  </a:lnTo>
                  <a:lnTo>
                    <a:pt x="977313" y="46294"/>
                  </a:lnTo>
                  <a:lnTo>
                    <a:pt x="981512" y="52878"/>
                  </a:lnTo>
                  <a:lnTo>
                    <a:pt x="985247" y="58092"/>
                  </a:lnTo>
                  <a:lnTo>
                    <a:pt x="989000" y="62634"/>
                  </a:lnTo>
                  <a:lnTo>
                    <a:pt x="995409" y="69676"/>
                  </a:lnTo>
                  <a:lnTo>
                    <a:pt x="1011178" y="89512"/>
                  </a:lnTo>
                  <a:lnTo>
                    <a:pt x="1014646" y="94863"/>
                  </a:lnTo>
                  <a:lnTo>
                    <a:pt x="1017087" y="98000"/>
                  </a:lnTo>
                  <a:lnTo>
                    <a:pt x="1018103" y="99261"/>
                  </a:lnTo>
                  <a:lnTo>
                    <a:pt x="1017959" y="100391"/>
                  </a:lnTo>
                  <a:lnTo>
                    <a:pt x="1017179" y="100647"/>
                  </a:lnTo>
                  <a:lnTo>
                    <a:pt x="1016392" y="99987"/>
                  </a:lnTo>
                  <a:lnTo>
                    <a:pt x="1015625" y="98716"/>
                  </a:lnTo>
                  <a:lnTo>
                    <a:pt x="1014193" y="98428"/>
                  </a:lnTo>
                  <a:lnTo>
                    <a:pt x="1012920" y="96392"/>
                  </a:lnTo>
                  <a:lnTo>
                    <a:pt x="1011859" y="95409"/>
                  </a:lnTo>
                  <a:lnTo>
                    <a:pt x="1009600" y="92669"/>
                  </a:lnTo>
                  <a:lnTo>
                    <a:pt x="1007383" y="89839"/>
                  </a:lnTo>
                  <a:lnTo>
                    <a:pt x="1003996" y="86895"/>
                  </a:lnTo>
                  <a:lnTo>
                    <a:pt x="1003364" y="84520"/>
                  </a:lnTo>
                  <a:lnTo>
                    <a:pt x="1002081" y="82491"/>
                  </a:lnTo>
                  <a:lnTo>
                    <a:pt x="1000893" y="81063"/>
                  </a:lnTo>
                  <a:lnTo>
                    <a:pt x="999020" y="78762"/>
                  </a:lnTo>
                  <a:lnTo>
                    <a:pt x="996978" y="76956"/>
                  </a:lnTo>
                  <a:lnTo>
                    <a:pt x="996122" y="76898"/>
                  </a:lnTo>
                  <a:lnTo>
                    <a:pt x="995726" y="75937"/>
                  </a:lnTo>
                  <a:lnTo>
                    <a:pt x="995092" y="75060"/>
                  </a:lnTo>
                  <a:lnTo>
                    <a:pt x="993966" y="74025"/>
                  </a:lnTo>
                  <a:lnTo>
                    <a:pt x="988454" y="73977"/>
                  </a:lnTo>
                  <a:lnTo>
                    <a:pt x="987802" y="73025"/>
                  </a:lnTo>
                  <a:lnTo>
                    <a:pt x="987499" y="71511"/>
                  </a:lnTo>
                  <a:lnTo>
                    <a:pt x="987626" y="69774"/>
                  </a:lnTo>
                  <a:lnTo>
                    <a:pt x="987392" y="69076"/>
                  </a:lnTo>
                  <a:lnTo>
                    <a:pt x="986794" y="68746"/>
                  </a:lnTo>
                  <a:lnTo>
                    <a:pt x="985594" y="68998"/>
                  </a:lnTo>
                  <a:lnTo>
                    <a:pt x="984988" y="68232"/>
                  </a:lnTo>
                  <a:lnTo>
                    <a:pt x="984565" y="67025"/>
                  </a:lnTo>
                  <a:lnTo>
                    <a:pt x="984418" y="65354"/>
                  </a:lnTo>
                  <a:lnTo>
                    <a:pt x="984096" y="64163"/>
                  </a:lnTo>
                  <a:lnTo>
                    <a:pt x="981292" y="57938"/>
                  </a:lnTo>
                  <a:lnTo>
                    <a:pt x="980527" y="56804"/>
                  </a:lnTo>
                  <a:lnTo>
                    <a:pt x="980022" y="55368"/>
                  </a:lnTo>
                  <a:lnTo>
                    <a:pt x="979210" y="53748"/>
                  </a:lnTo>
                  <a:lnTo>
                    <a:pt x="975852" y="48958"/>
                  </a:lnTo>
                  <a:lnTo>
                    <a:pt x="974042" y="46232"/>
                  </a:lnTo>
                  <a:lnTo>
                    <a:pt x="972670" y="44144"/>
                  </a:lnTo>
                  <a:lnTo>
                    <a:pt x="972515" y="44047"/>
                  </a:lnTo>
                  <a:lnTo>
                    <a:pt x="971913" y="43669"/>
                  </a:lnTo>
                  <a:lnTo>
                    <a:pt x="971142" y="43094"/>
                  </a:lnTo>
                  <a:lnTo>
                    <a:pt x="969947" y="42153"/>
                  </a:lnTo>
                  <a:lnTo>
                    <a:pt x="969790" y="41636"/>
                  </a:lnTo>
                  <a:lnTo>
                    <a:pt x="969807" y="39845"/>
                  </a:lnTo>
                  <a:lnTo>
                    <a:pt x="968187" y="36348"/>
                  </a:lnTo>
                  <a:lnTo>
                    <a:pt x="966996" y="35683"/>
                  </a:lnTo>
                  <a:lnTo>
                    <a:pt x="965700" y="35918"/>
                  </a:lnTo>
                  <a:lnTo>
                    <a:pt x="965162" y="35690"/>
                  </a:lnTo>
                  <a:lnTo>
                    <a:pt x="963929" y="34321"/>
                  </a:lnTo>
                  <a:lnTo>
                    <a:pt x="963597" y="30948"/>
                  </a:lnTo>
                  <a:lnTo>
                    <a:pt x="964329" y="29184"/>
                  </a:lnTo>
                  <a:lnTo>
                    <a:pt x="964105" y="28126"/>
                  </a:lnTo>
                  <a:lnTo>
                    <a:pt x="962997" y="25873"/>
                  </a:lnTo>
                  <a:lnTo>
                    <a:pt x="961935" y="24940"/>
                  </a:lnTo>
                  <a:lnTo>
                    <a:pt x="961412" y="24907"/>
                  </a:lnTo>
                  <a:lnTo>
                    <a:pt x="960672" y="23974"/>
                  </a:lnTo>
                  <a:lnTo>
                    <a:pt x="960370" y="23254"/>
                  </a:lnTo>
                  <a:lnTo>
                    <a:pt x="959422" y="18798"/>
                  </a:lnTo>
                  <a:lnTo>
                    <a:pt x="957457" y="17050"/>
                  </a:lnTo>
                  <a:lnTo>
                    <a:pt x="955393" y="16754"/>
                  </a:lnTo>
                  <a:lnTo>
                    <a:pt x="954283" y="16149"/>
                  </a:lnTo>
                  <a:lnTo>
                    <a:pt x="953267" y="13536"/>
                  </a:lnTo>
                  <a:lnTo>
                    <a:pt x="951554" y="10694"/>
                  </a:lnTo>
                  <a:lnTo>
                    <a:pt x="950578" y="10373"/>
                  </a:lnTo>
                  <a:lnTo>
                    <a:pt x="949892" y="10459"/>
                  </a:lnTo>
                  <a:lnTo>
                    <a:pt x="949425" y="10651"/>
                  </a:lnTo>
                  <a:lnTo>
                    <a:pt x="948762" y="11366"/>
                  </a:lnTo>
                  <a:lnTo>
                    <a:pt x="948369" y="11357"/>
                  </a:lnTo>
                  <a:lnTo>
                    <a:pt x="947163" y="10473"/>
                  </a:lnTo>
                  <a:lnTo>
                    <a:pt x="944176" y="10524"/>
                  </a:lnTo>
                  <a:lnTo>
                    <a:pt x="942750" y="10920"/>
                  </a:lnTo>
                  <a:lnTo>
                    <a:pt x="942746" y="12298"/>
                  </a:lnTo>
                  <a:lnTo>
                    <a:pt x="940787" y="11501"/>
                  </a:lnTo>
                  <a:lnTo>
                    <a:pt x="941209" y="8560"/>
                  </a:lnTo>
                  <a:lnTo>
                    <a:pt x="940113" y="6882"/>
                  </a:lnTo>
                  <a:lnTo>
                    <a:pt x="938878" y="6804"/>
                  </a:lnTo>
                  <a:lnTo>
                    <a:pt x="935887" y="7679"/>
                  </a:lnTo>
                  <a:lnTo>
                    <a:pt x="935797" y="9299"/>
                  </a:lnTo>
                  <a:lnTo>
                    <a:pt x="934136" y="10589"/>
                  </a:lnTo>
                  <a:lnTo>
                    <a:pt x="936317" y="14298"/>
                  </a:lnTo>
                  <a:lnTo>
                    <a:pt x="938486" y="17378"/>
                  </a:lnTo>
                  <a:lnTo>
                    <a:pt x="939776" y="18750"/>
                  </a:lnTo>
                  <a:lnTo>
                    <a:pt x="940939" y="19315"/>
                  </a:lnTo>
                  <a:lnTo>
                    <a:pt x="942732" y="19647"/>
                  </a:lnTo>
                  <a:lnTo>
                    <a:pt x="943911" y="19567"/>
                  </a:lnTo>
                  <a:lnTo>
                    <a:pt x="946585" y="21672"/>
                  </a:lnTo>
                  <a:lnTo>
                    <a:pt x="949023" y="20843"/>
                  </a:lnTo>
                  <a:lnTo>
                    <a:pt x="949366" y="20123"/>
                  </a:lnTo>
                  <a:lnTo>
                    <a:pt x="949643" y="19371"/>
                  </a:lnTo>
                  <a:lnTo>
                    <a:pt x="950109" y="19114"/>
                  </a:lnTo>
                  <a:lnTo>
                    <a:pt x="950756" y="19380"/>
                  </a:lnTo>
                  <a:lnTo>
                    <a:pt x="952848" y="24421"/>
                  </a:lnTo>
                  <a:lnTo>
                    <a:pt x="952986" y="25269"/>
                  </a:lnTo>
                  <a:lnTo>
                    <a:pt x="952756" y="27642"/>
                  </a:lnTo>
                  <a:lnTo>
                    <a:pt x="952980" y="28482"/>
                  </a:lnTo>
                  <a:lnTo>
                    <a:pt x="953907" y="29506"/>
                  </a:lnTo>
                  <a:lnTo>
                    <a:pt x="954231" y="29618"/>
                  </a:lnTo>
                  <a:lnTo>
                    <a:pt x="957670" y="33721"/>
                  </a:lnTo>
                  <a:lnTo>
                    <a:pt x="959388" y="37257"/>
                  </a:lnTo>
                  <a:lnTo>
                    <a:pt x="960388" y="38333"/>
                  </a:lnTo>
                  <a:lnTo>
                    <a:pt x="961544" y="38342"/>
                  </a:lnTo>
                  <a:lnTo>
                    <a:pt x="962379" y="37853"/>
                  </a:lnTo>
                  <a:lnTo>
                    <a:pt x="963029" y="38309"/>
                  </a:lnTo>
                  <a:lnTo>
                    <a:pt x="963367" y="40367"/>
                  </a:lnTo>
                  <a:lnTo>
                    <a:pt x="963206" y="42506"/>
                  </a:lnTo>
                  <a:lnTo>
                    <a:pt x="964160" y="44833"/>
                  </a:lnTo>
                  <a:lnTo>
                    <a:pt x="965234" y="46517"/>
                  </a:lnTo>
                  <a:lnTo>
                    <a:pt x="966584" y="47104"/>
                  </a:lnTo>
                  <a:lnTo>
                    <a:pt x="968361" y="49153"/>
                  </a:lnTo>
                  <a:lnTo>
                    <a:pt x="968249" y="50133"/>
                  </a:lnTo>
                  <a:lnTo>
                    <a:pt x="968974" y="52475"/>
                  </a:lnTo>
                  <a:lnTo>
                    <a:pt x="971474" y="54701"/>
                  </a:lnTo>
                  <a:lnTo>
                    <a:pt x="972061" y="56425"/>
                  </a:lnTo>
                  <a:lnTo>
                    <a:pt x="973427" y="57464"/>
                  </a:lnTo>
                  <a:lnTo>
                    <a:pt x="975773" y="60535"/>
                  </a:lnTo>
                  <a:lnTo>
                    <a:pt x="977837" y="64627"/>
                  </a:lnTo>
                  <a:lnTo>
                    <a:pt x="977930" y="66196"/>
                  </a:lnTo>
                  <a:lnTo>
                    <a:pt x="977225" y="66226"/>
                  </a:lnTo>
                  <a:lnTo>
                    <a:pt x="972328" y="64400"/>
                  </a:lnTo>
                  <a:lnTo>
                    <a:pt x="970649" y="63393"/>
                  </a:lnTo>
                  <a:lnTo>
                    <a:pt x="967462" y="60354"/>
                  </a:lnTo>
                  <a:lnTo>
                    <a:pt x="967145" y="58298"/>
                  </a:lnTo>
                  <a:lnTo>
                    <a:pt x="966812" y="55693"/>
                  </a:lnTo>
                  <a:lnTo>
                    <a:pt x="963655" y="52298"/>
                  </a:lnTo>
                  <a:lnTo>
                    <a:pt x="959582" y="49459"/>
                  </a:lnTo>
                  <a:lnTo>
                    <a:pt x="957133" y="45231"/>
                  </a:lnTo>
                  <a:lnTo>
                    <a:pt x="953481" y="44037"/>
                  </a:lnTo>
                  <a:lnTo>
                    <a:pt x="952453" y="44619"/>
                  </a:lnTo>
                  <a:lnTo>
                    <a:pt x="951889" y="44938"/>
                  </a:lnTo>
                  <a:lnTo>
                    <a:pt x="952987" y="45658"/>
                  </a:lnTo>
                  <a:lnTo>
                    <a:pt x="955211" y="48957"/>
                  </a:lnTo>
                  <a:lnTo>
                    <a:pt x="954813" y="52730"/>
                  </a:lnTo>
                  <a:lnTo>
                    <a:pt x="957670" y="54633"/>
                  </a:lnTo>
                  <a:lnTo>
                    <a:pt x="960182" y="55272"/>
                  </a:lnTo>
                  <a:lnTo>
                    <a:pt x="961883" y="56134"/>
                  </a:lnTo>
                  <a:lnTo>
                    <a:pt x="960120" y="56459"/>
                  </a:lnTo>
                  <a:lnTo>
                    <a:pt x="959627" y="56768"/>
                  </a:lnTo>
                  <a:lnTo>
                    <a:pt x="957894" y="56894"/>
                  </a:lnTo>
                  <a:lnTo>
                    <a:pt x="950962" y="56668"/>
                  </a:lnTo>
                  <a:lnTo>
                    <a:pt x="948155" y="56091"/>
                  </a:lnTo>
                  <a:lnTo>
                    <a:pt x="947863" y="55867"/>
                  </a:lnTo>
                  <a:lnTo>
                    <a:pt x="946219" y="54194"/>
                  </a:lnTo>
                  <a:lnTo>
                    <a:pt x="944235" y="53450"/>
                  </a:lnTo>
                  <a:lnTo>
                    <a:pt x="942374" y="51027"/>
                  </a:lnTo>
                  <a:lnTo>
                    <a:pt x="938930" y="50528"/>
                  </a:lnTo>
                  <a:lnTo>
                    <a:pt x="931390" y="44818"/>
                  </a:lnTo>
                  <a:lnTo>
                    <a:pt x="927881" y="45163"/>
                  </a:lnTo>
                  <a:lnTo>
                    <a:pt x="924941" y="44786"/>
                  </a:lnTo>
                  <a:lnTo>
                    <a:pt x="924975" y="45571"/>
                  </a:lnTo>
                  <a:lnTo>
                    <a:pt x="925050" y="47309"/>
                  </a:lnTo>
                  <a:lnTo>
                    <a:pt x="927579" y="49034"/>
                  </a:lnTo>
                  <a:lnTo>
                    <a:pt x="930177" y="48702"/>
                  </a:lnTo>
                  <a:lnTo>
                    <a:pt x="935758" y="54858"/>
                  </a:lnTo>
                  <a:lnTo>
                    <a:pt x="940400" y="55976"/>
                  </a:lnTo>
                  <a:lnTo>
                    <a:pt x="943262" y="60447"/>
                  </a:lnTo>
                  <a:lnTo>
                    <a:pt x="944246" y="61731"/>
                  </a:lnTo>
                  <a:lnTo>
                    <a:pt x="944521" y="62547"/>
                  </a:lnTo>
                  <a:lnTo>
                    <a:pt x="944135" y="63470"/>
                  </a:lnTo>
                  <a:lnTo>
                    <a:pt x="943394" y="64188"/>
                  </a:lnTo>
                  <a:lnTo>
                    <a:pt x="941123" y="65391"/>
                  </a:lnTo>
                  <a:lnTo>
                    <a:pt x="931526" y="69540"/>
                  </a:lnTo>
                  <a:lnTo>
                    <a:pt x="927811" y="68299"/>
                  </a:lnTo>
                  <a:lnTo>
                    <a:pt x="924631" y="65896"/>
                  </a:lnTo>
                  <a:lnTo>
                    <a:pt x="923215" y="64439"/>
                  </a:lnTo>
                  <a:lnTo>
                    <a:pt x="921786" y="64061"/>
                  </a:lnTo>
                  <a:lnTo>
                    <a:pt x="920764" y="62941"/>
                  </a:lnTo>
                  <a:lnTo>
                    <a:pt x="918875" y="62549"/>
                  </a:lnTo>
                  <a:lnTo>
                    <a:pt x="918287" y="62811"/>
                  </a:lnTo>
                  <a:lnTo>
                    <a:pt x="918081" y="63461"/>
                  </a:lnTo>
                  <a:lnTo>
                    <a:pt x="920078" y="64967"/>
                  </a:lnTo>
                  <a:lnTo>
                    <a:pt x="922291" y="65948"/>
                  </a:lnTo>
                  <a:lnTo>
                    <a:pt x="925532" y="69874"/>
                  </a:lnTo>
                  <a:lnTo>
                    <a:pt x="930595" y="72204"/>
                  </a:lnTo>
                  <a:lnTo>
                    <a:pt x="928107" y="74570"/>
                  </a:lnTo>
                  <a:lnTo>
                    <a:pt x="925434" y="74728"/>
                  </a:lnTo>
                  <a:lnTo>
                    <a:pt x="922167" y="74550"/>
                  </a:lnTo>
                  <a:lnTo>
                    <a:pt x="913680" y="72262"/>
                  </a:lnTo>
                  <a:lnTo>
                    <a:pt x="908455" y="72768"/>
                  </a:lnTo>
                  <a:lnTo>
                    <a:pt x="905303" y="69739"/>
                  </a:lnTo>
                  <a:lnTo>
                    <a:pt x="898026" y="67043"/>
                  </a:lnTo>
                  <a:lnTo>
                    <a:pt x="897348" y="67595"/>
                  </a:lnTo>
                  <a:lnTo>
                    <a:pt x="897369" y="68542"/>
                  </a:lnTo>
                  <a:lnTo>
                    <a:pt x="908782" y="75368"/>
                  </a:lnTo>
                  <a:lnTo>
                    <a:pt x="912182" y="74477"/>
                  </a:lnTo>
                  <a:lnTo>
                    <a:pt x="913850" y="75607"/>
                  </a:lnTo>
                  <a:lnTo>
                    <a:pt x="918381" y="75999"/>
                  </a:lnTo>
                  <a:lnTo>
                    <a:pt x="918054" y="77345"/>
                  </a:lnTo>
                  <a:lnTo>
                    <a:pt x="916058" y="79004"/>
                  </a:lnTo>
                  <a:lnTo>
                    <a:pt x="915116" y="79385"/>
                  </a:lnTo>
                  <a:lnTo>
                    <a:pt x="914416" y="79154"/>
                  </a:lnTo>
                  <a:lnTo>
                    <a:pt x="912338" y="79643"/>
                  </a:lnTo>
                  <a:lnTo>
                    <a:pt x="906141" y="82368"/>
                  </a:lnTo>
                  <a:lnTo>
                    <a:pt x="906118" y="82779"/>
                  </a:lnTo>
                  <a:lnTo>
                    <a:pt x="906091" y="83251"/>
                  </a:lnTo>
                  <a:lnTo>
                    <a:pt x="905561" y="85118"/>
                  </a:lnTo>
                  <a:lnTo>
                    <a:pt x="903591" y="88274"/>
                  </a:lnTo>
                  <a:lnTo>
                    <a:pt x="902736" y="89029"/>
                  </a:lnTo>
                  <a:lnTo>
                    <a:pt x="902248" y="90806"/>
                  </a:lnTo>
                  <a:lnTo>
                    <a:pt x="902310" y="91346"/>
                  </a:lnTo>
                  <a:lnTo>
                    <a:pt x="898727" y="93135"/>
                  </a:lnTo>
                  <a:lnTo>
                    <a:pt x="896538" y="95508"/>
                  </a:lnTo>
                  <a:lnTo>
                    <a:pt x="892541" y="95807"/>
                  </a:lnTo>
                  <a:lnTo>
                    <a:pt x="890705" y="96234"/>
                  </a:lnTo>
                  <a:lnTo>
                    <a:pt x="889358" y="97102"/>
                  </a:lnTo>
                  <a:lnTo>
                    <a:pt x="888772" y="97080"/>
                  </a:lnTo>
                  <a:lnTo>
                    <a:pt x="887451" y="96120"/>
                  </a:lnTo>
                  <a:lnTo>
                    <a:pt x="885222" y="94025"/>
                  </a:lnTo>
                  <a:lnTo>
                    <a:pt x="883719" y="93662"/>
                  </a:lnTo>
                  <a:lnTo>
                    <a:pt x="881804" y="94027"/>
                  </a:lnTo>
                  <a:lnTo>
                    <a:pt x="879399" y="95060"/>
                  </a:lnTo>
                  <a:lnTo>
                    <a:pt x="876427" y="94472"/>
                  </a:lnTo>
                  <a:lnTo>
                    <a:pt x="867764" y="80803"/>
                  </a:lnTo>
                  <a:lnTo>
                    <a:pt x="866299" y="73381"/>
                  </a:lnTo>
                  <a:lnTo>
                    <a:pt x="869168" y="62574"/>
                  </a:lnTo>
                  <a:lnTo>
                    <a:pt x="866948" y="61518"/>
                  </a:lnTo>
                  <a:lnTo>
                    <a:pt x="866727" y="61413"/>
                  </a:lnTo>
                  <a:lnTo>
                    <a:pt x="864744" y="67068"/>
                  </a:lnTo>
                  <a:lnTo>
                    <a:pt x="862958" y="72154"/>
                  </a:lnTo>
                  <a:lnTo>
                    <a:pt x="864221" y="81697"/>
                  </a:lnTo>
                  <a:lnTo>
                    <a:pt x="870262" y="92443"/>
                  </a:lnTo>
                  <a:lnTo>
                    <a:pt x="876996" y="100842"/>
                  </a:lnTo>
                  <a:lnTo>
                    <a:pt x="877764" y="101930"/>
                  </a:lnTo>
                  <a:lnTo>
                    <a:pt x="877447" y="103349"/>
                  </a:lnTo>
                  <a:lnTo>
                    <a:pt x="876534" y="104985"/>
                  </a:lnTo>
                  <a:lnTo>
                    <a:pt x="876278" y="106390"/>
                  </a:lnTo>
                  <a:lnTo>
                    <a:pt x="877002" y="108123"/>
                  </a:lnTo>
                  <a:lnTo>
                    <a:pt x="877919" y="109019"/>
                  </a:lnTo>
                  <a:lnTo>
                    <a:pt x="880316" y="109889"/>
                  </a:lnTo>
                  <a:lnTo>
                    <a:pt x="881104" y="109944"/>
                  </a:lnTo>
                  <a:lnTo>
                    <a:pt x="882278" y="109434"/>
                  </a:lnTo>
                  <a:lnTo>
                    <a:pt x="887926" y="107886"/>
                  </a:lnTo>
                  <a:lnTo>
                    <a:pt x="888312" y="107322"/>
                  </a:lnTo>
                  <a:lnTo>
                    <a:pt x="890203" y="106565"/>
                  </a:lnTo>
                  <a:lnTo>
                    <a:pt x="896935" y="104681"/>
                  </a:lnTo>
                  <a:lnTo>
                    <a:pt x="899193" y="103282"/>
                  </a:lnTo>
                  <a:lnTo>
                    <a:pt x="900243" y="102245"/>
                  </a:lnTo>
                  <a:lnTo>
                    <a:pt x="902745" y="100789"/>
                  </a:lnTo>
                  <a:lnTo>
                    <a:pt x="903959" y="99079"/>
                  </a:lnTo>
                  <a:lnTo>
                    <a:pt x="910748" y="95388"/>
                  </a:lnTo>
                  <a:lnTo>
                    <a:pt x="911868" y="95758"/>
                  </a:lnTo>
                  <a:lnTo>
                    <a:pt x="913069" y="96744"/>
                  </a:lnTo>
                  <a:lnTo>
                    <a:pt x="913430" y="98006"/>
                  </a:lnTo>
                  <a:lnTo>
                    <a:pt x="915917" y="100134"/>
                  </a:lnTo>
                  <a:lnTo>
                    <a:pt x="916262" y="100429"/>
                  </a:lnTo>
                  <a:lnTo>
                    <a:pt x="918860" y="99659"/>
                  </a:lnTo>
                  <a:lnTo>
                    <a:pt x="921370" y="98513"/>
                  </a:lnTo>
                  <a:lnTo>
                    <a:pt x="925766" y="93592"/>
                  </a:lnTo>
                  <a:lnTo>
                    <a:pt x="932043" y="89807"/>
                  </a:lnTo>
                  <a:lnTo>
                    <a:pt x="936208" y="88026"/>
                  </a:lnTo>
                  <a:lnTo>
                    <a:pt x="945846" y="85770"/>
                  </a:lnTo>
                  <a:lnTo>
                    <a:pt x="947181" y="85927"/>
                  </a:lnTo>
                  <a:lnTo>
                    <a:pt x="949519" y="84893"/>
                  </a:lnTo>
                  <a:lnTo>
                    <a:pt x="954677" y="86989"/>
                  </a:lnTo>
                  <a:lnTo>
                    <a:pt x="956137" y="88225"/>
                  </a:lnTo>
                  <a:lnTo>
                    <a:pt x="956306" y="88661"/>
                  </a:lnTo>
                  <a:lnTo>
                    <a:pt x="956423" y="92122"/>
                  </a:lnTo>
                  <a:lnTo>
                    <a:pt x="957528" y="93859"/>
                  </a:lnTo>
                  <a:lnTo>
                    <a:pt x="955933" y="98885"/>
                  </a:lnTo>
                  <a:lnTo>
                    <a:pt x="954140" y="104806"/>
                  </a:lnTo>
                  <a:lnTo>
                    <a:pt x="957213" y="111110"/>
                  </a:lnTo>
                  <a:lnTo>
                    <a:pt x="960664" y="123647"/>
                  </a:lnTo>
                  <a:lnTo>
                    <a:pt x="962819" y="127285"/>
                  </a:lnTo>
                  <a:lnTo>
                    <a:pt x="962741" y="131107"/>
                  </a:lnTo>
                  <a:lnTo>
                    <a:pt x="962722" y="132016"/>
                  </a:lnTo>
                  <a:lnTo>
                    <a:pt x="963711" y="132947"/>
                  </a:lnTo>
                  <a:lnTo>
                    <a:pt x="964975" y="132926"/>
                  </a:lnTo>
                  <a:lnTo>
                    <a:pt x="966164" y="129717"/>
                  </a:lnTo>
                  <a:lnTo>
                    <a:pt x="966237" y="129519"/>
                  </a:lnTo>
                  <a:lnTo>
                    <a:pt x="965932" y="114817"/>
                  </a:lnTo>
                  <a:lnTo>
                    <a:pt x="963553" y="105031"/>
                  </a:lnTo>
                  <a:lnTo>
                    <a:pt x="962579" y="96196"/>
                  </a:lnTo>
                  <a:lnTo>
                    <a:pt x="963854" y="95573"/>
                  </a:lnTo>
                  <a:lnTo>
                    <a:pt x="964210" y="95170"/>
                  </a:lnTo>
                  <a:lnTo>
                    <a:pt x="965275" y="92059"/>
                  </a:lnTo>
                  <a:lnTo>
                    <a:pt x="966595" y="90552"/>
                  </a:lnTo>
                  <a:lnTo>
                    <a:pt x="967067" y="90359"/>
                  </a:lnTo>
                  <a:lnTo>
                    <a:pt x="967264" y="89836"/>
                  </a:lnTo>
                  <a:lnTo>
                    <a:pt x="967037" y="88621"/>
                  </a:lnTo>
                  <a:lnTo>
                    <a:pt x="965392" y="87431"/>
                  </a:lnTo>
                  <a:lnTo>
                    <a:pt x="964665" y="87368"/>
                  </a:lnTo>
                  <a:lnTo>
                    <a:pt x="964189" y="87006"/>
                  </a:lnTo>
                  <a:lnTo>
                    <a:pt x="963984" y="86421"/>
                  </a:lnTo>
                  <a:lnTo>
                    <a:pt x="964843" y="85421"/>
                  </a:lnTo>
                  <a:lnTo>
                    <a:pt x="968953" y="82607"/>
                  </a:lnTo>
                  <a:lnTo>
                    <a:pt x="971222" y="81822"/>
                  </a:lnTo>
                  <a:lnTo>
                    <a:pt x="973440" y="81366"/>
                  </a:lnTo>
                  <a:lnTo>
                    <a:pt x="974735" y="81370"/>
                  </a:lnTo>
                  <a:lnTo>
                    <a:pt x="980023" y="82630"/>
                  </a:lnTo>
                  <a:lnTo>
                    <a:pt x="980693" y="83261"/>
                  </a:lnTo>
                  <a:lnTo>
                    <a:pt x="981509" y="84492"/>
                  </a:lnTo>
                  <a:lnTo>
                    <a:pt x="983959" y="85247"/>
                  </a:lnTo>
                  <a:lnTo>
                    <a:pt x="984213" y="86296"/>
                  </a:lnTo>
                  <a:lnTo>
                    <a:pt x="984986" y="87616"/>
                  </a:lnTo>
                  <a:lnTo>
                    <a:pt x="986730" y="89733"/>
                  </a:lnTo>
                  <a:lnTo>
                    <a:pt x="989489" y="92554"/>
                  </a:lnTo>
                  <a:lnTo>
                    <a:pt x="989603" y="93558"/>
                  </a:lnTo>
                  <a:lnTo>
                    <a:pt x="990809" y="96122"/>
                  </a:lnTo>
                  <a:lnTo>
                    <a:pt x="992856" y="97608"/>
                  </a:lnTo>
                  <a:lnTo>
                    <a:pt x="994286" y="99756"/>
                  </a:lnTo>
                  <a:lnTo>
                    <a:pt x="994740" y="101355"/>
                  </a:lnTo>
                  <a:lnTo>
                    <a:pt x="994767" y="104468"/>
                  </a:lnTo>
                  <a:lnTo>
                    <a:pt x="994540" y="106386"/>
                  </a:lnTo>
                  <a:lnTo>
                    <a:pt x="994662" y="107457"/>
                  </a:lnTo>
                  <a:lnTo>
                    <a:pt x="995237" y="107826"/>
                  </a:lnTo>
                  <a:lnTo>
                    <a:pt x="997336" y="111042"/>
                  </a:lnTo>
                  <a:lnTo>
                    <a:pt x="998982" y="114961"/>
                  </a:lnTo>
                  <a:lnTo>
                    <a:pt x="999655" y="115729"/>
                  </a:lnTo>
                  <a:lnTo>
                    <a:pt x="1000247" y="117025"/>
                  </a:lnTo>
                  <a:lnTo>
                    <a:pt x="1000337" y="117680"/>
                  </a:lnTo>
                  <a:lnTo>
                    <a:pt x="997820" y="121595"/>
                  </a:lnTo>
                  <a:lnTo>
                    <a:pt x="998338" y="124010"/>
                  </a:lnTo>
                  <a:lnTo>
                    <a:pt x="999510" y="126265"/>
                  </a:lnTo>
                  <a:lnTo>
                    <a:pt x="1000693" y="127417"/>
                  </a:lnTo>
                  <a:lnTo>
                    <a:pt x="1000790" y="127817"/>
                  </a:lnTo>
                  <a:lnTo>
                    <a:pt x="999302" y="130549"/>
                  </a:lnTo>
                  <a:lnTo>
                    <a:pt x="997698" y="131955"/>
                  </a:lnTo>
                  <a:lnTo>
                    <a:pt x="996315" y="133984"/>
                  </a:lnTo>
                  <a:lnTo>
                    <a:pt x="997089" y="135743"/>
                  </a:lnTo>
                  <a:lnTo>
                    <a:pt x="994705" y="137083"/>
                  </a:lnTo>
                  <a:lnTo>
                    <a:pt x="990161" y="138691"/>
                  </a:lnTo>
                  <a:lnTo>
                    <a:pt x="988184" y="137983"/>
                  </a:lnTo>
                  <a:lnTo>
                    <a:pt x="986995" y="137086"/>
                  </a:lnTo>
                  <a:lnTo>
                    <a:pt x="985934" y="137929"/>
                  </a:lnTo>
                  <a:lnTo>
                    <a:pt x="983324" y="140003"/>
                  </a:lnTo>
                  <a:lnTo>
                    <a:pt x="982427" y="142335"/>
                  </a:lnTo>
                  <a:lnTo>
                    <a:pt x="982365" y="142942"/>
                  </a:lnTo>
                  <a:lnTo>
                    <a:pt x="982673" y="144222"/>
                  </a:lnTo>
                  <a:lnTo>
                    <a:pt x="982023" y="145563"/>
                  </a:lnTo>
                  <a:lnTo>
                    <a:pt x="978743" y="146945"/>
                  </a:lnTo>
                  <a:lnTo>
                    <a:pt x="978333" y="147551"/>
                  </a:lnTo>
                  <a:lnTo>
                    <a:pt x="977961" y="148317"/>
                  </a:lnTo>
                  <a:lnTo>
                    <a:pt x="977363" y="150746"/>
                  </a:lnTo>
                  <a:lnTo>
                    <a:pt x="977528" y="151721"/>
                  </a:lnTo>
                  <a:lnTo>
                    <a:pt x="978126" y="152762"/>
                  </a:lnTo>
                  <a:lnTo>
                    <a:pt x="978090" y="153193"/>
                  </a:lnTo>
                  <a:lnTo>
                    <a:pt x="975590" y="155232"/>
                  </a:lnTo>
                  <a:lnTo>
                    <a:pt x="974911" y="156748"/>
                  </a:lnTo>
                  <a:lnTo>
                    <a:pt x="975445" y="158397"/>
                  </a:lnTo>
                  <a:lnTo>
                    <a:pt x="975396" y="159931"/>
                  </a:lnTo>
                  <a:lnTo>
                    <a:pt x="974398" y="161862"/>
                  </a:lnTo>
                  <a:lnTo>
                    <a:pt x="974395" y="163301"/>
                  </a:lnTo>
                  <a:lnTo>
                    <a:pt x="974853" y="164629"/>
                  </a:lnTo>
                  <a:lnTo>
                    <a:pt x="974669" y="165603"/>
                  </a:lnTo>
                  <a:lnTo>
                    <a:pt x="974156" y="166656"/>
                  </a:lnTo>
                  <a:lnTo>
                    <a:pt x="973706" y="167102"/>
                  </a:lnTo>
                  <a:lnTo>
                    <a:pt x="972132" y="166634"/>
                  </a:lnTo>
                  <a:lnTo>
                    <a:pt x="970561" y="166756"/>
                  </a:lnTo>
                  <a:lnTo>
                    <a:pt x="969633" y="167823"/>
                  </a:lnTo>
                  <a:lnTo>
                    <a:pt x="969345" y="168653"/>
                  </a:lnTo>
                  <a:lnTo>
                    <a:pt x="969574" y="169613"/>
                  </a:lnTo>
                  <a:lnTo>
                    <a:pt x="970095" y="170335"/>
                  </a:lnTo>
                  <a:lnTo>
                    <a:pt x="970532" y="171583"/>
                  </a:lnTo>
                  <a:lnTo>
                    <a:pt x="969852" y="173690"/>
                  </a:lnTo>
                  <a:lnTo>
                    <a:pt x="967411" y="175711"/>
                  </a:lnTo>
                  <a:lnTo>
                    <a:pt x="964196" y="177999"/>
                  </a:lnTo>
                  <a:lnTo>
                    <a:pt x="963133" y="178506"/>
                  </a:lnTo>
                  <a:lnTo>
                    <a:pt x="962309" y="180309"/>
                  </a:lnTo>
                  <a:lnTo>
                    <a:pt x="962652" y="181748"/>
                  </a:lnTo>
                  <a:lnTo>
                    <a:pt x="961937" y="182257"/>
                  </a:lnTo>
                  <a:lnTo>
                    <a:pt x="960015" y="182376"/>
                  </a:lnTo>
                  <a:lnTo>
                    <a:pt x="959506" y="181990"/>
                  </a:lnTo>
                  <a:lnTo>
                    <a:pt x="957772" y="181726"/>
                  </a:lnTo>
                  <a:lnTo>
                    <a:pt x="955003" y="182383"/>
                  </a:lnTo>
                  <a:lnTo>
                    <a:pt x="951120" y="181275"/>
                  </a:lnTo>
                  <a:lnTo>
                    <a:pt x="949011" y="181775"/>
                  </a:lnTo>
                  <a:lnTo>
                    <a:pt x="948673" y="182700"/>
                  </a:lnTo>
                  <a:lnTo>
                    <a:pt x="947788" y="183078"/>
                  </a:lnTo>
                  <a:lnTo>
                    <a:pt x="945735" y="183225"/>
                  </a:lnTo>
                  <a:lnTo>
                    <a:pt x="942758" y="182407"/>
                  </a:lnTo>
                  <a:lnTo>
                    <a:pt x="940083" y="182869"/>
                  </a:lnTo>
                  <a:lnTo>
                    <a:pt x="939198" y="183247"/>
                  </a:lnTo>
                  <a:lnTo>
                    <a:pt x="938840" y="184683"/>
                  </a:lnTo>
                  <a:lnTo>
                    <a:pt x="937823" y="185092"/>
                  </a:lnTo>
                  <a:lnTo>
                    <a:pt x="935864" y="185046"/>
                  </a:lnTo>
                  <a:lnTo>
                    <a:pt x="934583" y="184334"/>
                  </a:lnTo>
                  <a:lnTo>
                    <a:pt x="933622" y="184391"/>
                  </a:lnTo>
                  <a:lnTo>
                    <a:pt x="932963" y="184546"/>
                  </a:lnTo>
                  <a:lnTo>
                    <a:pt x="931907" y="185976"/>
                  </a:lnTo>
                  <a:lnTo>
                    <a:pt x="930815" y="186064"/>
                  </a:lnTo>
                  <a:lnTo>
                    <a:pt x="930570" y="185614"/>
                  </a:lnTo>
                  <a:lnTo>
                    <a:pt x="929063" y="185123"/>
                  </a:lnTo>
                  <a:lnTo>
                    <a:pt x="927632" y="184952"/>
                  </a:lnTo>
                  <a:lnTo>
                    <a:pt x="926579" y="182834"/>
                  </a:lnTo>
                  <a:lnTo>
                    <a:pt x="924941" y="182373"/>
                  </a:lnTo>
                  <a:lnTo>
                    <a:pt x="924150" y="182558"/>
                  </a:lnTo>
                  <a:lnTo>
                    <a:pt x="923472" y="183224"/>
                  </a:lnTo>
                  <a:lnTo>
                    <a:pt x="922585" y="184783"/>
                  </a:lnTo>
                  <a:lnTo>
                    <a:pt x="921002" y="185153"/>
                  </a:lnTo>
                  <a:lnTo>
                    <a:pt x="919083" y="184081"/>
                  </a:lnTo>
                  <a:lnTo>
                    <a:pt x="913300" y="181049"/>
                  </a:lnTo>
                  <a:lnTo>
                    <a:pt x="904639" y="168294"/>
                  </a:lnTo>
                  <a:lnTo>
                    <a:pt x="917387" y="164908"/>
                  </a:lnTo>
                  <a:lnTo>
                    <a:pt x="918465" y="158817"/>
                  </a:lnTo>
                  <a:lnTo>
                    <a:pt x="916962" y="158376"/>
                  </a:lnTo>
                  <a:lnTo>
                    <a:pt x="916506" y="158242"/>
                  </a:lnTo>
                  <a:lnTo>
                    <a:pt x="915700" y="161324"/>
                  </a:lnTo>
                  <a:lnTo>
                    <a:pt x="907439" y="164647"/>
                  </a:lnTo>
                  <a:lnTo>
                    <a:pt x="902009" y="164464"/>
                  </a:lnTo>
                  <a:lnTo>
                    <a:pt x="898958" y="169408"/>
                  </a:lnTo>
                  <a:lnTo>
                    <a:pt x="904462" y="175566"/>
                  </a:lnTo>
                  <a:lnTo>
                    <a:pt x="909402" y="185494"/>
                  </a:lnTo>
                  <a:lnTo>
                    <a:pt x="906368" y="186199"/>
                  </a:lnTo>
                  <a:lnTo>
                    <a:pt x="892841" y="183319"/>
                  </a:lnTo>
                  <a:lnTo>
                    <a:pt x="887346" y="185826"/>
                  </a:lnTo>
                  <a:lnTo>
                    <a:pt x="877987" y="183617"/>
                  </a:lnTo>
                  <a:lnTo>
                    <a:pt x="864118" y="182952"/>
                  </a:lnTo>
                  <a:lnTo>
                    <a:pt x="853083" y="179218"/>
                  </a:lnTo>
                  <a:lnTo>
                    <a:pt x="853640" y="182780"/>
                  </a:lnTo>
                  <a:lnTo>
                    <a:pt x="862389" y="188707"/>
                  </a:lnTo>
                  <a:lnTo>
                    <a:pt x="871293" y="187299"/>
                  </a:lnTo>
                  <a:lnTo>
                    <a:pt x="900932" y="193682"/>
                  </a:lnTo>
                  <a:lnTo>
                    <a:pt x="907940" y="193342"/>
                  </a:lnTo>
                  <a:lnTo>
                    <a:pt x="908439" y="193317"/>
                  </a:lnTo>
                  <a:lnTo>
                    <a:pt x="910267" y="193399"/>
                  </a:lnTo>
                  <a:lnTo>
                    <a:pt x="914264" y="192637"/>
                  </a:lnTo>
                  <a:lnTo>
                    <a:pt x="915035" y="192964"/>
                  </a:lnTo>
                  <a:lnTo>
                    <a:pt x="920934" y="192601"/>
                  </a:lnTo>
                  <a:lnTo>
                    <a:pt x="923308" y="193229"/>
                  </a:lnTo>
                  <a:lnTo>
                    <a:pt x="925133" y="195673"/>
                  </a:lnTo>
                  <a:lnTo>
                    <a:pt x="926261" y="198112"/>
                  </a:lnTo>
                  <a:lnTo>
                    <a:pt x="926785" y="200353"/>
                  </a:lnTo>
                  <a:lnTo>
                    <a:pt x="926196" y="203194"/>
                  </a:lnTo>
                  <a:lnTo>
                    <a:pt x="925610" y="203668"/>
                  </a:lnTo>
                  <a:lnTo>
                    <a:pt x="925080" y="204975"/>
                  </a:lnTo>
                  <a:lnTo>
                    <a:pt x="925359" y="206767"/>
                  </a:lnTo>
                  <a:lnTo>
                    <a:pt x="925225" y="207980"/>
                  </a:lnTo>
                  <a:lnTo>
                    <a:pt x="924222" y="209059"/>
                  </a:lnTo>
                  <a:lnTo>
                    <a:pt x="922725" y="211604"/>
                  </a:lnTo>
                  <a:lnTo>
                    <a:pt x="921604" y="214567"/>
                  </a:lnTo>
                  <a:lnTo>
                    <a:pt x="921468" y="215780"/>
                  </a:lnTo>
                  <a:lnTo>
                    <a:pt x="922425" y="218090"/>
                  </a:lnTo>
                  <a:lnTo>
                    <a:pt x="922687" y="219211"/>
                  </a:lnTo>
                  <a:lnTo>
                    <a:pt x="922130" y="222210"/>
                  </a:lnTo>
                  <a:lnTo>
                    <a:pt x="921030" y="223479"/>
                  </a:lnTo>
                  <a:lnTo>
                    <a:pt x="920894" y="224693"/>
                  </a:lnTo>
                  <a:lnTo>
                    <a:pt x="920340" y="226510"/>
                  </a:lnTo>
                  <a:lnTo>
                    <a:pt x="919695" y="227335"/>
                  </a:lnTo>
                  <a:lnTo>
                    <a:pt x="917600" y="231536"/>
                  </a:lnTo>
                  <a:lnTo>
                    <a:pt x="916233" y="232866"/>
                  </a:lnTo>
                  <a:lnTo>
                    <a:pt x="915174" y="233112"/>
                  </a:lnTo>
                  <a:lnTo>
                    <a:pt x="914262" y="233999"/>
                  </a:lnTo>
                  <a:lnTo>
                    <a:pt x="913520" y="235014"/>
                  </a:lnTo>
                  <a:lnTo>
                    <a:pt x="897296" y="251763"/>
                  </a:lnTo>
                  <a:lnTo>
                    <a:pt x="876040" y="244138"/>
                  </a:lnTo>
                  <a:lnTo>
                    <a:pt x="872735" y="242947"/>
                  </a:lnTo>
                  <a:lnTo>
                    <a:pt x="872415" y="245288"/>
                  </a:lnTo>
                  <a:lnTo>
                    <a:pt x="875193" y="250738"/>
                  </a:lnTo>
                  <a:lnTo>
                    <a:pt x="886641" y="255239"/>
                  </a:lnTo>
                  <a:lnTo>
                    <a:pt x="903286" y="256985"/>
                  </a:lnTo>
                  <a:lnTo>
                    <a:pt x="911238" y="248761"/>
                  </a:lnTo>
                  <a:lnTo>
                    <a:pt x="916119" y="243702"/>
                  </a:lnTo>
                  <a:lnTo>
                    <a:pt x="921589" y="242084"/>
                  </a:lnTo>
                  <a:lnTo>
                    <a:pt x="923885" y="240538"/>
                  </a:lnTo>
                  <a:lnTo>
                    <a:pt x="926993" y="239476"/>
                  </a:lnTo>
                  <a:lnTo>
                    <a:pt x="931144" y="237494"/>
                  </a:lnTo>
                  <a:lnTo>
                    <a:pt x="931789" y="236668"/>
                  </a:lnTo>
                  <a:lnTo>
                    <a:pt x="932133" y="235744"/>
                  </a:lnTo>
                  <a:lnTo>
                    <a:pt x="931704" y="233312"/>
                  </a:lnTo>
                  <a:lnTo>
                    <a:pt x="932297" y="230472"/>
                  </a:lnTo>
                  <a:lnTo>
                    <a:pt x="932360" y="227756"/>
                  </a:lnTo>
                  <a:lnTo>
                    <a:pt x="932861" y="226854"/>
                  </a:lnTo>
                  <a:lnTo>
                    <a:pt x="933453" y="226555"/>
                  </a:lnTo>
                  <a:lnTo>
                    <a:pt x="937333" y="228420"/>
                  </a:lnTo>
                  <a:lnTo>
                    <a:pt x="938006" y="229596"/>
                  </a:lnTo>
                  <a:lnTo>
                    <a:pt x="938694" y="232156"/>
                  </a:lnTo>
                  <a:lnTo>
                    <a:pt x="940433" y="236176"/>
                  </a:lnTo>
                  <a:lnTo>
                    <a:pt x="943169" y="237668"/>
                  </a:lnTo>
                  <a:lnTo>
                    <a:pt x="944447" y="238969"/>
                  </a:lnTo>
                  <a:lnTo>
                    <a:pt x="944829" y="239092"/>
                  </a:lnTo>
                  <a:lnTo>
                    <a:pt x="952471" y="237934"/>
                  </a:lnTo>
                  <a:lnTo>
                    <a:pt x="952962" y="237018"/>
                  </a:lnTo>
                  <a:lnTo>
                    <a:pt x="952228" y="235590"/>
                  </a:lnTo>
                  <a:lnTo>
                    <a:pt x="948798" y="231916"/>
                  </a:lnTo>
                  <a:lnTo>
                    <a:pt x="947233" y="230897"/>
                  </a:lnTo>
                  <a:lnTo>
                    <a:pt x="946636" y="230237"/>
                  </a:lnTo>
                  <a:lnTo>
                    <a:pt x="946517" y="229731"/>
                  </a:lnTo>
                  <a:lnTo>
                    <a:pt x="948000" y="229649"/>
                  </a:lnTo>
                  <a:lnTo>
                    <a:pt x="952393" y="230482"/>
                  </a:lnTo>
                  <a:lnTo>
                    <a:pt x="955693" y="231357"/>
                  </a:lnTo>
                  <a:lnTo>
                    <a:pt x="956452" y="231765"/>
                  </a:lnTo>
                  <a:lnTo>
                    <a:pt x="956697" y="232988"/>
                  </a:lnTo>
                  <a:lnTo>
                    <a:pt x="956533" y="233465"/>
                  </a:lnTo>
                  <a:lnTo>
                    <a:pt x="956268" y="233879"/>
                  </a:lnTo>
                  <a:lnTo>
                    <a:pt x="956169" y="234692"/>
                  </a:lnTo>
                  <a:lnTo>
                    <a:pt x="956480" y="236188"/>
                  </a:lnTo>
                  <a:lnTo>
                    <a:pt x="957409" y="237048"/>
                  </a:lnTo>
                  <a:lnTo>
                    <a:pt x="959465" y="237778"/>
                  </a:lnTo>
                  <a:lnTo>
                    <a:pt x="959788" y="238769"/>
                  </a:lnTo>
                  <a:lnTo>
                    <a:pt x="959918" y="240819"/>
                  </a:lnTo>
                  <a:lnTo>
                    <a:pt x="959272" y="241452"/>
                  </a:lnTo>
                  <a:lnTo>
                    <a:pt x="956940" y="246005"/>
                  </a:lnTo>
                  <a:lnTo>
                    <a:pt x="956351" y="248011"/>
                  </a:lnTo>
                  <a:lnTo>
                    <a:pt x="955240" y="250621"/>
                  </a:lnTo>
                  <a:lnTo>
                    <a:pt x="953937" y="252421"/>
                  </a:lnTo>
                  <a:lnTo>
                    <a:pt x="951480" y="252893"/>
                  </a:lnTo>
                  <a:lnTo>
                    <a:pt x="950610" y="253898"/>
                  </a:lnTo>
                  <a:lnTo>
                    <a:pt x="950483" y="254675"/>
                  </a:lnTo>
                  <a:lnTo>
                    <a:pt x="950368" y="255544"/>
                  </a:lnTo>
                  <a:lnTo>
                    <a:pt x="949915" y="255885"/>
                  </a:lnTo>
                  <a:lnTo>
                    <a:pt x="949057" y="255764"/>
                  </a:lnTo>
                  <a:lnTo>
                    <a:pt x="948114" y="254639"/>
                  </a:lnTo>
                  <a:lnTo>
                    <a:pt x="946933" y="255677"/>
                  </a:lnTo>
                  <a:lnTo>
                    <a:pt x="947418" y="258595"/>
                  </a:lnTo>
                  <a:lnTo>
                    <a:pt x="947657" y="259901"/>
                  </a:lnTo>
                  <a:lnTo>
                    <a:pt x="947442" y="260625"/>
                  </a:lnTo>
                  <a:lnTo>
                    <a:pt x="947081" y="260856"/>
                  </a:lnTo>
                  <a:lnTo>
                    <a:pt x="946240" y="260175"/>
                  </a:lnTo>
                  <a:lnTo>
                    <a:pt x="945687" y="260658"/>
                  </a:lnTo>
                  <a:lnTo>
                    <a:pt x="945185" y="262502"/>
                  </a:lnTo>
                  <a:lnTo>
                    <a:pt x="943826" y="263407"/>
                  </a:lnTo>
                  <a:lnTo>
                    <a:pt x="943215" y="268017"/>
                  </a:lnTo>
                  <a:lnTo>
                    <a:pt x="942569" y="270328"/>
                  </a:lnTo>
                  <a:lnTo>
                    <a:pt x="941577" y="272929"/>
                  </a:lnTo>
                  <a:lnTo>
                    <a:pt x="940022" y="275126"/>
                  </a:lnTo>
                  <a:lnTo>
                    <a:pt x="940790" y="276543"/>
                  </a:lnTo>
                  <a:lnTo>
                    <a:pt x="940712" y="276968"/>
                  </a:lnTo>
                  <a:lnTo>
                    <a:pt x="939491" y="278605"/>
                  </a:lnTo>
                  <a:lnTo>
                    <a:pt x="939121" y="280677"/>
                  </a:lnTo>
                  <a:lnTo>
                    <a:pt x="939342" y="284399"/>
                  </a:lnTo>
                  <a:lnTo>
                    <a:pt x="931495" y="283700"/>
                  </a:lnTo>
                  <a:lnTo>
                    <a:pt x="929663" y="273779"/>
                  </a:lnTo>
                  <a:lnTo>
                    <a:pt x="926363" y="271586"/>
                  </a:lnTo>
                  <a:lnTo>
                    <a:pt x="924594" y="272461"/>
                  </a:lnTo>
                  <a:lnTo>
                    <a:pt x="927397" y="282363"/>
                  </a:lnTo>
                  <a:lnTo>
                    <a:pt x="920611" y="283809"/>
                  </a:lnTo>
                  <a:lnTo>
                    <a:pt x="920863" y="284852"/>
                  </a:lnTo>
                  <a:lnTo>
                    <a:pt x="940495" y="288585"/>
                  </a:lnTo>
                  <a:lnTo>
                    <a:pt x="946780" y="272983"/>
                  </a:lnTo>
                  <a:lnTo>
                    <a:pt x="946856" y="271157"/>
                  </a:lnTo>
                  <a:lnTo>
                    <a:pt x="947512" y="270006"/>
                  </a:lnTo>
                  <a:lnTo>
                    <a:pt x="949298" y="267504"/>
                  </a:lnTo>
                  <a:lnTo>
                    <a:pt x="950156" y="265447"/>
                  </a:lnTo>
                  <a:lnTo>
                    <a:pt x="951817" y="262571"/>
                  </a:lnTo>
                  <a:lnTo>
                    <a:pt x="952759" y="260967"/>
                  </a:lnTo>
                  <a:lnTo>
                    <a:pt x="953781" y="259660"/>
                  </a:lnTo>
                  <a:lnTo>
                    <a:pt x="955681" y="256439"/>
                  </a:lnTo>
                  <a:lnTo>
                    <a:pt x="957243" y="253296"/>
                  </a:lnTo>
                  <a:lnTo>
                    <a:pt x="961793" y="246793"/>
                  </a:lnTo>
                  <a:lnTo>
                    <a:pt x="965586" y="241594"/>
                  </a:lnTo>
                  <a:lnTo>
                    <a:pt x="968912" y="235273"/>
                  </a:lnTo>
                  <a:lnTo>
                    <a:pt x="972055" y="230255"/>
                  </a:lnTo>
                  <a:lnTo>
                    <a:pt x="976277" y="222736"/>
                  </a:lnTo>
                  <a:lnTo>
                    <a:pt x="977970" y="220196"/>
                  </a:lnTo>
                  <a:lnTo>
                    <a:pt x="979812" y="215697"/>
                  </a:lnTo>
                  <a:lnTo>
                    <a:pt x="980349" y="215355"/>
                  </a:lnTo>
                  <a:lnTo>
                    <a:pt x="983098" y="215766"/>
                  </a:lnTo>
                  <a:lnTo>
                    <a:pt x="983853" y="216333"/>
                  </a:lnTo>
                  <a:lnTo>
                    <a:pt x="984378" y="217118"/>
                  </a:lnTo>
                  <a:lnTo>
                    <a:pt x="980984" y="222212"/>
                  </a:lnTo>
                  <a:lnTo>
                    <a:pt x="974860" y="230084"/>
                  </a:lnTo>
                  <a:lnTo>
                    <a:pt x="966345" y="244487"/>
                  </a:lnTo>
                  <a:lnTo>
                    <a:pt x="959028" y="254204"/>
                  </a:lnTo>
                  <a:lnTo>
                    <a:pt x="952245" y="265973"/>
                  </a:lnTo>
                  <a:lnTo>
                    <a:pt x="947055" y="277719"/>
                  </a:lnTo>
                  <a:lnTo>
                    <a:pt x="943637" y="286396"/>
                  </a:lnTo>
                  <a:lnTo>
                    <a:pt x="941612" y="293855"/>
                  </a:lnTo>
                  <a:lnTo>
                    <a:pt x="941110" y="297999"/>
                  </a:lnTo>
                  <a:lnTo>
                    <a:pt x="937917" y="294630"/>
                  </a:lnTo>
                  <a:lnTo>
                    <a:pt x="937676" y="292847"/>
                  </a:lnTo>
                  <a:lnTo>
                    <a:pt x="937993" y="292392"/>
                  </a:lnTo>
                  <a:lnTo>
                    <a:pt x="937630" y="290257"/>
                  </a:lnTo>
                  <a:lnTo>
                    <a:pt x="933576" y="289012"/>
                  </a:lnTo>
                  <a:lnTo>
                    <a:pt x="928514" y="288331"/>
                  </a:lnTo>
                  <a:lnTo>
                    <a:pt x="925476" y="288276"/>
                  </a:lnTo>
                  <a:lnTo>
                    <a:pt x="922880" y="287692"/>
                  </a:lnTo>
                  <a:lnTo>
                    <a:pt x="921009" y="286981"/>
                  </a:lnTo>
                  <a:lnTo>
                    <a:pt x="918964" y="287550"/>
                  </a:lnTo>
                  <a:lnTo>
                    <a:pt x="914889" y="287865"/>
                  </a:lnTo>
                  <a:lnTo>
                    <a:pt x="909777" y="289012"/>
                  </a:lnTo>
                  <a:lnTo>
                    <a:pt x="904262" y="290757"/>
                  </a:lnTo>
                  <a:lnTo>
                    <a:pt x="894088" y="294724"/>
                  </a:lnTo>
                  <a:lnTo>
                    <a:pt x="884553" y="298877"/>
                  </a:lnTo>
                  <a:lnTo>
                    <a:pt x="879980" y="301181"/>
                  </a:lnTo>
                  <a:lnTo>
                    <a:pt x="871499" y="306190"/>
                  </a:lnTo>
                  <a:lnTo>
                    <a:pt x="868341" y="308051"/>
                  </a:lnTo>
                  <a:lnTo>
                    <a:pt x="864789" y="310486"/>
                  </a:lnTo>
                  <a:lnTo>
                    <a:pt x="860647" y="313964"/>
                  </a:lnTo>
                  <a:lnTo>
                    <a:pt x="857426" y="317312"/>
                  </a:lnTo>
                  <a:lnTo>
                    <a:pt x="849389" y="326888"/>
                  </a:lnTo>
                  <a:lnTo>
                    <a:pt x="834716" y="339768"/>
                  </a:lnTo>
                  <a:lnTo>
                    <a:pt x="831758" y="342706"/>
                  </a:lnTo>
                  <a:lnTo>
                    <a:pt x="829133" y="345623"/>
                  </a:lnTo>
                  <a:lnTo>
                    <a:pt x="825219" y="349968"/>
                  </a:lnTo>
                  <a:lnTo>
                    <a:pt x="822718" y="353019"/>
                  </a:lnTo>
                  <a:lnTo>
                    <a:pt x="817714" y="360244"/>
                  </a:lnTo>
                  <a:lnTo>
                    <a:pt x="815088" y="363466"/>
                  </a:lnTo>
                  <a:lnTo>
                    <a:pt x="812707" y="367191"/>
                  </a:lnTo>
                  <a:lnTo>
                    <a:pt x="810603" y="371119"/>
                  </a:lnTo>
                  <a:lnTo>
                    <a:pt x="810388" y="371520"/>
                  </a:lnTo>
                  <a:lnTo>
                    <a:pt x="807879" y="375407"/>
                  </a:lnTo>
                  <a:lnTo>
                    <a:pt x="805862" y="379868"/>
                  </a:lnTo>
                  <a:lnTo>
                    <a:pt x="800640" y="393411"/>
                  </a:lnTo>
                  <a:lnTo>
                    <a:pt x="799812" y="396858"/>
                  </a:lnTo>
                  <a:lnTo>
                    <a:pt x="798296" y="406377"/>
                  </a:lnTo>
                  <a:lnTo>
                    <a:pt x="797920" y="406989"/>
                  </a:lnTo>
                  <a:lnTo>
                    <a:pt x="797705" y="408187"/>
                  </a:lnTo>
                  <a:lnTo>
                    <a:pt x="796193" y="422885"/>
                  </a:lnTo>
                  <a:lnTo>
                    <a:pt x="795520" y="426981"/>
                  </a:lnTo>
                  <a:lnTo>
                    <a:pt x="794905" y="429595"/>
                  </a:lnTo>
                  <a:lnTo>
                    <a:pt x="794297" y="432172"/>
                  </a:lnTo>
                  <a:lnTo>
                    <a:pt x="794119" y="437356"/>
                  </a:lnTo>
                  <a:lnTo>
                    <a:pt x="794476" y="440932"/>
                  </a:lnTo>
                  <a:lnTo>
                    <a:pt x="793491" y="442457"/>
                  </a:lnTo>
                  <a:lnTo>
                    <a:pt x="788705" y="441371"/>
                  </a:lnTo>
                  <a:lnTo>
                    <a:pt x="788236" y="441069"/>
                  </a:lnTo>
                  <a:lnTo>
                    <a:pt x="788105" y="440139"/>
                  </a:lnTo>
                  <a:lnTo>
                    <a:pt x="786363" y="437460"/>
                  </a:lnTo>
                  <a:lnTo>
                    <a:pt x="776592" y="436909"/>
                  </a:lnTo>
                  <a:lnTo>
                    <a:pt x="771411" y="437099"/>
                  </a:lnTo>
                  <a:lnTo>
                    <a:pt x="766445" y="437847"/>
                  </a:lnTo>
                  <a:lnTo>
                    <a:pt x="754664" y="440635"/>
                  </a:lnTo>
                  <a:lnTo>
                    <a:pt x="742006" y="444862"/>
                  </a:lnTo>
                  <a:lnTo>
                    <a:pt x="728039" y="453224"/>
                  </a:lnTo>
                  <a:lnTo>
                    <a:pt x="724609" y="456087"/>
                  </a:lnTo>
                  <a:lnTo>
                    <a:pt x="718870" y="452244"/>
                  </a:lnTo>
                  <a:lnTo>
                    <a:pt x="713680" y="448764"/>
                  </a:lnTo>
                  <a:lnTo>
                    <a:pt x="712890" y="448250"/>
                  </a:lnTo>
                  <a:lnTo>
                    <a:pt x="708679" y="445506"/>
                  </a:lnTo>
                  <a:lnTo>
                    <a:pt x="708497" y="445387"/>
                  </a:lnTo>
                  <a:lnTo>
                    <a:pt x="706915" y="444356"/>
                  </a:lnTo>
                  <a:lnTo>
                    <a:pt x="701046" y="440392"/>
                  </a:lnTo>
                  <a:lnTo>
                    <a:pt x="699999" y="439801"/>
                  </a:lnTo>
                  <a:lnTo>
                    <a:pt x="699690" y="439560"/>
                  </a:lnTo>
                  <a:lnTo>
                    <a:pt x="691373" y="434046"/>
                  </a:lnTo>
                  <a:lnTo>
                    <a:pt x="685246" y="429977"/>
                  </a:lnTo>
                  <a:lnTo>
                    <a:pt x="678914" y="425764"/>
                  </a:lnTo>
                  <a:lnTo>
                    <a:pt x="676108" y="423895"/>
                  </a:lnTo>
                  <a:lnTo>
                    <a:pt x="671027" y="420540"/>
                  </a:lnTo>
                  <a:lnTo>
                    <a:pt x="663251" y="415396"/>
                  </a:lnTo>
                  <a:lnTo>
                    <a:pt x="658621" y="412328"/>
                  </a:lnTo>
                  <a:lnTo>
                    <a:pt x="647742" y="405104"/>
                  </a:lnTo>
                  <a:lnTo>
                    <a:pt x="637355" y="398175"/>
                  </a:lnTo>
                  <a:lnTo>
                    <a:pt x="636167" y="397381"/>
                  </a:lnTo>
                  <a:lnTo>
                    <a:pt x="630516" y="393601"/>
                  </a:lnTo>
                  <a:lnTo>
                    <a:pt x="630323" y="393448"/>
                  </a:lnTo>
                  <a:lnTo>
                    <a:pt x="629330" y="392804"/>
                  </a:lnTo>
                  <a:lnTo>
                    <a:pt x="626878" y="391146"/>
                  </a:lnTo>
                  <a:lnTo>
                    <a:pt x="622717" y="388329"/>
                  </a:lnTo>
                  <a:lnTo>
                    <a:pt x="622015" y="387853"/>
                  </a:lnTo>
                  <a:lnTo>
                    <a:pt x="616653" y="384025"/>
                  </a:lnTo>
                  <a:lnTo>
                    <a:pt x="613759" y="381957"/>
                  </a:lnTo>
                  <a:lnTo>
                    <a:pt x="611368" y="380317"/>
                  </a:lnTo>
                  <a:lnTo>
                    <a:pt x="611130" y="380119"/>
                  </a:lnTo>
                  <a:lnTo>
                    <a:pt x="610196" y="379472"/>
                  </a:lnTo>
                  <a:lnTo>
                    <a:pt x="606300" y="376748"/>
                  </a:lnTo>
                  <a:lnTo>
                    <a:pt x="593190" y="368074"/>
                  </a:lnTo>
                  <a:lnTo>
                    <a:pt x="591801" y="367158"/>
                  </a:lnTo>
                  <a:lnTo>
                    <a:pt x="591524" y="367004"/>
                  </a:lnTo>
                  <a:lnTo>
                    <a:pt x="590554" y="366467"/>
                  </a:lnTo>
                  <a:lnTo>
                    <a:pt x="590157" y="366266"/>
                  </a:lnTo>
                  <a:lnTo>
                    <a:pt x="589026" y="365381"/>
                  </a:lnTo>
                  <a:lnTo>
                    <a:pt x="587465" y="364321"/>
                  </a:lnTo>
                  <a:lnTo>
                    <a:pt x="583358" y="361630"/>
                  </a:lnTo>
                  <a:lnTo>
                    <a:pt x="583183" y="361514"/>
                  </a:lnTo>
                  <a:lnTo>
                    <a:pt x="578313" y="358296"/>
                  </a:lnTo>
                  <a:lnTo>
                    <a:pt x="577291" y="357658"/>
                  </a:lnTo>
                  <a:lnTo>
                    <a:pt x="567358" y="351138"/>
                  </a:lnTo>
                  <a:lnTo>
                    <a:pt x="566982" y="350887"/>
                  </a:lnTo>
                  <a:lnTo>
                    <a:pt x="561139" y="347004"/>
                  </a:lnTo>
                  <a:lnTo>
                    <a:pt x="559611" y="347279"/>
                  </a:lnTo>
                  <a:lnTo>
                    <a:pt x="559358" y="347322"/>
                  </a:lnTo>
                  <a:lnTo>
                    <a:pt x="559029" y="347381"/>
                  </a:lnTo>
                  <a:lnTo>
                    <a:pt x="552813" y="348483"/>
                  </a:lnTo>
                  <a:lnTo>
                    <a:pt x="549387" y="349111"/>
                  </a:lnTo>
                  <a:lnTo>
                    <a:pt x="537825" y="351426"/>
                  </a:lnTo>
                  <a:lnTo>
                    <a:pt x="535339" y="351841"/>
                  </a:lnTo>
                  <a:lnTo>
                    <a:pt x="530944" y="352572"/>
                  </a:lnTo>
                  <a:lnTo>
                    <a:pt x="522263" y="353999"/>
                  </a:lnTo>
                  <a:lnTo>
                    <a:pt x="519035" y="354528"/>
                  </a:lnTo>
                  <a:lnTo>
                    <a:pt x="517200" y="354823"/>
                  </a:lnTo>
                  <a:lnTo>
                    <a:pt x="513586" y="355415"/>
                  </a:lnTo>
                  <a:lnTo>
                    <a:pt x="513072" y="355516"/>
                  </a:lnTo>
                  <a:lnTo>
                    <a:pt x="510463" y="355947"/>
                  </a:lnTo>
                  <a:lnTo>
                    <a:pt x="506606" y="356580"/>
                  </a:lnTo>
                  <a:lnTo>
                    <a:pt x="503240" y="357131"/>
                  </a:lnTo>
                  <a:lnTo>
                    <a:pt x="494793" y="358508"/>
                  </a:lnTo>
                  <a:lnTo>
                    <a:pt x="494283" y="358591"/>
                  </a:lnTo>
                  <a:lnTo>
                    <a:pt x="488338" y="359610"/>
                  </a:lnTo>
                  <a:lnTo>
                    <a:pt x="485817" y="360041"/>
                  </a:lnTo>
                  <a:lnTo>
                    <a:pt x="483887" y="360370"/>
                  </a:lnTo>
                  <a:lnTo>
                    <a:pt x="480384" y="360967"/>
                  </a:lnTo>
                  <a:lnTo>
                    <a:pt x="474422" y="361981"/>
                  </a:lnTo>
                  <a:lnTo>
                    <a:pt x="472365" y="362307"/>
                  </a:lnTo>
                  <a:lnTo>
                    <a:pt x="472193" y="362322"/>
                  </a:lnTo>
                  <a:lnTo>
                    <a:pt x="472056" y="362354"/>
                  </a:lnTo>
                  <a:lnTo>
                    <a:pt x="471296" y="362461"/>
                  </a:lnTo>
                  <a:lnTo>
                    <a:pt x="470224" y="362637"/>
                  </a:lnTo>
                  <a:lnTo>
                    <a:pt x="468552" y="362893"/>
                  </a:lnTo>
                  <a:lnTo>
                    <a:pt x="468205" y="362948"/>
                  </a:lnTo>
                  <a:lnTo>
                    <a:pt x="464188" y="363642"/>
                  </a:lnTo>
                  <a:lnTo>
                    <a:pt x="463400" y="363778"/>
                  </a:lnTo>
                  <a:lnTo>
                    <a:pt x="462436" y="363888"/>
                  </a:lnTo>
                  <a:lnTo>
                    <a:pt x="455041" y="365220"/>
                  </a:lnTo>
                  <a:lnTo>
                    <a:pt x="447911" y="366428"/>
                  </a:lnTo>
                  <a:lnTo>
                    <a:pt x="447330" y="366528"/>
                  </a:lnTo>
                  <a:lnTo>
                    <a:pt x="445102" y="366884"/>
                  </a:lnTo>
                  <a:lnTo>
                    <a:pt x="444869" y="366923"/>
                  </a:lnTo>
                  <a:lnTo>
                    <a:pt x="440385" y="367697"/>
                  </a:lnTo>
                  <a:lnTo>
                    <a:pt x="429887" y="369500"/>
                  </a:lnTo>
                  <a:lnTo>
                    <a:pt x="429179" y="369621"/>
                  </a:lnTo>
                  <a:lnTo>
                    <a:pt x="426807" y="370038"/>
                  </a:lnTo>
                  <a:lnTo>
                    <a:pt x="426766" y="369438"/>
                  </a:lnTo>
                  <a:lnTo>
                    <a:pt x="426623" y="367366"/>
                  </a:lnTo>
                  <a:lnTo>
                    <a:pt x="425630" y="353017"/>
                  </a:lnTo>
                  <a:lnTo>
                    <a:pt x="421963" y="349600"/>
                  </a:lnTo>
                  <a:lnTo>
                    <a:pt x="419773" y="347553"/>
                  </a:lnTo>
                  <a:lnTo>
                    <a:pt x="416958" y="344802"/>
                  </a:lnTo>
                  <a:lnTo>
                    <a:pt x="410308" y="338295"/>
                  </a:lnTo>
                  <a:lnTo>
                    <a:pt x="407125" y="335413"/>
                  </a:lnTo>
                  <a:lnTo>
                    <a:pt x="402951" y="331610"/>
                  </a:lnTo>
                  <a:lnTo>
                    <a:pt x="400604" y="334226"/>
                  </a:lnTo>
                  <a:lnTo>
                    <a:pt x="397863" y="336956"/>
                  </a:lnTo>
                  <a:lnTo>
                    <a:pt x="391880" y="342908"/>
                  </a:lnTo>
                  <a:lnTo>
                    <a:pt x="390593" y="341572"/>
                  </a:lnTo>
                  <a:lnTo>
                    <a:pt x="389791" y="340991"/>
                  </a:lnTo>
                  <a:lnTo>
                    <a:pt x="389499" y="340699"/>
                  </a:lnTo>
                  <a:lnTo>
                    <a:pt x="389178" y="339158"/>
                  </a:lnTo>
                  <a:lnTo>
                    <a:pt x="388940" y="337279"/>
                  </a:lnTo>
                  <a:lnTo>
                    <a:pt x="389294" y="335708"/>
                  </a:lnTo>
                  <a:lnTo>
                    <a:pt x="389467" y="335300"/>
                  </a:lnTo>
                  <a:lnTo>
                    <a:pt x="389844" y="334965"/>
                  </a:lnTo>
                  <a:lnTo>
                    <a:pt x="390884" y="334494"/>
                  </a:lnTo>
                  <a:lnTo>
                    <a:pt x="391131" y="334217"/>
                  </a:lnTo>
                  <a:lnTo>
                    <a:pt x="391286" y="333604"/>
                  </a:lnTo>
                  <a:lnTo>
                    <a:pt x="391275" y="333311"/>
                  </a:lnTo>
                  <a:lnTo>
                    <a:pt x="391116" y="332788"/>
                  </a:lnTo>
                  <a:lnTo>
                    <a:pt x="390443" y="331600"/>
                  </a:lnTo>
                  <a:lnTo>
                    <a:pt x="390084" y="331107"/>
                  </a:lnTo>
                  <a:lnTo>
                    <a:pt x="388510" y="330592"/>
                  </a:lnTo>
                  <a:lnTo>
                    <a:pt x="388449" y="330368"/>
                  </a:lnTo>
                  <a:lnTo>
                    <a:pt x="388581" y="328783"/>
                  </a:lnTo>
                  <a:lnTo>
                    <a:pt x="388633" y="328564"/>
                  </a:lnTo>
                  <a:lnTo>
                    <a:pt x="388988" y="328020"/>
                  </a:lnTo>
                  <a:lnTo>
                    <a:pt x="388924" y="327811"/>
                  </a:lnTo>
                  <a:lnTo>
                    <a:pt x="384867" y="328211"/>
                  </a:lnTo>
                  <a:lnTo>
                    <a:pt x="381001" y="328591"/>
                  </a:lnTo>
                  <a:lnTo>
                    <a:pt x="380816" y="328614"/>
                  </a:lnTo>
                  <a:lnTo>
                    <a:pt x="377528" y="329014"/>
                  </a:lnTo>
                  <a:lnTo>
                    <a:pt x="365375" y="330484"/>
                  </a:lnTo>
                  <a:lnTo>
                    <a:pt x="365095" y="330517"/>
                  </a:lnTo>
                  <a:lnTo>
                    <a:pt x="359218" y="331270"/>
                  </a:lnTo>
                  <a:lnTo>
                    <a:pt x="354734" y="331842"/>
                  </a:lnTo>
                  <a:lnTo>
                    <a:pt x="350096" y="332432"/>
                  </a:lnTo>
                  <a:lnTo>
                    <a:pt x="340621" y="333616"/>
                  </a:lnTo>
                  <a:lnTo>
                    <a:pt x="339808" y="333717"/>
                  </a:lnTo>
                  <a:lnTo>
                    <a:pt x="338726" y="333850"/>
                  </a:lnTo>
                  <a:lnTo>
                    <a:pt x="334784" y="334351"/>
                  </a:lnTo>
                  <a:lnTo>
                    <a:pt x="328679" y="335129"/>
                  </a:lnTo>
                  <a:lnTo>
                    <a:pt x="324297" y="335685"/>
                  </a:lnTo>
                  <a:lnTo>
                    <a:pt x="320309" y="336159"/>
                  </a:lnTo>
                  <a:lnTo>
                    <a:pt x="316485" y="336611"/>
                  </a:lnTo>
                  <a:lnTo>
                    <a:pt x="312389" y="337095"/>
                  </a:lnTo>
                  <a:lnTo>
                    <a:pt x="308129" y="337595"/>
                  </a:lnTo>
                  <a:lnTo>
                    <a:pt x="305465" y="337951"/>
                  </a:lnTo>
                  <a:lnTo>
                    <a:pt x="301924" y="338422"/>
                  </a:lnTo>
                  <a:lnTo>
                    <a:pt x="301408" y="338491"/>
                  </a:lnTo>
                  <a:lnTo>
                    <a:pt x="297845" y="338964"/>
                  </a:lnTo>
                  <a:lnTo>
                    <a:pt x="289161" y="340027"/>
                  </a:lnTo>
                  <a:lnTo>
                    <a:pt x="283030" y="340851"/>
                  </a:lnTo>
                  <a:lnTo>
                    <a:pt x="277779" y="341476"/>
                  </a:lnTo>
                  <a:lnTo>
                    <a:pt x="273927" y="341932"/>
                  </a:lnTo>
                  <a:lnTo>
                    <a:pt x="269349" y="342553"/>
                  </a:lnTo>
                  <a:lnTo>
                    <a:pt x="268300" y="342695"/>
                  </a:lnTo>
                  <a:lnTo>
                    <a:pt x="263369" y="343361"/>
                  </a:lnTo>
                  <a:lnTo>
                    <a:pt x="257429" y="343985"/>
                  </a:lnTo>
                  <a:lnTo>
                    <a:pt x="253992" y="344467"/>
                  </a:lnTo>
                  <a:lnTo>
                    <a:pt x="252893" y="344634"/>
                  </a:lnTo>
                  <a:lnTo>
                    <a:pt x="251850" y="344722"/>
                  </a:lnTo>
                  <a:lnTo>
                    <a:pt x="250648" y="344832"/>
                  </a:lnTo>
                  <a:lnTo>
                    <a:pt x="248151" y="345081"/>
                  </a:lnTo>
                  <a:lnTo>
                    <a:pt x="246382" y="345261"/>
                  </a:lnTo>
                  <a:lnTo>
                    <a:pt x="243168" y="345514"/>
                  </a:lnTo>
                  <a:lnTo>
                    <a:pt x="241059" y="345646"/>
                  </a:lnTo>
                  <a:lnTo>
                    <a:pt x="240159" y="345825"/>
                  </a:lnTo>
                  <a:lnTo>
                    <a:pt x="239481" y="346122"/>
                  </a:lnTo>
                  <a:lnTo>
                    <a:pt x="238744" y="346782"/>
                  </a:lnTo>
                  <a:lnTo>
                    <a:pt x="237382" y="347294"/>
                  </a:lnTo>
                  <a:lnTo>
                    <a:pt x="236400" y="347800"/>
                  </a:lnTo>
                  <a:lnTo>
                    <a:pt x="236228" y="348246"/>
                  </a:lnTo>
                  <a:lnTo>
                    <a:pt x="235647" y="348796"/>
                  </a:lnTo>
                  <a:lnTo>
                    <a:pt x="235215" y="348826"/>
                  </a:lnTo>
                  <a:lnTo>
                    <a:pt x="234742" y="348650"/>
                  </a:lnTo>
                  <a:lnTo>
                    <a:pt x="234661" y="348327"/>
                  </a:lnTo>
                  <a:lnTo>
                    <a:pt x="234247" y="348153"/>
                  </a:lnTo>
                  <a:lnTo>
                    <a:pt x="233799" y="348471"/>
                  </a:lnTo>
                  <a:lnTo>
                    <a:pt x="233542" y="348486"/>
                  </a:lnTo>
                  <a:lnTo>
                    <a:pt x="233361" y="348172"/>
                  </a:lnTo>
                  <a:lnTo>
                    <a:pt x="232923" y="348005"/>
                  </a:lnTo>
                  <a:lnTo>
                    <a:pt x="232269" y="348150"/>
                  </a:lnTo>
                  <a:lnTo>
                    <a:pt x="231876" y="348304"/>
                  </a:lnTo>
                  <a:lnTo>
                    <a:pt x="230960" y="348663"/>
                  </a:lnTo>
                  <a:lnTo>
                    <a:pt x="230775" y="348870"/>
                  </a:lnTo>
                  <a:lnTo>
                    <a:pt x="230778" y="349112"/>
                  </a:lnTo>
                  <a:lnTo>
                    <a:pt x="230829" y="349369"/>
                  </a:lnTo>
                  <a:lnTo>
                    <a:pt x="230766" y="349600"/>
                  </a:lnTo>
                  <a:lnTo>
                    <a:pt x="230276" y="350120"/>
                  </a:lnTo>
                  <a:lnTo>
                    <a:pt x="230008" y="350208"/>
                  </a:lnTo>
                  <a:lnTo>
                    <a:pt x="229762" y="350137"/>
                  </a:lnTo>
                  <a:lnTo>
                    <a:pt x="229281" y="349885"/>
                  </a:lnTo>
                  <a:lnTo>
                    <a:pt x="228878" y="349586"/>
                  </a:lnTo>
                  <a:lnTo>
                    <a:pt x="228673" y="349222"/>
                  </a:lnTo>
                  <a:lnTo>
                    <a:pt x="228599" y="348992"/>
                  </a:lnTo>
                  <a:lnTo>
                    <a:pt x="228614" y="348636"/>
                  </a:lnTo>
                  <a:lnTo>
                    <a:pt x="228728" y="348275"/>
                  </a:lnTo>
                  <a:lnTo>
                    <a:pt x="228731" y="347955"/>
                  </a:lnTo>
                  <a:lnTo>
                    <a:pt x="228420" y="347380"/>
                  </a:lnTo>
                  <a:lnTo>
                    <a:pt x="227906" y="346667"/>
                  </a:lnTo>
                  <a:lnTo>
                    <a:pt x="227808" y="346254"/>
                  </a:lnTo>
                  <a:lnTo>
                    <a:pt x="226931" y="345677"/>
                  </a:lnTo>
                  <a:lnTo>
                    <a:pt x="226634" y="345724"/>
                  </a:lnTo>
                  <a:lnTo>
                    <a:pt x="226355" y="346094"/>
                  </a:lnTo>
                  <a:lnTo>
                    <a:pt x="225648" y="347504"/>
                  </a:lnTo>
                  <a:lnTo>
                    <a:pt x="224746" y="347945"/>
                  </a:lnTo>
                  <a:lnTo>
                    <a:pt x="224051" y="348406"/>
                  </a:lnTo>
                  <a:lnTo>
                    <a:pt x="223830" y="348667"/>
                  </a:lnTo>
                  <a:lnTo>
                    <a:pt x="223397" y="349555"/>
                  </a:lnTo>
                  <a:lnTo>
                    <a:pt x="223205" y="351048"/>
                  </a:lnTo>
                  <a:lnTo>
                    <a:pt x="222765" y="352962"/>
                  </a:lnTo>
                  <a:lnTo>
                    <a:pt x="222651" y="353436"/>
                  </a:lnTo>
                  <a:lnTo>
                    <a:pt x="222228" y="353779"/>
                  </a:lnTo>
                  <a:lnTo>
                    <a:pt x="221129" y="354078"/>
                  </a:lnTo>
                  <a:lnTo>
                    <a:pt x="220858" y="354089"/>
                  </a:lnTo>
                  <a:lnTo>
                    <a:pt x="220564" y="353583"/>
                  </a:lnTo>
                  <a:lnTo>
                    <a:pt x="220499" y="353056"/>
                  </a:lnTo>
                  <a:lnTo>
                    <a:pt x="220425" y="352762"/>
                  </a:lnTo>
                  <a:lnTo>
                    <a:pt x="220048" y="352418"/>
                  </a:lnTo>
                  <a:lnTo>
                    <a:pt x="219497" y="352400"/>
                  </a:lnTo>
                  <a:lnTo>
                    <a:pt x="218636" y="353059"/>
                  </a:lnTo>
                  <a:lnTo>
                    <a:pt x="218121" y="353144"/>
                  </a:lnTo>
                  <a:lnTo>
                    <a:pt x="217645" y="353093"/>
                  </a:lnTo>
                  <a:lnTo>
                    <a:pt x="216754" y="353486"/>
                  </a:lnTo>
                  <a:lnTo>
                    <a:pt x="216376" y="353740"/>
                  </a:lnTo>
                  <a:lnTo>
                    <a:pt x="216034" y="354207"/>
                  </a:lnTo>
                  <a:lnTo>
                    <a:pt x="215595" y="355078"/>
                  </a:lnTo>
                  <a:lnTo>
                    <a:pt x="215092" y="355254"/>
                  </a:lnTo>
                  <a:lnTo>
                    <a:pt x="214336" y="355343"/>
                  </a:lnTo>
                  <a:lnTo>
                    <a:pt x="213035" y="355737"/>
                  </a:lnTo>
                  <a:lnTo>
                    <a:pt x="212843" y="356005"/>
                  </a:lnTo>
                  <a:lnTo>
                    <a:pt x="212632" y="356364"/>
                  </a:lnTo>
                  <a:lnTo>
                    <a:pt x="212140" y="356754"/>
                  </a:lnTo>
                  <a:lnTo>
                    <a:pt x="211684" y="356995"/>
                  </a:lnTo>
                  <a:lnTo>
                    <a:pt x="211376" y="357045"/>
                  </a:lnTo>
                  <a:lnTo>
                    <a:pt x="211095" y="356898"/>
                  </a:lnTo>
                  <a:lnTo>
                    <a:pt x="210855" y="356589"/>
                  </a:lnTo>
                  <a:lnTo>
                    <a:pt x="210322" y="356519"/>
                  </a:lnTo>
                  <a:lnTo>
                    <a:pt x="209839" y="356597"/>
                  </a:lnTo>
                  <a:lnTo>
                    <a:pt x="209492" y="356652"/>
                  </a:lnTo>
                  <a:lnTo>
                    <a:pt x="209144" y="356828"/>
                  </a:lnTo>
                  <a:lnTo>
                    <a:pt x="208888" y="357084"/>
                  </a:lnTo>
                  <a:lnTo>
                    <a:pt x="208760" y="357273"/>
                  </a:lnTo>
                  <a:lnTo>
                    <a:pt x="208736" y="357613"/>
                  </a:lnTo>
                  <a:lnTo>
                    <a:pt x="208777" y="357869"/>
                  </a:lnTo>
                  <a:lnTo>
                    <a:pt x="208648" y="358057"/>
                  </a:lnTo>
                  <a:lnTo>
                    <a:pt x="208378" y="358220"/>
                  </a:lnTo>
                  <a:lnTo>
                    <a:pt x="208097" y="358159"/>
                  </a:lnTo>
                  <a:lnTo>
                    <a:pt x="207745" y="358226"/>
                  </a:lnTo>
                  <a:lnTo>
                    <a:pt x="207490" y="358482"/>
                  </a:lnTo>
                  <a:lnTo>
                    <a:pt x="207391" y="358857"/>
                  </a:lnTo>
                  <a:lnTo>
                    <a:pt x="207158" y="359254"/>
                  </a:lnTo>
                  <a:lnTo>
                    <a:pt x="206682" y="359570"/>
                  </a:lnTo>
                  <a:lnTo>
                    <a:pt x="206228" y="359871"/>
                  </a:lnTo>
                  <a:lnTo>
                    <a:pt x="205953" y="359969"/>
                  </a:lnTo>
                  <a:lnTo>
                    <a:pt x="205802" y="359903"/>
                  </a:lnTo>
                  <a:lnTo>
                    <a:pt x="205283" y="359869"/>
                  </a:lnTo>
                  <a:lnTo>
                    <a:pt x="205034" y="359940"/>
                  </a:lnTo>
                  <a:lnTo>
                    <a:pt x="204615" y="360589"/>
                  </a:lnTo>
                  <a:lnTo>
                    <a:pt x="203963" y="360882"/>
                  </a:lnTo>
                  <a:lnTo>
                    <a:pt x="203429" y="360773"/>
                  </a:lnTo>
                  <a:lnTo>
                    <a:pt x="202552" y="360913"/>
                  </a:lnTo>
                  <a:lnTo>
                    <a:pt x="202244" y="361081"/>
                  </a:lnTo>
                  <a:lnTo>
                    <a:pt x="202090" y="361210"/>
                  </a:lnTo>
                  <a:lnTo>
                    <a:pt x="202046" y="361340"/>
                  </a:lnTo>
                  <a:lnTo>
                    <a:pt x="201650" y="361615"/>
                  </a:lnTo>
                  <a:lnTo>
                    <a:pt x="201283" y="361767"/>
                  </a:lnTo>
                  <a:lnTo>
                    <a:pt x="200943" y="362444"/>
                  </a:lnTo>
                  <a:lnTo>
                    <a:pt x="200812" y="362840"/>
                  </a:lnTo>
                  <a:lnTo>
                    <a:pt x="200542" y="363142"/>
                  </a:lnTo>
                  <a:lnTo>
                    <a:pt x="200126" y="363256"/>
                  </a:lnTo>
                  <a:lnTo>
                    <a:pt x="199865" y="363225"/>
                  </a:lnTo>
                  <a:lnTo>
                    <a:pt x="199402" y="363037"/>
                  </a:lnTo>
                  <a:lnTo>
                    <a:pt x="198895" y="362951"/>
                  </a:lnTo>
                  <a:lnTo>
                    <a:pt x="198548" y="363125"/>
                  </a:lnTo>
                  <a:lnTo>
                    <a:pt x="198180" y="363427"/>
                  </a:lnTo>
                  <a:lnTo>
                    <a:pt x="197899" y="363753"/>
                  </a:lnTo>
                  <a:lnTo>
                    <a:pt x="197716" y="364212"/>
                  </a:lnTo>
                  <a:lnTo>
                    <a:pt x="197256" y="364666"/>
                  </a:lnTo>
                  <a:lnTo>
                    <a:pt x="196745" y="364936"/>
                  </a:lnTo>
                  <a:lnTo>
                    <a:pt x="195881" y="365076"/>
                  </a:lnTo>
                  <a:lnTo>
                    <a:pt x="195506" y="364945"/>
                  </a:lnTo>
                  <a:lnTo>
                    <a:pt x="195373" y="364727"/>
                  </a:lnTo>
                  <a:lnTo>
                    <a:pt x="195109" y="364435"/>
                  </a:lnTo>
                  <a:lnTo>
                    <a:pt x="194850" y="364166"/>
                  </a:lnTo>
                  <a:lnTo>
                    <a:pt x="194351" y="364126"/>
                  </a:lnTo>
                  <a:lnTo>
                    <a:pt x="194031" y="364225"/>
                  </a:lnTo>
                  <a:lnTo>
                    <a:pt x="193772" y="364457"/>
                  </a:lnTo>
                  <a:lnTo>
                    <a:pt x="193780" y="364859"/>
                  </a:lnTo>
                  <a:lnTo>
                    <a:pt x="193702" y="365247"/>
                  </a:lnTo>
                  <a:lnTo>
                    <a:pt x="193574" y="365442"/>
                  </a:lnTo>
                  <a:lnTo>
                    <a:pt x="193426" y="365752"/>
                  </a:lnTo>
                  <a:lnTo>
                    <a:pt x="193382" y="365973"/>
                  </a:lnTo>
                  <a:lnTo>
                    <a:pt x="193396" y="366186"/>
                  </a:lnTo>
                  <a:lnTo>
                    <a:pt x="193513" y="366429"/>
                  </a:lnTo>
                  <a:lnTo>
                    <a:pt x="193811" y="366812"/>
                  </a:lnTo>
                  <a:lnTo>
                    <a:pt x="193901" y="367131"/>
                  </a:lnTo>
                  <a:lnTo>
                    <a:pt x="193811" y="367476"/>
                  </a:lnTo>
                  <a:lnTo>
                    <a:pt x="193312" y="368393"/>
                  </a:lnTo>
                  <a:lnTo>
                    <a:pt x="192899" y="368649"/>
                  </a:lnTo>
                  <a:lnTo>
                    <a:pt x="192603" y="368649"/>
                  </a:lnTo>
                  <a:lnTo>
                    <a:pt x="192254" y="368680"/>
                  </a:lnTo>
                  <a:lnTo>
                    <a:pt x="191892" y="368902"/>
                  </a:lnTo>
                  <a:lnTo>
                    <a:pt x="191002" y="369576"/>
                  </a:lnTo>
                  <a:lnTo>
                    <a:pt x="190380" y="369626"/>
                  </a:lnTo>
                  <a:lnTo>
                    <a:pt x="189994" y="369528"/>
                  </a:lnTo>
                  <a:lnTo>
                    <a:pt x="189575" y="369624"/>
                  </a:lnTo>
                  <a:lnTo>
                    <a:pt x="189391" y="369973"/>
                  </a:lnTo>
                  <a:lnTo>
                    <a:pt x="189357" y="370184"/>
                  </a:lnTo>
                  <a:lnTo>
                    <a:pt x="189400" y="370587"/>
                  </a:lnTo>
                  <a:lnTo>
                    <a:pt x="189279" y="370820"/>
                  </a:lnTo>
                  <a:lnTo>
                    <a:pt x="188774" y="371445"/>
                  </a:lnTo>
                  <a:lnTo>
                    <a:pt x="188552" y="371961"/>
                  </a:lnTo>
                  <a:lnTo>
                    <a:pt x="188174" y="372187"/>
                  </a:lnTo>
                  <a:lnTo>
                    <a:pt x="187597" y="372159"/>
                  </a:lnTo>
                  <a:lnTo>
                    <a:pt x="187246" y="372310"/>
                  </a:lnTo>
                  <a:lnTo>
                    <a:pt x="187116" y="372736"/>
                  </a:lnTo>
                  <a:lnTo>
                    <a:pt x="187149" y="373069"/>
                  </a:lnTo>
                  <a:lnTo>
                    <a:pt x="186890" y="373678"/>
                  </a:lnTo>
                  <a:lnTo>
                    <a:pt x="186504" y="373977"/>
                  </a:lnTo>
                  <a:lnTo>
                    <a:pt x="185692" y="374082"/>
                  </a:lnTo>
                  <a:lnTo>
                    <a:pt x="185087" y="374577"/>
                  </a:lnTo>
                  <a:lnTo>
                    <a:pt x="184241" y="374908"/>
                  </a:lnTo>
                  <a:lnTo>
                    <a:pt x="183630" y="374608"/>
                  </a:lnTo>
                  <a:lnTo>
                    <a:pt x="183750" y="374260"/>
                  </a:lnTo>
                  <a:lnTo>
                    <a:pt x="183792" y="374047"/>
                  </a:lnTo>
                  <a:lnTo>
                    <a:pt x="183752" y="373791"/>
                  </a:lnTo>
                  <a:lnTo>
                    <a:pt x="183816" y="373564"/>
                  </a:lnTo>
                  <a:lnTo>
                    <a:pt x="183947" y="373068"/>
                  </a:lnTo>
                  <a:lnTo>
                    <a:pt x="183971" y="372403"/>
                  </a:lnTo>
                  <a:lnTo>
                    <a:pt x="183646" y="372125"/>
                  </a:lnTo>
                  <a:lnTo>
                    <a:pt x="183327" y="372025"/>
                  </a:lnTo>
                  <a:lnTo>
                    <a:pt x="183046" y="371919"/>
                  </a:lnTo>
                  <a:lnTo>
                    <a:pt x="182512" y="372089"/>
                  </a:lnTo>
                  <a:lnTo>
                    <a:pt x="180037" y="373407"/>
                  </a:lnTo>
                  <a:lnTo>
                    <a:pt x="170065" y="378334"/>
                  </a:lnTo>
                  <a:lnTo>
                    <a:pt x="158407" y="384006"/>
                  </a:lnTo>
                  <a:lnTo>
                    <a:pt x="157411" y="384510"/>
                  </a:lnTo>
                  <a:lnTo>
                    <a:pt x="146047" y="390247"/>
                  </a:lnTo>
                  <a:lnTo>
                    <a:pt x="136281" y="391921"/>
                  </a:lnTo>
                  <a:lnTo>
                    <a:pt x="120511" y="394846"/>
                  </a:lnTo>
                  <a:lnTo>
                    <a:pt x="101376" y="398072"/>
                  </a:lnTo>
                  <a:lnTo>
                    <a:pt x="93439" y="399400"/>
                  </a:lnTo>
                  <a:lnTo>
                    <a:pt x="84964" y="400713"/>
                  </a:lnTo>
                  <a:lnTo>
                    <a:pt x="85106" y="401505"/>
                  </a:lnTo>
                  <a:lnTo>
                    <a:pt x="69513" y="403631"/>
                  </a:lnTo>
                  <a:lnTo>
                    <a:pt x="59787" y="405106"/>
                  </a:lnTo>
                  <a:lnTo>
                    <a:pt x="47129" y="406905"/>
                  </a:lnTo>
                  <a:lnTo>
                    <a:pt x="38903" y="408091"/>
                  </a:lnTo>
                  <a:lnTo>
                    <a:pt x="36973" y="408368"/>
                  </a:lnTo>
                  <a:lnTo>
                    <a:pt x="35944" y="408531"/>
                  </a:lnTo>
                  <a:lnTo>
                    <a:pt x="23995" y="410201"/>
                  </a:lnTo>
                  <a:lnTo>
                    <a:pt x="908" y="41330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7446831" y="5254540"/>
              <a:ext cx="51625" cy="115116"/>
            </a:xfrm>
            <a:custGeom>
              <a:avLst/>
              <a:pathLst>
                <a:path w="51625" h="115116">
                  <a:moveTo>
                    <a:pt x="45" y="114135"/>
                  </a:moveTo>
                  <a:lnTo>
                    <a:pt x="1003" y="111589"/>
                  </a:lnTo>
                  <a:lnTo>
                    <a:pt x="1792" y="110173"/>
                  </a:lnTo>
                  <a:lnTo>
                    <a:pt x="1820" y="108889"/>
                  </a:lnTo>
                  <a:lnTo>
                    <a:pt x="1395" y="107839"/>
                  </a:lnTo>
                  <a:lnTo>
                    <a:pt x="1333" y="106858"/>
                  </a:lnTo>
                  <a:lnTo>
                    <a:pt x="1781" y="106017"/>
                  </a:lnTo>
                  <a:lnTo>
                    <a:pt x="2974" y="105573"/>
                  </a:lnTo>
                  <a:lnTo>
                    <a:pt x="3911" y="105845"/>
                  </a:lnTo>
                  <a:lnTo>
                    <a:pt x="5235" y="105254"/>
                  </a:lnTo>
                  <a:lnTo>
                    <a:pt x="8331" y="102190"/>
                  </a:lnTo>
                  <a:lnTo>
                    <a:pt x="9681" y="100773"/>
                  </a:lnTo>
                  <a:lnTo>
                    <a:pt x="11320" y="99150"/>
                  </a:lnTo>
                  <a:lnTo>
                    <a:pt x="16964" y="94513"/>
                  </a:lnTo>
                  <a:lnTo>
                    <a:pt x="19195" y="93276"/>
                  </a:lnTo>
                  <a:lnTo>
                    <a:pt x="19871" y="92850"/>
                  </a:lnTo>
                  <a:lnTo>
                    <a:pt x="21061" y="91883"/>
                  </a:lnTo>
                  <a:lnTo>
                    <a:pt x="21832" y="90878"/>
                  </a:lnTo>
                  <a:lnTo>
                    <a:pt x="22521" y="89849"/>
                  </a:lnTo>
                  <a:lnTo>
                    <a:pt x="26088" y="88176"/>
                  </a:lnTo>
                  <a:lnTo>
                    <a:pt x="26973" y="87446"/>
                  </a:lnTo>
                  <a:lnTo>
                    <a:pt x="28224" y="86944"/>
                  </a:lnTo>
                  <a:lnTo>
                    <a:pt x="29946" y="85768"/>
                  </a:lnTo>
                  <a:lnTo>
                    <a:pt x="30853" y="84864"/>
                  </a:lnTo>
                  <a:lnTo>
                    <a:pt x="31772" y="83548"/>
                  </a:lnTo>
                  <a:lnTo>
                    <a:pt x="32241" y="83161"/>
                  </a:lnTo>
                  <a:lnTo>
                    <a:pt x="32772" y="81798"/>
                  </a:lnTo>
                  <a:lnTo>
                    <a:pt x="33121" y="81451"/>
                  </a:lnTo>
                  <a:lnTo>
                    <a:pt x="33366" y="81391"/>
                  </a:lnTo>
                  <a:lnTo>
                    <a:pt x="34286" y="81843"/>
                  </a:lnTo>
                  <a:lnTo>
                    <a:pt x="35594" y="81661"/>
                  </a:lnTo>
                  <a:lnTo>
                    <a:pt x="38139" y="80084"/>
                  </a:lnTo>
                  <a:lnTo>
                    <a:pt x="39218" y="79124"/>
                  </a:lnTo>
                  <a:lnTo>
                    <a:pt x="40612" y="77209"/>
                  </a:lnTo>
                  <a:lnTo>
                    <a:pt x="42277" y="75700"/>
                  </a:lnTo>
                  <a:lnTo>
                    <a:pt x="42190" y="74996"/>
                  </a:lnTo>
                  <a:lnTo>
                    <a:pt x="42036" y="74185"/>
                  </a:lnTo>
                  <a:lnTo>
                    <a:pt x="42061" y="73759"/>
                  </a:lnTo>
                  <a:lnTo>
                    <a:pt x="43517" y="73875"/>
                  </a:lnTo>
                  <a:lnTo>
                    <a:pt x="44011" y="74121"/>
                  </a:lnTo>
                  <a:lnTo>
                    <a:pt x="46387" y="73224"/>
                  </a:lnTo>
                  <a:lnTo>
                    <a:pt x="49112" y="71523"/>
                  </a:lnTo>
                  <a:lnTo>
                    <a:pt x="49318" y="69151"/>
                  </a:lnTo>
                  <a:lnTo>
                    <a:pt x="48911" y="64742"/>
                  </a:lnTo>
                  <a:lnTo>
                    <a:pt x="48914" y="62008"/>
                  </a:lnTo>
                  <a:lnTo>
                    <a:pt x="48679" y="58071"/>
                  </a:lnTo>
                  <a:lnTo>
                    <a:pt x="48520" y="54453"/>
                  </a:lnTo>
                  <a:lnTo>
                    <a:pt x="47963" y="48987"/>
                  </a:lnTo>
                  <a:lnTo>
                    <a:pt x="47553" y="44578"/>
                  </a:lnTo>
                  <a:lnTo>
                    <a:pt x="47322" y="39988"/>
                  </a:lnTo>
                  <a:lnTo>
                    <a:pt x="46772" y="38210"/>
                  </a:lnTo>
                  <a:lnTo>
                    <a:pt x="46277" y="36716"/>
                  </a:lnTo>
                  <a:lnTo>
                    <a:pt x="45911" y="34181"/>
                  </a:lnTo>
                  <a:lnTo>
                    <a:pt x="46085" y="32228"/>
                  </a:lnTo>
                  <a:lnTo>
                    <a:pt x="46001" y="30062"/>
                  </a:lnTo>
                  <a:lnTo>
                    <a:pt x="44382" y="23488"/>
                  </a:lnTo>
                  <a:lnTo>
                    <a:pt x="43001" y="20528"/>
                  </a:lnTo>
                  <a:lnTo>
                    <a:pt x="41603" y="17632"/>
                  </a:lnTo>
                  <a:lnTo>
                    <a:pt x="39701" y="14545"/>
                  </a:lnTo>
                  <a:lnTo>
                    <a:pt x="38187" y="12764"/>
                  </a:lnTo>
                  <a:lnTo>
                    <a:pt x="35777" y="7159"/>
                  </a:lnTo>
                  <a:lnTo>
                    <a:pt x="35073" y="5178"/>
                  </a:lnTo>
                  <a:lnTo>
                    <a:pt x="32505" y="457"/>
                  </a:lnTo>
                  <a:lnTo>
                    <a:pt x="33067" y="0"/>
                  </a:lnTo>
                  <a:lnTo>
                    <a:pt x="33740" y="510"/>
                  </a:lnTo>
                  <a:lnTo>
                    <a:pt x="36584" y="3757"/>
                  </a:lnTo>
                  <a:lnTo>
                    <a:pt x="37826" y="5623"/>
                  </a:lnTo>
                  <a:lnTo>
                    <a:pt x="41546" y="12228"/>
                  </a:lnTo>
                  <a:lnTo>
                    <a:pt x="46804" y="23302"/>
                  </a:lnTo>
                  <a:lnTo>
                    <a:pt x="47176" y="25514"/>
                  </a:lnTo>
                  <a:lnTo>
                    <a:pt x="47865" y="29529"/>
                  </a:lnTo>
                  <a:lnTo>
                    <a:pt x="49419" y="40292"/>
                  </a:lnTo>
                  <a:lnTo>
                    <a:pt x="50695" y="53235"/>
                  </a:lnTo>
                  <a:lnTo>
                    <a:pt x="51396" y="63858"/>
                  </a:lnTo>
                  <a:lnTo>
                    <a:pt x="51625" y="76784"/>
                  </a:lnTo>
                  <a:lnTo>
                    <a:pt x="51001" y="78144"/>
                  </a:lnTo>
                  <a:lnTo>
                    <a:pt x="49599" y="78098"/>
                  </a:lnTo>
                  <a:lnTo>
                    <a:pt x="47665" y="78026"/>
                  </a:lnTo>
                  <a:lnTo>
                    <a:pt x="45358" y="78728"/>
                  </a:lnTo>
                  <a:lnTo>
                    <a:pt x="41975" y="80102"/>
                  </a:lnTo>
                  <a:lnTo>
                    <a:pt x="39249" y="81861"/>
                  </a:lnTo>
                  <a:lnTo>
                    <a:pt x="35297" y="84601"/>
                  </a:lnTo>
                  <a:lnTo>
                    <a:pt x="29327" y="88785"/>
                  </a:lnTo>
                  <a:lnTo>
                    <a:pt x="27097" y="90099"/>
                  </a:lnTo>
                  <a:lnTo>
                    <a:pt x="26171" y="90644"/>
                  </a:lnTo>
                  <a:lnTo>
                    <a:pt x="24881" y="91366"/>
                  </a:lnTo>
                  <a:lnTo>
                    <a:pt x="22820" y="93095"/>
                  </a:lnTo>
                  <a:lnTo>
                    <a:pt x="17574" y="97504"/>
                  </a:lnTo>
                  <a:lnTo>
                    <a:pt x="10138" y="104074"/>
                  </a:lnTo>
                  <a:lnTo>
                    <a:pt x="6903" y="107035"/>
                  </a:lnTo>
                  <a:lnTo>
                    <a:pt x="5098" y="109379"/>
                  </a:lnTo>
                  <a:lnTo>
                    <a:pt x="3230" y="111464"/>
                  </a:lnTo>
                  <a:lnTo>
                    <a:pt x="1517" y="114023"/>
                  </a:lnTo>
                  <a:lnTo>
                    <a:pt x="331" y="115116"/>
                  </a:lnTo>
                  <a:lnTo>
                    <a:pt x="0" y="11467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7450619" y="5236069"/>
              <a:ext cx="17237" cy="16249"/>
            </a:xfrm>
            <a:custGeom>
              <a:avLst/>
              <a:pathLst>
                <a:path w="17237" h="16249">
                  <a:moveTo>
                    <a:pt x="0" y="1162"/>
                  </a:moveTo>
                  <a:lnTo>
                    <a:pt x="857" y="370"/>
                  </a:lnTo>
                  <a:lnTo>
                    <a:pt x="2371" y="49"/>
                  </a:lnTo>
                  <a:lnTo>
                    <a:pt x="4102" y="0"/>
                  </a:lnTo>
                  <a:lnTo>
                    <a:pt x="4796" y="427"/>
                  </a:lnTo>
                  <a:lnTo>
                    <a:pt x="6224" y="675"/>
                  </a:lnTo>
                  <a:lnTo>
                    <a:pt x="8376" y="1576"/>
                  </a:lnTo>
                  <a:lnTo>
                    <a:pt x="8099" y="2156"/>
                  </a:lnTo>
                  <a:lnTo>
                    <a:pt x="8541" y="3502"/>
                  </a:lnTo>
                  <a:lnTo>
                    <a:pt x="9596" y="3521"/>
                  </a:lnTo>
                  <a:lnTo>
                    <a:pt x="12226" y="5756"/>
                  </a:lnTo>
                  <a:lnTo>
                    <a:pt x="15535" y="9360"/>
                  </a:lnTo>
                  <a:lnTo>
                    <a:pt x="15497" y="10685"/>
                  </a:lnTo>
                  <a:lnTo>
                    <a:pt x="17237" y="15076"/>
                  </a:lnTo>
                  <a:lnTo>
                    <a:pt x="16751" y="16160"/>
                  </a:lnTo>
                  <a:lnTo>
                    <a:pt x="16307" y="16249"/>
                  </a:lnTo>
                  <a:lnTo>
                    <a:pt x="14271" y="15352"/>
                  </a:lnTo>
                  <a:lnTo>
                    <a:pt x="10738" y="15475"/>
                  </a:lnTo>
                  <a:lnTo>
                    <a:pt x="9674" y="14730"/>
                  </a:lnTo>
                  <a:lnTo>
                    <a:pt x="11123" y="13110"/>
                  </a:lnTo>
                  <a:lnTo>
                    <a:pt x="10232" y="9719"/>
                  </a:lnTo>
                  <a:lnTo>
                    <a:pt x="9659" y="8760"/>
                  </a:lnTo>
                  <a:lnTo>
                    <a:pt x="8121" y="7237"/>
                  </a:lnTo>
                  <a:lnTo>
                    <a:pt x="7069" y="7259"/>
                  </a:lnTo>
                  <a:lnTo>
                    <a:pt x="4568" y="5206"/>
                  </a:lnTo>
                  <a:lnTo>
                    <a:pt x="4387" y="4057"/>
                  </a:lnTo>
                  <a:lnTo>
                    <a:pt x="3568" y="3371"/>
                  </a:lnTo>
                  <a:lnTo>
                    <a:pt x="706" y="2539"/>
                  </a:lnTo>
                  <a:lnTo>
                    <a:pt x="25" y="149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225378" y="3573180"/>
              <a:ext cx="765659" cy="483920"/>
            </a:xfrm>
            <a:custGeom>
              <a:avLst/>
              <a:pathLst>
                <a:path w="765659" h="483920">
                  <a:moveTo>
                    <a:pt x="38881" y="19510"/>
                  </a:moveTo>
                  <a:lnTo>
                    <a:pt x="38889" y="19246"/>
                  </a:lnTo>
                  <a:lnTo>
                    <a:pt x="38969" y="18304"/>
                  </a:lnTo>
                  <a:lnTo>
                    <a:pt x="38992" y="18052"/>
                  </a:lnTo>
                  <a:lnTo>
                    <a:pt x="39065" y="17445"/>
                  </a:lnTo>
                  <a:lnTo>
                    <a:pt x="39376" y="14146"/>
                  </a:lnTo>
                  <a:lnTo>
                    <a:pt x="39422" y="13527"/>
                  </a:lnTo>
                  <a:lnTo>
                    <a:pt x="39493" y="12763"/>
                  </a:lnTo>
                  <a:lnTo>
                    <a:pt x="39775" y="9632"/>
                  </a:lnTo>
                  <a:lnTo>
                    <a:pt x="39875" y="8659"/>
                  </a:lnTo>
                  <a:lnTo>
                    <a:pt x="39908" y="8227"/>
                  </a:lnTo>
                  <a:lnTo>
                    <a:pt x="39983" y="7305"/>
                  </a:lnTo>
                  <a:lnTo>
                    <a:pt x="40029" y="6988"/>
                  </a:lnTo>
                  <a:lnTo>
                    <a:pt x="40107" y="6218"/>
                  </a:lnTo>
                  <a:lnTo>
                    <a:pt x="40115" y="5944"/>
                  </a:lnTo>
                  <a:lnTo>
                    <a:pt x="40203" y="5251"/>
                  </a:lnTo>
                  <a:lnTo>
                    <a:pt x="40236" y="4820"/>
                  </a:lnTo>
                  <a:lnTo>
                    <a:pt x="40521" y="1873"/>
                  </a:lnTo>
                  <a:lnTo>
                    <a:pt x="40668" y="0"/>
                  </a:lnTo>
                  <a:lnTo>
                    <a:pt x="46107" y="544"/>
                  </a:lnTo>
                  <a:lnTo>
                    <a:pt x="46450" y="573"/>
                  </a:lnTo>
                  <a:lnTo>
                    <a:pt x="46947" y="615"/>
                  </a:lnTo>
                  <a:lnTo>
                    <a:pt x="47085" y="626"/>
                  </a:lnTo>
                  <a:lnTo>
                    <a:pt x="47229" y="644"/>
                  </a:lnTo>
                  <a:lnTo>
                    <a:pt x="47656" y="679"/>
                  </a:lnTo>
                  <a:lnTo>
                    <a:pt x="48414" y="760"/>
                  </a:lnTo>
                  <a:lnTo>
                    <a:pt x="52925" y="1166"/>
                  </a:lnTo>
                  <a:lnTo>
                    <a:pt x="53221" y="1193"/>
                  </a:lnTo>
                  <a:lnTo>
                    <a:pt x="53366" y="1201"/>
                  </a:lnTo>
                  <a:lnTo>
                    <a:pt x="57285" y="1561"/>
                  </a:lnTo>
                  <a:lnTo>
                    <a:pt x="58405" y="1654"/>
                  </a:lnTo>
                  <a:lnTo>
                    <a:pt x="58657" y="1670"/>
                  </a:lnTo>
                  <a:lnTo>
                    <a:pt x="59080" y="1713"/>
                  </a:lnTo>
                  <a:lnTo>
                    <a:pt x="59301" y="1738"/>
                  </a:lnTo>
                  <a:lnTo>
                    <a:pt x="59667" y="1772"/>
                  </a:lnTo>
                  <a:lnTo>
                    <a:pt x="105800" y="5871"/>
                  </a:lnTo>
                  <a:lnTo>
                    <a:pt x="107741" y="5941"/>
                  </a:lnTo>
                  <a:lnTo>
                    <a:pt x="148083" y="9244"/>
                  </a:lnTo>
                  <a:lnTo>
                    <a:pt x="156635" y="9919"/>
                  </a:lnTo>
                  <a:lnTo>
                    <a:pt x="217986" y="14602"/>
                  </a:lnTo>
                  <a:lnTo>
                    <a:pt x="218538" y="14641"/>
                  </a:lnTo>
                  <a:lnTo>
                    <a:pt x="224301" y="15009"/>
                  </a:lnTo>
                  <a:lnTo>
                    <a:pt x="226262" y="15139"/>
                  </a:lnTo>
                  <a:lnTo>
                    <a:pt x="236969" y="15851"/>
                  </a:lnTo>
                  <a:lnTo>
                    <a:pt x="275323" y="18356"/>
                  </a:lnTo>
                  <a:lnTo>
                    <a:pt x="287445" y="19045"/>
                  </a:lnTo>
                  <a:lnTo>
                    <a:pt x="287804" y="19071"/>
                  </a:lnTo>
                  <a:lnTo>
                    <a:pt x="291679" y="19358"/>
                  </a:lnTo>
                  <a:lnTo>
                    <a:pt x="314131" y="20675"/>
                  </a:lnTo>
                  <a:lnTo>
                    <a:pt x="314560" y="20716"/>
                  </a:lnTo>
                  <a:lnTo>
                    <a:pt x="315003" y="20740"/>
                  </a:lnTo>
                  <a:lnTo>
                    <a:pt x="323800" y="21310"/>
                  </a:lnTo>
                  <a:lnTo>
                    <a:pt x="343670" y="22363"/>
                  </a:lnTo>
                  <a:lnTo>
                    <a:pt x="343926" y="22375"/>
                  </a:lnTo>
                  <a:lnTo>
                    <a:pt x="344344" y="22385"/>
                  </a:lnTo>
                  <a:lnTo>
                    <a:pt x="344977" y="22430"/>
                  </a:lnTo>
                  <a:lnTo>
                    <a:pt x="390833" y="24837"/>
                  </a:lnTo>
                  <a:lnTo>
                    <a:pt x="391092" y="24875"/>
                  </a:lnTo>
                  <a:lnTo>
                    <a:pt x="415245" y="26063"/>
                  </a:lnTo>
                  <a:lnTo>
                    <a:pt x="441346" y="27267"/>
                  </a:lnTo>
                  <a:lnTo>
                    <a:pt x="446418" y="27464"/>
                  </a:lnTo>
                  <a:lnTo>
                    <a:pt x="479004" y="28784"/>
                  </a:lnTo>
                  <a:lnTo>
                    <a:pt x="493528" y="29331"/>
                  </a:lnTo>
                  <a:lnTo>
                    <a:pt x="530056" y="30521"/>
                  </a:lnTo>
                  <a:lnTo>
                    <a:pt x="542751" y="30897"/>
                  </a:lnTo>
                  <a:lnTo>
                    <a:pt x="631969" y="33171"/>
                  </a:lnTo>
                  <a:lnTo>
                    <a:pt x="648910" y="33495"/>
                  </a:lnTo>
                  <a:lnTo>
                    <a:pt x="684313" y="34088"/>
                  </a:lnTo>
                  <a:lnTo>
                    <a:pt x="702006" y="34297"/>
                  </a:lnTo>
                  <a:lnTo>
                    <a:pt x="701771" y="34802"/>
                  </a:lnTo>
                  <a:lnTo>
                    <a:pt x="701760" y="34979"/>
                  </a:lnTo>
                  <a:lnTo>
                    <a:pt x="701861" y="35364"/>
                  </a:lnTo>
                  <a:lnTo>
                    <a:pt x="701815" y="35665"/>
                  </a:lnTo>
                  <a:lnTo>
                    <a:pt x="701483" y="36002"/>
                  </a:lnTo>
                  <a:lnTo>
                    <a:pt x="701177" y="36476"/>
                  </a:lnTo>
                  <a:lnTo>
                    <a:pt x="701066" y="36922"/>
                  </a:lnTo>
                  <a:lnTo>
                    <a:pt x="701088" y="38016"/>
                  </a:lnTo>
                  <a:lnTo>
                    <a:pt x="700961" y="38958"/>
                  </a:lnTo>
                  <a:lnTo>
                    <a:pt x="700989" y="39267"/>
                  </a:lnTo>
                  <a:lnTo>
                    <a:pt x="701117" y="39448"/>
                  </a:lnTo>
                  <a:lnTo>
                    <a:pt x="701605" y="39665"/>
                  </a:lnTo>
                  <a:lnTo>
                    <a:pt x="701703" y="39879"/>
                  </a:lnTo>
                  <a:lnTo>
                    <a:pt x="701758" y="40106"/>
                  </a:lnTo>
                  <a:lnTo>
                    <a:pt x="701754" y="40495"/>
                  </a:lnTo>
                  <a:lnTo>
                    <a:pt x="701598" y="41621"/>
                  </a:lnTo>
                  <a:lnTo>
                    <a:pt x="701612" y="41847"/>
                  </a:lnTo>
                  <a:lnTo>
                    <a:pt x="702024" y="42304"/>
                  </a:lnTo>
                  <a:lnTo>
                    <a:pt x="702120" y="42644"/>
                  </a:lnTo>
                  <a:lnTo>
                    <a:pt x="702153" y="43359"/>
                  </a:lnTo>
                  <a:lnTo>
                    <a:pt x="702328" y="44026"/>
                  </a:lnTo>
                  <a:lnTo>
                    <a:pt x="702892" y="44371"/>
                  </a:lnTo>
                  <a:lnTo>
                    <a:pt x="702997" y="44649"/>
                  </a:lnTo>
                  <a:lnTo>
                    <a:pt x="703002" y="44975"/>
                  </a:lnTo>
                  <a:lnTo>
                    <a:pt x="702829" y="45382"/>
                  </a:lnTo>
                  <a:lnTo>
                    <a:pt x="702833" y="45788"/>
                  </a:lnTo>
                  <a:lnTo>
                    <a:pt x="702936" y="46132"/>
                  </a:lnTo>
                  <a:lnTo>
                    <a:pt x="703426" y="46386"/>
                  </a:lnTo>
                  <a:lnTo>
                    <a:pt x="703595" y="46590"/>
                  </a:lnTo>
                  <a:lnTo>
                    <a:pt x="703625" y="46985"/>
                  </a:lnTo>
                  <a:lnTo>
                    <a:pt x="703448" y="47580"/>
                  </a:lnTo>
                  <a:lnTo>
                    <a:pt x="703430" y="47831"/>
                  </a:lnTo>
                  <a:lnTo>
                    <a:pt x="703634" y="48381"/>
                  </a:lnTo>
                  <a:lnTo>
                    <a:pt x="703908" y="48642"/>
                  </a:lnTo>
                  <a:lnTo>
                    <a:pt x="704763" y="49061"/>
                  </a:lnTo>
                  <a:lnTo>
                    <a:pt x="704845" y="49281"/>
                  </a:lnTo>
                  <a:lnTo>
                    <a:pt x="704826" y="49919"/>
                  </a:lnTo>
                  <a:lnTo>
                    <a:pt x="704638" y="50337"/>
                  </a:lnTo>
                  <a:lnTo>
                    <a:pt x="704838" y="50960"/>
                  </a:lnTo>
                  <a:lnTo>
                    <a:pt x="704822" y="51252"/>
                  </a:lnTo>
                  <a:lnTo>
                    <a:pt x="704732" y="51634"/>
                  </a:lnTo>
                  <a:lnTo>
                    <a:pt x="704814" y="51908"/>
                  </a:lnTo>
                  <a:lnTo>
                    <a:pt x="705536" y="52610"/>
                  </a:lnTo>
                  <a:lnTo>
                    <a:pt x="705801" y="52760"/>
                  </a:lnTo>
                  <a:lnTo>
                    <a:pt x="705945" y="52926"/>
                  </a:lnTo>
                  <a:lnTo>
                    <a:pt x="705992" y="53109"/>
                  </a:lnTo>
                  <a:lnTo>
                    <a:pt x="705826" y="53782"/>
                  </a:lnTo>
                  <a:lnTo>
                    <a:pt x="705848" y="54001"/>
                  </a:lnTo>
                  <a:lnTo>
                    <a:pt x="706004" y="54186"/>
                  </a:lnTo>
                  <a:lnTo>
                    <a:pt x="706306" y="54353"/>
                  </a:lnTo>
                  <a:lnTo>
                    <a:pt x="706521" y="54666"/>
                  </a:lnTo>
                  <a:lnTo>
                    <a:pt x="706615" y="55359"/>
                  </a:lnTo>
                  <a:lnTo>
                    <a:pt x="706945" y="55912"/>
                  </a:lnTo>
                  <a:lnTo>
                    <a:pt x="706939" y="56387"/>
                  </a:lnTo>
                  <a:lnTo>
                    <a:pt x="706802" y="56695"/>
                  </a:lnTo>
                  <a:lnTo>
                    <a:pt x="706775" y="56878"/>
                  </a:lnTo>
                  <a:lnTo>
                    <a:pt x="707050" y="57445"/>
                  </a:lnTo>
                  <a:lnTo>
                    <a:pt x="707096" y="58076"/>
                  </a:lnTo>
                  <a:lnTo>
                    <a:pt x="707049" y="58228"/>
                  </a:lnTo>
                  <a:lnTo>
                    <a:pt x="706905" y="58388"/>
                  </a:lnTo>
                  <a:lnTo>
                    <a:pt x="706450" y="58644"/>
                  </a:lnTo>
                  <a:lnTo>
                    <a:pt x="706375" y="58881"/>
                  </a:lnTo>
                  <a:lnTo>
                    <a:pt x="706380" y="59429"/>
                  </a:lnTo>
                  <a:lnTo>
                    <a:pt x="706689" y="60042"/>
                  </a:lnTo>
                  <a:lnTo>
                    <a:pt x="706456" y="60970"/>
                  </a:lnTo>
                  <a:lnTo>
                    <a:pt x="706590" y="61353"/>
                  </a:lnTo>
                  <a:lnTo>
                    <a:pt x="706740" y="61605"/>
                  </a:lnTo>
                  <a:lnTo>
                    <a:pt x="707028" y="61903"/>
                  </a:lnTo>
                  <a:lnTo>
                    <a:pt x="707567" y="62071"/>
                  </a:lnTo>
                  <a:lnTo>
                    <a:pt x="707845" y="62275"/>
                  </a:lnTo>
                  <a:lnTo>
                    <a:pt x="707916" y="62476"/>
                  </a:lnTo>
                  <a:lnTo>
                    <a:pt x="707914" y="62641"/>
                  </a:lnTo>
                  <a:lnTo>
                    <a:pt x="707809" y="62911"/>
                  </a:lnTo>
                  <a:lnTo>
                    <a:pt x="707806" y="63127"/>
                  </a:lnTo>
                  <a:lnTo>
                    <a:pt x="708016" y="63754"/>
                  </a:lnTo>
                  <a:lnTo>
                    <a:pt x="708024" y="64404"/>
                  </a:lnTo>
                  <a:lnTo>
                    <a:pt x="708077" y="64717"/>
                  </a:lnTo>
                  <a:lnTo>
                    <a:pt x="708243" y="64887"/>
                  </a:lnTo>
                  <a:lnTo>
                    <a:pt x="708547" y="64983"/>
                  </a:lnTo>
                  <a:lnTo>
                    <a:pt x="708644" y="65148"/>
                  </a:lnTo>
                  <a:lnTo>
                    <a:pt x="708571" y="65490"/>
                  </a:lnTo>
                  <a:lnTo>
                    <a:pt x="708564" y="66012"/>
                  </a:lnTo>
                  <a:lnTo>
                    <a:pt x="708635" y="66157"/>
                  </a:lnTo>
                  <a:lnTo>
                    <a:pt x="709003" y="66466"/>
                  </a:lnTo>
                  <a:lnTo>
                    <a:pt x="708937" y="66950"/>
                  </a:lnTo>
                  <a:lnTo>
                    <a:pt x="708840" y="67093"/>
                  </a:lnTo>
                  <a:lnTo>
                    <a:pt x="708802" y="67272"/>
                  </a:lnTo>
                  <a:lnTo>
                    <a:pt x="708836" y="67416"/>
                  </a:lnTo>
                  <a:lnTo>
                    <a:pt x="709054" y="67698"/>
                  </a:lnTo>
                  <a:lnTo>
                    <a:pt x="709541" y="68664"/>
                  </a:lnTo>
                  <a:lnTo>
                    <a:pt x="709538" y="69005"/>
                  </a:lnTo>
                  <a:lnTo>
                    <a:pt x="709155" y="69917"/>
                  </a:lnTo>
                  <a:lnTo>
                    <a:pt x="709177" y="70169"/>
                  </a:lnTo>
                  <a:lnTo>
                    <a:pt x="709271" y="70313"/>
                  </a:lnTo>
                  <a:lnTo>
                    <a:pt x="709936" y="70878"/>
                  </a:lnTo>
                  <a:lnTo>
                    <a:pt x="710289" y="71510"/>
                  </a:lnTo>
                  <a:lnTo>
                    <a:pt x="710263" y="72749"/>
                  </a:lnTo>
                  <a:lnTo>
                    <a:pt x="710321" y="72966"/>
                  </a:lnTo>
                  <a:lnTo>
                    <a:pt x="710674" y="73276"/>
                  </a:lnTo>
                  <a:lnTo>
                    <a:pt x="710720" y="73457"/>
                  </a:lnTo>
                  <a:lnTo>
                    <a:pt x="710690" y="73980"/>
                  </a:lnTo>
                  <a:lnTo>
                    <a:pt x="710590" y="74268"/>
                  </a:lnTo>
                  <a:lnTo>
                    <a:pt x="710636" y="74467"/>
                  </a:lnTo>
                  <a:lnTo>
                    <a:pt x="710767" y="74649"/>
                  </a:lnTo>
                  <a:lnTo>
                    <a:pt x="711525" y="75252"/>
                  </a:lnTo>
                  <a:lnTo>
                    <a:pt x="711724" y="75537"/>
                  </a:lnTo>
                  <a:lnTo>
                    <a:pt x="712015" y="76354"/>
                  </a:lnTo>
                  <a:lnTo>
                    <a:pt x="712503" y="76980"/>
                  </a:lnTo>
                  <a:lnTo>
                    <a:pt x="712424" y="77611"/>
                  </a:lnTo>
                  <a:lnTo>
                    <a:pt x="712216" y="77862"/>
                  </a:lnTo>
                  <a:lnTo>
                    <a:pt x="712284" y="78260"/>
                  </a:lnTo>
                  <a:lnTo>
                    <a:pt x="713210" y="79599"/>
                  </a:lnTo>
                  <a:lnTo>
                    <a:pt x="714176" y="80186"/>
                  </a:lnTo>
                  <a:lnTo>
                    <a:pt x="714283" y="80368"/>
                  </a:lnTo>
                  <a:lnTo>
                    <a:pt x="714305" y="80531"/>
                  </a:lnTo>
                  <a:lnTo>
                    <a:pt x="714267" y="80711"/>
                  </a:lnTo>
                  <a:lnTo>
                    <a:pt x="714033" y="81088"/>
                  </a:lnTo>
                  <a:lnTo>
                    <a:pt x="713970" y="81340"/>
                  </a:lnTo>
                  <a:lnTo>
                    <a:pt x="714042" y="82546"/>
                  </a:lnTo>
                  <a:lnTo>
                    <a:pt x="714017" y="83050"/>
                  </a:lnTo>
                  <a:lnTo>
                    <a:pt x="713866" y="83217"/>
                  </a:lnTo>
                  <a:lnTo>
                    <a:pt x="713754" y="83505"/>
                  </a:lnTo>
                  <a:lnTo>
                    <a:pt x="713943" y="83923"/>
                  </a:lnTo>
                  <a:lnTo>
                    <a:pt x="713949" y="84411"/>
                  </a:lnTo>
                  <a:lnTo>
                    <a:pt x="713825" y="84748"/>
                  </a:lnTo>
                  <a:lnTo>
                    <a:pt x="713551" y="85020"/>
                  </a:lnTo>
                  <a:lnTo>
                    <a:pt x="713416" y="85279"/>
                  </a:lnTo>
                  <a:lnTo>
                    <a:pt x="713223" y="85994"/>
                  </a:lnTo>
                  <a:lnTo>
                    <a:pt x="712889" y="86458"/>
                  </a:lnTo>
                  <a:lnTo>
                    <a:pt x="712814" y="86692"/>
                  </a:lnTo>
                  <a:lnTo>
                    <a:pt x="713029" y="87284"/>
                  </a:lnTo>
                  <a:lnTo>
                    <a:pt x="713156" y="87942"/>
                  </a:lnTo>
                  <a:lnTo>
                    <a:pt x="713135" y="88196"/>
                  </a:lnTo>
                  <a:lnTo>
                    <a:pt x="713031" y="88371"/>
                  </a:lnTo>
                  <a:lnTo>
                    <a:pt x="712829" y="88542"/>
                  </a:lnTo>
                  <a:lnTo>
                    <a:pt x="712488" y="88603"/>
                  </a:lnTo>
                  <a:lnTo>
                    <a:pt x="711925" y="88417"/>
                  </a:lnTo>
                  <a:lnTo>
                    <a:pt x="711426" y="88700"/>
                  </a:lnTo>
                  <a:lnTo>
                    <a:pt x="711423" y="89008"/>
                  </a:lnTo>
                  <a:lnTo>
                    <a:pt x="711588" y="89241"/>
                  </a:lnTo>
                  <a:lnTo>
                    <a:pt x="711598" y="89551"/>
                  </a:lnTo>
                  <a:lnTo>
                    <a:pt x="711438" y="89893"/>
                  </a:lnTo>
                  <a:lnTo>
                    <a:pt x="711003" y="89852"/>
                  </a:lnTo>
                  <a:lnTo>
                    <a:pt x="710879" y="90158"/>
                  </a:lnTo>
                  <a:lnTo>
                    <a:pt x="710935" y="90520"/>
                  </a:lnTo>
                  <a:lnTo>
                    <a:pt x="710858" y="90898"/>
                  </a:lnTo>
                  <a:lnTo>
                    <a:pt x="710712" y="90987"/>
                  </a:lnTo>
                  <a:lnTo>
                    <a:pt x="710398" y="91002"/>
                  </a:lnTo>
                  <a:lnTo>
                    <a:pt x="710263" y="91144"/>
                  </a:lnTo>
                  <a:lnTo>
                    <a:pt x="710186" y="91577"/>
                  </a:lnTo>
                  <a:lnTo>
                    <a:pt x="710267" y="91867"/>
                  </a:lnTo>
                  <a:lnTo>
                    <a:pt x="710178" y="92318"/>
                  </a:lnTo>
                  <a:lnTo>
                    <a:pt x="709917" y="92929"/>
                  </a:lnTo>
                  <a:lnTo>
                    <a:pt x="709721" y="93162"/>
                  </a:lnTo>
                  <a:lnTo>
                    <a:pt x="709634" y="93360"/>
                  </a:lnTo>
                  <a:lnTo>
                    <a:pt x="709606" y="93721"/>
                  </a:lnTo>
                  <a:lnTo>
                    <a:pt x="709768" y="94015"/>
                  </a:lnTo>
                  <a:lnTo>
                    <a:pt x="709829" y="94275"/>
                  </a:lnTo>
                  <a:lnTo>
                    <a:pt x="709687" y="95309"/>
                  </a:lnTo>
                  <a:lnTo>
                    <a:pt x="709613" y="95509"/>
                  </a:lnTo>
                  <a:lnTo>
                    <a:pt x="709487" y="95640"/>
                  </a:lnTo>
                  <a:lnTo>
                    <a:pt x="709144" y="95699"/>
                  </a:lnTo>
                  <a:lnTo>
                    <a:pt x="709013" y="95918"/>
                  </a:lnTo>
                  <a:lnTo>
                    <a:pt x="709021" y="96298"/>
                  </a:lnTo>
                  <a:lnTo>
                    <a:pt x="709090" y="96569"/>
                  </a:lnTo>
                  <a:lnTo>
                    <a:pt x="709073" y="97021"/>
                  </a:lnTo>
                  <a:lnTo>
                    <a:pt x="709009" y="97327"/>
                  </a:lnTo>
                  <a:lnTo>
                    <a:pt x="708807" y="97653"/>
                  </a:lnTo>
                  <a:lnTo>
                    <a:pt x="708240" y="97897"/>
                  </a:lnTo>
                  <a:lnTo>
                    <a:pt x="708116" y="98166"/>
                  </a:lnTo>
                  <a:lnTo>
                    <a:pt x="708098" y="98744"/>
                  </a:lnTo>
                  <a:lnTo>
                    <a:pt x="708144" y="98944"/>
                  </a:lnTo>
                  <a:lnTo>
                    <a:pt x="708323" y="99181"/>
                  </a:lnTo>
                  <a:lnTo>
                    <a:pt x="708563" y="99346"/>
                  </a:lnTo>
                  <a:lnTo>
                    <a:pt x="708729" y="99655"/>
                  </a:lnTo>
                  <a:lnTo>
                    <a:pt x="708702" y="99890"/>
                  </a:lnTo>
                  <a:lnTo>
                    <a:pt x="708603" y="100051"/>
                  </a:lnTo>
                  <a:lnTo>
                    <a:pt x="708374" y="100054"/>
                  </a:lnTo>
                  <a:lnTo>
                    <a:pt x="707874" y="100332"/>
                  </a:lnTo>
                  <a:lnTo>
                    <a:pt x="707751" y="100493"/>
                  </a:lnTo>
                  <a:lnTo>
                    <a:pt x="707688" y="100691"/>
                  </a:lnTo>
                  <a:lnTo>
                    <a:pt x="707645" y="101116"/>
                  </a:lnTo>
                  <a:lnTo>
                    <a:pt x="707822" y="101315"/>
                  </a:lnTo>
                  <a:lnTo>
                    <a:pt x="707975" y="101488"/>
                  </a:lnTo>
                  <a:lnTo>
                    <a:pt x="708535" y="101821"/>
                  </a:lnTo>
                  <a:lnTo>
                    <a:pt x="708870" y="102150"/>
                  </a:lnTo>
                  <a:lnTo>
                    <a:pt x="709023" y="102531"/>
                  </a:lnTo>
                  <a:lnTo>
                    <a:pt x="708995" y="102820"/>
                  </a:lnTo>
                  <a:lnTo>
                    <a:pt x="708712" y="103269"/>
                  </a:lnTo>
                  <a:lnTo>
                    <a:pt x="708595" y="104008"/>
                  </a:lnTo>
                  <a:lnTo>
                    <a:pt x="709044" y="107049"/>
                  </a:lnTo>
                  <a:lnTo>
                    <a:pt x="709090" y="107320"/>
                  </a:lnTo>
                  <a:lnTo>
                    <a:pt x="709220" y="107593"/>
                  </a:lnTo>
                  <a:lnTo>
                    <a:pt x="709796" y="108015"/>
                  </a:lnTo>
                  <a:lnTo>
                    <a:pt x="709938" y="108378"/>
                  </a:lnTo>
                  <a:lnTo>
                    <a:pt x="709884" y="109555"/>
                  </a:lnTo>
                  <a:lnTo>
                    <a:pt x="709782" y="109786"/>
                  </a:lnTo>
                  <a:lnTo>
                    <a:pt x="709429" y="110044"/>
                  </a:lnTo>
                  <a:lnTo>
                    <a:pt x="709317" y="110242"/>
                  </a:lnTo>
                  <a:lnTo>
                    <a:pt x="709349" y="110621"/>
                  </a:lnTo>
                  <a:lnTo>
                    <a:pt x="709529" y="110768"/>
                  </a:lnTo>
                  <a:lnTo>
                    <a:pt x="709660" y="111023"/>
                  </a:lnTo>
                  <a:lnTo>
                    <a:pt x="709597" y="111257"/>
                  </a:lnTo>
                  <a:lnTo>
                    <a:pt x="709426" y="111399"/>
                  </a:lnTo>
                  <a:lnTo>
                    <a:pt x="709382" y="112049"/>
                  </a:lnTo>
                  <a:lnTo>
                    <a:pt x="709474" y="112484"/>
                  </a:lnTo>
                  <a:lnTo>
                    <a:pt x="709603" y="112811"/>
                  </a:lnTo>
                  <a:lnTo>
                    <a:pt x="710338" y="113235"/>
                  </a:lnTo>
                  <a:lnTo>
                    <a:pt x="710481" y="113417"/>
                  </a:lnTo>
                  <a:lnTo>
                    <a:pt x="710488" y="113923"/>
                  </a:lnTo>
                  <a:lnTo>
                    <a:pt x="710384" y="114537"/>
                  </a:lnTo>
                  <a:lnTo>
                    <a:pt x="710039" y="115003"/>
                  </a:lnTo>
                  <a:lnTo>
                    <a:pt x="709977" y="115219"/>
                  </a:lnTo>
                  <a:lnTo>
                    <a:pt x="710006" y="115816"/>
                  </a:lnTo>
                  <a:lnTo>
                    <a:pt x="710222" y="115999"/>
                  </a:lnTo>
                  <a:lnTo>
                    <a:pt x="710303" y="116361"/>
                  </a:lnTo>
                  <a:lnTo>
                    <a:pt x="710225" y="116866"/>
                  </a:lnTo>
                  <a:lnTo>
                    <a:pt x="710101" y="117118"/>
                  </a:lnTo>
                  <a:lnTo>
                    <a:pt x="709794" y="117494"/>
                  </a:lnTo>
                  <a:lnTo>
                    <a:pt x="709803" y="117711"/>
                  </a:lnTo>
                  <a:lnTo>
                    <a:pt x="709933" y="118074"/>
                  </a:lnTo>
                  <a:lnTo>
                    <a:pt x="710147" y="118300"/>
                  </a:lnTo>
                  <a:lnTo>
                    <a:pt x="710144" y="118615"/>
                  </a:lnTo>
                  <a:lnTo>
                    <a:pt x="710005" y="118958"/>
                  </a:lnTo>
                  <a:lnTo>
                    <a:pt x="709503" y="119181"/>
                  </a:lnTo>
                  <a:lnTo>
                    <a:pt x="709424" y="119324"/>
                  </a:lnTo>
                  <a:lnTo>
                    <a:pt x="709458" y="119725"/>
                  </a:lnTo>
                  <a:lnTo>
                    <a:pt x="709861" y="119844"/>
                  </a:lnTo>
                  <a:lnTo>
                    <a:pt x="710123" y="120449"/>
                  </a:lnTo>
                  <a:lnTo>
                    <a:pt x="710173" y="121195"/>
                  </a:lnTo>
                  <a:lnTo>
                    <a:pt x="710092" y="121566"/>
                  </a:lnTo>
                  <a:lnTo>
                    <a:pt x="709661" y="122278"/>
                  </a:lnTo>
                  <a:lnTo>
                    <a:pt x="709292" y="122589"/>
                  </a:lnTo>
                  <a:lnTo>
                    <a:pt x="709154" y="122817"/>
                  </a:lnTo>
                  <a:lnTo>
                    <a:pt x="709114" y="123017"/>
                  </a:lnTo>
                  <a:lnTo>
                    <a:pt x="709143" y="123791"/>
                  </a:lnTo>
                  <a:lnTo>
                    <a:pt x="709293" y="124194"/>
                  </a:lnTo>
                  <a:lnTo>
                    <a:pt x="709559" y="124512"/>
                  </a:lnTo>
                  <a:lnTo>
                    <a:pt x="709633" y="124771"/>
                  </a:lnTo>
                  <a:lnTo>
                    <a:pt x="709630" y="125028"/>
                  </a:lnTo>
                  <a:lnTo>
                    <a:pt x="709427" y="125943"/>
                  </a:lnTo>
                  <a:lnTo>
                    <a:pt x="709211" y="126371"/>
                  </a:lnTo>
                  <a:lnTo>
                    <a:pt x="708997" y="126512"/>
                  </a:lnTo>
                  <a:lnTo>
                    <a:pt x="708899" y="126740"/>
                  </a:lnTo>
                  <a:lnTo>
                    <a:pt x="708857" y="126997"/>
                  </a:lnTo>
                  <a:lnTo>
                    <a:pt x="708846" y="128029"/>
                  </a:lnTo>
                  <a:lnTo>
                    <a:pt x="709218" y="128823"/>
                  </a:lnTo>
                  <a:lnTo>
                    <a:pt x="709611" y="128985"/>
                  </a:lnTo>
                  <a:lnTo>
                    <a:pt x="709808" y="129195"/>
                  </a:lnTo>
                  <a:lnTo>
                    <a:pt x="709838" y="129401"/>
                  </a:lnTo>
                  <a:lnTo>
                    <a:pt x="709735" y="129858"/>
                  </a:lnTo>
                  <a:lnTo>
                    <a:pt x="709787" y="130280"/>
                  </a:lnTo>
                  <a:lnTo>
                    <a:pt x="710389" y="130793"/>
                  </a:lnTo>
                  <a:lnTo>
                    <a:pt x="710443" y="130999"/>
                  </a:lnTo>
                  <a:lnTo>
                    <a:pt x="710356" y="131613"/>
                  </a:lnTo>
                  <a:lnTo>
                    <a:pt x="710065" y="132224"/>
                  </a:lnTo>
                  <a:lnTo>
                    <a:pt x="710168" y="132733"/>
                  </a:lnTo>
                  <a:lnTo>
                    <a:pt x="710416" y="132723"/>
                  </a:lnTo>
                  <a:lnTo>
                    <a:pt x="710755" y="132895"/>
                  </a:lnTo>
                  <a:lnTo>
                    <a:pt x="710785" y="133052"/>
                  </a:lnTo>
                  <a:lnTo>
                    <a:pt x="710765" y="133402"/>
                  </a:lnTo>
                  <a:lnTo>
                    <a:pt x="710542" y="133809"/>
                  </a:lnTo>
                  <a:lnTo>
                    <a:pt x="710400" y="133950"/>
                  </a:lnTo>
                  <a:lnTo>
                    <a:pt x="710355" y="134128"/>
                  </a:lnTo>
                  <a:lnTo>
                    <a:pt x="710277" y="134541"/>
                  </a:lnTo>
                  <a:lnTo>
                    <a:pt x="710323" y="134946"/>
                  </a:lnTo>
                  <a:lnTo>
                    <a:pt x="710417" y="135111"/>
                  </a:lnTo>
                  <a:lnTo>
                    <a:pt x="710789" y="135322"/>
                  </a:lnTo>
                  <a:lnTo>
                    <a:pt x="710882" y="135476"/>
                  </a:lnTo>
                  <a:lnTo>
                    <a:pt x="710874" y="136272"/>
                  </a:lnTo>
                  <a:lnTo>
                    <a:pt x="711273" y="136692"/>
                  </a:lnTo>
                  <a:lnTo>
                    <a:pt x="711144" y="137018"/>
                  </a:lnTo>
                  <a:lnTo>
                    <a:pt x="710755" y="137035"/>
                  </a:lnTo>
                  <a:lnTo>
                    <a:pt x="710622" y="137154"/>
                  </a:lnTo>
                  <a:lnTo>
                    <a:pt x="710575" y="137426"/>
                  </a:lnTo>
                  <a:lnTo>
                    <a:pt x="710592" y="137852"/>
                  </a:lnTo>
                  <a:lnTo>
                    <a:pt x="710750" y="138008"/>
                  </a:lnTo>
                  <a:lnTo>
                    <a:pt x="710936" y="138006"/>
                  </a:lnTo>
                  <a:lnTo>
                    <a:pt x="711247" y="138273"/>
                  </a:lnTo>
                  <a:lnTo>
                    <a:pt x="711672" y="139238"/>
                  </a:lnTo>
                  <a:lnTo>
                    <a:pt x="711768" y="139567"/>
                  </a:lnTo>
                  <a:lnTo>
                    <a:pt x="711780" y="139799"/>
                  </a:lnTo>
                  <a:lnTo>
                    <a:pt x="710901" y="141137"/>
                  </a:lnTo>
                  <a:lnTo>
                    <a:pt x="710414" y="141299"/>
                  </a:lnTo>
                  <a:lnTo>
                    <a:pt x="710258" y="141548"/>
                  </a:lnTo>
                  <a:lnTo>
                    <a:pt x="710342" y="141888"/>
                  </a:lnTo>
                  <a:lnTo>
                    <a:pt x="710577" y="141957"/>
                  </a:lnTo>
                  <a:lnTo>
                    <a:pt x="710712" y="142241"/>
                  </a:lnTo>
                  <a:lnTo>
                    <a:pt x="710709" y="142536"/>
                  </a:lnTo>
                  <a:lnTo>
                    <a:pt x="710486" y="142839"/>
                  </a:lnTo>
                  <a:lnTo>
                    <a:pt x="710469" y="142980"/>
                  </a:lnTo>
                  <a:lnTo>
                    <a:pt x="710496" y="143188"/>
                  </a:lnTo>
                  <a:lnTo>
                    <a:pt x="710655" y="143485"/>
                  </a:lnTo>
                  <a:lnTo>
                    <a:pt x="710684" y="143640"/>
                  </a:lnTo>
                  <a:lnTo>
                    <a:pt x="710613" y="143910"/>
                  </a:lnTo>
                  <a:lnTo>
                    <a:pt x="710472" y="144061"/>
                  </a:lnTo>
                  <a:lnTo>
                    <a:pt x="710073" y="144138"/>
                  </a:lnTo>
                  <a:lnTo>
                    <a:pt x="709614" y="144665"/>
                  </a:lnTo>
                  <a:lnTo>
                    <a:pt x="709540" y="144846"/>
                  </a:lnTo>
                  <a:lnTo>
                    <a:pt x="709550" y="145221"/>
                  </a:lnTo>
                  <a:lnTo>
                    <a:pt x="709840" y="145728"/>
                  </a:lnTo>
                  <a:lnTo>
                    <a:pt x="709823" y="145931"/>
                  </a:lnTo>
                  <a:lnTo>
                    <a:pt x="709424" y="146173"/>
                  </a:lnTo>
                  <a:lnTo>
                    <a:pt x="709278" y="146354"/>
                  </a:lnTo>
                  <a:lnTo>
                    <a:pt x="709317" y="146740"/>
                  </a:lnTo>
                  <a:lnTo>
                    <a:pt x="709462" y="147011"/>
                  </a:lnTo>
                  <a:lnTo>
                    <a:pt x="709756" y="147191"/>
                  </a:lnTo>
                  <a:lnTo>
                    <a:pt x="709784" y="147323"/>
                  </a:lnTo>
                  <a:lnTo>
                    <a:pt x="709752" y="147601"/>
                  </a:lnTo>
                  <a:lnTo>
                    <a:pt x="709613" y="147753"/>
                  </a:lnTo>
                  <a:lnTo>
                    <a:pt x="709564" y="148049"/>
                  </a:lnTo>
                  <a:lnTo>
                    <a:pt x="709624" y="148253"/>
                  </a:lnTo>
                  <a:lnTo>
                    <a:pt x="709811" y="148373"/>
                  </a:lnTo>
                  <a:lnTo>
                    <a:pt x="709849" y="148629"/>
                  </a:lnTo>
                  <a:lnTo>
                    <a:pt x="709848" y="148909"/>
                  </a:lnTo>
                  <a:lnTo>
                    <a:pt x="709625" y="149199"/>
                  </a:lnTo>
                  <a:lnTo>
                    <a:pt x="709660" y="149596"/>
                  </a:lnTo>
                  <a:lnTo>
                    <a:pt x="709916" y="149906"/>
                  </a:lnTo>
                  <a:lnTo>
                    <a:pt x="709875" y="150334"/>
                  </a:lnTo>
                  <a:lnTo>
                    <a:pt x="709578" y="150524"/>
                  </a:lnTo>
                  <a:lnTo>
                    <a:pt x="709474" y="150748"/>
                  </a:lnTo>
                  <a:lnTo>
                    <a:pt x="709435" y="151015"/>
                  </a:lnTo>
                  <a:lnTo>
                    <a:pt x="709537" y="151782"/>
                  </a:lnTo>
                  <a:lnTo>
                    <a:pt x="709213" y="152361"/>
                  </a:lnTo>
                  <a:lnTo>
                    <a:pt x="709183" y="152519"/>
                  </a:lnTo>
                  <a:lnTo>
                    <a:pt x="708708" y="153460"/>
                  </a:lnTo>
                  <a:lnTo>
                    <a:pt x="708727" y="153674"/>
                  </a:lnTo>
                  <a:lnTo>
                    <a:pt x="708862" y="153879"/>
                  </a:lnTo>
                  <a:lnTo>
                    <a:pt x="709027" y="153956"/>
                  </a:lnTo>
                  <a:lnTo>
                    <a:pt x="709134" y="154097"/>
                  </a:lnTo>
                  <a:lnTo>
                    <a:pt x="709165" y="154483"/>
                  </a:lnTo>
                  <a:lnTo>
                    <a:pt x="709149" y="154675"/>
                  </a:lnTo>
                  <a:lnTo>
                    <a:pt x="709075" y="154846"/>
                  </a:lnTo>
                  <a:lnTo>
                    <a:pt x="708739" y="155338"/>
                  </a:lnTo>
                  <a:lnTo>
                    <a:pt x="708641" y="155591"/>
                  </a:lnTo>
                  <a:lnTo>
                    <a:pt x="708629" y="156019"/>
                  </a:lnTo>
                  <a:lnTo>
                    <a:pt x="708865" y="156910"/>
                  </a:lnTo>
                  <a:lnTo>
                    <a:pt x="709088" y="157247"/>
                  </a:lnTo>
                  <a:lnTo>
                    <a:pt x="709313" y="157409"/>
                  </a:lnTo>
                  <a:lnTo>
                    <a:pt x="709383" y="157603"/>
                  </a:lnTo>
                  <a:lnTo>
                    <a:pt x="709379" y="157967"/>
                  </a:lnTo>
                  <a:lnTo>
                    <a:pt x="709318" y="158288"/>
                  </a:lnTo>
                  <a:lnTo>
                    <a:pt x="709235" y="158611"/>
                  </a:lnTo>
                  <a:lnTo>
                    <a:pt x="709035" y="159024"/>
                  </a:lnTo>
                  <a:lnTo>
                    <a:pt x="709045" y="159474"/>
                  </a:lnTo>
                  <a:lnTo>
                    <a:pt x="709114" y="159678"/>
                  </a:lnTo>
                  <a:lnTo>
                    <a:pt x="709812" y="159943"/>
                  </a:lnTo>
                  <a:lnTo>
                    <a:pt x="710039" y="160278"/>
                  </a:lnTo>
                  <a:lnTo>
                    <a:pt x="709980" y="160558"/>
                  </a:lnTo>
                  <a:lnTo>
                    <a:pt x="710011" y="160824"/>
                  </a:lnTo>
                  <a:lnTo>
                    <a:pt x="710275" y="161221"/>
                  </a:lnTo>
                  <a:lnTo>
                    <a:pt x="710382" y="162093"/>
                  </a:lnTo>
                  <a:lnTo>
                    <a:pt x="710517" y="162520"/>
                  </a:lnTo>
                  <a:lnTo>
                    <a:pt x="711025" y="163601"/>
                  </a:lnTo>
                  <a:lnTo>
                    <a:pt x="711109" y="163886"/>
                  </a:lnTo>
                  <a:lnTo>
                    <a:pt x="711117" y="164123"/>
                  </a:lnTo>
                  <a:lnTo>
                    <a:pt x="711071" y="164281"/>
                  </a:lnTo>
                  <a:lnTo>
                    <a:pt x="710860" y="164686"/>
                  </a:lnTo>
                  <a:lnTo>
                    <a:pt x="710806" y="164904"/>
                  </a:lnTo>
                  <a:lnTo>
                    <a:pt x="710849" y="165103"/>
                  </a:lnTo>
                  <a:lnTo>
                    <a:pt x="711185" y="165292"/>
                  </a:lnTo>
                  <a:lnTo>
                    <a:pt x="711836" y="165181"/>
                  </a:lnTo>
                  <a:lnTo>
                    <a:pt x="712005" y="165223"/>
                  </a:lnTo>
                  <a:lnTo>
                    <a:pt x="712194" y="165400"/>
                  </a:lnTo>
                  <a:lnTo>
                    <a:pt x="712296" y="166118"/>
                  </a:lnTo>
                  <a:lnTo>
                    <a:pt x="712643" y="166410"/>
                  </a:lnTo>
                  <a:lnTo>
                    <a:pt x="712732" y="166655"/>
                  </a:lnTo>
                  <a:lnTo>
                    <a:pt x="712736" y="166899"/>
                  </a:lnTo>
                  <a:lnTo>
                    <a:pt x="712576" y="167152"/>
                  </a:lnTo>
                  <a:lnTo>
                    <a:pt x="712560" y="167359"/>
                  </a:lnTo>
                  <a:lnTo>
                    <a:pt x="712597" y="167494"/>
                  </a:lnTo>
                  <a:lnTo>
                    <a:pt x="712897" y="167690"/>
                  </a:lnTo>
                  <a:lnTo>
                    <a:pt x="713125" y="168167"/>
                  </a:lnTo>
                  <a:lnTo>
                    <a:pt x="713156" y="168720"/>
                  </a:lnTo>
                  <a:lnTo>
                    <a:pt x="713016" y="169400"/>
                  </a:lnTo>
                  <a:lnTo>
                    <a:pt x="712678" y="169817"/>
                  </a:lnTo>
                  <a:lnTo>
                    <a:pt x="712642" y="170131"/>
                  </a:lnTo>
                  <a:lnTo>
                    <a:pt x="712782" y="170243"/>
                  </a:lnTo>
                  <a:lnTo>
                    <a:pt x="713302" y="170335"/>
                  </a:lnTo>
                  <a:lnTo>
                    <a:pt x="714347" y="172228"/>
                  </a:lnTo>
                  <a:lnTo>
                    <a:pt x="714747" y="172588"/>
                  </a:lnTo>
                  <a:lnTo>
                    <a:pt x="715459" y="173044"/>
                  </a:lnTo>
                  <a:lnTo>
                    <a:pt x="715617" y="173267"/>
                  </a:lnTo>
                  <a:lnTo>
                    <a:pt x="715786" y="173729"/>
                  </a:lnTo>
                  <a:lnTo>
                    <a:pt x="715958" y="174654"/>
                  </a:lnTo>
                  <a:lnTo>
                    <a:pt x="716105" y="176715"/>
                  </a:lnTo>
                  <a:lnTo>
                    <a:pt x="716076" y="176923"/>
                  </a:lnTo>
                  <a:lnTo>
                    <a:pt x="715779" y="177633"/>
                  </a:lnTo>
                  <a:lnTo>
                    <a:pt x="715743" y="177968"/>
                  </a:lnTo>
                  <a:lnTo>
                    <a:pt x="715897" y="178290"/>
                  </a:lnTo>
                  <a:lnTo>
                    <a:pt x="716031" y="178400"/>
                  </a:lnTo>
                  <a:lnTo>
                    <a:pt x="716461" y="178480"/>
                  </a:lnTo>
                  <a:lnTo>
                    <a:pt x="716621" y="178580"/>
                  </a:lnTo>
                  <a:lnTo>
                    <a:pt x="716646" y="178845"/>
                  </a:lnTo>
                  <a:lnTo>
                    <a:pt x="716406" y="179112"/>
                  </a:lnTo>
                  <a:lnTo>
                    <a:pt x="716270" y="179371"/>
                  </a:lnTo>
                  <a:lnTo>
                    <a:pt x="716498" y="180991"/>
                  </a:lnTo>
                  <a:lnTo>
                    <a:pt x="716695" y="181367"/>
                  </a:lnTo>
                  <a:lnTo>
                    <a:pt x="717413" y="181817"/>
                  </a:lnTo>
                  <a:lnTo>
                    <a:pt x="717549" y="182011"/>
                  </a:lnTo>
                  <a:lnTo>
                    <a:pt x="717592" y="182210"/>
                  </a:lnTo>
                  <a:lnTo>
                    <a:pt x="717545" y="182547"/>
                  </a:lnTo>
                  <a:lnTo>
                    <a:pt x="717243" y="183626"/>
                  </a:lnTo>
                  <a:lnTo>
                    <a:pt x="716971" y="184381"/>
                  </a:lnTo>
                  <a:lnTo>
                    <a:pt x="716949" y="184586"/>
                  </a:lnTo>
                  <a:lnTo>
                    <a:pt x="717161" y="185100"/>
                  </a:lnTo>
                  <a:lnTo>
                    <a:pt x="717090" y="185319"/>
                  </a:lnTo>
                  <a:lnTo>
                    <a:pt x="716719" y="185769"/>
                  </a:lnTo>
                  <a:lnTo>
                    <a:pt x="716687" y="185974"/>
                  </a:lnTo>
                  <a:lnTo>
                    <a:pt x="716725" y="186106"/>
                  </a:lnTo>
                  <a:lnTo>
                    <a:pt x="716961" y="186328"/>
                  </a:lnTo>
                  <a:lnTo>
                    <a:pt x="717451" y="186684"/>
                  </a:lnTo>
                  <a:lnTo>
                    <a:pt x="717606" y="187052"/>
                  </a:lnTo>
                  <a:lnTo>
                    <a:pt x="717592" y="187403"/>
                  </a:lnTo>
                  <a:lnTo>
                    <a:pt x="717329" y="187986"/>
                  </a:lnTo>
                  <a:lnTo>
                    <a:pt x="717287" y="188234"/>
                  </a:lnTo>
                  <a:lnTo>
                    <a:pt x="717382" y="188645"/>
                  </a:lnTo>
                  <a:lnTo>
                    <a:pt x="717724" y="189073"/>
                  </a:lnTo>
                  <a:lnTo>
                    <a:pt x="718324" y="189416"/>
                  </a:lnTo>
                  <a:lnTo>
                    <a:pt x="718897" y="189510"/>
                  </a:lnTo>
                  <a:lnTo>
                    <a:pt x="719202" y="189674"/>
                  </a:lnTo>
                  <a:lnTo>
                    <a:pt x="719247" y="190084"/>
                  </a:lnTo>
                  <a:lnTo>
                    <a:pt x="719064" y="190565"/>
                  </a:lnTo>
                  <a:lnTo>
                    <a:pt x="719218" y="191021"/>
                  </a:lnTo>
                  <a:lnTo>
                    <a:pt x="719818" y="191407"/>
                  </a:lnTo>
                  <a:lnTo>
                    <a:pt x="720984" y="192561"/>
                  </a:lnTo>
                  <a:lnTo>
                    <a:pt x="720952" y="192809"/>
                  </a:lnTo>
                  <a:lnTo>
                    <a:pt x="720385" y="193126"/>
                  </a:lnTo>
                  <a:lnTo>
                    <a:pt x="721024" y="193542"/>
                  </a:lnTo>
                  <a:lnTo>
                    <a:pt x="721208" y="193954"/>
                  </a:lnTo>
                  <a:lnTo>
                    <a:pt x="721234" y="194408"/>
                  </a:lnTo>
                  <a:lnTo>
                    <a:pt x="721014" y="194625"/>
                  </a:lnTo>
                  <a:lnTo>
                    <a:pt x="720708" y="194520"/>
                  </a:lnTo>
                  <a:lnTo>
                    <a:pt x="720394" y="194209"/>
                  </a:lnTo>
                  <a:lnTo>
                    <a:pt x="720255" y="194252"/>
                  </a:lnTo>
                  <a:lnTo>
                    <a:pt x="720330" y="194677"/>
                  </a:lnTo>
                  <a:lnTo>
                    <a:pt x="720712" y="195135"/>
                  </a:lnTo>
                  <a:lnTo>
                    <a:pt x="720719" y="195384"/>
                  </a:lnTo>
                  <a:lnTo>
                    <a:pt x="720340" y="195731"/>
                  </a:lnTo>
                  <a:lnTo>
                    <a:pt x="720236" y="196184"/>
                  </a:lnTo>
                  <a:lnTo>
                    <a:pt x="720825" y="196761"/>
                  </a:lnTo>
                  <a:lnTo>
                    <a:pt x="720803" y="196951"/>
                  </a:lnTo>
                  <a:lnTo>
                    <a:pt x="720224" y="197370"/>
                  </a:lnTo>
                  <a:lnTo>
                    <a:pt x="720181" y="197750"/>
                  </a:lnTo>
                  <a:lnTo>
                    <a:pt x="720376" y="198074"/>
                  </a:lnTo>
                  <a:lnTo>
                    <a:pt x="720769" y="198342"/>
                  </a:lnTo>
                  <a:lnTo>
                    <a:pt x="720906" y="198607"/>
                  </a:lnTo>
                  <a:lnTo>
                    <a:pt x="720804" y="198840"/>
                  </a:lnTo>
                  <a:lnTo>
                    <a:pt x="720385" y="199114"/>
                  </a:lnTo>
                  <a:lnTo>
                    <a:pt x="720384" y="199260"/>
                  </a:lnTo>
                  <a:lnTo>
                    <a:pt x="720570" y="199467"/>
                  </a:lnTo>
                  <a:lnTo>
                    <a:pt x="720955" y="199617"/>
                  </a:lnTo>
                  <a:lnTo>
                    <a:pt x="722142" y="199834"/>
                  </a:lnTo>
                  <a:lnTo>
                    <a:pt x="722427" y="200056"/>
                  </a:lnTo>
                  <a:lnTo>
                    <a:pt x="722514" y="200247"/>
                  </a:lnTo>
                  <a:lnTo>
                    <a:pt x="722334" y="200465"/>
                  </a:lnTo>
                  <a:lnTo>
                    <a:pt x="722085" y="200551"/>
                  </a:lnTo>
                  <a:lnTo>
                    <a:pt x="722113" y="200741"/>
                  </a:lnTo>
                  <a:lnTo>
                    <a:pt x="722485" y="201142"/>
                  </a:lnTo>
                  <a:lnTo>
                    <a:pt x="722624" y="201195"/>
                  </a:lnTo>
                  <a:lnTo>
                    <a:pt x="722840" y="201494"/>
                  </a:lnTo>
                  <a:lnTo>
                    <a:pt x="722966" y="202151"/>
                  </a:lnTo>
                  <a:lnTo>
                    <a:pt x="722996" y="203617"/>
                  </a:lnTo>
                  <a:lnTo>
                    <a:pt x="722844" y="203796"/>
                  </a:lnTo>
                  <a:lnTo>
                    <a:pt x="722801" y="204006"/>
                  </a:lnTo>
                  <a:lnTo>
                    <a:pt x="723324" y="204570"/>
                  </a:lnTo>
                  <a:lnTo>
                    <a:pt x="723946" y="204615"/>
                  </a:lnTo>
                  <a:lnTo>
                    <a:pt x="724428" y="205677"/>
                  </a:lnTo>
                  <a:lnTo>
                    <a:pt x="724369" y="206226"/>
                  </a:lnTo>
                  <a:lnTo>
                    <a:pt x="724426" y="206355"/>
                  </a:lnTo>
                  <a:lnTo>
                    <a:pt x="724658" y="206541"/>
                  </a:lnTo>
                  <a:lnTo>
                    <a:pt x="724573" y="206993"/>
                  </a:lnTo>
                  <a:lnTo>
                    <a:pt x="724513" y="207143"/>
                  </a:lnTo>
                  <a:lnTo>
                    <a:pt x="724540" y="207839"/>
                  </a:lnTo>
                  <a:lnTo>
                    <a:pt x="724777" y="208433"/>
                  </a:lnTo>
                  <a:lnTo>
                    <a:pt x="724681" y="208686"/>
                  </a:lnTo>
                  <a:lnTo>
                    <a:pt x="724475" y="208911"/>
                  </a:lnTo>
                  <a:lnTo>
                    <a:pt x="724451" y="209137"/>
                  </a:lnTo>
                  <a:lnTo>
                    <a:pt x="724508" y="209310"/>
                  </a:lnTo>
                  <a:lnTo>
                    <a:pt x="724939" y="209910"/>
                  </a:lnTo>
                  <a:lnTo>
                    <a:pt x="724945" y="210198"/>
                  </a:lnTo>
                  <a:lnTo>
                    <a:pt x="725038" y="210382"/>
                  </a:lnTo>
                  <a:lnTo>
                    <a:pt x="725191" y="210448"/>
                  </a:lnTo>
                  <a:lnTo>
                    <a:pt x="725378" y="210396"/>
                  </a:lnTo>
                  <a:lnTo>
                    <a:pt x="725936" y="210541"/>
                  </a:lnTo>
                  <a:lnTo>
                    <a:pt x="726184" y="210938"/>
                  </a:lnTo>
                  <a:lnTo>
                    <a:pt x="726743" y="211321"/>
                  </a:lnTo>
                  <a:lnTo>
                    <a:pt x="726797" y="211596"/>
                  </a:lnTo>
                  <a:lnTo>
                    <a:pt x="726372" y="211803"/>
                  </a:lnTo>
                  <a:lnTo>
                    <a:pt x="726175" y="212008"/>
                  </a:lnTo>
                  <a:lnTo>
                    <a:pt x="725990" y="212351"/>
                  </a:lnTo>
                  <a:lnTo>
                    <a:pt x="726082" y="212637"/>
                  </a:lnTo>
                  <a:lnTo>
                    <a:pt x="726328" y="212595"/>
                  </a:lnTo>
                  <a:lnTo>
                    <a:pt x="726861" y="213112"/>
                  </a:lnTo>
                  <a:lnTo>
                    <a:pt x="726843" y="213640"/>
                  </a:lnTo>
                  <a:lnTo>
                    <a:pt x="727541" y="213787"/>
                  </a:lnTo>
                  <a:lnTo>
                    <a:pt x="728565" y="214797"/>
                  </a:lnTo>
                  <a:lnTo>
                    <a:pt x="728785" y="215364"/>
                  </a:lnTo>
                  <a:lnTo>
                    <a:pt x="728631" y="215674"/>
                  </a:lnTo>
                  <a:lnTo>
                    <a:pt x="728685" y="215999"/>
                  </a:lnTo>
                  <a:lnTo>
                    <a:pt x="728911" y="216282"/>
                  </a:lnTo>
                  <a:lnTo>
                    <a:pt x="729195" y="216500"/>
                  </a:lnTo>
                  <a:lnTo>
                    <a:pt x="729196" y="216718"/>
                  </a:lnTo>
                  <a:lnTo>
                    <a:pt x="729040" y="216834"/>
                  </a:lnTo>
                  <a:lnTo>
                    <a:pt x="729041" y="217142"/>
                  </a:lnTo>
                  <a:lnTo>
                    <a:pt x="729547" y="217451"/>
                  </a:lnTo>
                  <a:lnTo>
                    <a:pt x="729598" y="217787"/>
                  </a:lnTo>
                  <a:lnTo>
                    <a:pt x="729594" y="218249"/>
                  </a:lnTo>
                  <a:lnTo>
                    <a:pt x="729511" y="218526"/>
                  </a:lnTo>
                  <a:lnTo>
                    <a:pt x="729140" y="218968"/>
                  </a:lnTo>
                  <a:lnTo>
                    <a:pt x="729109" y="219148"/>
                  </a:lnTo>
                  <a:lnTo>
                    <a:pt x="729157" y="219380"/>
                  </a:lnTo>
                  <a:lnTo>
                    <a:pt x="729375" y="219790"/>
                  </a:lnTo>
                  <a:lnTo>
                    <a:pt x="729913" y="220571"/>
                  </a:lnTo>
                  <a:lnTo>
                    <a:pt x="730499" y="221208"/>
                  </a:lnTo>
                  <a:lnTo>
                    <a:pt x="730555" y="221336"/>
                  </a:lnTo>
                  <a:lnTo>
                    <a:pt x="730463" y="221533"/>
                  </a:lnTo>
                  <a:lnTo>
                    <a:pt x="730061" y="221925"/>
                  </a:lnTo>
                  <a:lnTo>
                    <a:pt x="730053" y="222161"/>
                  </a:lnTo>
                  <a:lnTo>
                    <a:pt x="730364" y="222409"/>
                  </a:lnTo>
                  <a:lnTo>
                    <a:pt x="730419" y="222730"/>
                  </a:lnTo>
                  <a:lnTo>
                    <a:pt x="730365" y="223014"/>
                  </a:lnTo>
                  <a:lnTo>
                    <a:pt x="730383" y="223309"/>
                  </a:lnTo>
                  <a:lnTo>
                    <a:pt x="730839" y="223666"/>
                  </a:lnTo>
                  <a:lnTo>
                    <a:pt x="730901" y="223808"/>
                  </a:lnTo>
                  <a:lnTo>
                    <a:pt x="730944" y="224129"/>
                  </a:lnTo>
                  <a:lnTo>
                    <a:pt x="730859" y="224317"/>
                  </a:lnTo>
                  <a:lnTo>
                    <a:pt x="730857" y="224487"/>
                  </a:lnTo>
                  <a:lnTo>
                    <a:pt x="731095" y="224580"/>
                  </a:lnTo>
                  <a:lnTo>
                    <a:pt x="731224" y="224762"/>
                  </a:lnTo>
                  <a:lnTo>
                    <a:pt x="731395" y="225232"/>
                  </a:lnTo>
                  <a:lnTo>
                    <a:pt x="731607" y="225555"/>
                  </a:lnTo>
                  <a:lnTo>
                    <a:pt x="731639" y="225723"/>
                  </a:lnTo>
                  <a:lnTo>
                    <a:pt x="731350" y="226122"/>
                  </a:lnTo>
                  <a:lnTo>
                    <a:pt x="731468" y="226491"/>
                  </a:lnTo>
                  <a:lnTo>
                    <a:pt x="731635" y="226526"/>
                  </a:lnTo>
                  <a:lnTo>
                    <a:pt x="731831" y="226417"/>
                  </a:lnTo>
                  <a:lnTo>
                    <a:pt x="732187" y="226072"/>
                  </a:lnTo>
                  <a:lnTo>
                    <a:pt x="732331" y="226197"/>
                  </a:lnTo>
                  <a:lnTo>
                    <a:pt x="732420" y="226389"/>
                  </a:lnTo>
                  <a:lnTo>
                    <a:pt x="732663" y="228546"/>
                  </a:lnTo>
                  <a:lnTo>
                    <a:pt x="732806" y="228721"/>
                  </a:lnTo>
                  <a:lnTo>
                    <a:pt x="733138" y="228784"/>
                  </a:lnTo>
                  <a:lnTo>
                    <a:pt x="733225" y="228933"/>
                  </a:lnTo>
                  <a:lnTo>
                    <a:pt x="733354" y="229154"/>
                  </a:lnTo>
                  <a:lnTo>
                    <a:pt x="733361" y="229456"/>
                  </a:lnTo>
                  <a:lnTo>
                    <a:pt x="733607" y="229783"/>
                  </a:lnTo>
                  <a:lnTo>
                    <a:pt x="733758" y="230212"/>
                  </a:lnTo>
                  <a:lnTo>
                    <a:pt x="733742" y="230490"/>
                  </a:lnTo>
                  <a:lnTo>
                    <a:pt x="733550" y="230883"/>
                  </a:lnTo>
                  <a:lnTo>
                    <a:pt x="733606" y="231734"/>
                  </a:lnTo>
                  <a:lnTo>
                    <a:pt x="734009" y="232159"/>
                  </a:lnTo>
                  <a:lnTo>
                    <a:pt x="734058" y="232327"/>
                  </a:lnTo>
                  <a:lnTo>
                    <a:pt x="734002" y="233397"/>
                  </a:lnTo>
                  <a:lnTo>
                    <a:pt x="733836" y="233536"/>
                  </a:lnTo>
                  <a:lnTo>
                    <a:pt x="733471" y="233683"/>
                  </a:lnTo>
                  <a:lnTo>
                    <a:pt x="733429" y="233871"/>
                  </a:lnTo>
                  <a:lnTo>
                    <a:pt x="734038" y="234602"/>
                  </a:lnTo>
                  <a:lnTo>
                    <a:pt x="734311" y="236496"/>
                  </a:lnTo>
                  <a:lnTo>
                    <a:pt x="734622" y="236703"/>
                  </a:lnTo>
                  <a:lnTo>
                    <a:pt x="735151" y="237051"/>
                  </a:lnTo>
                  <a:lnTo>
                    <a:pt x="734843" y="237350"/>
                  </a:lnTo>
                  <a:lnTo>
                    <a:pt x="734882" y="237515"/>
                  </a:lnTo>
                  <a:lnTo>
                    <a:pt x="736215" y="237742"/>
                  </a:lnTo>
                  <a:lnTo>
                    <a:pt x="736526" y="237952"/>
                  </a:lnTo>
                  <a:lnTo>
                    <a:pt x="736692" y="238247"/>
                  </a:lnTo>
                  <a:lnTo>
                    <a:pt x="736750" y="238603"/>
                  </a:lnTo>
                  <a:lnTo>
                    <a:pt x="736537" y="239187"/>
                  </a:lnTo>
                  <a:lnTo>
                    <a:pt x="736663" y="239399"/>
                  </a:lnTo>
                  <a:lnTo>
                    <a:pt x="736845" y="239559"/>
                  </a:lnTo>
                  <a:lnTo>
                    <a:pt x="736938" y="239840"/>
                  </a:lnTo>
                  <a:lnTo>
                    <a:pt x="736908" y="239994"/>
                  </a:lnTo>
                  <a:lnTo>
                    <a:pt x="736774" y="240078"/>
                  </a:lnTo>
                  <a:lnTo>
                    <a:pt x="736743" y="240302"/>
                  </a:lnTo>
                  <a:lnTo>
                    <a:pt x="737016" y="240781"/>
                  </a:lnTo>
                  <a:lnTo>
                    <a:pt x="737081" y="241105"/>
                  </a:lnTo>
                  <a:lnTo>
                    <a:pt x="736872" y="242536"/>
                  </a:lnTo>
                  <a:lnTo>
                    <a:pt x="736559" y="243081"/>
                  </a:lnTo>
                  <a:lnTo>
                    <a:pt x="736604" y="243432"/>
                  </a:lnTo>
                  <a:lnTo>
                    <a:pt x="736784" y="243630"/>
                  </a:lnTo>
                  <a:lnTo>
                    <a:pt x="736820" y="243869"/>
                  </a:lnTo>
                  <a:lnTo>
                    <a:pt x="736522" y="244232"/>
                  </a:lnTo>
                  <a:lnTo>
                    <a:pt x="736311" y="244300"/>
                  </a:lnTo>
                  <a:lnTo>
                    <a:pt x="736272" y="244455"/>
                  </a:lnTo>
                  <a:lnTo>
                    <a:pt x="736317" y="244722"/>
                  </a:lnTo>
                  <a:lnTo>
                    <a:pt x="736497" y="244906"/>
                  </a:lnTo>
                  <a:lnTo>
                    <a:pt x="736438" y="245144"/>
                  </a:lnTo>
                  <a:lnTo>
                    <a:pt x="736264" y="245424"/>
                  </a:lnTo>
                  <a:lnTo>
                    <a:pt x="736272" y="245592"/>
                  </a:lnTo>
                  <a:lnTo>
                    <a:pt x="736375" y="245888"/>
                  </a:lnTo>
                  <a:lnTo>
                    <a:pt x="736662" y="246180"/>
                  </a:lnTo>
                  <a:lnTo>
                    <a:pt x="736793" y="246489"/>
                  </a:lnTo>
                  <a:lnTo>
                    <a:pt x="736734" y="246782"/>
                  </a:lnTo>
                  <a:lnTo>
                    <a:pt x="736503" y="247131"/>
                  </a:lnTo>
                  <a:lnTo>
                    <a:pt x="736520" y="247299"/>
                  </a:lnTo>
                  <a:lnTo>
                    <a:pt x="736737" y="247636"/>
                  </a:lnTo>
                  <a:lnTo>
                    <a:pt x="736697" y="247902"/>
                  </a:lnTo>
                  <a:lnTo>
                    <a:pt x="736484" y="248278"/>
                  </a:lnTo>
                  <a:lnTo>
                    <a:pt x="736511" y="248544"/>
                  </a:lnTo>
                  <a:lnTo>
                    <a:pt x="736643" y="248713"/>
                  </a:lnTo>
                  <a:lnTo>
                    <a:pt x="736679" y="248909"/>
                  </a:lnTo>
                  <a:lnTo>
                    <a:pt x="736092" y="249848"/>
                  </a:lnTo>
                  <a:lnTo>
                    <a:pt x="735907" y="249917"/>
                  </a:lnTo>
                  <a:lnTo>
                    <a:pt x="735670" y="250119"/>
                  </a:lnTo>
                  <a:lnTo>
                    <a:pt x="735506" y="250369"/>
                  </a:lnTo>
                  <a:lnTo>
                    <a:pt x="735505" y="250523"/>
                  </a:lnTo>
                  <a:lnTo>
                    <a:pt x="735780" y="251198"/>
                  </a:lnTo>
                  <a:lnTo>
                    <a:pt x="735807" y="251643"/>
                  </a:lnTo>
                  <a:lnTo>
                    <a:pt x="735987" y="251848"/>
                  </a:lnTo>
                  <a:lnTo>
                    <a:pt x="736282" y="251995"/>
                  </a:lnTo>
                  <a:lnTo>
                    <a:pt x="736777" y="252157"/>
                  </a:lnTo>
                  <a:lnTo>
                    <a:pt x="736803" y="252507"/>
                  </a:lnTo>
                  <a:lnTo>
                    <a:pt x="736944" y="252704"/>
                  </a:lnTo>
                  <a:lnTo>
                    <a:pt x="736981" y="252858"/>
                  </a:lnTo>
                  <a:lnTo>
                    <a:pt x="736942" y="253025"/>
                  </a:lnTo>
                  <a:lnTo>
                    <a:pt x="736811" y="253180"/>
                  </a:lnTo>
                  <a:lnTo>
                    <a:pt x="736784" y="253612"/>
                  </a:lnTo>
                  <a:lnTo>
                    <a:pt x="736778" y="253987"/>
                  </a:lnTo>
                  <a:lnTo>
                    <a:pt x="736927" y="254364"/>
                  </a:lnTo>
                  <a:lnTo>
                    <a:pt x="736939" y="254607"/>
                  </a:lnTo>
                  <a:lnTo>
                    <a:pt x="736402" y="255134"/>
                  </a:lnTo>
                  <a:lnTo>
                    <a:pt x="736305" y="255274"/>
                  </a:lnTo>
                  <a:lnTo>
                    <a:pt x="736246" y="255511"/>
                  </a:lnTo>
                  <a:lnTo>
                    <a:pt x="736245" y="255651"/>
                  </a:lnTo>
                  <a:lnTo>
                    <a:pt x="736510" y="255891"/>
                  </a:lnTo>
                  <a:lnTo>
                    <a:pt x="736528" y="256045"/>
                  </a:lnTo>
                  <a:lnTo>
                    <a:pt x="736478" y="256297"/>
                  </a:lnTo>
                  <a:lnTo>
                    <a:pt x="736238" y="256533"/>
                  </a:lnTo>
                  <a:lnTo>
                    <a:pt x="736274" y="256869"/>
                  </a:lnTo>
                  <a:lnTo>
                    <a:pt x="736586" y="257165"/>
                  </a:lnTo>
                  <a:lnTo>
                    <a:pt x="736613" y="257361"/>
                  </a:lnTo>
                  <a:lnTo>
                    <a:pt x="736495" y="257738"/>
                  </a:lnTo>
                  <a:lnTo>
                    <a:pt x="736168" y="258156"/>
                  </a:lnTo>
                  <a:lnTo>
                    <a:pt x="736090" y="258435"/>
                  </a:lnTo>
                  <a:lnTo>
                    <a:pt x="736116" y="259030"/>
                  </a:lnTo>
                  <a:lnTo>
                    <a:pt x="736386" y="259571"/>
                  </a:lnTo>
                  <a:lnTo>
                    <a:pt x="736316" y="260004"/>
                  </a:lnTo>
                  <a:lnTo>
                    <a:pt x="736104" y="260227"/>
                  </a:lnTo>
                  <a:lnTo>
                    <a:pt x="736064" y="260422"/>
                  </a:lnTo>
                  <a:lnTo>
                    <a:pt x="736091" y="260618"/>
                  </a:lnTo>
                  <a:lnTo>
                    <a:pt x="736242" y="260843"/>
                  </a:lnTo>
                  <a:lnTo>
                    <a:pt x="736231" y="261011"/>
                  </a:lnTo>
                  <a:lnTo>
                    <a:pt x="736130" y="261273"/>
                  </a:lnTo>
                  <a:lnTo>
                    <a:pt x="736093" y="262137"/>
                  </a:lnTo>
                  <a:lnTo>
                    <a:pt x="736294" y="262733"/>
                  </a:lnTo>
                  <a:lnTo>
                    <a:pt x="736293" y="262901"/>
                  </a:lnTo>
                  <a:lnTo>
                    <a:pt x="736060" y="263375"/>
                  </a:lnTo>
                  <a:lnTo>
                    <a:pt x="736030" y="263599"/>
                  </a:lnTo>
                  <a:lnTo>
                    <a:pt x="736180" y="263936"/>
                  </a:lnTo>
                  <a:lnTo>
                    <a:pt x="735947" y="264396"/>
                  </a:lnTo>
                  <a:lnTo>
                    <a:pt x="735927" y="264578"/>
                  </a:lnTo>
                  <a:lnTo>
                    <a:pt x="735963" y="264774"/>
                  </a:lnTo>
                  <a:lnTo>
                    <a:pt x="736152" y="265000"/>
                  </a:lnTo>
                  <a:lnTo>
                    <a:pt x="736064" y="265307"/>
                  </a:lnTo>
                  <a:lnTo>
                    <a:pt x="735728" y="265556"/>
                  </a:lnTo>
                  <a:lnTo>
                    <a:pt x="735593" y="265751"/>
                  </a:lnTo>
                  <a:lnTo>
                    <a:pt x="735657" y="266073"/>
                  </a:lnTo>
                  <a:lnTo>
                    <a:pt x="735905" y="266327"/>
                  </a:lnTo>
                  <a:lnTo>
                    <a:pt x="735828" y="266725"/>
                  </a:lnTo>
                  <a:lnTo>
                    <a:pt x="736196" y="267317"/>
                  </a:lnTo>
                  <a:lnTo>
                    <a:pt x="736671" y="267530"/>
                  </a:lnTo>
                  <a:lnTo>
                    <a:pt x="736736" y="267713"/>
                  </a:lnTo>
                  <a:lnTo>
                    <a:pt x="736726" y="267967"/>
                  </a:lnTo>
                  <a:lnTo>
                    <a:pt x="737189" y="268374"/>
                  </a:lnTo>
                  <a:lnTo>
                    <a:pt x="737500" y="268866"/>
                  </a:lnTo>
                  <a:lnTo>
                    <a:pt x="737400" y="269398"/>
                  </a:lnTo>
                  <a:lnTo>
                    <a:pt x="737436" y="269692"/>
                  </a:lnTo>
                  <a:lnTo>
                    <a:pt x="737806" y="269947"/>
                  </a:lnTo>
                  <a:lnTo>
                    <a:pt x="737910" y="270115"/>
                  </a:lnTo>
                  <a:lnTo>
                    <a:pt x="737918" y="270325"/>
                  </a:lnTo>
                  <a:lnTo>
                    <a:pt x="737864" y="271165"/>
                  </a:lnTo>
                  <a:lnTo>
                    <a:pt x="737412" y="271539"/>
                  </a:lnTo>
                  <a:lnTo>
                    <a:pt x="737274" y="272224"/>
                  </a:lnTo>
                  <a:lnTo>
                    <a:pt x="737071" y="272447"/>
                  </a:lnTo>
                  <a:lnTo>
                    <a:pt x="736697" y="272501"/>
                  </a:lnTo>
                  <a:lnTo>
                    <a:pt x="736587" y="272730"/>
                  </a:lnTo>
                  <a:lnTo>
                    <a:pt x="736757" y="272955"/>
                  </a:lnTo>
                  <a:lnTo>
                    <a:pt x="737068" y="273150"/>
                  </a:lnTo>
                  <a:lnTo>
                    <a:pt x="737098" y="273294"/>
                  </a:lnTo>
                  <a:lnTo>
                    <a:pt x="737001" y="273489"/>
                  </a:lnTo>
                  <a:lnTo>
                    <a:pt x="736733" y="273627"/>
                  </a:lnTo>
                  <a:lnTo>
                    <a:pt x="736713" y="273781"/>
                  </a:lnTo>
                  <a:lnTo>
                    <a:pt x="737006" y="274161"/>
                  </a:lnTo>
                  <a:lnTo>
                    <a:pt x="737020" y="274721"/>
                  </a:lnTo>
                  <a:lnTo>
                    <a:pt x="737133" y="274988"/>
                  </a:lnTo>
                  <a:lnTo>
                    <a:pt x="737255" y="275171"/>
                  </a:lnTo>
                  <a:lnTo>
                    <a:pt x="737512" y="275285"/>
                  </a:lnTo>
                  <a:lnTo>
                    <a:pt x="737596" y="275523"/>
                  </a:lnTo>
                  <a:lnTo>
                    <a:pt x="737419" y="276250"/>
                  </a:lnTo>
                  <a:lnTo>
                    <a:pt x="737530" y="276727"/>
                  </a:lnTo>
                  <a:lnTo>
                    <a:pt x="737866" y="277495"/>
                  </a:lnTo>
                  <a:lnTo>
                    <a:pt x="738261" y="277831"/>
                  </a:lnTo>
                  <a:lnTo>
                    <a:pt x="738335" y="278238"/>
                  </a:lnTo>
                  <a:lnTo>
                    <a:pt x="738063" y="278754"/>
                  </a:lnTo>
                  <a:lnTo>
                    <a:pt x="738081" y="278950"/>
                  </a:lnTo>
                  <a:lnTo>
                    <a:pt x="738308" y="279148"/>
                  </a:lnTo>
                  <a:lnTo>
                    <a:pt x="738393" y="279316"/>
                  </a:lnTo>
                  <a:lnTo>
                    <a:pt x="738391" y="279652"/>
                  </a:lnTo>
                  <a:lnTo>
                    <a:pt x="738245" y="279987"/>
                  </a:lnTo>
                  <a:lnTo>
                    <a:pt x="738318" y="280422"/>
                  </a:lnTo>
                  <a:lnTo>
                    <a:pt x="738298" y="280561"/>
                  </a:lnTo>
                  <a:lnTo>
                    <a:pt x="738201" y="280743"/>
                  </a:lnTo>
                  <a:lnTo>
                    <a:pt x="737702" y="281019"/>
                  </a:lnTo>
                  <a:lnTo>
                    <a:pt x="737640" y="281676"/>
                  </a:lnTo>
                  <a:lnTo>
                    <a:pt x="737791" y="281803"/>
                  </a:lnTo>
                  <a:lnTo>
                    <a:pt x="738187" y="281831"/>
                  </a:lnTo>
                  <a:lnTo>
                    <a:pt x="738317" y="281912"/>
                  </a:lnTo>
                  <a:lnTo>
                    <a:pt x="738598" y="282468"/>
                  </a:lnTo>
                  <a:lnTo>
                    <a:pt x="738596" y="282846"/>
                  </a:lnTo>
                  <a:lnTo>
                    <a:pt x="737478" y="284518"/>
                  </a:lnTo>
                  <a:lnTo>
                    <a:pt x="737458" y="284964"/>
                  </a:lnTo>
                  <a:lnTo>
                    <a:pt x="737714" y="285836"/>
                  </a:lnTo>
                  <a:lnTo>
                    <a:pt x="737831" y="286872"/>
                  </a:lnTo>
                  <a:lnTo>
                    <a:pt x="737816" y="287089"/>
                  </a:lnTo>
                  <a:lnTo>
                    <a:pt x="737624" y="287402"/>
                  </a:lnTo>
                  <a:lnTo>
                    <a:pt x="737525" y="287822"/>
                  </a:lnTo>
                  <a:lnTo>
                    <a:pt x="737591" y="287962"/>
                  </a:lnTo>
                  <a:lnTo>
                    <a:pt x="737867" y="288076"/>
                  </a:lnTo>
                  <a:lnTo>
                    <a:pt x="737943" y="288231"/>
                  </a:lnTo>
                  <a:lnTo>
                    <a:pt x="737855" y="288482"/>
                  </a:lnTo>
                  <a:lnTo>
                    <a:pt x="737634" y="288578"/>
                  </a:lnTo>
                  <a:lnTo>
                    <a:pt x="737575" y="288774"/>
                  </a:lnTo>
                  <a:lnTo>
                    <a:pt x="737707" y="288999"/>
                  </a:lnTo>
                  <a:lnTo>
                    <a:pt x="737763" y="289182"/>
                  </a:lnTo>
                  <a:lnTo>
                    <a:pt x="737732" y="289475"/>
                  </a:lnTo>
                  <a:lnTo>
                    <a:pt x="737664" y="289629"/>
                  </a:lnTo>
                  <a:lnTo>
                    <a:pt x="737843" y="290022"/>
                  </a:lnTo>
                  <a:lnTo>
                    <a:pt x="737812" y="290372"/>
                  </a:lnTo>
                  <a:lnTo>
                    <a:pt x="738287" y="290768"/>
                  </a:lnTo>
                  <a:lnTo>
                    <a:pt x="738351" y="291104"/>
                  </a:lnTo>
                  <a:lnTo>
                    <a:pt x="738330" y="291356"/>
                  </a:lnTo>
                  <a:lnTo>
                    <a:pt x="738088" y="291676"/>
                  </a:lnTo>
                  <a:lnTo>
                    <a:pt x="737991" y="291872"/>
                  </a:lnTo>
                  <a:lnTo>
                    <a:pt x="737990" y="292026"/>
                  </a:lnTo>
                  <a:lnTo>
                    <a:pt x="738046" y="292166"/>
                  </a:lnTo>
                  <a:lnTo>
                    <a:pt x="738515" y="292652"/>
                  </a:lnTo>
                  <a:lnTo>
                    <a:pt x="738539" y="292856"/>
                  </a:lnTo>
                  <a:lnTo>
                    <a:pt x="738470" y="293023"/>
                  </a:lnTo>
                  <a:lnTo>
                    <a:pt x="738201" y="293175"/>
                  </a:lnTo>
                  <a:lnTo>
                    <a:pt x="738046" y="293496"/>
                  </a:lnTo>
                  <a:lnTo>
                    <a:pt x="738062" y="293870"/>
                  </a:lnTo>
                  <a:lnTo>
                    <a:pt x="738231" y="294268"/>
                  </a:lnTo>
                  <a:lnTo>
                    <a:pt x="737914" y="294489"/>
                  </a:lnTo>
                  <a:lnTo>
                    <a:pt x="737865" y="294657"/>
                  </a:lnTo>
                  <a:lnTo>
                    <a:pt x="737958" y="294924"/>
                  </a:lnTo>
                  <a:lnTo>
                    <a:pt x="738196" y="295079"/>
                  </a:lnTo>
                  <a:lnTo>
                    <a:pt x="738223" y="295332"/>
                  </a:lnTo>
                  <a:lnTo>
                    <a:pt x="738133" y="295793"/>
                  </a:lnTo>
                  <a:lnTo>
                    <a:pt x="738426" y="296286"/>
                  </a:lnTo>
                  <a:lnTo>
                    <a:pt x="738444" y="296482"/>
                  </a:lnTo>
                  <a:lnTo>
                    <a:pt x="738414" y="296635"/>
                  </a:lnTo>
                  <a:lnTo>
                    <a:pt x="738230" y="296928"/>
                  </a:lnTo>
                  <a:lnTo>
                    <a:pt x="738258" y="297068"/>
                  </a:lnTo>
                  <a:lnTo>
                    <a:pt x="738429" y="297210"/>
                  </a:lnTo>
                  <a:lnTo>
                    <a:pt x="738561" y="297449"/>
                  </a:lnTo>
                  <a:lnTo>
                    <a:pt x="738493" y="297588"/>
                  </a:lnTo>
                  <a:lnTo>
                    <a:pt x="738002" y="297991"/>
                  </a:lnTo>
                  <a:lnTo>
                    <a:pt x="737904" y="298214"/>
                  </a:lnTo>
                  <a:lnTo>
                    <a:pt x="737883" y="298466"/>
                  </a:lnTo>
                  <a:lnTo>
                    <a:pt x="737939" y="298690"/>
                  </a:lnTo>
                  <a:lnTo>
                    <a:pt x="738081" y="298887"/>
                  </a:lnTo>
                  <a:lnTo>
                    <a:pt x="738453" y="299100"/>
                  </a:lnTo>
                  <a:lnTo>
                    <a:pt x="738633" y="299368"/>
                  </a:lnTo>
                  <a:lnTo>
                    <a:pt x="738641" y="299508"/>
                  </a:lnTo>
                  <a:lnTo>
                    <a:pt x="738513" y="299997"/>
                  </a:lnTo>
                  <a:lnTo>
                    <a:pt x="738607" y="300278"/>
                  </a:lnTo>
                  <a:lnTo>
                    <a:pt x="738711" y="300418"/>
                  </a:lnTo>
                  <a:lnTo>
                    <a:pt x="738921" y="300518"/>
                  </a:lnTo>
                  <a:lnTo>
                    <a:pt x="739053" y="300687"/>
                  </a:lnTo>
                  <a:lnTo>
                    <a:pt x="739081" y="300869"/>
                  </a:lnTo>
                  <a:lnTo>
                    <a:pt x="739050" y="301079"/>
                  </a:lnTo>
                  <a:lnTo>
                    <a:pt x="738798" y="301497"/>
                  </a:lnTo>
                  <a:lnTo>
                    <a:pt x="738759" y="301637"/>
                  </a:lnTo>
                  <a:lnTo>
                    <a:pt x="738777" y="301833"/>
                  </a:lnTo>
                  <a:lnTo>
                    <a:pt x="739224" y="302229"/>
                  </a:lnTo>
                  <a:lnTo>
                    <a:pt x="739308" y="302439"/>
                  </a:lnTo>
                  <a:lnTo>
                    <a:pt x="739285" y="302999"/>
                  </a:lnTo>
                  <a:lnTo>
                    <a:pt x="739522" y="303295"/>
                  </a:lnTo>
                  <a:lnTo>
                    <a:pt x="739491" y="303631"/>
                  </a:lnTo>
                  <a:lnTo>
                    <a:pt x="739298" y="303868"/>
                  </a:lnTo>
                  <a:lnTo>
                    <a:pt x="739257" y="304175"/>
                  </a:lnTo>
                  <a:lnTo>
                    <a:pt x="739451" y="304586"/>
                  </a:lnTo>
                  <a:lnTo>
                    <a:pt x="738916" y="304915"/>
                  </a:lnTo>
                  <a:lnTo>
                    <a:pt x="738592" y="305416"/>
                  </a:lnTo>
                  <a:lnTo>
                    <a:pt x="738605" y="305571"/>
                  </a:lnTo>
                  <a:lnTo>
                    <a:pt x="738699" y="305712"/>
                  </a:lnTo>
                  <a:lnTo>
                    <a:pt x="738698" y="305964"/>
                  </a:lnTo>
                  <a:lnTo>
                    <a:pt x="738464" y="306410"/>
                  </a:lnTo>
                  <a:lnTo>
                    <a:pt x="738548" y="306663"/>
                  </a:lnTo>
                  <a:lnTo>
                    <a:pt x="738842" y="306990"/>
                  </a:lnTo>
                  <a:lnTo>
                    <a:pt x="738935" y="307464"/>
                  </a:lnTo>
                  <a:lnTo>
                    <a:pt x="738933" y="307730"/>
                  </a:lnTo>
                  <a:lnTo>
                    <a:pt x="738815" y="308205"/>
                  </a:lnTo>
                  <a:lnTo>
                    <a:pt x="738927" y="308500"/>
                  </a:lnTo>
                  <a:lnTo>
                    <a:pt x="739241" y="308842"/>
                  </a:lnTo>
                  <a:lnTo>
                    <a:pt x="739206" y="309167"/>
                  </a:lnTo>
                  <a:lnTo>
                    <a:pt x="739140" y="309404"/>
                  </a:lnTo>
                  <a:lnTo>
                    <a:pt x="739012" y="309476"/>
                  </a:lnTo>
                  <a:lnTo>
                    <a:pt x="738909" y="309676"/>
                  </a:lnTo>
                  <a:lnTo>
                    <a:pt x="738946" y="309873"/>
                  </a:lnTo>
                  <a:lnTo>
                    <a:pt x="739559" y="310526"/>
                  </a:lnTo>
                  <a:lnTo>
                    <a:pt x="739614" y="310821"/>
                  </a:lnTo>
                  <a:lnTo>
                    <a:pt x="739454" y="311118"/>
                  </a:lnTo>
                  <a:lnTo>
                    <a:pt x="739401" y="311419"/>
                  </a:lnTo>
                  <a:lnTo>
                    <a:pt x="739510" y="311591"/>
                  </a:lnTo>
                  <a:lnTo>
                    <a:pt x="739785" y="311784"/>
                  </a:lnTo>
                  <a:lnTo>
                    <a:pt x="739870" y="311952"/>
                  </a:lnTo>
                  <a:lnTo>
                    <a:pt x="739848" y="312218"/>
                  </a:lnTo>
                  <a:lnTo>
                    <a:pt x="739663" y="312707"/>
                  </a:lnTo>
                  <a:lnTo>
                    <a:pt x="739671" y="312931"/>
                  </a:lnTo>
                  <a:lnTo>
                    <a:pt x="739803" y="313142"/>
                  </a:lnTo>
                  <a:lnTo>
                    <a:pt x="739817" y="313815"/>
                  </a:lnTo>
                  <a:lnTo>
                    <a:pt x="739643" y="314094"/>
                  </a:lnTo>
                  <a:lnTo>
                    <a:pt x="739593" y="314331"/>
                  </a:lnTo>
                  <a:lnTo>
                    <a:pt x="739744" y="314654"/>
                  </a:lnTo>
                  <a:lnTo>
                    <a:pt x="739578" y="315233"/>
                  </a:lnTo>
                  <a:lnTo>
                    <a:pt x="739619" y="315454"/>
                  </a:lnTo>
                  <a:lnTo>
                    <a:pt x="739733" y="315596"/>
                  </a:lnTo>
                  <a:lnTo>
                    <a:pt x="739689" y="316031"/>
                  </a:lnTo>
                  <a:lnTo>
                    <a:pt x="739473" y="316305"/>
                  </a:lnTo>
                  <a:lnTo>
                    <a:pt x="739508" y="316768"/>
                  </a:lnTo>
                  <a:lnTo>
                    <a:pt x="739257" y="316976"/>
                  </a:lnTo>
                  <a:lnTo>
                    <a:pt x="739217" y="317130"/>
                  </a:lnTo>
                  <a:lnTo>
                    <a:pt x="739273" y="317827"/>
                  </a:lnTo>
                  <a:lnTo>
                    <a:pt x="739441" y="318056"/>
                  </a:lnTo>
                  <a:lnTo>
                    <a:pt x="739400" y="318391"/>
                  </a:lnTo>
                  <a:lnTo>
                    <a:pt x="739207" y="318474"/>
                  </a:lnTo>
                  <a:lnTo>
                    <a:pt x="739167" y="318740"/>
                  </a:lnTo>
                  <a:lnTo>
                    <a:pt x="739355" y="319302"/>
                  </a:lnTo>
                  <a:lnTo>
                    <a:pt x="739677" y="319738"/>
                  </a:lnTo>
                  <a:lnTo>
                    <a:pt x="739719" y="320593"/>
                  </a:lnTo>
                  <a:lnTo>
                    <a:pt x="739511" y="321418"/>
                  </a:lnTo>
                  <a:lnTo>
                    <a:pt x="739538" y="321698"/>
                  </a:lnTo>
                  <a:lnTo>
                    <a:pt x="739718" y="321979"/>
                  </a:lnTo>
                  <a:lnTo>
                    <a:pt x="739735" y="322288"/>
                  </a:lnTo>
                  <a:lnTo>
                    <a:pt x="739705" y="322484"/>
                  </a:lnTo>
                  <a:lnTo>
                    <a:pt x="739444" y="322678"/>
                  </a:lnTo>
                  <a:lnTo>
                    <a:pt x="739424" y="322874"/>
                  </a:lnTo>
                  <a:lnTo>
                    <a:pt x="739460" y="323098"/>
                  </a:lnTo>
                  <a:lnTo>
                    <a:pt x="739727" y="323422"/>
                  </a:lnTo>
                  <a:lnTo>
                    <a:pt x="739783" y="323605"/>
                  </a:lnTo>
                  <a:lnTo>
                    <a:pt x="739637" y="323842"/>
                  </a:lnTo>
                  <a:lnTo>
                    <a:pt x="738938" y="324087"/>
                  </a:lnTo>
                  <a:lnTo>
                    <a:pt x="738620" y="324329"/>
                  </a:lnTo>
                  <a:lnTo>
                    <a:pt x="738331" y="325259"/>
                  </a:lnTo>
                  <a:lnTo>
                    <a:pt x="738205" y="326002"/>
                  </a:lnTo>
                  <a:lnTo>
                    <a:pt x="738103" y="326183"/>
                  </a:lnTo>
                  <a:lnTo>
                    <a:pt x="738092" y="326351"/>
                  </a:lnTo>
                  <a:lnTo>
                    <a:pt x="738129" y="326506"/>
                  </a:lnTo>
                  <a:lnTo>
                    <a:pt x="738370" y="326847"/>
                  </a:lnTo>
                  <a:lnTo>
                    <a:pt x="738800" y="327253"/>
                  </a:lnTo>
                  <a:lnTo>
                    <a:pt x="738930" y="327212"/>
                  </a:lnTo>
                  <a:lnTo>
                    <a:pt x="739232" y="327497"/>
                  </a:lnTo>
                  <a:lnTo>
                    <a:pt x="739229" y="327782"/>
                  </a:lnTo>
                  <a:lnTo>
                    <a:pt x="739098" y="328053"/>
                  </a:lnTo>
                  <a:lnTo>
                    <a:pt x="739082" y="328472"/>
                  </a:lnTo>
                  <a:lnTo>
                    <a:pt x="739283" y="328939"/>
                  </a:lnTo>
                  <a:lnTo>
                    <a:pt x="739537" y="330815"/>
                  </a:lnTo>
                  <a:lnTo>
                    <a:pt x="739314" y="331733"/>
                  </a:lnTo>
                  <a:lnTo>
                    <a:pt x="739332" y="331985"/>
                  </a:lnTo>
                  <a:lnTo>
                    <a:pt x="739560" y="332268"/>
                  </a:lnTo>
                  <a:lnTo>
                    <a:pt x="740537" y="332796"/>
                  </a:lnTo>
                  <a:lnTo>
                    <a:pt x="741250" y="332503"/>
                  </a:lnTo>
                  <a:lnTo>
                    <a:pt x="741394" y="332504"/>
                  </a:lnTo>
                  <a:lnTo>
                    <a:pt x="741594" y="332772"/>
                  </a:lnTo>
                  <a:lnTo>
                    <a:pt x="741650" y="333024"/>
                  </a:lnTo>
                  <a:lnTo>
                    <a:pt x="741528" y="333489"/>
                  </a:lnTo>
                  <a:lnTo>
                    <a:pt x="741554" y="334209"/>
                  </a:lnTo>
                  <a:lnTo>
                    <a:pt x="741637" y="334405"/>
                  </a:lnTo>
                  <a:lnTo>
                    <a:pt x="741571" y="335230"/>
                  </a:lnTo>
                  <a:lnTo>
                    <a:pt x="741734" y="335372"/>
                  </a:lnTo>
                  <a:lnTo>
                    <a:pt x="742223" y="335431"/>
                  </a:lnTo>
                  <a:lnTo>
                    <a:pt x="742353" y="335660"/>
                  </a:lnTo>
                  <a:lnTo>
                    <a:pt x="742497" y="336658"/>
                  </a:lnTo>
                  <a:lnTo>
                    <a:pt x="742342" y="337156"/>
                  </a:lnTo>
                  <a:lnTo>
                    <a:pt x="742333" y="337603"/>
                  </a:lnTo>
                  <a:lnTo>
                    <a:pt x="742456" y="337870"/>
                  </a:lnTo>
                  <a:lnTo>
                    <a:pt x="742811" y="337943"/>
                  </a:lnTo>
                  <a:lnTo>
                    <a:pt x="742981" y="338406"/>
                  </a:lnTo>
                  <a:lnTo>
                    <a:pt x="743183" y="338450"/>
                  </a:lnTo>
                  <a:lnTo>
                    <a:pt x="743474" y="338044"/>
                  </a:lnTo>
                  <a:lnTo>
                    <a:pt x="743990" y="337666"/>
                  </a:lnTo>
                  <a:lnTo>
                    <a:pt x="745192" y="337058"/>
                  </a:lnTo>
                  <a:lnTo>
                    <a:pt x="745342" y="337118"/>
                  </a:lnTo>
                  <a:lnTo>
                    <a:pt x="745489" y="337303"/>
                  </a:lnTo>
                  <a:lnTo>
                    <a:pt x="745487" y="337499"/>
                  </a:lnTo>
                  <a:lnTo>
                    <a:pt x="745311" y="337904"/>
                  </a:lnTo>
                  <a:lnTo>
                    <a:pt x="745311" y="338044"/>
                  </a:lnTo>
                  <a:lnTo>
                    <a:pt x="745338" y="338198"/>
                  </a:lnTo>
                  <a:lnTo>
                    <a:pt x="745558" y="338424"/>
                  </a:lnTo>
                  <a:lnTo>
                    <a:pt x="745412" y="338703"/>
                  </a:lnTo>
                  <a:lnTo>
                    <a:pt x="745372" y="338941"/>
                  </a:lnTo>
                  <a:lnTo>
                    <a:pt x="745419" y="339138"/>
                  </a:lnTo>
                  <a:lnTo>
                    <a:pt x="745571" y="339335"/>
                  </a:lnTo>
                  <a:lnTo>
                    <a:pt x="745579" y="339531"/>
                  </a:lnTo>
                  <a:lnTo>
                    <a:pt x="745213" y="339725"/>
                  </a:lnTo>
                  <a:lnTo>
                    <a:pt x="745097" y="340366"/>
                  </a:lnTo>
                  <a:lnTo>
                    <a:pt x="745136" y="340813"/>
                  </a:lnTo>
                  <a:lnTo>
                    <a:pt x="744920" y="341457"/>
                  </a:lnTo>
                  <a:lnTo>
                    <a:pt x="744739" y="341441"/>
                  </a:lnTo>
                  <a:lnTo>
                    <a:pt x="744438" y="341204"/>
                  </a:lnTo>
                  <a:lnTo>
                    <a:pt x="744123" y="341671"/>
                  </a:lnTo>
                  <a:lnTo>
                    <a:pt x="743813" y="342828"/>
                  </a:lnTo>
                  <a:lnTo>
                    <a:pt x="744104" y="344429"/>
                  </a:lnTo>
                  <a:lnTo>
                    <a:pt x="744275" y="344532"/>
                  </a:lnTo>
                  <a:lnTo>
                    <a:pt x="744487" y="344431"/>
                  </a:lnTo>
                  <a:lnTo>
                    <a:pt x="744658" y="344432"/>
                  </a:lnTo>
                  <a:lnTo>
                    <a:pt x="744727" y="344594"/>
                  </a:lnTo>
                  <a:lnTo>
                    <a:pt x="744613" y="345195"/>
                  </a:lnTo>
                  <a:lnTo>
                    <a:pt x="744480" y="345487"/>
                  </a:lnTo>
                  <a:lnTo>
                    <a:pt x="744328" y="345501"/>
                  </a:lnTo>
                  <a:lnTo>
                    <a:pt x="743897" y="345249"/>
                  </a:lnTo>
                  <a:lnTo>
                    <a:pt x="743313" y="345215"/>
                  </a:lnTo>
                  <a:lnTo>
                    <a:pt x="743411" y="345553"/>
                  </a:lnTo>
                  <a:lnTo>
                    <a:pt x="743521" y="345715"/>
                  </a:lnTo>
                  <a:lnTo>
                    <a:pt x="743513" y="346194"/>
                  </a:lnTo>
                  <a:lnTo>
                    <a:pt x="743361" y="347005"/>
                  </a:lnTo>
                  <a:lnTo>
                    <a:pt x="743144" y="347381"/>
                  </a:lnTo>
                  <a:lnTo>
                    <a:pt x="743142" y="347675"/>
                  </a:lnTo>
                  <a:lnTo>
                    <a:pt x="743294" y="347984"/>
                  </a:lnTo>
                  <a:lnTo>
                    <a:pt x="743321" y="348181"/>
                  </a:lnTo>
                  <a:lnTo>
                    <a:pt x="743310" y="348377"/>
                  </a:lnTo>
                  <a:lnTo>
                    <a:pt x="743232" y="348572"/>
                  </a:lnTo>
                  <a:lnTo>
                    <a:pt x="743219" y="349021"/>
                  </a:lnTo>
                  <a:lnTo>
                    <a:pt x="743333" y="349190"/>
                  </a:lnTo>
                  <a:lnTo>
                    <a:pt x="743516" y="349275"/>
                  </a:lnTo>
                  <a:lnTo>
                    <a:pt x="743630" y="349416"/>
                  </a:lnTo>
                  <a:lnTo>
                    <a:pt x="743629" y="349584"/>
                  </a:lnTo>
                  <a:lnTo>
                    <a:pt x="743444" y="349919"/>
                  </a:lnTo>
                  <a:lnTo>
                    <a:pt x="743394" y="350199"/>
                  </a:lnTo>
                  <a:lnTo>
                    <a:pt x="743479" y="350452"/>
                  </a:lnTo>
                  <a:lnTo>
                    <a:pt x="743477" y="350676"/>
                  </a:lnTo>
                  <a:lnTo>
                    <a:pt x="743370" y="350815"/>
                  </a:lnTo>
                  <a:lnTo>
                    <a:pt x="743023" y="350953"/>
                  </a:lnTo>
                  <a:lnTo>
                    <a:pt x="743002" y="351149"/>
                  </a:lnTo>
                  <a:lnTo>
                    <a:pt x="743077" y="351359"/>
                  </a:lnTo>
                  <a:lnTo>
                    <a:pt x="743047" y="351583"/>
                  </a:lnTo>
                  <a:lnTo>
                    <a:pt x="742862" y="351862"/>
                  </a:lnTo>
                  <a:lnTo>
                    <a:pt x="742427" y="352112"/>
                  </a:lnTo>
                  <a:lnTo>
                    <a:pt x="742664" y="352590"/>
                  </a:lnTo>
                  <a:lnTo>
                    <a:pt x="742625" y="352771"/>
                  </a:lnTo>
                  <a:lnTo>
                    <a:pt x="742451" y="352826"/>
                  </a:lnTo>
                  <a:lnTo>
                    <a:pt x="742231" y="352762"/>
                  </a:lnTo>
                  <a:lnTo>
                    <a:pt x="741580" y="353564"/>
                  </a:lnTo>
                  <a:lnTo>
                    <a:pt x="741355" y="353958"/>
                  </a:lnTo>
                  <a:lnTo>
                    <a:pt x="741434" y="354579"/>
                  </a:lnTo>
                  <a:lnTo>
                    <a:pt x="741328" y="354862"/>
                  </a:lnTo>
                  <a:lnTo>
                    <a:pt x="741161" y="355013"/>
                  </a:lnTo>
                  <a:lnTo>
                    <a:pt x="741106" y="355151"/>
                  </a:lnTo>
                  <a:lnTo>
                    <a:pt x="741216" y="355316"/>
                  </a:lnTo>
                  <a:lnTo>
                    <a:pt x="741714" y="355568"/>
                  </a:lnTo>
                  <a:lnTo>
                    <a:pt x="741787" y="355703"/>
                  </a:lnTo>
                  <a:lnTo>
                    <a:pt x="741645" y="358081"/>
                  </a:lnTo>
                  <a:lnTo>
                    <a:pt x="741724" y="358330"/>
                  </a:lnTo>
                  <a:lnTo>
                    <a:pt x="742033" y="358652"/>
                  </a:lnTo>
                  <a:lnTo>
                    <a:pt x="742195" y="358948"/>
                  </a:lnTo>
                  <a:lnTo>
                    <a:pt x="742232" y="359242"/>
                  </a:lnTo>
                  <a:lnTo>
                    <a:pt x="742074" y="359689"/>
                  </a:lnTo>
                  <a:lnTo>
                    <a:pt x="742130" y="360026"/>
                  </a:lnTo>
                  <a:lnTo>
                    <a:pt x="742457" y="360141"/>
                  </a:lnTo>
                  <a:lnTo>
                    <a:pt x="742523" y="360337"/>
                  </a:lnTo>
                  <a:lnTo>
                    <a:pt x="742423" y="360757"/>
                  </a:lnTo>
                  <a:lnTo>
                    <a:pt x="742469" y="361066"/>
                  </a:lnTo>
                  <a:lnTo>
                    <a:pt x="742833" y="361432"/>
                  </a:lnTo>
                  <a:lnTo>
                    <a:pt x="742899" y="361699"/>
                  </a:lnTo>
                  <a:lnTo>
                    <a:pt x="742763" y="361824"/>
                  </a:lnTo>
                  <a:lnTo>
                    <a:pt x="742771" y="362077"/>
                  </a:lnTo>
                  <a:lnTo>
                    <a:pt x="742962" y="362344"/>
                  </a:lnTo>
                  <a:lnTo>
                    <a:pt x="742864" y="362526"/>
                  </a:lnTo>
                  <a:lnTo>
                    <a:pt x="742709" y="362581"/>
                  </a:lnTo>
                  <a:lnTo>
                    <a:pt x="742572" y="362944"/>
                  </a:lnTo>
                  <a:lnTo>
                    <a:pt x="742570" y="363196"/>
                  </a:lnTo>
                  <a:lnTo>
                    <a:pt x="742952" y="363731"/>
                  </a:lnTo>
                  <a:lnTo>
                    <a:pt x="742968" y="364138"/>
                  </a:lnTo>
                  <a:lnTo>
                    <a:pt x="742854" y="364384"/>
                  </a:lnTo>
                  <a:lnTo>
                    <a:pt x="742781" y="364739"/>
                  </a:lnTo>
                  <a:lnTo>
                    <a:pt x="742845" y="365202"/>
                  </a:lnTo>
                  <a:lnTo>
                    <a:pt x="743185" y="365520"/>
                  </a:lnTo>
                  <a:lnTo>
                    <a:pt x="743140" y="366069"/>
                  </a:lnTo>
                  <a:lnTo>
                    <a:pt x="742867" y="366684"/>
                  </a:lnTo>
                  <a:lnTo>
                    <a:pt x="743140" y="367110"/>
                  </a:lnTo>
                  <a:lnTo>
                    <a:pt x="743304" y="367251"/>
                  </a:lnTo>
                  <a:lnTo>
                    <a:pt x="743369" y="367504"/>
                  </a:lnTo>
                  <a:lnTo>
                    <a:pt x="743299" y="368166"/>
                  </a:lnTo>
                  <a:lnTo>
                    <a:pt x="742807" y="368517"/>
                  </a:lnTo>
                  <a:lnTo>
                    <a:pt x="742654" y="369640"/>
                  </a:lnTo>
                  <a:lnTo>
                    <a:pt x="742167" y="371084"/>
                  </a:lnTo>
                  <a:lnTo>
                    <a:pt x="742478" y="371457"/>
                  </a:lnTo>
                  <a:lnTo>
                    <a:pt x="742589" y="372130"/>
                  </a:lnTo>
                  <a:lnTo>
                    <a:pt x="742566" y="372578"/>
                  </a:lnTo>
                  <a:lnTo>
                    <a:pt x="742468" y="372816"/>
                  </a:lnTo>
                  <a:lnTo>
                    <a:pt x="742552" y="373251"/>
                  </a:lnTo>
                  <a:lnTo>
                    <a:pt x="742741" y="373338"/>
                  </a:lnTo>
                  <a:lnTo>
                    <a:pt x="742827" y="373466"/>
                  </a:lnTo>
                  <a:lnTo>
                    <a:pt x="742812" y="373717"/>
                  </a:lnTo>
                  <a:lnTo>
                    <a:pt x="742422" y="374181"/>
                  </a:lnTo>
                  <a:lnTo>
                    <a:pt x="742456" y="374484"/>
                  </a:lnTo>
                  <a:lnTo>
                    <a:pt x="742339" y="374693"/>
                  </a:lnTo>
                  <a:lnTo>
                    <a:pt x="741893" y="374914"/>
                  </a:lnTo>
                  <a:lnTo>
                    <a:pt x="741853" y="375194"/>
                  </a:lnTo>
                  <a:lnTo>
                    <a:pt x="741966" y="375601"/>
                  </a:lnTo>
                  <a:lnTo>
                    <a:pt x="741827" y="376035"/>
                  </a:lnTo>
                  <a:lnTo>
                    <a:pt x="741374" y="376604"/>
                  </a:lnTo>
                  <a:lnTo>
                    <a:pt x="741319" y="377666"/>
                  </a:lnTo>
                  <a:lnTo>
                    <a:pt x="741522" y="378358"/>
                  </a:lnTo>
                  <a:lnTo>
                    <a:pt x="742135" y="378986"/>
                  </a:lnTo>
                  <a:lnTo>
                    <a:pt x="742254" y="380084"/>
                  </a:lnTo>
                  <a:lnTo>
                    <a:pt x="742235" y="380459"/>
                  </a:lnTo>
                  <a:lnTo>
                    <a:pt x="742136" y="380781"/>
                  </a:lnTo>
                  <a:lnTo>
                    <a:pt x="742074" y="381328"/>
                  </a:lnTo>
                  <a:lnTo>
                    <a:pt x="742189" y="381567"/>
                  </a:lnTo>
                  <a:lnTo>
                    <a:pt x="742775" y="381991"/>
                  </a:lnTo>
                  <a:lnTo>
                    <a:pt x="742803" y="382188"/>
                  </a:lnTo>
                  <a:lnTo>
                    <a:pt x="742733" y="382468"/>
                  </a:lnTo>
                  <a:lnTo>
                    <a:pt x="742787" y="383028"/>
                  </a:lnTo>
                  <a:lnTo>
                    <a:pt x="743279" y="383144"/>
                  </a:lnTo>
                  <a:lnTo>
                    <a:pt x="743365" y="383369"/>
                  </a:lnTo>
                  <a:lnTo>
                    <a:pt x="743286" y="383579"/>
                  </a:lnTo>
                  <a:lnTo>
                    <a:pt x="743333" y="383831"/>
                  </a:lnTo>
                  <a:lnTo>
                    <a:pt x="743689" y="384058"/>
                  </a:lnTo>
                  <a:lnTo>
                    <a:pt x="743774" y="384255"/>
                  </a:lnTo>
                  <a:lnTo>
                    <a:pt x="743616" y="384842"/>
                  </a:lnTo>
                  <a:lnTo>
                    <a:pt x="743701" y="385109"/>
                  </a:lnTo>
                  <a:lnTo>
                    <a:pt x="743999" y="385364"/>
                  </a:lnTo>
                  <a:lnTo>
                    <a:pt x="743928" y="385660"/>
                  </a:lnTo>
                  <a:lnTo>
                    <a:pt x="743928" y="385987"/>
                  </a:lnTo>
                  <a:lnTo>
                    <a:pt x="743928" y="386187"/>
                  </a:lnTo>
                  <a:lnTo>
                    <a:pt x="744151" y="386479"/>
                  </a:lnTo>
                  <a:lnTo>
                    <a:pt x="744518" y="386510"/>
                  </a:lnTo>
                  <a:lnTo>
                    <a:pt x="744791" y="387005"/>
                  </a:lnTo>
                  <a:lnTo>
                    <a:pt x="744920" y="387101"/>
                  </a:lnTo>
                  <a:lnTo>
                    <a:pt x="744996" y="387242"/>
                  </a:lnTo>
                  <a:lnTo>
                    <a:pt x="744935" y="387718"/>
                  </a:lnTo>
                  <a:lnTo>
                    <a:pt x="744992" y="387900"/>
                  </a:lnTo>
                  <a:lnTo>
                    <a:pt x="745377" y="388141"/>
                  </a:lnTo>
                  <a:lnTo>
                    <a:pt x="745512" y="388296"/>
                  </a:lnTo>
                  <a:lnTo>
                    <a:pt x="745480" y="388633"/>
                  </a:lnTo>
                  <a:lnTo>
                    <a:pt x="745634" y="388732"/>
                  </a:lnTo>
                  <a:lnTo>
                    <a:pt x="745972" y="388832"/>
                  </a:lnTo>
                  <a:lnTo>
                    <a:pt x="745872" y="389308"/>
                  </a:lnTo>
                  <a:lnTo>
                    <a:pt x="745900" y="389518"/>
                  </a:lnTo>
                  <a:lnTo>
                    <a:pt x="746015" y="389687"/>
                  </a:lnTo>
                  <a:lnTo>
                    <a:pt x="746363" y="389774"/>
                  </a:lnTo>
                  <a:lnTo>
                    <a:pt x="746535" y="390027"/>
                  </a:lnTo>
                  <a:lnTo>
                    <a:pt x="746730" y="391220"/>
                  </a:lnTo>
                  <a:lnTo>
                    <a:pt x="746503" y="391990"/>
                  </a:lnTo>
                  <a:lnTo>
                    <a:pt x="746347" y="392115"/>
                  </a:lnTo>
                  <a:lnTo>
                    <a:pt x="746278" y="392367"/>
                  </a:lnTo>
                  <a:lnTo>
                    <a:pt x="746344" y="392619"/>
                  </a:lnTo>
                  <a:lnTo>
                    <a:pt x="746478" y="392816"/>
                  </a:lnTo>
                  <a:lnTo>
                    <a:pt x="746706" y="393365"/>
                  </a:lnTo>
                  <a:lnTo>
                    <a:pt x="746725" y="393547"/>
                  </a:lnTo>
                  <a:lnTo>
                    <a:pt x="746518" y="394106"/>
                  </a:lnTo>
                  <a:lnTo>
                    <a:pt x="746797" y="394318"/>
                  </a:lnTo>
                  <a:lnTo>
                    <a:pt x="746853" y="394599"/>
                  </a:lnTo>
                  <a:lnTo>
                    <a:pt x="746648" y="394962"/>
                  </a:lnTo>
                  <a:lnTo>
                    <a:pt x="746917" y="395244"/>
                  </a:lnTo>
                  <a:lnTo>
                    <a:pt x="746925" y="395497"/>
                  </a:lnTo>
                  <a:lnTo>
                    <a:pt x="746710" y="395818"/>
                  </a:lnTo>
                  <a:lnTo>
                    <a:pt x="746708" y="396056"/>
                  </a:lnTo>
                  <a:lnTo>
                    <a:pt x="746939" y="396640"/>
                  </a:lnTo>
                  <a:lnTo>
                    <a:pt x="747296" y="397119"/>
                  </a:lnTo>
                  <a:lnTo>
                    <a:pt x="747396" y="398316"/>
                  </a:lnTo>
                  <a:lnTo>
                    <a:pt x="747520" y="398927"/>
                  </a:lnTo>
                  <a:lnTo>
                    <a:pt x="747271" y="399529"/>
                  </a:lnTo>
                  <a:lnTo>
                    <a:pt x="747539" y="399980"/>
                  </a:lnTo>
                  <a:lnTo>
                    <a:pt x="747538" y="400176"/>
                  </a:lnTo>
                  <a:lnTo>
                    <a:pt x="747350" y="400791"/>
                  </a:lnTo>
                  <a:lnTo>
                    <a:pt x="747571" y="401209"/>
                  </a:lnTo>
                  <a:lnTo>
                    <a:pt x="747762" y="401314"/>
                  </a:lnTo>
                  <a:lnTo>
                    <a:pt x="747662" y="401750"/>
                  </a:lnTo>
                  <a:lnTo>
                    <a:pt x="747330" y="402403"/>
                  </a:lnTo>
                  <a:lnTo>
                    <a:pt x="747309" y="402684"/>
                  </a:lnTo>
                  <a:lnTo>
                    <a:pt x="747394" y="402965"/>
                  </a:lnTo>
                  <a:lnTo>
                    <a:pt x="747558" y="403120"/>
                  </a:lnTo>
                  <a:lnTo>
                    <a:pt x="747605" y="403274"/>
                  </a:lnTo>
                  <a:lnTo>
                    <a:pt x="747477" y="403638"/>
                  </a:lnTo>
                  <a:lnTo>
                    <a:pt x="747466" y="403820"/>
                  </a:lnTo>
                  <a:lnTo>
                    <a:pt x="747591" y="404003"/>
                  </a:lnTo>
                  <a:lnTo>
                    <a:pt x="748421" y="404370"/>
                  </a:lnTo>
                  <a:lnTo>
                    <a:pt x="748439" y="404710"/>
                  </a:lnTo>
                  <a:lnTo>
                    <a:pt x="748642" y="404851"/>
                  </a:lnTo>
                  <a:lnTo>
                    <a:pt x="749028" y="405106"/>
                  </a:lnTo>
                  <a:lnTo>
                    <a:pt x="748987" y="405316"/>
                  </a:lnTo>
                  <a:lnTo>
                    <a:pt x="749073" y="405611"/>
                  </a:lnTo>
                  <a:lnTo>
                    <a:pt x="749370" y="406131"/>
                  </a:lnTo>
                  <a:lnTo>
                    <a:pt x="749561" y="406315"/>
                  </a:lnTo>
                  <a:lnTo>
                    <a:pt x="749628" y="406917"/>
                  </a:lnTo>
                  <a:lnTo>
                    <a:pt x="749549" y="407689"/>
                  </a:lnTo>
                  <a:lnTo>
                    <a:pt x="749207" y="408100"/>
                  </a:lnTo>
                  <a:lnTo>
                    <a:pt x="749437" y="408662"/>
                  </a:lnTo>
                  <a:lnTo>
                    <a:pt x="749455" y="409054"/>
                  </a:lnTo>
                  <a:lnTo>
                    <a:pt x="749297" y="409427"/>
                  </a:lnTo>
                  <a:lnTo>
                    <a:pt x="749226" y="409727"/>
                  </a:lnTo>
                  <a:lnTo>
                    <a:pt x="749283" y="409979"/>
                  </a:lnTo>
                  <a:lnTo>
                    <a:pt x="749543" y="410289"/>
                  </a:lnTo>
                  <a:lnTo>
                    <a:pt x="749921" y="410292"/>
                  </a:lnTo>
                  <a:lnTo>
                    <a:pt x="750192" y="410420"/>
                  </a:lnTo>
                  <a:lnTo>
                    <a:pt x="750354" y="410799"/>
                  </a:lnTo>
                  <a:lnTo>
                    <a:pt x="750487" y="411235"/>
                  </a:lnTo>
                  <a:lnTo>
                    <a:pt x="750797" y="411279"/>
                  </a:lnTo>
                  <a:lnTo>
                    <a:pt x="750942" y="411406"/>
                  </a:lnTo>
                  <a:lnTo>
                    <a:pt x="750989" y="411714"/>
                  </a:lnTo>
                  <a:lnTo>
                    <a:pt x="750870" y="412106"/>
                  </a:lnTo>
                  <a:lnTo>
                    <a:pt x="750869" y="412275"/>
                  </a:lnTo>
                  <a:lnTo>
                    <a:pt x="750964" y="412583"/>
                  </a:lnTo>
                  <a:lnTo>
                    <a:pt x="751419" y="412670"/>
                  </a:lnTo>
                  <a:lnTo>
                    <a:pt x="751466" y="412895"/>
                  </a:lnTo>
                  <a:lnTo>
                    <a:pt x="751416" y="413133"/>
                  </a:lnTo>
                  <a:lnTo>
                    <a:pt x="751444" y="413315"/>
                  </a:lnTo>
                  <a:lnTo>
                    <a:pt x="751676" y="413513"/>
                  </a:lnTo>
                  <a:lnTo>
                    <a:pt x="752218" y="413685"/>
                  </a:lnTo>
                  <a:lnTo>
                    <a:pt x="752280" y="414006"/>
                  </a:lnTo>
                  <a:lnTo>
                    <a:pt x="752225" y="414231"/>
                  </a:lnTo>
                  <a:lnTo>
                    <a:pt x="752301" y="414456"/>
                  </a:lnTo>
                  <a:lnTo>
                    <a:pt x="752630" y="414584"/>
                  </a:lnTo>
                  <a:lnTo>
                    <a:pt x="752918" y="414466"/>
                  </a:lnTo>
                  <a:lnTo>
                    <a:pt x="753051" y="414534"/>
                  </a:lnTo>
                  <a:lnTo>
                    <a:pt x="753271" y="414911"/>
                  </a:lnTo>
                  <a:lnTo>
                    <a:pt x="754210" y="417087"/>
                  </a:lnTo>
                  <a:lnTo>
                    <a:pt x="754139" y="417878"/>
                  </a:lnTo>
                  <a:lnTo>
                    <a:pt x="754396" y="419228"/>
                  </a:lnTo>
                  <a:lnTo>
                    <a:pt x="754513" y="419359"/>
                  </a:lnTo>
                  <a:lnTo>
                    <a:pt x="755283" y="419536"/>
                  </a:lnTo>
                  <a:lnTo>
                    <a:pt x="755324" y="419959"/>
                  </a:lnTo>
                  <a:lnTo>
                    <a:pt x="755606" y="420628"/>
                  </a:lnTo>
                  <a:lnTo>
                    <a:pt x="756060" y="420970"/>
                  </a:lnTo>
                  <a:lnTo>
                    <a:pt x="756484" y="421140"/>
                  </a:lnTo>
                  <a:lnTo>
                    <a:pt x="756503" y="421364"/>
                  </a:lnTo>
                  <a:lnTo>
                    <a:pt x="756403" y="421728"/>
                  </a:lnTo>
                  <a:lnTo>
                    <a:pt x="756535" y="422458"/>
                  </a:lnTo>
                  <a:lnTo>
                    <a:pt x="756699" y="422698"/>
                  </a:lnTo>
                  <a:lnTo>
                    <a:pt x="757112" y="422747"/>
                  </a:lnTo>
                  <a:lnTo>
                    <a:pt x="757997" y="422434"/>
                  </a:lnTo>
                  <a:lnTo>
                    <a:pt x="758237" y="422596"/>
                  </a:lnTo>
                  <a:lnTo>
                    <a:pt x="758219" y="422908"/>
                  </a:lnTo>
                  <a:lnTo>
                    <a:pt x="758305" y="423049"/>
                  </a:lnTo>
                  <a:lnTo>
                    <a:pt x="759089" y="423341"/>
                  </a:lnTo>
                  <a:lnTo>
                    <a:pt x="759356" y="423829"/>
                  </a:lnTo>
                  <a:lnTo>
                    <a:pt x="759119" y="424261"/>
                  </a:lnTo>
                  <a:lnTo>
                    <a:pt x="759165" y="424439"/>
                  </a:lnTo>
                  <a:lnTo>
                    <a:pt x="759703" y="424840"/>
                  </a:lnTo>
                  <a:lnTo>
                    <a:pt x="760371" y="425555"/>
                  </a:lnTo>
                  <a:lnTo>
                    <a:pt x="761084" y="425769"/>
                  </a:lnTo>
                  <a:lnTo>
                    <a:pt x="761215" y="425880"/>
                  </a:lnTo>
                  <a:lnTo>
                    <a:pt x="761077" y="427470"/>
                  </a:lnTo>
                  <a:lnTo>
                    <a:pt x="761342" y="428216"/>
                  </a:lnTo>
                  <a:lnTo>
                    <a:pt x="761357" y="428497"/>
                  </a:lnTo>
                  <a:lnTo>
                    <a:pt x="761033" y="429734"/>
                  </a:lnTo>
                  <a:lnTo>
                    <a:pt x="761142" y="430281"/>
                  </a:lnTo>
                  <a:lnTo>
                    <a:pt x="761254" y="430461"/>
                  </a:lnTo>
                  <a:lnTo>
                    <a:pt x="761301" y="430672"/>
                  </a:lnTo>
                  <a:lnTo>
                    <a:pt x="761134" y="431162"/>
                  </a:lnTo>
                  <a:lnTo>
                    <a:pt x="761230" y="431387"/>
                  </a:lnTo>
                  <a:lnTo>
                    <a:pt x="761471" y="431541"/>
                  </a:lnTo>
                  <a:lnTo>
                    <a:pt x="761561" y="431732"/>
                  </a:lnTo>
                  <a:lnTo>
                    <a:pt x="761556" y="432384"/>
                  </a:lnTo>
                  <a:lnTo>
                    <a:pt x="761340" y="432818"/>
                  </a:lnTo>
                  <a:lnTo>
                    <a:pt x="761280" y="433070"/>
                  </a:lnTo>
                  <a:lnTo>
                    <a:pt x="761318" y="433266"/>
                  </a:lnTo>
                  <a:lnTo>
                    <a:pt x="761609" y="433765"/>
                  </a:lnTo>
                  <a:lnTo>
                    <a:pt x="761658" y="433994"/>
                  </a:lnTo>
                  <a:lnTo>
                    <a:pt x="761469" y="435053"/>
                  </a:lnTo>
                  <a:lnTo>
                    <a:pt x="761236" y="435670"/>
                  </a:lnTo>
                  <a:lnTo>
                    <a:pt x="761169" y="435902"/>
                  </a:lnTo>
                  <a:lnTo>
                    <a:pt x="761256" y="436113"/>
                  </a:lnTo>
                  <a:lnTo>
                    <a:pt x="761556" y="436226"/>
                  </a:lnTo>
                  <a:lnTo>
                    <a:pt x="761692" y="436465"/>
                  </a:lnTo>
                  <a:lnTo>
                    <a:pt x="761788" y="436704"/>
                  </a:lnTo>
                  <a:lnTo>
                    <a:pt x="761777" y="436956"/>
                  </a:lnTo>
                  <a:lnTo>
                    <a:pt x="761688" y="437194"/>
                  </a:lnTo>
                  <a:lnTo>
                    <a:pt x="761726" y="437433"/>
                  </a:lnTo>
                  <a:lnTo>
                    <a:pt x="761900" y="437574"/>
                  </a:lnTo>
                  <a:lnTo>
                    <a:pt x="762044" y="438094"/>
                  </a:lnTo>
                  <a:lnTo>
                    <a:pt x="761906" y="438261"/>
                  </a:lnTo>
                  <a:lnTo>
                    <a:pt x="761717" y="438370"/>
                  </a:lnTo>
                  <a:lnTo>
                    <a:pt x="761319" y="438694"/>
                  </a:lnTo>
                  <a:lnTo>
                    <a:pt x="761265" y="438912"/>
                  </a:lnTo>
                  <a:lnTo>
                    <a:pt x="761366" y="440952"/>
                  </a:lnTo>
                  <a:lnTo>
                    <a:pt x="761552" y="442110"/>
                  </a:lnTo>
                  <a:lnTo>
                    <a:pt x="761960" y="442357"/>
                  </a:lnTo>
                  <a:lnTo>
                    <a:pt x="762455" y="443574"/>
                  </a:lnTo>
                  <a:lnTo>
                    <a:pt x="762692" y="444420"/>
                  </a:lnTo>
                  <a:lnTo>
                    <a:pt x="762771" y="444877"/>
                  </a:lnTo>
                  <a:lnTo>
                    <a:pt x="762631" y="445436"/>
                  </a:lnTo>
                  <a:lnTo>
                    <a:pt x="762348" y="445724"/>
                  </a:lnTo>
                  <a:lnTo>
                    <a:pt x="762342" y="446227"/>
                  </a:lnTo>
                  <a:lnTo>
                    <a:pt x="762254" y="446542"/>
                  </a:lnTo>
                  <a:lnTo>
                    <a:pt x="762253" y="447196"/>
                  </a:lnTo>
                  <a:lnTo>
                    <a:pt x="762388" y="447562"/>
                  </a:lnTo>
                  <a:lnTo>
                    <a:pt x="762367" y="447786"/>
                  </a:lnTo>
                  <a:lnTo>
                    <a:pt x="762347" y="447954"/>
                  </a:lnTo>
                  <a:lnTo>
                    <a:pt x="762661" y="448389"/>
                  </a:lnTo>
                  <a:lnTo>
                    <a:pt x="762732" y="448912"/>
                  </a:lnTo>
                  <a:lnTo>
                    <a:pt x="762827" y="449303"/>
                  </a:lnTo>
                  <a:lnTo>
                    <a:pt x="763060" y="449556"/>
                  </a:lnTo>
                  <a:lnTo>
                    <a:pt x="763254" y="449712"/>
                  </a:lnTo>
                  <a:lnTo>
                    <a:pt x="763321" y="450049"/>
                  </a:lnTo>
                  <a:lnTo>
                    <a:pt x="763343" y="450496"/>
                  </a:lnTo>
                  <a:lnTo>
                    <a:pt x="763060" y="452192"/>
                  </a:lnTo>
                  <a:lnTo>
                    <a:pt x="763155" y="452726"/>
                  </a:lnTo>
                  <a:lnTo>
                    <a:pt x="763365" y="453116"/>
                  </a:lnTo>
                  <a:lnTo>
                    <a:pt x="763628" y="453383"/>
                  </a:lnTo>
                  <a:lnTo>
                    <a:pt x="764186" y="454774"/>
                  </a:lnTo>
                  <a:lnTo>
                    <a:pt x="764097" y="455750"/>
                  </a:lnTo>
                  <a:lnTo>
                    <a:pt x="763958" y="455943"/>
                  </a:lnTo>
                  <a:lnTo>
                    <a:pt x="764101" y="456232"/>
                  </a:lnTo>
                  <a:lnTo>
                    <a:pt x="764811" y="456859"/>
                  </a:lnTo>
                  <a:lnTo>
                    <a:pt x="764832" y="457338"/>
                  </a:lnTo>
                  <a:lnTo>
                    <a:pt x="764412" y="457556"/>
                  </a:lnTo>
                  <a:lnTo>
                    <a:pt x="764532" y="457966"/>
                  </a:lnTo>
                  <a:lnTo>
                    <a:pt x="764790" y="458550"/>
                  </a:lnTo>
                  <a:lnTo>
                    <a:pt x="765197" y="458988"/>
                  </a:lnTo>
                  <a:lnTo>
                    <a:pt x="765319" y="459368"/>
                  </a:lnTo>
                  <a:lnTo>
                    <a:pt x="765446" y="460133"/>
                  </a:lnTo>
                  <a:lnTo>
                    <a:pt x="765473" y="461654"/>
                  </a:lnTo>
                  <a:lnTo>
                    <a:pt x="765659" y="462081"/>
                  </a:lnTo>
                  <a:lnTo>
                    <a:pt x="765286" y="463824"/>
                  </a:lnTo>
                  <a:lnTo>
                    <a:pt x="765288" y="463961"/>
                  </a:lnTo>
                  <a:lnTo>
                    <a:pt x="765434" y="464291"/>
                  </a:lnTo>
                  <a:lnTo>
                    <a:pt x="765402" y="464891"/>
                  </a:lnTo>
                  <a:lnTo>
                    <a:pt x="765156" y="465853"/>
                  </a:lnTo>
                  <a:lnTo>
                    <a:pt x="764983" y="466272"/>
                  </a:lnTo>
                  <a:lnTo>
                    <a:pt x="764434" y="466857"/>
                  </a:lnTo>
                  <a:lnTo>
                    <a:pt x="763674" y="468837"/>
                  </a:lnTo>
                  <a:lnTo>
                    <a:pt x="763227" y="470456"/>
                  </a:lnTo>
                  <a:lnTo>
                    <a:pt x="763289" y="470943"/>
                  </a:lnTo>
                  <a:lnTo>
                    <a:pt x="763364" y="471195"/>
                  </a:lnTo>
                  <a:lnTo>
                    <a:pt x="763596" y="471975"/>
                  </a:lnTo>
                  <a:lnTo>
                    <a:pt x="763426" y="473229"/>
                  </a:lnTo>
                  <a:lnTo>
                    <a:pt x="763608" y="473753"/>
                  </a:lnTo>
                  <a:lnTo>
                    <a:pt x="763654" y="474066"/>
                  </a:lnTo>
                  <a:lnTo>
                    <a:pt x="763760" y="475936"/>
                  </a:lnTo>
                  <a:lnTo>
                    <a:pt x="763764" y="477309"/>
                  </a:lnTo>
                  <a:lnTo>
                    <a:pt x="763961" y="479753"/>
                  </a:lnTo>
                  <a:lnTo>
                    <a:pt x="764520" y="481701"/>
                  </a:lnTo>
                  <a:lnTo>
                    <a:pt x="764791" y="482089"/>
                  </a:lnTo>
                  <a:lnTo>
                    <a:pt x="764872" y="482392"/>
                  </a:lnTo>
                  <a:lnTo>
                    <a:pt x="764744" y="483650"/>
                  </a:lnTo>
                  <a:lnTo>
                    <a:pt x="764626" y="483920"/>
                  </a:lnTo>
                  <a:lnTo>
                    <a:pt x="763272" y="483912"/>
                  </a:lnTo>
                  <a:lnTo>
                    <a:pt x="761170" y="483909"/>
                  </a:lnTo>
                  <a:lnTo>
                    <a:pt x="760176" y="483891"/>
                  </a:lnTo>
                  <a:lnTo>
                    <a:pt x="759034" y="483870"/>
                  </a:lnTo>
                  <a:lnTo>
                    <a:pt x="756908" y="483872"/>
                  </a:lnTo>
                  <a:lnTo>
                    <a:pt x="754776" y="483824"/>
                  </a:lnTo>
                  <a:lnTo>
                    <a:pt x="752652" y="483789"/>
                  </a:lnTo>
                  <a:lnTo>
                    <a:pt x="750536" y="483763"/>
                  </a:lnTo>
                  <a:lnTo>
                    <a:pt x="741304" y="483695"/>
                  </a:lnTo>
                  <a:lnTo>
                    <a:pt x="739906" y="483748"/>
                  </a:lnTo>
                  <a:lnTo>
                    <a:pt x="720100" y="483542"/>
                  </a:lnTo>
                  <a:lnTo>
                    <a:pt x="719924" y="483608"/>
                  </a:lnTo>
                  <a:lnTo>
                    <a:pt x="717955" y="483568"/>
                  </a:lnTo>
                  <a:lnTo>
                    <a:pt x="709397" y="483390"/>
                  </a:lnTo>
                  <a:lnTo>
                    <a:pt x="707877" y="483448"/>
                  </a:lnTo>
                  <a:lnTo>
                    <a:pt x="705120" y="483448"/>
                  </a:lnTo>
                  <a:lnTo>
                    <a:pt x="696589" y="483368"/>
                  </a:lnTo>
                  <a:lnTo>
                    <a:pt x="688005" y="483268"/>
                  </a:lnTo>
                  <a:lnTo>
                    <a:pt x="687318" y="483263"/>
                  </a:lnTo>
                  <a:lnTo>
                    <a:pt x="670627" y="483013"/>
                  </a:lnTo>
                  <a:lnTo>
                    <a:pt x="669611" y="483001"/>
                  </a:lnTo>
                  <a:lnTo>
                    <a:pt x="666833" y="482930"/>
                  </a:lnTo>
                  <a:lnTo>
                    <a:pt x="664421" y="482899"/>
                  </a:lnTo>
                  <a:lnTo>
                    <a:pt x="648650" y="482620"/>
                  </a:lnTo>
                  <a:lnTo>
                    <a:pt x="640426" y="482465"/>
                  </a:lnTo>
                  <a:lnTo>
                    <a:pt x="639655" y="482460"/>
                  </a:lnTo>
                  <a:lnTo>
                    <a:pt x="621833" y="482028"/>
                  </a:lnTo>
                  <a:lnTo>
                    <a:pt x="619780" y="481976"/>
                  </a:lnTo>
                  <a:lnTo>
                    <a:pt x="618950" y="481955"/>
                  </a:lnTo>
                  <a:lnTo>
                    <a:pt x="616769" y="481889"/>
                  </a:lnTo>
                  <a:lnTo>
                    <a:pt x="610392" y="481739"/>
                  </a:lnTo>
                  <a:lnTo>
                    <a:pt x="598612" y="481470"/>
                  </a:lnTo>
                  <a:lnTo>
                    <a:pt x="575190" y="480845"/>
                  </a:lnTo>
                  <a:lnTo>
                    <a:pt x="553620" y="480003"/>
                  </a:lnTo>
                  <a:lnTo>
                    <a:pt x="543493" y="479641"/>
                  </a:lnTo>
                  <a:lnTo>
                    <a:pt x="524968" y="478949"/>
                  </a:lnTo>
                  <a:lnTo>
                    <a:pt x="514711" y="478554"/>
                  </a:lnTo>
                  <a:lnTo>
                    <a:pt x="505800" y="478221"/>
                  </a:lnTo>
                  <a:lnTo>
                    <a:pt x="504828" y="478192"/>
                  </a:lnTo>
                  <a:lnTo>
                    <a:pt x="493445" y="477803"/>
                  </a:lnTo>
                  <a:lnTo>
                    <a:pt x="492562" y="477778"/>
                  </a:lnTo>
                  <a:lnTo>
                    <a:pt x="488933" y="477650"/>
                  </a:lnTo>
                  <a:lnTo>
                    <a:pt x="487039" y="477563"/>
                  </a:lnTo>
                  <a:lnTo>
                    <a:pt x="486251" y="477533"/>
                  </a:lnTo>
                  <a:lnTo>
                    <a:pt x="484890" y="477488"/>
                  </a:lnTo>
                  <a:lnTo>
                    <a:pt x="482783" y="477397"/>
                  </a:lnTo>
                  <a:lnTo>
                    <a:pt x="480013" y="477290"/>
                  </a:lnTo>
                  <a:lnTo>
                    <a:pt x="476584" y="477147"/>
                  </a:lnTo>
                  <a:lnTo>
                    <a:pt x="475860" y="477120"/>
                  </a:lnTo>
                  <a:lnTo>
                    <a:pt x="474255" y="477066"/>
                  </a:lnTo>
                  <a:lnTo>
                    <a:pt x="465152" y="476720"/>
                  </a:lnTo>
                  <a:lnTo>
                    <a:pt x="464857" y="476705"/>
                  </a:lnTo>
                  <a:lnTo>
                    <a:pt x="455079" y="476216"/>
                  </a:lnTo>
                  <a:lnTo>
                    <a:pt x="452790" y="476125"/>
                  </a:lnTo>
                  <a:lnTo>
                    <a:pt x="446574" y="475879"/>
                  </a:lnTo>
                  <a:lnTo>
                    <a:pt x="444422" y="475808"/>
                  </a:lnTo>
                  <a:lnTo>
                    <a:pt x="441855" y="475709"/>
                  </a:lnTo>
                  <a:lnTo>
                    <a:pt x="438807" y="475579"/>
                  </a:lnTo>
                  <a:lnTo>
                    <a:pt x="438549" y="475568"/>
                  </a:lnTo>
                  <a:lnTo>
                    <a:pt x="429523" y="475134"/>
                  </a:lnTo>
                  <a:lnTo>
                    <a:pt x="425270" y="474896"/>
                  </a:lnTo>
                  <a:lnTo>
                    <a:pt x="416529" y="474492"/>
                  </a:lnTo>
                  <a:lnTo>
                    <a:pt x="412470" y="474293"/>
                  </a:lnTo>
                  <a:lnTo>
                    <a:pt x="405974" y="473968"/>
                  </a:lnTo>
                  <a:lnTo>
                    <a:pt x="404427" y="473879"/>
                  </a:lnTo>
                  <a:lnTo>
                    <a:pt x="401942" y="473752"/>
                  </a:lnTo>
                  <a:lnTo>
                    <a:pt x="401751" y="473747"/>
                  </a:lnTo>
                  <a:lnTo>
                    <a:pt x="398542" y="473579"/>
                  </a:lnTo>
                  <a:lnTo>
                    <a:pt x="397483" y="473533"/>
                  </a:lnTo>
                  <a:lnTo>
                    <a:pt x="395567" y="473439"/>
                  </a:lnTo>
                  <a:lnTo>
                    <a:pt x="384857" y="472874"/>
                  </a:lnTo>
                  <a:lnTo>
                    <a:pt x="383863" y="472796"/>
                  </a:lnTo>
                  <a:lnTo>
                    <a:pt x="382966" y="472733"/>
                  </a:lnTo>
                  <a:lnTo>
                    <a:pt x="371082" y="472127"/>
                  </a:lnTo>
                  <a:lnTo>
                    <a:pt x="370083" y="472066"/>
                  </a:lnTo>
                  <a:lnTo>
                    <a:pt x="369647" y="472039"/>
                  </a:lnTo>
                  <a:lnTo>
                    <a:pt x="369017" y="471998"/>
                  </a:lnTo>
                  <a:lnTo>
                    <a:pt x="365721" y="471844"/>
                  </a:lnTo>
                  <a:lnTo>
                    <a:pt x="361989" y="471647"/>
                  </a:lnTo>
                  <a:lnTo>
                    <a:pt x="360701" y="471579"/>
                  </a:lnTo>
                  <a:lnTo>
                    <a:pt x="348871" y="470974"/>
                  </a:lnTo>
                  <a:lnTo>
                    <a:pt x="346506" y="470846"/>
                  </a:lnTo>
                  <a:lnTo>
                    <a:pt x="339350" y="470419"/>
                  </a:lnTo>
                  <a:lnTo>
                    <a:pt x="336327" y="470313"/>
                  </a:lnTo>
                  <a:lnTo>
                    <a:pt x="335132" y="470232"/>
                  </a:lnTo>
                  <a:lnTo>
                    <a:pt x="334351" y="470190"/>
                  </a:lnTo>
                  <a:lnTo>
                    <a:pt x="322044" y="469508"/>
                  </a:lnTo>
                  <a:lnTo>
                    <a:pt x="317403" y="469267"/>
                  </a:lnTo>
                  <a:lnTo>
                    <a:pt x="317056" y="469235"/>
                  </a:lnTo>
                  <a:lnTo>
                    <a:pt x="314457" y="469094"/>
                  </a:lnTo>
                  <a:lnTo>
                    <a:pt x="313216" y="469018"/>
                  </a:lnTo>
                  <a:lnTo>
                    <a:pt x="312795" y="468965"/>
                  </a:lnTo>
                  <a:lnTo>
                    <a:pt x="300465" y="468298"/>
                  </a:lnTo>
                  <a:lnTo>
                    <a:pt x="299905" y="468245"/>
                  </a:lnTo>
                  <a:lnTo>
                    <a:pt x="296252" y="468055"/>
                  </a:lnTo>
                  <a:lnTo>
                    <a:pt x="295894" y="468034"/>
                  </a:lnTo>
                  <a:lnTo>
                    <a:pt x="294140" y="467922"/>
                  </a:lnTo>
                  <a:lnTo>
                    <a:pt x="293340" y="467869"/>
                  </a:lnTo>
                  <a:lnTo>
                    <a:pt x="292869" y="467838"/>
                  </a:lnTo>
                  <a:lnTo>
                    <a:pt x="292519" y="467830"/>
                  </a:lnTo>
                  <a:lnTo>
                    <a:pt x="289997" y="467683"/>
                  </a:lnTo>
                  <a:lnTo>
                    <a:pt x="287932" y="467542"/>
                  </a:lnTo>
                  <a:lnTo>
                    <a:pt x="283079" y="467228"/>
                  </a:lnTo>
                  <a:lnTo>
                    <a:pt x="281474" y="467148"/>
                  </a:lnTo>
                  <a:lnTo>
                    <a:pt x="278813" y="466980"/>
                  </a:lnTo>
                  <a:lnTo>
                    <a:pt x="276709" y="466853"/>
                  </a:lnTo>
                  <a:lnTo>
                    <a:pt x="273499" y="466671"/>
                  </a:lnTo>
                  <a:lnTo>
                    <a:pt x="272947" y="466622"/>
                  </a:lnTo>
                  <a:lnTo>
                    <a:pt x="272633" y="466593"/>
                  </a:lnTo>
                  <a:lnTo>
                    <a:pt x="267917" y="466379"/>
                  </a:lnTo>
                  <a:lnTo>
                    <a:pt x="253885" y="465460"/>
                  </a:lnTo>
                  <a:lnTo>
                    <a:pt x="253388" y="465409"/>
                  </a:lnTo>
                  <a:lnTo>
                    <a:pt x="246602" y="464971"/>
                  </a:lnTo>
                  <a:lnTo>
                    <a:pt x="243637" y="464768"/>
                  </a:lnTo>
                  <a:lnTo>
                    <a:pt x="241167" y="464602"/>
                  </a:lnTo>
                  <a:lnTo>
                    <a:pt x="238411" y="464438"/>
                  </a:lnTo>
                  <a:lnTo>
                    <a:pt x="236919" y="464365"/>
                  </a:lnTo>
                  <a:lnTo>
                    <a:pt x="236238" y="464296"/>
                  </a:lnTo>
                  <a:lnTo>
                    <a:pt x="233324" y="464089"/>
                  </a:lnTo>
                  <a:lnTo>
                    <a:pt x="232549" y="464062"/>
                  </a:lnTo>
                  <a:lnTo>
                    <a:pt x="230112" y="463885"/>
                  </a:lnTo>
                  <a:lnTo>
                    <a:pt x="229647" y="463861"/>
                  </a:lnTo>
                  <a:lnTo>
                    <a:pt x="225727" y="463593"/>
                  </a:lnTo>
                  <a:lnTo>
                    <a:pt x="223720" y="463461"/>
                  </a:lnTo>
                  <a:lnTo>
                    <a:pt x="220229" y="463214"/>
                  </a:lnTo>
                  <a:lnTo>
                    <a:pt x="213018" y="462742"/>
                  </a:lnTo>
                  <a:lnTo>
                    <a:pt x="211352" y="462633"/>
                  </a:lnTo>
                  <a:lnTo>
                    <a:pt x="209744" y="462522"/>
                  </a:lnTo>
                  <a:lnTo>
                    <a:pt x="209469" y="462504"/>
                  </a:lnTo>
                  <a:lnTo>
                    <a:pt x="208805" y="462446"/>
                  </a:lnTo>
                  <a:lnTo>
                    <a:pt x="208603" y="462438"/>
                  </a:lnTo>
                  <a:lnTo>
                    <a:pt x="202451" y="462002"/>
                  </a:lnTo>
                  <a:lnTo>
                    <a:pt x="199981" y="461829"/>
                  </a:lnTo>
                  <a:lnTo>
                    <a:pt x="199732" y="461818"/>
                  </a:lnTo>
                  <a:lnTo>
                    <a:pt x="195866" y="461543"/>
                  </a:lnTo>
                  <a:lnTo>
                    <a:pt x="194860" y="461483"/>
                  </a:lnTo>
                  <a:lnTo>
                    <a:pt x="193831" y="461400"/>
                  </a:lnTo>
                  <a:lnTo>
                    <a:pt x="192704" y="461321"/>
                  </a:lnTo>
                  <a:lnTo>
                    <a:pt x="192544" y="461313"/>
                  </a:lnTo>
                  <a:lnTo>
                    <a:pt x="192393" y="461303"/>
                  </a:lnTo>
                  <a:lnTo>
                    <a:pt x="190601" y="461180"/>
                  </a:lnTo>
                  <a:lnTo>
                    <a:pt x="186428" y="460874"/>
                  </a:lnTo>
                  <a:lnTo>
                    <a:pt x="175162" y="460058"/>
                  </a:lnTo>
                  <a:lnTo>
                    <a:pt x="172503" y="459853"/>
                  </a:lnTo>
                  <a:lnTo>
                    <a:pt x="168576" y="459557"/>
                  </a:lnTo>
                  <a:lnTo>
                    <a:pt x="168208" y="459540"/>
                  </a:lnTo>
                  <a:lnTo>
                    <a:pt x="167981" y="459530"/>
                  </a:lnTo>
                  <a:lnTo>
                    <a:pt x="167207" y="459455"/>
                  </a:lnTo>
                  <a:lnTo>
                    <a:pt x="166782" y="459412"/>
                  </a:lnTo>
                  <a:lnTo>
                    <a:pt x="165779" y="459340"/>
                  </a:lnTo>
                  <a:lnTo>
                    <a:pt x="165245" y="459305"/>
                  </a:lnTo>
                  <a:lnTo>
                    <a:pt x="163100" y="459143"/>
                  </a:lnTo>
                  <a:lnTo>
                    <a:pt x="161756" y="459044"/>
                  </a:lnTo>
                  <a:lnTo>
                    <a:pt x="160942" y="458973"/>
                  </a:lnTo>
                  <a:lnTo>
                    <a:pt x="160079" y="458906"/>
                  </a:lnTo>
                  <a:lnTo>
                    <a:pt x="152430" y="458365"/>
                  </a:lnTo>
                  <a:lnTo>
                    <a:pt x="151652" y="458290"/>
                  </a:lnTo>
                  <a:lnTo>
                    <a:pt x="143084" y="457607"/>
                  </a:lnTo>
                  <a:lnTo>
                    <a:pt x="142159" y="457530"/>
                  </a:lnTo>
                  <a:lnTo>
                    <a:pt x="140620" y="457435"/>
                  </a:lnTo>
                  <a:lnTo>
                    <a:pt x="140029" y="457399"/>
                  </a:lnTo>
                  <a:lnTo>
                    <a:pt x="139866" y="457383"/>
                  </a:lnTo>
                  <a:lnTo>
                    <a:pt x="136721" y="457173"/>
                  </a:lnTo>
                  <a:lnTo>
                    <a:pt x="118824" y="455791"/>
                  </a:lnTo>
                  <a:lnTo>
                    <a:pt x="114718" y="455473"/>
                  </a:lnTo>
                  <a:lnTo>
                    <a:pt x="112516" y="455291"/>
                  </a:lnTo>
                  <a:lnTo>
                    <a:pt x="107637" y="454887"/>
                  </a:lnTo>
                  <a:lnTo>
                    <a:pt x="107048" y="454846"/>
                  </a:lnTo>
                  <a:lnTo>
                    <a:pt x="103950" y="454578"/>
                  </a:lnTo>
                  <a:lnTo>
                    <a:pt x="101734" y="454397"/>
                  </a:lnTo>
                  <a:lnTo>
                    <a:pt x="98601" y="454152"/>
                  </a:lnTo>
                  <a:lnTo>
                    <a:pt x="96622" y="453996"/>
                  </a:lnTo>
                  <a:lnTo>
                    <a:pt x="92229" y="453640"/>
                  </a:lnTo>
                  <a:lnTo>
                    <a:pt x="90157" y="453464"/>
                  </a:lnTo>
                  <a:lnTo>
                    <a:pt x="85119" y="453064"/>
                  </a:lnTo>
                  <a:lnTo>
                    <a:pt x="84327" y="453001"/>
                  </a:lnTo>
                  <a:lnTo>
                    <a:pt x="77623" y="452455"/>
                  </a:lnTo>
                  <a:lnTo>
                    <a:pt x="68950" y="451731"/>
                  </a:lnTo>
                  <a:lnTo>
                    <a:pt x="68302" y="451729"/>
                  </a:lnTo>
                  <a:lnTo>
                    <a:pt x="64650" y="451352"/>
                  </a:lnTo>
                  <a:lnTo>
                    <a:pt x="63964" y="451305"/>
                  </a:lnTo>
                  <a:lnTo>
                    <a:pt x="62502" y="451163"/>
                  </a:lnTo>
                  <a:lnTo>
                    <a:pt x="62251" y="451145"/>
                  </a:lnTo>
                  <a:lnTo>
                    <a:pt x="49618" y="450088"/>
                  </a:lnTo>
                  <a:lnTo>
                    <a:pt x="47746" y="449904"/>
                  </a:lnTo>
                  <a:lnTo>
                    <a:pt x="39212" y="449168"/>
                  </a:lnTo>
                  <a:lnTo>
                    <a:pt x="38426" y="449099"/>
                  </a:lnTo>
                  <a:lnTo>
                    <a:pt x="0" y="445640"/>
                  </a:lnTo>
                  <a:lnTo>
                    <a:pt x="597" y="437599"/>
                  </a:lnTo>
                  <a:lnTo>
                    <a:pt x="2370" y="419512"/>
                  </a:lnTo>
                  <a:lnTo>
                    <a:pt x="2438" y="419362"/>
                  </a:lnTo>
                  <a:lnTo>
                    <a:pt x="4506" y="396671"/>
                  </a:lnTo>
                  <a:lnTo>
                    <a:pt x="5097" y="390186"/>
                  </a:lnTo>
                  <a:lnTo>
                    <a:pt x="5331" y="387650"/>
                  </a:lnTo>
                  <a:lnTo>
                    <a:pt x="5665" y="383998"/>
                  </a:lnTo>
                  <a:lnTo>
                    <a:pt x="5832" y="381501"/>
                  </a:lnTo>
                  <a:lnTo>
                    <a:pt x="7631" y="363113"/>
                  </a:lnTo>
                  <a:lnTo>
                    <a:pt x="8044" y="358562"/>
                  </a:lnTo>
                  <a:lnTo>
                    <a:pt x="9378" y="343864"/>
                  </a:lnTo>
                  <a:lnTo>
                    <a:pt x="10261" y="334038"/>
                  </a:lnTo>
                  <a:lnTo>
                    <a:pt x="10321" y="333286"/>
                  </a:lnTo>
                  <a:lnTo>
                    <a:pt x="10449" y="332075"/>
                  </a:lnTo>
                  <a:lnTo>
                    <a:pt x="10493" y="331601"/>
                  </a:lnTo>
                  <a:lnTo>
                    <a:pt x="11859" y="316204"/>
                  </a:lnTo>
                  <a:lnTo>
                    <a:pt x="13282" y="301131"/>
                  </a:lnTo>
                  <a:lnTo>
                    <a:pt x="13376" y="300076"/>
                  </a:lnTo>
                  <a:lnTo>
                    <a:pt x="14719" y="286010"/>
                  </a:lnTo>
                  <a:lnTo>
                    <a:pt x="14766" y="285532"/>
                  </a:lnTo>
                  <a:lnTo>
                    <a:pt x="14923" y="283665"/>
                  </a:lnTo>
                  <a:lnTo>
                    <a:pt x="14972" y="283100"/>
                  </a:lnTo>
                  <a:lnTo>
                    <a:pt x="15054" y="282166"/>
                  </a:lnTo>
                  <a:lnTo>
                    <a:pt x="15242" y="280022"/>
                  </a:lnTo>
                  <a:lnTo>
                    <a:pt x="15311" y="279642"/>
                  </a:lnTo>
                  <a:lnTo>
                    <a:pt x="15460" y="277946"/>
                  </a:lnTo>
                  <a:lnTo>
                    <a:pt x="15955" y="272894"/>
                  </a:lnTo>
                  <a:lnTo>
                    <a:pt x="17067" y="260007"/>
                  </a:lnTo>
                  <a:lnTo>
                    <a:pt x="17749" y="252973"/>
                  </a:lnTo>
                  <a:lnTo>
                    <a:pt x="17784" y="252670"/>
                  </a:lnTo>
                  <a:lnTo>
                    <a:pt x="17800" y="252537"/>
                  </a:lnTo>
                  <a:lnTo>
                    <a:pt x="17858" y="251874"/>
                  </a:lnTo>
                  <a:lnTo>
                    <a:pt x="17885" y="251505"/>
                  </a:lnTo>
                  <a:lnTo>
                    <a:pt x="17929" y="251062"/>
                  </a:lnTo>
                  <a:lnTo>
                    <a:pt x="18624" y="243302"/>
                  </a:lnTo>
                  <a:lnTo>
                    <a:pt x="18648" y="243035"/>
                  </a:lnTo>
                  <a:lnTo>
                    <a:pt x="18800" y="241357"/>
                  </a:lnTo>
                  <a:lnTo>
                    <a:pt x="19271" y="236755"/>
                  </a:lnTo>
                  <a:lnTo>
                    <a:pt x="19552" y="233477"/>
                  </a:lnTo>
                  <a:lnTo>
                    <a:pt x="20129" y="227499"/>
                  </a:lnTo>
                  <a:lnTo>
                    <a:pt x="20427" y="224446"/>
                  </a:lnTo>
                  <a:lnTo>
                    <a:pt x="21340" y="215082"/>
                  </a:lnTo>
                  <a:lnTo>
                    <a:pt x="22428" y="203467"/>
                  </a:lnTo>
                  <a:lnTo>
                    <a:pt x="22516" y="202142"/>
                  </a:lnTo>
                  <a:lnTo>
                    <a:pt x="22737" y="200290"/>
                  </a:lnTo>
                  <a:lnTo>
                    <a:pt x="24430" y="182462"/>
                  </a:lnTo>
                  <a:lnTo>
                    <a:pt x="25261" y="174308"/>
                  </a:lnTo>
                  <a:lnTo>
                    <a:pt x="25285" y="174001"/>
                  </a:lnTo>
                  <a:lnTo>
                    <a:pt x="25310" y="173580"/>
                  </a:lnTo>
                  <a:lnTo>
                    <a:pt x="25827" y="168708"/>
                  </a:lnTo>
                  <a:lnTo>
                    <a:pt x="26124" y="165709"/>
                  </a:lnTo>
                  <a:lnTo>
                    <a:pt x="26453" y="161512"/>
                  </a:lnTo>
                  <a:lnTo>
                    <a:pt x="27129" y="152971"/>
                  </a:lnTo>
                  <a:lnTo>
                    <a:pt x="27179" y="152250"/>
                  </a:lnTo>
                  <a:lnTo>
                    <a:pt x="27364" y="149764"/>
                  </a:lnTo>
                  <a:lnTo>
                    <a:pt x="27627" y="146655"/>
                  </a:lnTo>
                  <a:lnTo>
                    <a:pt x="27675" y="146178"/>
                  </a:lnTo>
                  <a:lnTo>
                    <a:pt x="29805" y="121643"/>
                  </a:lnTo>
                  <a:lnTo>
                    <a:pt x="29954" y="119915"/>
                  </a:lnTo>
                  <a:lnTo>
                    <a:pt x="30179" y="117551"/>
                  </a:lnTo>
                  <a:lnTo>
                    <a:pt x="30185" y="117340"/>
                  </a:lnTo>
                  <a:lnTo>
                    <a:pt x="30808" y="110419"/>
                  </a:lnTo>
                  <a:lnTo>
                    <a:pt x="30847" y="109957"/>
                  </a:lnTo>
                  <a:lnTo>
                    <a:pt x="30877" y="109725"/>
                  </a:lnTo>
                  <a:lnTo>
                    <a:pt x="30975" y="108424"/>
                  </a:lnTo>
                  <a:lnTo>
                    <a:pt x="30980" y="108180"/>
                  </a:lnTo>
                  <a:lnTo>
                    <a:pt x="32097" y="95720"/>
                  </a:lnTo>
                  <a:lnTo>
                    <a:pt x="32501" y="90986"/>
                  </a:lnTo>
                  <a:lnTo>
                    <a:pt x="32672" y="88849"/>
                  </a:lnTo>
                  <a:lnTo>
                    <a:pt x="32683" y="88668"/>
                  </a:lnTo>
                  <a:lnTo>
                    <a:pt x="32940" y="85698"/>
                  </a:lnTo>
                  <a:lnTo>
                    <a:pt x="33091" y="84242"/>
                  </a:lnTo>
                  <a:lnTo>
                    <a:pt x="33411" y="80624"/>
                  </a:lnTo>
                  <a:lnTo>
                    <a:pt x="33419" y="80427"/>
                  </a:lnTo>
                  <a:lnTo>
                    <a:pt x="33489" y="79598"/>
                  </a:lnTo>
                  <a:lnTo>
                    <a:pt x="33666" y="77537"/>
                  </a:lnTo>
                  <a:lnTo>
                    <a:pt x="34012" y="73597"/>
                  </a:lnTo>
                  <a:lnTo>
                    <a:pt x="34042" y="72736"/>
                  </a:lnTo>
                  <a:lnTo>
                    <a:pt x="34318" y="70144"/>
                  </a:lnTo>
                  <a:lnTo>
                    <a:pt x="34442" y="68971"/>
                  </a:lnTo>
                  <a:lnTo>
                    <a:pt x="34503" y="68158"/>
                  </a:lnTo>
                  <a:lnTo>
                    <a:pt x="34601" y="66957"/>
                  </a:lnTo>
                  <a:lnTo>
                    <a:pt x="34906" y="63603"/>
                  </a:lnTo>
                  <a:lnTo>
                    <a:pt x="35277" y="59404"/>
                  </a:lnTo>
                  <a:lnTo>
                    <a:pt x="35353" y="58318"/>
                  </a:lnTo>
                  <a:lnTo>
                    <a:pt x="35664" y="55244"/>
                  </a:lnTo>
                  <a:lnTo>
                    <a:pt x="35770" y="54454"/>
                  </a:lnTo>
                  <a:lnTo>
                    <a:pt x="35785" y="54254"/>
                  </a:lnTo>
                  <a:lnTo>
                    <a:pt x="35882" y="53240"/>
                  </a:lnTo>
                  <a:lnTo>
                    <a:pt x="36055" y="51106"/>
                  </a:lnTo>
                  <a:lnTo>
                    <a:pt x="36066" y="50919"/>
                  </a:lnTo>
                  <a:lnTo>
                    <a:pt x="36169" y="49822"/>
                  </a:lnTo>
                  <a:lnTo>
                    <a:pt x="36188" y="49617"/>
                  </a:lnTo>
                  <a:lnTo>
                    <a:pt x="36247" y="48991"/>
                  </a:lnTo>
                  <a:lnTo>
                    <a:pt x="36258" y="48841"/>
                  </a:lnTo>
                  <a:lnTo>
                    <a:pt x="37324" y="36767"/>
                  </a:lnTo>
                  <a:lnTo>
                    <a:pt x="37360" y="36151"/>
                  </a:lnTo>
                  <a:lnTo>
                    <a:pt x="37582" y="34076"/>
                  </a:lnTo>
                  <a:lnTo>
                    <a:pt x="37859" y="30739"/>
                  </a:lnTo>
                  <a:lnTo>
                    <a:pt x="37970" y="29502"/>
                  </a:lnTo>
                  <a:lnTo>
                    <a:pt x="38611" y="2217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272684" y="4483770"/>
              <a:ext cx="492438" cy="556997"/>
            </a:xfrm>
            <a:custGeom>
              <a:avLst/>
              <a:pathLst>
                <a:path w="492438" h="556997">
                  <a:moveTo>
                    <a:pt x="46176" y="472395"/>
                  </a:moveTo>
                  <a:lnTo>
                    <a:pt x="46110" y="471889"/>
                  </a:lnTo>
                  <a:lnTo>
                    <a:pt x="46041" y="471422"/>
                  </a:lnTo>
                  <a:lnTo>
                    <a:pt x="45856" y="469839"/>
                  </a:lnTo>
                  <a:lnTo>
                    <a:pt x="45668" y="468419"/>
                  </a:lnTo>
                  <a:lnTo>
                    <a:pt x="45036" y="463524"/>
                  </a:lnTo>
                  <a:lnTo>
                    <a:pt x="44963" y="462895"/>
                  </a:lnTo>
                  <a:lnTo>
                    <a:pt x="43578" y="450868"/>
                  </a:lnTo>
                  <a:lnTo>
                    <a:pt x="42105" y="438363"/>
                  </a:lnTo>
                  <a:lnTo>
                    <a:pt x="41472" y="433446"/>
                  </a:lnTo>
                  <a:lnTo>
                    <a:pt x="41283" y="431854"/>
                  </a:lnTo>
                  <a:lnTo>
                    <a:pt x="40798" y="428045"/>
                  </a:lnTo>
                  <a:lnTo>
                    <a:pt x="40467" y="425389"/>
                  </a:lnTo>
                  <a:lnTo>
                    <a:pt x="40403" y="425085"/>
                  </a:lnTo>
                  <a:lnTo>
                    <a:pt x="39278" y="416256"/>
                  </a:lnTo>
                  <a:lnTo>
                    <a:pt x="38796" y="412319"/>
                  </a:lnTo>
                  <a:lnTo>
                    <a:pt x="38503" y="410376"/>
                  </a:lnTo>
                  <a:lnTo>
                    <a:pt x="38294" y="408733"/>
                  </a:lnTo>
                  <a:lnTo>
                    <a:pt x="37441" y="401991"/>
                  </a:lnTo>
                  <a:lnTo>
                    <a:pt x="36288" y="393395"/>
                  </a:lnTo>
                  <a:lnTo>
                    <a:pt x="36264" y="393208"/>
                  </a:lnTo>
                  <a:lnTo>
                    <a:pt x="36010" y="391327"/>
                  </a:lnTo>
                  <a:lnTo>
                    <a:pt x="35794" y="389628"/>
                  </a:lnTo>
                  <a:lnTo>
                    <a:pt x="35732" y="389218"/>
                  </a:lnTo>
                  <a:lnTo>
                    <a:pt x="35566" y="387695"/>
                  </a:lnTo>
                  <a:lnTo>
                    <a:pt x="35531" y="387381"/>
                  </a:lnTo>
                  <a:lnTo>
                    <a:pt x="35225" y="384987"/>
                  </a:lnTo>
                  <a:lnTo>
                    <a:pt x="35092" y="383877"/>
                  </a:lnTo>
                  <a:lnTo>
                    <a:pt x="35053" y="383513"/>
                  </a:lnTo>
                  <a:lnTo>
                    <a:pt x="34716" y="380634"/>
                  </a:lnTo>
                  <a:lnTo>
                    <a:pt x="34393" y="377912"/>
                  </a:lnTo>
                  <a:lnTo>
                    <a:pt x="33932" y="374213"/>
                  </a:lnTo>
                  <a:lnTo>
                    <a:pt x="33844" y="373505"/>
                  </a:lnTo>
                  <a:lnTo>
                    <a:pt x="33754" y="372690"/>
                  </a:lnTo>
                  <a:lnTo>
                    <a:pt x="32541" y="362759"/>
                  </a:lnTo>
                  <a:lnTo>
                    <a:pt x="32382" y="361333"/>
                  </a:lnTo>
                  <a:lnTo>
                    <a:pt x="31909" y="357071"/>
                  </a:lnTo>
                  <a:lnTo>
                    <a:pt x="31663" y="354919"/>
                  </a:lnTo>
                  <a:lnTo>
                    <a:pt x="30643" y="346402"/>
                  </a:lnTo>
                  <a:lnTo>
                    <a:pt x="30303" y="343508"/>
                  </a:lnTo>
                  <a:lnTo>
                    <a:pt x="30265" y="343214"/>
                  </a:lnTo>
                  <a:lnTo>
                    <a:pt x="29440" y="335738"/>
                  </a:lnTo>
                  <a:lnTo>
                    <a:pt x="29250" y="333952"/>
                  </a:lnTo>
                  <a:lnTo>
                    <a:pt x="29158" y="333123"/>
                  </a:lnTo>
                  <a:lnTo>
                    <a:pt x="28720" y="329371"/>
                  </a:lnTo>
                  <a:lnTo>
                    <a:pt x="27355" y="317848"/>
                  </a:lnTo>
                  <a:lnTo>
                    <a:pt x="27227" y="316734"/>
                  </a:lnTo>
                  <a:lnTo>
                    <a:pt x="26372" y="310504"/>
                  </a:lnTo>
                  <a:lnTo>
                    <a:pt x="25186" y="301945"/>
                  </a:lnTo>
                  <a:lnTo>
                    <a:pt x="24257" y="294495"/>
                  </a:lnTo>
                  <a:lnTo>
                    <a:pt x="24213" y="294079"/>
                  </a:lnTo>
                  <a:lnTo>
                    <a:pt x="23646" y="288749"/>
                  </a:lnTo>
                  <a:lnTo>
                    <a:pt x="23142" y="284920"/>
                  </a:lnTo>
                  <a:lnTo>
                    <a:pt x="22306" y="278473"/>
                  </a:lnTo>
                  <a:lnTo>
                    <a:pt x="20905" y="267873"/>
                  </a:lnTo>
                  <a:lnTo>
                    <a:pt x="20598" y="265621"/>
                  </a:lnTo>
                  <a:lnTo>
                    <a:pt x="20313" y="263509"/>
                  </a:lnTo>
                  <a:lnTo>
                    <a:pt x="20037" y="261385"/>
                  </a:lnTo>
                  <a:lnTo>
                    <a:pt x="20000" y="261081"/>
                  </a:lnTo>
                  <a:lnTo>
                    <a:pt x="19788" y="259466"/>
                  </a:lnTo>
                  <a:lnTo>
                    <a:pt x="19464" y="257114"/>
                  </a:lnTo>
                  <a:lnTo>
                    <a:pt x="19285" y="255718"/>
                  </a:lnTo>
                  <a:lnTo>
                    <a:pt x="18993" y="253658"/>
                  </a:lnTo>
                  <a:lnTo>
                    <a:pt x="18511" y="250274"/>
                  </a:lnTo>
                  <a:lnTo>
                    <a:pt x="17868" y="245150"/>
                  </a:lnTo>
                  <a:lnTo>
                    <a:pt x="15408" y="227365"/>
                  </a:lnTo>
                  <a:lnTo>
                    <a:pt x="14065" y="217619"/>
                  </a:lnTo>
                  <a:lnTo>
                    <a:pt x="12113" y="203041"/>
                  </a:lnTo>
                  <a:lnTo>
                    <a:pt x="11503" y="198353"/>
                  </a:lnTo>
                  <a:lnTo>
                    <a:pt x="11071" y="195573"/>
                  </a:lnTo>
                  <a:lnTo>
                    <a:pt x="10641" y="192047"/>
                  </a:lnTo>
                  <a:lnTo>
                    <a:pt x="10455" y="190699"/>
                  </a:lnTo>
                  <a:lnTo>
                    <a:pt x="8920" y="179219"/>
                  </a:lnTo>
                  <a:lnTo>
                    <a:pt x="8546" y="176490"/>
                  </a:lnTo>
                  <a:lnTo>
                    <a:pt x="6625" y="162385"/>
                  </a:lnTo>
                  <a:lnTo>
                    <a:pt x="5825" y="156491"/>
                  </a:lnTo>
                  <a:lnTo>
                    <a:pt x="5764" y="156010"/>
                  </a:lnTo>
                  <a:lnTo>
                    <a:pt x="5489" y="153897"/>
                  </a:lnTo>
                  <a:lnTo>
                    <a:pt x="5310" y="152524"/>
                  </a:lnTo>
                  <a:lnTo>
                    <a:pt x="4225" y="144842"/>
                  </a:lnTo>
                  <a:lnTo>
                    <a:pt x="3978" y="143072"/>
                  </a:lnTo>
                  <a:lnTo>
                    <a:pt x="3377" y="138716"/>
                  </a:lnTo>
                  <a:lnTo>
                    <a:pt x="1646" y="126647"/>
                  </a:lnTo>
                  <a:lnTo>
                    <a:pt x="1301" y="123966"/>
                  </a:lnTo>
                  <a:lnTo>
                    <a:pt x="1285" y="123828"/>
                  </a:lnTo>
                  <a:lnTo>
                    <a:pt x="405" y="117676"/>
                  </a:lnTo>
                  <a:lnTo>
                    <a:pt x="0" y="114530"/>
                  </a:lnTo>
                  <a:lnTo>
                    <a:pt x="6057" y="113400"/>
                  </a:lnTo>
                  <a:lnTo>
                    <a:pt x="39806" y="107822"/>
                  </a:lnTo>
                  <a:lnTo>
                    <a:pt x="43970" y="107105"/>
                  </a:lnTo>
                  <a:lnTo>
                    <a:pt x="44294" y="107049"/>
                  </a:lnTo>
                  <a:lnTo>
                    <a:pt x="48203" y="106405"/>
                  </a:lnTo>
                  <a:lnTo>
                    <a:pt x="72609" y="102049"/>
                  </a:lnTo>
                  <a:lnTo>
                    <a:pt x="85016" y="99730"/>
                  </a:lnTo>
                  <a:lnTo>
                    <a:pt x="87239" y="99389"/>
                  </a:lnTo>
                  <a:lnTo>
                    <a:pt x="97923" y="97388"/>
                  </a:lnTo>
                  <a:lnTo>
                    <a:pt x="100023" y="97065"/>
                  </a:lnTo>
                  <a:lnTo>
                    <a:pt x="102259" y="96569"/>
                  </a:lnTo>
                  <a:lnTo>
                    <a:pt x="112677" y="94714"/>
                  </a:lnTo>
                  <a:lnTo>
                    <a:pt x="118510" y="93623"/>
                  </a:lnTo>
                  <a:lnTo>
                    <a:pt x="121041" y="93059"/>
                  </a:lnTo>
                  <a:lnTo>
                    <a:pt x="123134" y="92677"/>
                  </a:lnTo>
                  <a:lnTo>
                    <a:pt x="125968" y="92141"/>
                  </a:lnTo>
                  <a:lnTo>
                    <a:pt x="126292" y="92078"/>
                  </a:lnTo>
                  <a:lnTo>
                    <a:pt x="130752" y="91227"/>
                  </a:lnTo>
                  <a:lnTo>
                    <a:pt x="130904" y="91204"/>
                  </a:lnTo>
                  <a:lnTo>
                    <a:pt x="131832" y="91037"/>
                  </a:lnTo>
                  <a:lnTo>
                    <a:pt x="140651" y="89401"/>
                  </a:lnTo>
                  <a:lnTo>
                    <a:pt x="141050" y="89326"/>
                  </a:lnTo>
                  <a:lnTo>
                    <a:pt x="141262" y="89265"/>
                  </a:lnTo>
                  <a:lnTo>
                    <a:pt x="146003" y="88438"/>
                  </a:lnTo>
                  <a:lnTo>
                    <a:pt x="145922" y="89225"/>
                  </a:lnTo>
                  <a:lnTo>
                    <a:pt x="147004" y="91553"/>
                  </a:lnTo>
                  <a:lnTo>
                    <a:pt x="147410" y="92069"/>
                  </a:lnTo>
                  <a:lnTo>
                    <a:pt x="151708" y="93747"/>
                  </a:lnTo>
                  <a:lnTo>
                    <a:pt x="153526" y="93370"/>
                  </a:lnTo>
                  <a:lnTo>
                    <a:pt x="155474" y="93866"/>
                  </a:lnTo>
                  <a:lnTo>
                    <a:pt x="157473" y="93399"/>
                  </a:lnTo>
                  <a:lnTo>
                    <a:pt x="159001" y="92312"/>
                  </a:lnTo>
                  <a:lnTo>
                    <a:pt x="159303" y="91497"/>
                  </a:lnTo>
                  <a:lnTo>
                    <a:pt x="159200" y="90809"/>
                  </a:lnTo>
                  <a:lnTo>
                    <a:pt x="160449" y="90895"/>
                  </a:lnTo>
                  <a:lnTo>
                    <a:pt x="164472" y="93372"/>
                  </a:lnTo>
                  <a:lnTo>
                    <a:pt x="164913" y="93908"/>
                  </a:lnTo>
                  <a:lnTo>
                    <a:pt x="166343" y="94394"/>
                  </a:lnTo>
                  <a:lnTo>
                    <a:pt x="171172" y="96775"/>
                  </a:lnTo>
                  <a:lnTo>
                    <a:pt x="172035" y="97678"/>
                  </a:lnTo>
                  <a:lnTo>
                    <a:pt x="176356" y="98987"/>
                  </a:lnTo>
                  <a:lnTo>
                    <a:pt x="179655" y="99639"/>
                  </a:lnTo>
                  <a:lnTo>
                    <a:pt x="181925" y="100087"/>
                  </a:lnTo>
                  <a:lnTo>
                    <a:pt x="186575" y="100021"/>
                  </a:lnTo>
                  <a:lnTo>
                    <a:pt x="188671" y="100724"/>
                  </a:lnTo>
                  <a:lnTo>
                    <a:pt x="191035" y="102049"/>
                  </a:lnTo>
                  <a:lnTo>
                    <a:pt x="194202" y="105638"/>
                  </a:lnTo>
                  <a:lnTo>
                    <a:pt x="196108" y="107177"/>
                  </a:lnTo>
                  <a:lnTo>
                    <a:pt x="199552" y="109195"/>
                  </a:lnTo>
                  <a:lnTo>
                    <a:pt x="203163" y="110767"/>
                  </a:lnTo>
                  <a:lnTo>
                    <a:pt x="207219" y="111607"/>
                  </a:lnTo>
                  <a:lnTo>
                    <a:pt x="211088" y="110276"/>
                  </a:lnTo>
                  <a:lnTo>
                    <a:pt x="212049" y="109639"/>
                  </a:lnTo>
                  <a:lnTo>
                    <a:pt x="213295" y="108374"/>
                  </a:lnTo>
                  <a:lnTo>
                    <a:pt x="213828" y="107654"/>
                  </a:lnTo>
                  <a:lnTo>
                    <a:pt x="214876" y="105358"/>
                  </a:lnTo>
                  <a:lnTo>
                    <a:pt x="214686" y="103026"/>
                  </a:lnTo>
                  <a:lnTo>
                    <a:pt x="213936" y="101317"/>
                  </a:lnTo>
                  <a:lnTo>
                    <a:pt x="214491" y="100193"/>
                  </a:lnTo>
                  <a:lnTo>
                    <a:pt x="215013" y="99767"/>
                  </a:lnTo>
                  <a:lnTo>
                    <a:pt x="216440" y="99253"/>
                  </a:lnTo>
                  <a:lnTo>
                    <a:pt x="218334" y="101477"/>
                  </a:lnTo>
                  <a:lnTo>
                    <a:pt x="221696" y="104552"/>
                  </a:lnTo>
                  <a:lnTo>
                    <a:pt x="222788" y="105246"/>
                  </a:lnTo>
                  <a:lnTo>
                    <a:pt x="224254" y="105029"/>
                  </a:lnTo>
                  <a:lnTo>
                    <a:pt x="226518" y="103794"/>
                  </a:lnTo>
                  <a:lnTo>
                    <a:pt x="230100" y="103905"/>
                  </a:lnTo>
                  <a:lnTo>
                    <a:pt x="230975" y="104553"/>
                  </a:lnTo>
                  <a:lnTo>
                    <a:pt x="231117" y="105939"/>
                  </a:lnTo>
                  <a:lnTo>
                    <a:pt x="230243" y="107646"/>
                  </a:lnTo>
                  <a:lnTo>
                    <a:pt x="230618" y="108538"/>
                  </a:lnTo>
                  <a:lnTo>
                    <a:pt x="231458" y="109687"/>
                  </a:lnTo>
                  <a:lnTo>
                    <a:pt x="231975" y="110217"/>
                  </a:lnTo>
                  <a:lnTo>
                    <a:pt x="233720" y="110484"/>
                  </a:lnTo>
                  <a:lnTo>
                    <a:pt x="234496" y="110603"/>
                  </a:lnTo>
                  <a:lnTo>
                    <a:pt x="238418" y="114518"/>
                  </a:lnTo>
                  <a:lnTo>
                    <a:pt x="243522" y="118185"/>
                  </a:lnTo>
                  <a:lnTo>
                    <a:pt x="243687" y="118666"/>
                  </a:lnTo>
                  <a:lnTo>
                    <a:pt x="250750" y="121775"/>
                  </a:lnTo>
                  <a:lnTo>
                    <a:pt x="255931" y="123291"/>
                  </a:lnTo>
                  <a:lnTo>
                    <a:pt x="257596" y="123429"/>
                  </a:lnTo>
                  <a:lnTo>
                    <a:pt x="259546" y="123144"/>
                  </a:lnTo>
                  <a:lnTo>
                    <a:pt x="261672" y="122060"/>
                  </a:lnTo>
                  <a:lnTo>
                    <a:pt x="264609" y="120012"/>
                  </a:lnTo>
                  <a:lnTo>
                    <a:pt x="267820" y="116944"/>
                  </a:lnTo>
                  <a:lnTo>
                    <a:pt x="271466" y="114458"/>
                  </a:lnTo>
                  <a:lnTo>
                    <a:pt x="272914" y="113956"/>
                  </a:lnTo>
                  <a:lnTo>
                    <a:pt x="274381" y="113447"/>
                  </a:lnTo>
                  <a:lnTo>
                    <a:pt x="279052" y="112954"/>
                  </a:lnTo>
                  <a:lnTo>
                    <a:pt x="281505" y="112194"/>
                  </a:lnTo>
                  <a:lnTo>
                    <a:pt x="282919" y="111426"/>
                  </a:lnTo>
                  <a:lnTo>
                    <a:pt x="288859" y="105960"/>
                  </a:lnTo>
                  <a:lnTo>
                    <a:pt x="289265" y="105362"/>
                  </a:lnTo>
                  <a:lnTo>
                    <a:pt x="289428" y="104538"/>
                  </a:lnTo>
                  <a:lnTo>
                    <a:pt x="289566" y="104426"/>
                  </a:lnTo>
                  <a:lnTo>
                    <a:pt x="289968" y="104718"/>
                  </a:lnTo>
                  <a:lnTo>
                    <a:pt x="291662" y="104020"/>
                  </a:lnTo>
                  <a:lnTo>
                    <a:pt x="298895" y="99750"/>
                  </a:lnTo>
                  <a:lnTo>
                    <a:pt x="307315" y="95276"/>
                  </a:lnTo>
                  <a:lnTo>
                    <a:pt x="309232" y="95135"/>
                  </a:lnTo>
                  <a:lnTo>
                    <a:pt x="312293" y="95820"/>
                  </a:lnTo>
                  <a:lnTo>
                    <a:pt x="312666" y="95904"/>
                  </a:lnTo>
                  <a:lnTo>
                    <a:pt x="313010" y="96459"/>
                  </a:lnTo>
                  <a:lnTo>
                    <a:pt x="313531" y="96775"/>
                  </a:lnTo>
                  <a:lnTo>
                    <a:pt x="315941" y="97445"/>
                  </a:lnTo>
                  <a:lnTo>
                    <a:pt x="322699" y="97504"/>
                  </a:lnTo>
                  <a:lnTo>
                    <a:pt x="324544" y="97134"/>
                  </a:lnTo>
                  <a:lnTo>
                    <a:pt x="329624" y="94513"/>
                  </a:lnTo>
                  <a:lnTo>
                    <a:pt x="331399" y="94063"/>
                  </a:lnTo>
                  <a:lnTo>
                    <a:pt x="332704" y="93931"/>
                  </a:lnTo>
                  <a:lnTo>
                    <a:pt x="334298" y="94326"/>
                  </a:lnTo>
                  <a:lnTo>
                    <a:pt x="336991" y="94533"/>
                  </a:lnTo>
                  <a:lnTo>
                    <a:pt x="337607" y="94219"/>
                  </a:lnTo>
                  <a:lnTo>
                    <a:pt x="340295" y="91790"/>
                  </a:lnTo>
                  <a:lnTo>
                    <a:pt x="340636" y="91116"/>
                  </a:lnTo>
                  <a:lnTo>
                    <a:pt x="344556" y="86627"/>
                  </a:lnTo>
                  <a:lnTo>
                    <a:pt x="347713" y="84741"/>
                  </a:lnTo>
                  <a:lnTo>
                    <a:pt x="350882" y="81182"/>
                  </a:lnTo>
                  <a:lnTo>
                    <a:pt x="354207" y="76591"/>
                  </a:lnTo>
                  <a:lnTo>
                    <a:pt x="357113" y="72057"/>
                  </a:lnTo>
                  <a:lnTo>
                    <a:pt x="360060" y="70218"/>
                  </a:lnTo>
                  <a:lnTo>
                    <a:pt x="361138" y="68851"/>
                  </a:lnTo>
                  <a:lnTo>
                    <a:pt x="363135" y="65845"/>
                  </a:lnTo>
                  <a:lnTo>
                    <a:pt x="365056" y="61910"/>
                  </a:lnTo>
                  <a:lnTo>
                    <a:pt x="370037" y="55979"/>
                  </a:lnTo>
                  <a:lnTo>
                    <a:pt x="373338" y="52324"/>
                  </a:lnTo>
                  <a:lnTo>
                    <a:pt x="378329" y="48043"/>
                  </a:lnTo>
                  <a:lnTo>
                    <a:pt x="379668" y="46358"/>
                  </a:lnTo>
                  <a:lnTo>
                    <a:pt x="380431" y="46269"/>
                  </a:lnTo>
                  <a:lnTo>
                    <a:pt x="382171" y="46233"/>
                  </a:lnTo>
                  <a:lnTo>
                    <a:pt x="383768" y="45481"/>
                  </a:lnTo>
                  <a:lnTo>
                    <a:pt x="390054" y="40578"/>
                  </a:lnTo>
                  <a:lnTo>
                    <a:pt x="396965" y="34734"/>
                  </a:lnTo>
                  <a:lnTo>
                    <a:pt x="398999" y="33562"/>
                  </a:lnTo>
                  <a:lnTo>
                    <a:pt x="402965" y="30378"/>
                  </a:lnTo>
                  <a:lnTo>
                    <a:pt x="405737" y="28850"/>
                  </a:lnTo>
                  <a:lnTo>
                    <a:pt x="407054" y="27494"/>
                  </a:lnTo>
                  <a:lnTo>
                    <a:pt x="407931" y="27195"/>
                  </a:lnTo>
                  <a:lnTo>
                    <a:pt x="414828" y="24845"/>
                  </a:lnTo>
                  <a:lnTo>
                    <a:pt x="418521" y="23200"/>
                  </a:lnTo>
                  <a:lnTo>
                    <a:pt x="426955" y="17370"/>
                  </a:lnTo>
                  <a:lnTo>
                    <a:pt x="427524" y="16681"/>
                  </a:lnTo>
                  <a:lnTo>
                    <a:pt x="428163" y="15364"/>
                  </a:lnTo>
                  <a:lnTo>
                    <a:pt x="429845" y="14776"/>
                  </a:lnTo>
                  <a:lnTo>
                    <a:pt x="430257" y="15433"/>
                  </a:lnTo>
                  <a:lnTo>
                    <a:pt x="432672" y="13989"/>
                  </a:lnTo>
                  <a:lnTo>
                    <a:pt x="436494" y="12336"/>
                  </a:lnTo>
                  <a:lnTo>
                    <a:pt x="450417" y="4119"/>
                  </a:lnTo>
                  <a:lnTo>
                    <a:pt x="453157" y="2087"/>
                  </a:lnTo>
                  <a:lnTo>
                    <a:pt x="456591" y="0"/>
                  </a:lnTo>
                  <a:lnTo>
                    <a:pt x="456630" y="197"/>
                  </a:lnTo>
                  <a:lnTo>
                    <a:pt x="457501" y="4852"/>
                  </a:lnTo>
                  <a:lnTo>
                    <a:pt x="457893" y="6999"/>
                  </a:lnTo>
                  <a:lnTo>
                    <a:pt x="460028" y="18524"/>
                  </a:lnTo>
                  <a:lnTo>
                    <a:pt x="462291" y="30747"/>
                  </a:lnTo>
                  <a:lnTo>
                    <a:pt x="462616" y="32581"/>
                  </a:lnTo>
                  <a:lnTo>
                    <a:pt x="462963" y="34482"/>
                  </a:lnTo>
                  <a:lnTo>
                    <a:pt x="463980" y="39967"/>
                  </a:lnTo>
                  <a:lnTo>
                    <a:pt x="464783" y="44347"/>
                  </a:lnTo>
                  <a:lnTo>
                    <a:pt x="464829" y="44557"/>
                  </a:lnTo>
                  <a:lnTo>
                    <a:pt x="468320" y="63447"/>
                  </a:lnTo>
                  <a:lnTo>
                    <a:pt x="468622" y="64968"/>
                  </a:lnTo>
                  <a:lnTo>
                    <a:pt x="469386" y="69145"/>
                  </a:lnTo>
                  <a:lnTo>
                    <a:pt x="469679" y="70725"/>
                  </a:lnTo>
                  <a:lnTo>
                    <a:pt x="470390" y="74551"/>
                  </a:lnTo>
                  <a:lnTo>
                    <a:pt x="471135" y="78475"/>
                  </a:lnTo>
                  <a:lnTo>
                    <a:pt x="471640" y="81228"/>
                  </a:lnTo>
                  <a:lnTo>
                    <a:pt x="472619" y="86665"/>
                  </a:lnTo>
                  <a:lnTo>
                    <a:pt x="472807" y="87665"/>
                  </a:lnTo>
                  <a:lnTo>
                    <a:pt x="473097" y="89255"/>
                  </a:lnTo>
                  <a:lnTo>
                    <a:pt x="473678" y="92438"/>
                  </a:lnTo>
                  <a:lnTo>
                    <a:pt x="473733" y="92713"/>
                  </a:lnTo>
                  <a:lnTo>
                    <a:pt x="473764" y="92885"/>
                  </a:lnTo>
                  <a:lnTo>
                    <a:pt x="473832" y="93242"/>
                  </a:lnTo>
                  <a:lnTo>
                    <a:pt x="474411" y="96292"/>
                  </a:lnTo>
                  <a:lnTo>
                    <a:pt x="474631" y="97284"/>
                  </a:lnTo>
                  <a:lnTo>
                    <a:pt x="475609" y="102696"/>
                  </a:lnTo>
                  <a:lnTo>
                    <a:pt x="475700" y="103128"/>
                  </a:lnTo>
                  <a:lnTo>
                    <a:pt x="476158" y="105484"/>
                  </a:lnTo>
                  <a:lnTo>
                    <a:pt x="476572" y="107848"/>
                  </a:lnTo>
                  <a:lnTo>
                    <a:pt x="476925" y="109759"/>
                  </a:lnTo>
                  <a:lnTo>
                    <a:pt x="477203" y="111226"/>
                  </a:lnTo>
                  <a:lnTo>
                    <a:pt x="478185" y="116735"/>
                  </a:lnTo>
                  <a:lnTo>
                    <a:pt x="478875" y="120452"/>
                  </a:lnTo>
                  <a:lnTo>
                    <a:pt x="479195" y="122216"/>
                  </a:lnTo>
                  <a:lnTo>
                    <a:pt x="479429" y="123414"/>
                  </a:lnTo>
                  <a:lnTo>
                    <a:pt x="479679" y="124730"/>
                  </a:lnTo>
                  <a:lnTo>
                    <a:pt x="479941" y="126268"/>
                  </a:lnTo>
                  <a:lnTo>
                    <a:pt x="480069" y="126924"/>
                  </a:lnTo>
                  <a:lnTo>
                    <a:pt x="480345" y="128394"/>
                  </a:lnTo>
                  <a:lnTo>
                    <a:pt x="480575" y="129637"/>
                  </a:lnTo>
                  <a:lnTo>
                    <a:pt x="480773" y="130657"/>
                  </a:lnTo>
                  <a:lnTo>
                    <a:pt x="480861" y="131112"/>
                  </a:lnTo>
                  <a:lnTo>
                    <a:pt x="480889" y="131243"/>
                  </a:lnTo>
                  <a:lnTo>
                    <a:pt x="481137" y="132606"/>
                  </a:lnTo>
                  <a:lnTo>
                    <a:pt x="482375" y="139288"/>
                  </a:lnTo>
                  <a:lnTo>
                    <a:pt x="482902" y="142176"/>
                  </a:lnTo>
                  <a:lnTo>
                    <a:pt x="483116" y="143343"/>
                  </a:lnTo>
                  <a:lnTo>
                    <a:pt x="484880" y="152946"/>
                  </a:lnTo>
                  <a:lnTo>
                    <a:pt x="485177" y="155046"/>
                  </a:lnTo>
                  <a:lnTo>
                    <a:pt x="485298" y="155656"/>
                  </a:lnTo>
                  <a:lnTo>
                    <a:pt x="485373" y="156029"/>
                  </a:lnTo>
                  <a:lnTo>
                    <a:pt x="486053" y="159244"/>
                  </a:lnTo>
                  <a:lnTo>
                    <a:pt x="486752" y="163037"/>
                  </a:lnTo>
                  <a:lnTo>
                    <a:pt x="486786" y="163220"/>
                  </a:lnTo>
                  <a:lnTo>
                    <a:pt x="486803" y="163354"/>
                  </a:lnTo>
                  <a:lnTo>
                    <a:pt x="488095" y="170291"/>
                  </a:lnTo>
                  <a:lnTo>
                    <a:pt x="488326" y="171584"/>
                  </a:lnTo>
                  <a:lnTo>
                    <a:pt x="492438" y="193802"/>
                  </a:lnTo>
                  <a:lnTo>
                    <a:pt x="492165" y="194123"/>
                  </a:lnTo>
                  <a:lnTo>
                    <a:pt x="491780" y="194332"/>
                  </a:lnTo>
                  <a:lnTo>
                    <a:pt x="491289" y="194395"/>
                  </a:lnTo>
                  <a:lnTo>
                    <a:pt x="491017" y="194545"/>
                  </a:lnTo>
                  <a:lnTo>
                    <a:pt x="490364" y="195184"/>
                  </a:lnTo>
                  <a:lnTo>
                    <a:pt x="489732" y="195663"/>
                  </a:lnTo>
                  <a:lnTo>
                    <a:pt x="489181" y="195892"/>
                  </a:lnTo>
                  <a:lnTo>
                    <a:pt x="488267" y="196834"/>
                  </a:lnTo>
                  <a:lnTo>
                    <a:pt x="487650" y="197865"/>
                  </a:lnTo>
                  <a:lnTo>
                    <a:pt x="487257" y="198251"/>
                  </a:lnTo>
                  <a:lnTo>
                    <a:pt x="486763" y="198526"/>
                  </a:lnTo>
                  <a:lnTo>
                    <a:pt x="486419" y="198578"/>
                  </a:lnTo>
                  <a:lnTo>
                    <a:pt x="485972" y="198478"/>
                  </a:lnTo>
                  <a:lnTo>
                    <a:pt x="484864" y="197638"/>
                  </a:lnTo>
                  <a:lnTo>
                    <a:pt x="484611" y="197509"/>
                  </a:lnTo>
                  <a:lnTo>
                    <a:pt x="484054" y="197372"/>
                  </a:lnTo>
                  <a:lnTo>
                    <a:pt x="483499" y="197504"/>
                  </a:lnTo>
                  <a:lnTo>
                    <a:pt x="482258" y="198236"/>
                  </a:lnTo>
                  <a:lnTo>
                    <a:pt x="481080" y="198715"/>
                  </a:lnTo>
                  <a:lnTo>
                    <a:pt x="480395" y="199416"/>
                  </a:lnTo>
                  <a:lnTo>
                    <a:pt x="479971" y="200214"/>
                  </a:lnTo>
                  <a:lnTo>
                    <a:pt x="479561" y="201431"/>
                  </a:lnTo>
                  <a:lnTo>
                    <a:pt x="478977" y="202422"/>
                  </a:lnTo>
                  <a:lnTo>
                    <a:pt x="478763" y="202650"/>
                  </a:lnTo>
                  <a:lnTo>
                    <a:pt x="478628" y="202665"/>
                  </a:lnTo>
                  <a:lnTo>
                    <a:pt x="477950" y="203529"/>
                  </a:lnTo>
                  <a:lnTo>
                    <a:pt x="477687" y="204157"/>
                  </a:lnTo>
                  <a:lnTo>
                    <a:pt x="477599" y="204956"/>
                  </a:lnTo>
                  <a:lnTo>
                    <a:pt x="477735" y="205589"/>
                  </a:lnTo>
                  <a:lnTo>
                    <a:pt x="477947" y="206214"/>
                  </a:lnTo>
                  <a:lnTo>
                    <a:pt x="478502" y="206634"/>
                  </a:lnTo>
                  <a:lnTo>
                    <a:pt x="479445" y="207208"/>
                  </a:lnTo>
                  <a:lnTo>
                    <a:pt x="479831" y="207533"/>
                  </a:lnTo>
                  <a:lnTo>
                    <a:pt x="481420" y="209356"/>
                  </a:lnTo>
                  <a:lnTo>
                    <a:pt x="482586" y="210595"/>
                  </a:lnTo>
                  <a:lnTo>
                    <a:pt x="482895" y="210656"/>
                  </a:lnTo>
                  <a:lnTo>
                    <a:pt x="483278" y="210904"/>
                  </a:lnTo>
                  <a:lnTo>
                    <a:pt x="484267" y="213011"/>
                  </a:lnTo>
                  <a:lnTo>
                    <a:pt x="484630" y="214178"/>
                  </a:lnTo>
                  <a:lnTo>
                    <a:pt x="485218" y="215598"/>
                  </a:lnTo>
                  <a:lnTo>
                    <a:pt x="486534" y="217233"/>
                  </a:lnTo>
                  <a:lnTo>
                    <a:pt x="487400" y="217864"/>
                  </a:lnTo>
                  <a:lnTo>
                    <a:pt x="487802" y="218039"/>
                  </a:lnTo>
                  <a:lnTo>
                    <a:pt x="488403" y="219021"/>
                  </a:lnTo>
                  <a:lnTo>
                    <a:pt x="488584" y="219571"/>
                  </a:lnTo>
                  <a:lnTo>
                    <a:pt x="488654" y="220755"/>
                  </a:lnTo>
                  <a:lnTo>
                    <a:pt x="488545" y="221524"/>
                  </a:lnTo>
                  <a:lnTo>
                    <a:pt x="488103" y="222892"/>
                  </a:lnTo>
                  <a:lnTo>
                    <a:pt x="488130" y="223350"/>
                  </a:lnTo>
                  <a:lnTo>
                    <a:pt x="487674" y="224766"/>
                  </a:lnTo>
                  <a:lnTo>
                    <a:pt x="487630" y="225208"/>
                  </a:lnTo>
                  <a:lnTo>
                    <a:pt x="487700" y="226018"/>
                  </a:lnTo>
                  <a:lnTo>
                    <a:pt x="488064" y="227568"/>
                  </a:lnTo>
                  <a:lnTo>
                    <a:pt x="488309" y="229153"/>
                  </a:lnTo>
                  <a:lnTo>
                    <a:pt x="488509" y="229685"/>
                  </a:lnTo>
                  <a:lnTo>
                    <a:pt x="488497" y="229867"/>
                  </a:lnTo>
                  <a:lnTo>
                    <a:pt x="488241" y="230333"/>
                  </a:lnTo>
                  <a:lnTo>
                    <a:pt x="486928" y="231173"/>
                  </a:lnTo>
                  <a:lnTo>
                    <a:pt x="486775" y="231329"/>
                  </a:lnTo>
                  <a:lnTo>
                    <a:pt x="486535" y="231574"/>
                  </a:lnTo>
                  <a:lnTo>
                    <a:pt x="486466" y="232065"/>
                  </a:lnTo>
                  <a:lnTo>
                    <a:pt x="486928" y="232814"/>
                  </a:lnTo>
                  <a:lnTo>
                    <a:pt x="488282" y="233034"/>
                  </a:lnTo>
                  <a:lnTo>
                    <a:pt x="488890" y="233371"/>
                  </a:lnTo>
                  <a:lnTo>
                    <a:pt x="489508" y="233826"/>
                  </a:lnTo>
                  <a:lnTo>
                    <a:pt x="489883" y="234565"/>
                  </a:lnTo>
                  <a:lnTo>
                    <a:pt x="489964" y="235688"/>
                  </a:lnTo>
                  <a:lnTo>
                    <a:pt x="489803" y="236735"/>
                  </a:lnTo>
                  <a:lnTo>
                    <a:pt x="489893" y="237841"/>
                  </a:lnTo>
                  <a:lnTo>
                    <a:pt x="490294" y="238785"/>
                  </a:lnTo>
                  <a:lnTo>
                    <a:pt x="491509" y="240506"/>
                  </a:lnTo>
                  <a:lnTo>
                    <a:pt x="491952" y="241428"/>
                  </a:lnTo>
                  <a:lnTo>
                    <a:pt x="492111" y="241922"/>
                  </a:lnTo>
                  <a:lnTo>
                    <a:pt x="492062" y="243517"/>
                  </a:lnTo>
                  <a:lnTo>
                    <a:pt x="491740" y="244055"/>
                  </a:lnTo>
                  <a:lnTo>
                    <a:pt x="491141" y="245946"/>
                  </a:lnTo>
                  <a:lnTo>
                    <a:pt x="491110" y="246954"/>
                  </a:lnTo>
                  <a:lnTo>
                    <a:pt x="491521" y="248824"/>
                  </a:lnTo>
                  <a:lnTo>
                    <a:pt x="491368" y="249914"/>
                  </a:lnTo>
                  <a:lnTo>
                    <a:pt x="491106" y="250471"/>
                  </a:lnTo>
                  <a:lnTo>
                    <a:pt x="489662" y="251738"/>
                  </a:lnTo>
                  <a:lnTo>
                    <a:pt x="488947" y="252438"/>
                  </a:lnTo>
                  <a:lnTo>
                    <a:pt x="488287" y="253501"/>
                  </a:lnTo>
                  <a:lnTo>
                    <a:pt x="487647" y="255888"/>
                  </a:lnTo>
                  <a:lnTo>
                    <a:pt x="487624" y="257482"/>
                  </a:lnTo>
                  <a:lnTo>
                    <a:pt x="487745" y="259390"/>
                  </a:lnTo>
                  <a:lnTo>
                    <a:pt x="487721" y="260382"/>
                  </a:lnTo>
                  <a:lnTo>
                    <a:pt x="487418" y="261529"/>
                  </a:lnTo>
                  <a:lnTo>
                    <a:pt x="486804" y="262539"/>
                  </a:lnTo>
                  <a:lnTo>
                    <a:pt x="486561" y="262715"/>
                  </a:lnTo>
                  <a:lnTo>
                    <a:pt x="486408" y="262934"/>
                  </a:lnTo>
                  <a:lnTo>
                    <a:pt x="486208" y="263361"/>
                  </a:lnTo>
                  <a:lnTo>
                    <a:pt x="484998" y="267224"/>
                  </a:lnTo>
                  <a:lnTo>
                    <a:pt x="484877" y="267610"/>
                  </a:lnTo>
                  <a:lnTo>
                    <a:pt x="484809" y="268106"/>
                  </a:lnTo>
                  <a:lnTo>
                    <a:pt x="484836" y="269087"/>
                  </a:lnTo>
                  <a:lnTo>
                    <a:pt x="484712" y="270110"/>
                  </a:lnTo>
                  <a:lnTo>
                    <a:pt x="485000" y="272009"/>
                  </a:lnTo>
                  <a:lnTo>
                    <a:pt x="485482" y="273120"/>
                  </a:lnTo>
                  <a:lnTo>
                    <a:pt x="485709" y="273674"/>
                  </a:lnTo>
                  <a:lnTo>
                    <a:pt x="485806" y="274015"/>
                  </a:lnTo>
                  <a:lnTo>
                    <a:pt x="485841" y="274832"/>
                  </a:lnTo>
                  <a:lnTo>
                    <a:pt x="485789" y="275425"/>
                  </a:lnTo>
                  <a:lnTo>
                    <a:pt x="485717" y="275722"/>
                  </a:lnTo>
                  <a:lnTo>
                    <a:pt x="485479" y="276169"/>
                  </a:lnTo>
                  <a:lnTo>
                    <a:pt x="483796" y="278032"/>
                  </a:lnTo>
                  <a:lnTo>
                    <a:pt x="483290" y="279081"/>
                  </a:lnTo>
                  <a:lnTo>
                    <a:pt x="483207" y="279754"/>
                  </a:lnTo>
                  <a:lnTo>
                    <a:pt x="483329" y="280360"/>
                  </a:lnTo>
                  <a:lnTo>
                    <a:pt x="483655" y="281273"/>
                  </a:lnTo>
                  <a:lnTo>
                    <a:pt x="484105" y="281984"/>
                  </a:lnTo>
                  <a:lnTo>
                    <a:pt x="484261" y="282090"/>
                  </a:lnTo>
                  <a:lnTo>
                    <a:pt x="484758" y="283435"/>
                  </a:lnTo>
                  <a:lnTo>
                    <a:pt x="484824" y="283797"/>
                  </a:lnTo>
                  <a:lnTo>
                    <a:pt x="485000" y="285141"/>
                  </a:lnTo>
                  <a:lnTo>
                    <a:pt x="484911" y="285786"/>
                  </a:lnTo>
                  <a:lnTo>
                    <a:pt x="484668" y="286330"/>
                  </a:lnTo>
                  <a:lnTo>
                    <a:pt x="484609" y="286690"/>
                  </a:lnTo>
                  <a:lnTo>
                    <a:pt x="484736" y="287358"/>
                  </a:lnTo>
                  <a:lnTo>
                    <a:pt x="484743" y="287687"/>
                  </a:lnTo>
                  <a:lnTo>
                    <a:pt x="484589" y="288543"/>
                  </a:lnTo>
                  <a:lnTo>
                    <a:pt x="484628" y="289628"/>
                  </a:lnTo>
                  <a:lnTo>
                    <a:pt x="484672" y="289962"/>
                  </a:lnTo>
                  <a:lnTo>
                    <a:pt x="485010" y="291214"/>
                  </a:lnTo>
                  <a:lnTo>
                    <a:pt x="485202" y="291617"/>
                  </a:lnTo>
                  <a:lnTo>
                    <a:pt x="485582" y="292866"/>
                  </a:lnTo>
                  <a:lnTo>
                    <a:pt x="485803" y="294968"/>
                  </a:lnTo>
                  <a:lnTo>
                    <a:pt x="485510" y="295272"/>
                  </a:lnTo>
                  <a:lnTo>
                    <a:pt x="485242" y="295752"/>
                  </a:lnTo>
                  <a:lnTo>
                    <a:pt x="484383" y="296607"/>
                  </a:lnTo>
                  <a:lnTo>
                    <a:pt x="484068" y="297011"/>
                  </a:lnTo>
                  <a:lnTo>
                    <a:pt x="483682" y="297938"/>
                  </a:lnTo>
                  <a:lnTo>
                    <a:pt x="483645" y="298433"/>
                  </a:lnTo>
                  <a:lnTo>
                    <a:pt x="483738" y="298961"/>
                  </a:lnTo>
                  <a:lnTo>
                    <a:pt x="484553" y="301431"/>
                  </a:lnTo>
                  <a:lnTo>
                    <a:pt x="485279" y="302572"/>
                  </a:lnTo>
                  <a:lnTo>
                    <a:pt x="485479" y="303139"/>
                  </a:lnTo>
                  <a:lnTo>
                    <a:pt x="485493" y="303528"/>
                  </a:lnTo>
                  <a:lnTo>
                    <a:pt x="485378" y="304073"/>
                  </a:lnTo>
                  <a:lnTo>
                    <a:pt x="485293" y="304232"/>
                  </a:lnTo>
                  <a:lnTo>
                    <a:pt x="485157" y="304341"/>
                  </a:lnTo>
                  <a:lnTo>
                    <a:pt x="484943" y="304380"/>
                  </a:lnTo>
                  <a:lnTo>
                    <a:pt x="484293" y="304388"/>
                  </a:lnTo>
                  <a:lnTo>
                    <a:pt x="483765" y="304235"/>
                  </a:lnTo>
                  <a:lnTo>
                    <a:pt x="482479" y="303593"/>
                  </a:lnTo>
                  <a:lnTo>
                    <a:pt x="480986" y="303486"/>
                  </a:lnTo>
                  <a:lnTo>
                    <a:pt x="480459" y="303619"/>
                  </a:lnTo>
                  <a:lnTo>
                    <a:pt x="480159" y="303774"/>
                  </a:lnTo>
                  <a:lnTo>
                    <a:pt x="479911" y="304063"/>
                  </a:lnTo>
                  <a:lnTo>
                    <a:pt x="479791" y="304413"/>
                  </a:lnTo>
                  <a:lnTo>
                    <a:pt x="479728" y="305116"/>
                  </a:lnTo>
                  <a:lnTo>
                    <a:pt x="479794" y="305733"/>
                  </a:lnTo>
                  <a:lnTo>
                    <a:pt x="479944" y="306137"/>
                  </a:lnTo>
                  <a:lnTo>
                    <a:pt x="480413" y="306937"/>
                  </a:lnTo>
                  <a:lnTo>
                    <a:pt x="480989" y="307684"/>
                  </a:lnTo>
                  <a:lnTo>
                    <a:pt x="481834" y="308440"/>
                  </a:lnTo>
                  <a:lnTo>
                    <a:pt x="482147" y="308793"/>
                  </a:lnTo>
                  <a:lnTo>
                    <a:pt x="482849" y="310241"/>
                  </a:lnTo>
                  <a:lnTo>
                    <a:pt x="482912" y="310973"/>
                  </a:lnTo>
                  <a:lnTo>
                    <a:pt x="482742" y="311532"/>
                  </a:lnTo>
                  <a:lnTo>
                    <a:pt x="482118" y="312369"/>
                  </a:lnTo>
                  <a:lnTo>
                    <a:pt x="480437" y="313553"/>
                  </a:lnTo>
                  <a:lnTo>
                    <a:pt x="479979" y="314092"/>
                  </a:lnTo>
                  <a:lnTo>
                    <a:pt x="479720" y="314561"/>
                  </a:lnTo>
                  <a:lnTo>
                    <a:pt x="479592" y="315021"/>
                  </a:lnTo>
                  <a:lnTo>
                    <a:pt x="479566" y="315411"/>
                  </a:lnTo>
                  <a:lnTo>
                    <a:pt x="479801" y="316244"/>
                  </a:lnTo>
                  <a:lnTo>
                    <a:pt x="480374" y="317384"/>
                  </a:lnTo>
                  <a:lnTo>
                    <a:pt x="480501" y="317737"/>
                  </a:lnTo>
                  <a:lnTo>
                    <a:pt x="480882" y="319651"/>
                  </a:lnTo>
                  <a:lnTo>
                    <a:pt x="480851" y="321244"/>
                  </a:lnTo>
                  <a:lnTo>
                    <a:pt x="480793" y="321629"/>
                  </a:lnTo>
                  <a:lnTo>
                    <a:pt x="479974" y="322958"/>
                  </a:lnTo>
                  <a:lnTo>
                    <a:pt x="477297" y="325758"/>
                  </a:lnTo>
                  <a:lnTo>
                    <a:pt x="477023" y="326325"/>
                  </a:lnTo>
                  <a:lnTo>
                    <a:pt x="476856" y="327158"/>
                  </a:lnTo>
                  <a:lnTo>
                    <a:pt x="476836" y="327582"/>
                  </a:lnTo>
                  <a:lnTo>
                    <a:pt x="477264" y="328467"/>
                  </a:lnTo>
                  <a:lnTo>
                    <a:pt x="477616" y="328981"/>
                  </a:lnTo>
                  <a:lnTo>
                    <a:pt x="479076" y="330311"/>
                  </a:lnTo>
                  <a:lnTo>
                    <a:pt x="479337" y="330496"/>
                  </a:lnTo>
                  <a:lnTo>
                    <a:pt x="480160" y="330830"/>
                  </a:lnTo>
                  <a:lnTo>
                    <a:pt x="481580" y="332649"/>
                  </a:lnTo>
                  <a:lnTo>
                    <a:pt x="481867" y="332948"/>
                  </a:lnTo>
                  <a:lnTo>
                    <a:pt x="482010" y="333037"/>
                  </a:lnTo>
                  <a:lnTo>
                    <a:pt x="482257" y="333192"/>
                  </a:lnTo>
                  <a:lnTo>
                    <a:pt x="482603" y="333942"/>
                  </a:lnTo>
                  <a:lnTo>
                    <a:pt x="482656" y="334262"/>
                  </a:lnTo>
                  <a:lnTo>
                    <a:pt x="482584" y="335199"/>
                  </a:lnTo>
                  <a:lnTo>
                    <a:pt x="482417" y="335552"/>
                  </a:lnTo>
                  <a:lnTo>
                    <a:pt x="481899" y="336014"/>
                  </a:lnTo>
                  <a:lnTo>
                    <a:pt x="481317" y="336357"/>
                  </a:lnTo>
                  <a:lnTo>
                    <a:pt x="480530" y="336631"/>
                  </a:lnTo>
                  <a:lnTo>
                    <a:pt x="480269" y="336841"/>
                  </a:lnTo>
                  <a:lnTo>
                    <a:pt x="479578" y="337541"/>
                  </a:lnTo>
                  <a:lnTo>
                    <a:pt x="479407" y="337856"/>
                  </a:lnTo>
                  <a:lnTo>
                    <a:pt x="479310" y="338657"/>
                  </a:lnTo>
                  <a:lnTo>
                    <a:pt x="479338" y="339148"/>
                  </a:lnTo>
                  <a:lnTo>
                    <a:pt x="479422" y="339832"/>
                  </a:lnTo>
                  <a:lnTo>
                    <a:pt x="479956" y="342088"/>
                  </a:lnTo>
                  <a:lnTo>
                    <a:pt x="480101" y="343577"/>
                  </a:lnTo>
                  <a:lnTo>
                    <a:pt x="479899" y="344469"/>
                  </a:lnTo>
                  <a:lnTo>
                    <a:pt x="479896" y="345069"/>
                  </a:lnTo>
                  <a:lnTo>
                    <a:pt x="479959" y="345225"/>
                  </a:lnTo>
                  <a:lnTo>
                    <a:pt x="479971" y="345642"/>
                  </a:lnTo>
                  <a:lnTo>
                    <a:pt x="479726" y="347461"/>
                  </a:lnTo>
                  <a:lnTo>
                    <a:pt x="479407" y="348472"/>
                  </a:lnTo>
                  <a:lnTo>
                    <a:pt x="478190" y="349282"/>
                  </a:lnTo>
                  <a:lnTo>
                    <a:pt x="477711" y="349369"/>
                  </a:lnTo>
                  <a:lnTo>
                    <a:pt x="476583" y="349321"/>
                  </a:lnTo>
                  <a:lnTo>
                    <a:pt x="475308" y="349510"/>
                  </a:lnTo>
                  <a:lnTo>
                    <a:pt x="474426" y="349864"/>
                  </a:lnTo>
                  <a:lnTo>
                    <a:pt x="473663" y="350388"/>
                  </a:lnTo>
                  <a:lnTo>
                    <a:pt x="473318" y="350778"/>
                  </a:lnTo>
                  <a:lnTo>
                    <a:pt x="472700" y="351739"/>
                  </a:lnTo>
                  <a:lnTo>
                    <a:pt x="470165" y="354705"/>
                  </a:lnTo>
                  <a:lnTo>
                    <a:pt x="469419" y="355826"/>
                  </a:lnTo>
                  <a:lnTo>
                    <a:pt x="468571" y="356913"/>
                  </a:lnTo>
                  <a:lnTo>
                    <a:pt x="468061" y="357902"/>
                  </a:lnTo>
                  <a:lnTo>
                    <a:pt x="467770" y="358273"/>
                  </a:lnTo>
                  <a:lnTo>
                    <a:pt x="466611" y="359425"/>
                  </a:lnTo>
                  <a:lnTo>
                    <a:pt x="465532" y="360722"/>
                  </a:lnTo>
                  <a:lnTo>
                    <a:pt x="465183" y="361247"/>
                  </a:lnTo>
                  <a:lnTo>
                    <a:pt x="464972" y="361848"/>
                  </a:lnTo>
                  <a:lnTo>
                    <a:pt x="464667" y="362401"/>
                  </a:lnTo>
                  <a:lnTo>
                    <a:pt x="463848" y="363318"/>
                  </a:lnTo>
                  <a:lnTo>
                    <a:pt x="463254" y="363985"/>
                  </a:lnTo>
                  <a:lnTo>
                    <a:pt x="462803" y="364723"/>
                  </a:lnTo>
                  <a:lnTo>
                    <a:pt x="462644" y="365138"/>
                  </a:lnTo>
                  <a:lnTo>
                    <a:pt x="461876" y="366256"/>
                  </a:lnTo>
                  <a:lnTo>
                    <a:pt x="460910" y="367437"/>
                  </a:lnTo>
                  <a:lnTo>
                    <a:pt x="460476" y="368460"/>
                  </a:lnTo>
                  <a:lnTo>
                    <a:pt x="459074" y="370605"/>
                  </a:lnTo>
                  <a:lnTo>
                    <a:pt x="458276" y="372210"/>
                  </a:lnTo>
                  <a:lnTo>
                    <a:pt x="457217" y="375521"/>
                  </a:lnTo>
                  <a:lnTo>
                    <a:pt x="456727" y="376880"/>
                  </a:lnTo>
                  <a:lnTo>
                    <a:pt x="456476" y="377580"/>
                  </a:lnTo>
                  <a:lnTo>
                    <a:pt x="456154" y="378234"/>
                  </a:lnTo>
                  <a:lnTo>
                    <a:pt x="455786" y="378763"/>
                  </a:lnTo>
                  <a:lnTo>
                    <a:pt x="455605" y="378974"/>
                  </a:lnTo>
                  <a:lnTo>
                    <a:pt x="455224" y="379236"/>
                  </a:lnTo>
                  <a:lnTo>
                    <a:pt x="453630" y="379608"/>
                  </a:lnTo>
                  <a:lnTo>
                    <a:pt x="452453" y="380113"/>
                  </a:lnTo>
                  <a:lnTo>
                    <a:pt x="451710" y="380545"/>
                  </a:lnTo>
                  <a:lnTo>
                    <a:pt x="450774" y="381316"/>
                  </a:lnTo>
                  <a:lnTo>
                    <a:pt x="450549" y="381593"/>
                  </a:lnTo>
                  <a:lnTo>
                    <a:pt x="450214" y="382071"/>
                  </a:lnTo>
                  <a:lnTo>
                    <a:pt x="449865" y="383203"/>
                  </a:lnTo>
                  <a:lnTo>
                    <a:pt x="448991" y="384591"/>
                  </a:lnTo>
                  <a:lnTo>
                    <a:pt x="448569" y="385340"/>
                  </a:lnTo>
                  <a:lnTo>
                    <a:pt x="448325" y="385927"/>
                  </a:lnTo>
                  <a:lnTo>
                    <a:pt x="448126" y="386497"/>
                  </a:lnTo>
                  <a:lnTo>
                    <a:pt x="448098" y="386731"/>
                  </a:lnTo>
                  <a:lnTo>
                    <a:pt x="448287" y="387432"/>
                  </a:lnTo>
                  <a:lnTo>
                    <a:pt x="448305" y="388047"/>
                  </a:lnTo>
                  <a:lnTo>
                    <a:pt x="448206" y="388411"/>
                  </a:lnTo>
                  <a:lnTo>
                    <a:pt x="447809" y="388939"/>
                  </a:lnTo>
                  <a:lnTo>
                    <a:pt x="447391" y="389224"/>
                  </a:lnTo>
                  <a:lnTo>
                    <a:pt x="447147" y="389284"/>
                  </a:lnTo>
                  <a:lnTo>
                    <a:pt x="444997" y="389033"/>
                  </a:lnTo>
                  <a:lnTo>
                    <a:pt x="444193" y="389217"/>
                  </a:lnTo>
                  <a:lnTo>
                    <a:pt x="443080" y="389905"/>
                  </a:lnTo>
                  <a:lnTo>
                    <a:pt x="441877" y="390233"/>
                  </a:lnTo>
                  <a:lnTo>
                    <a:pt x="441376" y="390639"/>
                  </a:lnTo>
                  <a:lnTo>
                    <a:pt x="440850" y="391407"/>
                  </a:lnTo>
                  <a:lnTo>
                    <a:pt x="439171" y="392431"/>
                  </a:lnTo>
                  <a:lnTo>
                    <a:pt x="438453" y="393130"/>
                  </a:lnTo>
                  <a:lnTo>
                    <a:pt x="437032" y="394760"/>
                  </a:lnTo>
                  <a:lnTo>
                    <a:pt x="436374" y="395338"/>
                  </a:lnTo>
                  <a:lnTo>
                    <a:pt x="435455" y="396304"/>
                  </a:lnTo>
                  <a:lnTo>
                    <a:pt x="434789" y="397130"/>
                  </a:lnTo>
                  <a:lnTo>
                    <a:pt x="434293" y="397556"/>
                  </a:lnTo>
                  <a:lnTo>
                    <a:pt x="433313" y="398114"/>
                  </a:lnTo>
                  <a:lnTo>
                    <a:pt x="431733" y="398557"/>
                  </a:lnTo>
                  <a:lnTo>
                    <a:pt x="431217" y="398701"/>
                  </a:lnTo>
                  <a:lnTo>
                    <a:pt x="430791" y="398718"/>
                  </a:lnTo>
                  <a:lnTo>
                    <a:pt x="430210" y="398615"/>
                  </a:lnTo>
                  <a:lnTo>
                    <a:pt x="429325" y="397968"/>
                  </a:lnTo>
                  <a:lnTo>
                    <a:pt x="428967" y="397599"/>
                  </a:lnTo>
                  <a:lnTo>
                    <a:pt x="428636" y="397082"/>
                  </a:lnTo>
                  <a:lnTo>
                    <a:pt x="427747" y="395197"/>
                  </a:lnTo>
                  <a:lnTo>
                    <a:pt x="427326" y="394121"/>
                  </a:lnTo>
                  <a:lnTo>
                    <a:pt x="426605" y="392578"/>
                  </a:lnTo>
                  <a:lnTo>
                    <a:pt x="425767" y="391749"/>
                  </a:lnTo>
                  <a:lnTo>
                    <a:pt x="424741" y="391068"/>
                  </a:lnTo>
                  <a:lnTo>
                    <a:pt x="423713" y="390501"/>
                  </a:lnTo>
                  <a:lnTo>
                    <a:pt x="422852" y="390188"/>
                  </a:lnTo>
                  <a:lnTo>
                    <a:pt x="421584" y="390124"/>
                  </a:lnTo>
                  <a:lnTo>
                    <a:pt x="420538" y="390470"/>
                  </a:lnTo>
                  <a:lnTo>
                    <a:pt x="419378" y="391492"/>
                  </a:lnTo>
                  <a:lnTo>
                    <a:pt x="418859" y="392120"/>
                  </a:lnTo>
                  <a:lnTo>
                    <a:pt x="418035" y="393829"/>
                  </a:lnTo>
                  <a:lnTo>
                    <a:pt x="417488" y="394760"/>
                  </a:lnTo>
                  <a:lnTo>
                    <a:pt x="416176" y="396604"/>
                  </a:lnTo>
                  <a:lnTo>
                    <a:pt x="415177" y="397701"/>
                  </a:lnTo>
                  <a:lnTo>
                    <a:pt x="414102" y="398698"/>
                  </a:lnTo>
                  <a:lnTo>
                    <a:pt x="413049" y="399384"/>
                  </a:lnTo>
                  <a:lnTo>
                    <a:pt x="412300" y="400313"/>
                  </a:lnTo>
                  <a:lnTo>
                    <a:pt x="410950" y="402650"/>
                  </a:lnTo>
                  <a:lnTo>
                    <a:pt x="410914" y="403850"/>
                  </a:lnTo>
                  <a:lnTo>
                    <a:pt x="411180" y="405729"/>
                  </a:lnTo>
                  <a:lnTo>
                    <a:pt x="411229" y="409303"/>
                  </a:lnTo>
                  <a:lnTo>
                    <a:pt x="411649" y="411872"/>
                  </a:lnTo>
                  <a:lnTo>
                    <a:pt x="411550" y="412709"/>
                  </a:lnTo>
                  <a:lnTo>
                    <a:pt x="411300" y="413200"/>
                  </a:lnTo>
                  <a:lnTo>
                    <a:pt x="409556" y="413340"/>
                  </a:lnTo>
                  <a:lnTo>
                    <a:pt x="409191" y="413248"/>
                  </a:lnTo>
                  <a:lnTo>
                    <a:pt x="408363" y="412853"/>
                  </a:lnTo>
                  <a:lnTo>
                    <a:pt x="407391" y="412700"/>
                  </a:lnTo>
                  <a:lnTo>
                    <a:pt x="406811" y="412723"/>
                  </a:lnTo>
                  <a:lnTo>
                    <a:pt x="406213" y="412930"/>
                  </a:lnTo>
                  <a:lnTo>
                    <a:pt x="405425" y="413319"/>
                  </a:lnTo>
                  <a:lnTo>
                    <a:pt x="402883" y="413224"/>
                  </a:lnTo>
                  <a:lnTo>
                    <a:pt x="401425" y="413450"/>
                  </a:lnTo>
                  <a:lnTo>
                    <a:pt x="399884" y="413921"/>
                  </a:lnTo>
                  <a:lnTo>
                    <a:pt x="399025" y="414397"/>
                  </a:lnTo>
                  <a:lnTo>
                    <a:pt x="398501" y="414907"/>
                  </a:lnTo>
                  <a:lnTo>
                    <a:pt x="397965" y="415729"/>
                  </a:lnTo>
                  <a:lnTo>
                    <a:pt x="397746" y="416186"/>
                  </a:lnTo>
                  <a:lnTo>
                    <a:pt x="397414" y="417167"/>
                  </a:lnTo>
                  <a:lnTo>
                    <a:pt x="397551" y="418380"/>
                  </a:lnTo>
                  <a:lnTo>
                    <a:pt x="397655" y="418753"/>
                  </a:lnTo>
                  <a:lnTo>
                    <a:pt x="397838" y="419209"/>
                  </a:lnTo>
                  <a:lnTo>
                    <a:pt x="398401" y="420123"/>
                  </a:lnTo>
                  <a:lnTo>
                    <a:pt x="398675" y="420964"/>
                  </a:lnTo>
                  <a:lnTo>
                    <a:pt x="398699" y="421287"/>
                  </a:lnTo>
                  <a:lnTo>
                    <a:pt x="398618" y="421525"/>
                  </a:lnTo>
                  <a:lnTo>
                    <a:pt x="398428" y="421906"/>
                  </a:lnTo>
                  <a:lnTo>
                    <a:pt x="397800" y="422500"/>
                  </a:lnTo>
                  <a:lnTo>
                    <a:pt x="396637" y="422939"/>
                  </a:lnTo>
                  <a:lnTo>
                    <a:pt x="395154" y="423698"/>
                  </a:lnTo>
                  <a:lnTo>
                    <a:pt x="395017" y="423836"/>
                  </a:lnTo>
                  <a:lnTo>
                    <a:pt x="394761" y="424354"/>
                  </a:lnTo>
                  <a:lnTo>
                    <a:pt x="394527" y="425292"/>
                  </a:lnTo>
                  <a:lnTo>
                    <a:pt x="394488" y="426730"/>
                  </a:lnTo>
                  <a:lnTo>
                    <a:pt x="394405" y="427107"/>
                  </a:lnTo>
                  <a:lnTo>
                    <a:pt x="394009" y="427807"/>
                  </a:lnTo>
                  <a:lnTo>
                    <a:pt x="393151" y="428416"/>
                  </a:lnTo>
                  <a:lnTo>
                    <a:pt x="392870" y="428734"/>
                  </a:lnTo>
                  <a:lnTo>
                    <a:pt x="392628" y="429395"/>
                  </a:lnTo>
                  <a:lnTo>
                    <a:pt x="392659" y="429874"/>
                  </a:lnTo>
                  <a:lnTo>
                    <a:pt x="393027" y="430677"/>
                  </a:lnTo>
                  <a:lnTo>
                    <a:pt x="394677" y="433837"/>
                  </a:lnTo>
                  <a:lnTo>
                    <a:pt x="394956" y="434756"/>
                  </a:lnTo>
                  <a:lnTo>
                    <a:pt x="394924" y="435224"/>
                  </a:lnTo>
                  <a:lnTo>
                    <a:pt x="395085" y="436380"/>
                  </a:lnTo>
                  <a:lnTo>
                    <a:pt x="395216" y="436967"/>
                  </a:lnTo>
                  <a:lnTo>
                    <a:pt x="395734" y="438376"/>
                  </a:lnTo>
                  <a:lnTo>
                    <a:pt x="395896" y="439870"/>
                  </a:lnTo>
                  <a:lnTo>
                    <a:pt x="395898" y="440496"/>
                  </a:lnTo>
                  <a:lnTo>
                    <a:pt x="395824" y="441150"/>
                  </a:lnTo>
                  <a:lnTo>
                    <a:pt x="395688" y="441575"/>
                  </a:lnTo>
                  <a:lnTo>
                    <a:pt x="395250" y="442470"/>
                  </a:lnTo>
                  <a:lnTo>
                    <a:pt x="394448" y="443472"/>
                  </a:lnTo>
                  <a:lnTo>
                    <a:pt x="394038" y="443854"/>
                  </a:lnTo>
                  <a:lnTo>
                    <a:pt x="392922" y="444581"/>
                  </a:lnTo>
                  <a:lnTo>
                    <a:pt x="392266" y="444737"/>
                  </a:lnTo>
                  <a:lnTo>
                    <a:pt x="391792" y="444742"/>
                  </a:lnTo>
                  <a:lnTo>
                    <a:pt x="391178" y="444668"/>
                  </a:lnTo>
                  <a:lnTo>
                    <a:pt x="390269" y="444359"/>
                  </a:lnTo>
                  <a:lnTo>
                    <a:pt x="389693" y="444308"/>
                  </a:lnTo>
                  <a:lnTo>
                    <a:pt x="389150" y="444384"/>
                  </a:lnTo>
                  <a:lnTo>
                    <a:pt x="388852" y="444539"/>
                  </a:lnTo>
                  <a:lnTo>
                    <a:pt x="388690" y="444746"/>
                  </a:lnTo>
                  <a:lnTo>
                    <a:pt x="388590" y="445180"/>
                  </a:lnTo>
                  <a:lnTo>
                    <a:pt x="388699" y="446027"/>
                  </a:lnTo>
                  <a:lnTo>
                    <a:pt x="388975" y="447113"/>
                  </a:lnTo>
                  <a:lnTo>
                    <a:pt x="389321" y="447994"/>
                  </a:lnTo>
                  <a:lnTo>
                    <a:pt x="389733" y="448581"/>
                  </a:lnTo>
                  <a:lnTo>
                    <a:pt x="390547" y="449562"/>
                  </a:lnTo>
                  <a:lnTo>
                    <a:pt x="390951" y="449896"/>
                  </a:lnTo>
                  <a:lnTo>
                    <a:pt x="391859" y="450432"/>
                  </a:lnTo>
                  <a:lnTo>
                    <a:pt x="392712" y="450850"/>
                  </a:lnTo>
                  <a:lnTo>
                    <a:pt x="394510" y="452096"/>
                  </a:lnTo>
                  <a:lnTo>
                    <a:pt x="395293" y="452888"/>
                  </a:lnTo>
                  <a:lnTo>
                    <a:pt x="395747" y="453512"/>
                  </a:lnTo>
                  <a:lnTo>
                    <a:pt x="395961" y="454773"/>
                  </a:lnTo>
                  <a:lnTo>
                    <a:pt x="395958" y="455370"/>
                  </a:lnTo>
                  <a:lnTo>
                    <a:pt x="395789" y="455767"/>
                  </a:lnTo>
                  <a:lnTo>
                    <a:pt x="395330" y="456332"/>
                  </a:lnTo>
                  <a:lnTo>
                    <a:pt x="395173" y="456831"/>
                  </a:lnTo>
                  <a:lnTo>
                    <a:pt x="395093" y="457377"/>
                  </a:lnTo>
                  <a:lnTo>
                    <a:pt x="395083" y="458119"/>
                  </a:lnTo>
                  <a:lnTo>
                    <a:pt x="395188" y="458563"/>
                  </a:lnTo>
                  <a:lnTo>
                    <a:pt x="395303" y="458739"/>
                  </a:lnTo>
                  <a:lnTo>
                    <a:pt x="395031" y="459973"/>
                  </a:lnTo>
                  <a:lnTo>
                    <a:pt x="395005" y="461146"/>
                  </a:lnTo>
                  <a:lnTo>
                    <a:pt x="395274" y="461989"/>
                  </a:lnTo>
                  <a:lnTo>
                    <a:pt x="395563" y="462400"/>
                  </a:lnTo>
                  <a:lnTo>
                    <a:pt x="396218" y="462922"/>
                  </a:lnTo>
                  <a:lnTo>
                    <a:pt x="396770" y="463267"/>
                  </a:lnTo>
                  <a:lnTo>
                    <a:pt x="398490" y="464698"/>
                  </a:lnTo>
                  <a:lnTo>
                    <a:pt x="398674" y="465205"/>
                  </a:lnTo>
                  <a:lnTo>
                    <a:pt x="398544" y="466062"/>
                  </a:lnTo>
                  <a:lnTo>
                    <a:pt x="398428" y="466397"/>
                  </a:lnTo>
                  <a:lnTo>
                    <a:pt x="398169" y="466696"/>
                  </a:lnTo>
                  <a:lnTo>
                    <a:pt x="397796" y="466934"/>
                  </a:lnTo>
                  <a:lnTo>
                    <a:pt x="397403" y="467033"/>
                  </a:lnTo>
                  <a:lnTo>
                    <a:pt x="396907" y="467083"/>
                  </a:lnTo>
                  <a:lnTo>
                    <a:pt x="396056" y="466953"/>
                  </a:lnTo>
                  <a:lnTo>
                    <a:pt x="395526" y="466835"/>
                  </a:lnTo>
                  <a:lnTo>
                    <a:pt x="394556" y="466401"/>
                  </a:lnTo>
                  <a:lnTo>
                    <a:pt x="394161" y="466126"/>
                  </a:lnTo>
                  <a:lnTo>
                    <a:pt x="392824" y="464919"/>
                  </a:lnTo>
                  <a:lnTo>
                    <a:pt x="391812" y="464485"/>
                  </a:lnTo>
                  <a:lnTo>
                    <a:pt x="391175" y="464467"/>
                  </a:lnTo>
                  <a:lnTo>
                    <a:pt x="390584" y="464628"/>
                  </a:lnTo>
                  <a:lnTo>
                    <a:pt x="390339" y="464775"/>
                  </a:lnTo>
                  <a:lnTo>
                    <a:pt x="389923" y="465173"/>
                  </a:lnTo>
                  <a:lnTo>
                    <a:pt x="389345" y="466249"/>
                  </a:lnTo>
                  <a:lnTo>
                    <a:pt x="388827" y="467588"/>
                  </a:lnTo>
                  <a:lnTo>
                    <a:pt x="389028" y="469873"/>
                  </a:lnTo>
                  <a:lnTo>
                    <a:pt x="389190" y="470308"/>
                  </a:lnTo>
                  <a:lnTo>
                    <a:pt x="389025" y="471630"/>
                  </a:lnTo>
                  <a:lnTo>
                    <a:pt x="388412" y="473027"/>
                  </a:lnTo>
                  <a:lnTo>
                    <a:pt x="388141" y="473452"/>
                  </a:lnTo>
                  <a:lnTo>
                    <a:pt x="386562" y="475062"/>
                  </a:lnTo>
                  <a:lnTo>
                    <a:pt x="385108" y="476335"/>
                  </a:lnTo>
                  <a:lnTo>
                    <a:pt x="384711" y="476463"/>
                  </a:lnTo>
                  <a:lnTo>
                    <a:pt x="384049" y="476468"/>
                  </a:lnTo>
                  <a:lnTo>
                    <a:pt x="382814" y="476097"/>
                  </a:lnTo>
                  <a:lnTo>
                    <a:pt x="382606" y="476008"/>
                  </a:lnTo>
                  <a:lnTo>
                    <a:pt x="381854" y="475392"/>
                  </a:lnTo>
                  <a:lnTo>
                    <a:pt x="380426" y="474539"/>
                  </a:lnTo>
                  <a:lnTo>
                    <a:pt x="380263" y="474285"/>
                  </a:lnTo>
                  <a:lnTo>
                    <a:pt x="380178" y="474019"/>
                  </a:lnTo>
                  <a:lnTo>
                    <a:pt x="380223" y="473126"/>
                  </a:lnTo>
                  <a:lnTo>
                    <a:pt x="380900" y="471923"/>
                  </a:lnTo>
                  <a:lnTo>
                    <a:pt x="381003" y="471609"/>
                  </a:lnTo>
                  <a:lnTo>
                    <a:pt x="381539" y="470780"/>
                  </a:lnTo>
                  <a:lnTo>
                    <a:pt x="381900" y="470445"/>
                  </a:lnTo>
                  <a:lnTo>
                    <a:pt x="382569" y="469299"/>
                  </a:lnTo>
                  <a:lnTo>
                    <a:pt x="382651" y="469126"/>
                  </a:lnTo>
                  <a:lnTo>
                    <a:pt x="382716" y="468489"/>
                  </a:lnTo>
                  <a:lnTo>
                    <a:pt x="382280" y="467360"/>
                  </a:lnTo>
                  <a:lnTo>
                    <a:pt x="381418" y="466373"/>
                  </a:lnTo>
                  <a:lnTo>
                    <a:pt x="380537" y="465167"/>
                  </a:lnTo>
                  <a:lnTo>
                    <a:pt x="379588" y="463499"/>
                  </a:lnTo>
                  <a:lnTo>
                    <a:pt x="378382" y="462075"/>
                  </a:lnTo>
                  <a:lnTo>
                    <a:pt x="377388" y="460728"/>
                  </a:lnTo>
                  <a:lnTo>
                    <a:pt x="376911" y="460398"/>
                  </a:lnTo>
                  <a:lnTo>
                    <a:pt x="376277" y="460074"/>
                  </a:lnTo>
                  <a:lnTo>
                    <a:pt x="375126" y="459859"/>
                  </a:lnTo>
                  <a:lnTo>
                    <a:pt x="374265" y="460123"/>
                  </a:lnTo>
                  <a:lnTo>
                    <a:pt x="374111" y="460291"/>
                  </a:lnTo>
                  <a:lnTo>
                    <a:pt x="373361" y="460613"/>
                  </a:lnTo>
                  <a:lnTo>
                    <a:pt x="372687" y="460807"/>
                  </a:lnTo>
                  <a:lnTo>
                    <a:pt x="372276" y="460836"/>
                  </a:lnTo>
                  <a:lnTo>
                    <a:pt x="372048" y="460797"/>
                  </a:lnTo>
                  <a:lnTo>
                    <a:pt x="371818" y="460663"/>
                  </a:lnTo>
                  <a:lnTo>
                    <a:pt x="371687" y="460484"/>
                  </a:lnTo>
                  <a:lnTo>
                    <a:pt x="371453" y="459587"/>
                  </a:lnTo>
                  <a:lnTo>
                    <a:pt x="371255" y="459098"/>
                  </a:lnTo>
                  <a:lnTo>
                    <a:pt x="370726" y="458218"/>
                  </a:lnTo>
                  <a:lnTo>
                    <a:pt x="370086" y="457371"/>
                  </a:lnTo>
                  <a:lnTo>
                    <a:pt x="369581" y="456844"/>
                  </a:lnTo>
                  <a:lnTo>
                    <a:pt x="368628" y="456198"/>
                  </a:lnTo>
                  <a:lnTo>
                    <a:pt x="368046" y="456042"/>
                  </a:lnTo>
                  <a:lnTo>
                    <a:pt x="366851" y="456166"/>
                  </a:lnTo>
                  <a:lnTo>
                    <a:pt x="365799" y="456595"/>
                  </a:lnTo>
                  <a:lnTo>
                    <a:pt x="364889" y="457179"/>
                  </a:lnTo>
                  <a:lnTo>
                    <a:pt x="364641" y="457637"/>
                  </a:lnTo>
                  <a:lnTo>
                    <a:pt x="364442" y="458386"/>
                  </a:lnTo>
                  <a:lnTo>
                    <a:pt x="364320" y="460508"/>
                  </a:lnTo>
                  <a:lnTo>
                    <a:pt x="364082" y="461517"/>
                  </a:lnTo>
                  <a:lnTo>
                    <a:pt x="363882" y="461982"/>
                  </a:lnTo>
                  <a:lnTo>
                    <a:pt x="363173" y="462741"/>
                  </a:lnTo>
                  <a:lnTo>
                    <a:pt x="362160" y="463684"/>
                  </a:lnTo>
                  <a:lnTo>
                    <a:pt x="361068" y="464432"/>
                  </a:lnTo>
                  <a:lnTo>
                    <a:pt x="360096" y="465353"/>
                  </a:lnTo>
                  <a:lnTo>
                    <a:pt x="359867" y="465719"/>
                  </a:lnTo>
                  <a:lnTo>
                    <a:pt x="359754" y="466155"/>
                  </a:lnTo>
                  <a:lnTo>
                    <a:pt x="359716" y="467115"/>
                  </a:lnTo>
                  <a:lnTo>
                    <a:pt x="359415" y="468098"/>
                  </a:lnTo>
                  <a:lnTo>
                    <a:pt x="359287" y="468513"/>
                  </a:lnTo>
                  <a:lnTo>
                    <a:pt x="358571" y="470137"/>
                  </a:lnTo>
                  <a:lnTo>
                    <a:pt x="358493" y="470925"/>
                  </a:lnTo>
                  <a:lnTo>
                    <a:pt x="358649" y="471659"/>
                  </a:lnTo>
                  <a:lnTo>
                    <a:pt x="358590" y="472071"/>
                  </a:lnTo>
                  <a:lnTo>
                    <a:pt x="357816" y="473913"/>
                  </a:lnTo>
                  <a:lnTo>
                    <a:pt x="357191" y="475670"/>
                  </a:lnTo>
                  <a:lnTo>
                    <a:pt x="356630" y="476419"/>
                  </a:lnTo>
                  <a:lnTo>
                    <a:pt x="355862" y="477663"/>
                  </a:lnTo>
                  <a:lnTo>
                    <a:pt x="355857" y="478618"/>
                  </a:lnTo>
                  <a:lnTo>
                    <a:pt x="355974" y="479820"/>
                  </a:lnTo>
                  <a:lnTo>
                    <a:pt x="356478" y="480691"/>
                  </a:lnTo>
                  <a:lnTo>
                    <a:pt x="356885" y="481627"/>
                  </a:lnTo>
                  <a:lnTo>
                    <a:pt x="357099" y="482385"/>
                  </a:lnTo>
                  <a:lnTo>
                    <a:pt x="357156" y="484406"/>
                  </a:lnTo>
                  <a:lnTo>
                    <a:pt x="357050" y="486050"/>
                  </a:lnTo>
                  <a:lnTo>
                    <a:pt x="356817" y="486610"/>
                  </a:lnTo>
                  <a:lnTo>
                    <a:pt x="355541" y="488660"/>
                  </a:lnTo>
                  <a:lnTo>
                    <a:pt x="355105" y="489060"/>
                  </a:lnTo>
                  <a:lnTo>
                    <a:pt x="353690" y="490047"/>
                  </a:lnTo>
                  <a:lnTo>
                    <a:pt x="352422" y="490589"/>
                  </a:lnTo>
                  <a:lnTo>
                    <a:pt x="351659" y="491676"/>
                  </a:lnTo>
                  <a:lnTo>
                    <a:pt x="350670" y="492734"/>
                  </a:lnTo>
                  <a:lnTo>
                    <a:pt x="350177" y="493409"/>
                  </a:lnTo>
                  <a:lnTo>
                    <a:pt x="349935" y="493897"/>
                  </a:lnTo>
                  <a:lnTo>
                    <a:pt x="349651" y="495209"/>
                  </a:lnTo>
                  <a:lnTo>
                    <a:pt x="349832" y="496278"/>
                  </a:lnTo>
                  <a:lnTo>
                    <a:pt x="350098" y="497139"/>
                  </a:lnTo>
                  <a:lnTo>
                    <a:pt x="350660" y="497849"/>
                  </a:lnTo>
                  <a:lnTo>
                    <a:pt x="351837" y="498313"/>
                  </a:lnTo>
                  <a:lnTo>
                    <a:pt x="352557" y="498726"/>
                  </a:lnTo>
                  <a:lnTo>
                    <a:pt x="352920" y="499061"/>
                  </a:lnTo>
                  <a:lnTo>
                    <a:pt x="353417" y="499766"/>
                  </a:lnTo>
                  <a:lnTo>
                    <a:pt x="353950" y="501356"/>
                  </a:lnTo>
                  <a:lnTo>
                    <a:pt x="354449" y="501840"/>
                  </a:lnTo>
                  <a:lnTo>
                    <a:pt x="354686" y="502293"/>
                  </a:lnTo>
                  <a:lnTo>
                    <a:pt x="355155" y="503943"/>
                  </a:lnTo>
                  <a:lnTo>
                    <a:pt x="355540" y="504863"/>
                  </a:lnTo>
                  <a:lnTo>
                    <a:pt x="355947" y="505854"/>
                  </a:lnTo>
                  <a:lnTo>
                    <a:pt x="355981" y="506340"/>
                  </a:lnTo>
                  <a:lnTo>
                    <a:pt x="355882" y="507295"/>
                  </a:lnTo>
                  <a:lnTo>
                    <a:pt x="355586" y="509102"/>
                  </a:lnTo>
                  <a:lnTo>
                    <a:pt x="355674" y="510130"/>
                  </a:lnTo>
                  <a:lnTo>
                    <a:pt x="356220" y="511187"/>
                  </a:lnTo>
                  <a:lnTo>
                    <a:pt x="356543" y="512013"/>
                  </a:lnTo>
                  <a:lnTo>
                    <a:pt x="356771" y="513048"/>
                  </a:lnTo>
                  <a:lnTo>
                    <a:pt x="357763" y="514478"/>
                  </a:lnTo>
                  <a:lnTo>
                    <a:pt x="358170" y="515320"/>
                  </a:lnTo>
                  <a:lnTo>
                    <a:pt x="358683" y="516666"/>
                  </a:lnTo>
                  <a:lnTo>
                    <a:pt x="358948" y="517143"/>
                  </a:lnTo>
                  <a:lnTo>
                    <a:pt x="359104" y="517668"/>
                  </a:lnTo>
                  <a:lnTo>
                    <a:pt x="359265" y="518640"/>
                  </a:lnTo>
                  <a:lnTo>
                    <a:pt x="359171" y="520264"/>
                  </a:lnTo>
                  <a:lnTo>
                    <a:pt x="359045" y="520985"/>
                  </a:lnTo>
                  <a:lnTo>
                    <a:pt x="358617" y="521711"/>
                  </a:lnTo>
                  <a:lnTo>
                    <a:pt x="357951" y="522476"/>
                  </a:lnTo>
                  <a:lnTo>
                    <a:pt x="357423" y="522845"/>
                  </a:lnTo>
                  <a:lnTo>
                    <a:pt x="356168" y="523256"/>
                  </a:lnTo>
                  <a:lnTo>
                    <a:pt x="354604" y="523519"/>
                  </a:lnTo>
                  <a:lnTo>
                    <a:pt x="354248" y="523622"/>
                  </a:lnTo>
                  <a:lnTo>
                    <a:pt x="351379" y="523035"/>
                  </a:lnTo>
                  <a:lnTo>
                    <a:pt x="350634" y="523112"/>
                  </a:lnTo>
                  <a:lnTo>
                    <a:pt x="349559" y="523378"/>
                  </a:lnTo>
                  <a:lnTo>
                    <a:pt x="348559" y="523959"/>
                  </a:lnTo>
                  <a:lnTo>
                    <a:pt x="348282" y="524257"/>
                  </a:lnTo>
                  <a:lnTo>
                    <a:pt x="347089" y="526105"/>
                  </a:lnTo>
                  <a:lnTo>
                    <a:pt x="346702" y="526705"/>
                  </a:lnTo>
                  <a:lnTo>
                    <a:pt x="346537" y="527268"/>
                  </a:lnTo>
                  <a:lnTo>
                    <a:pt x="346556" y="527667"/>
                  </a:lnTo>
                  <a:lnTo>
                    <a:pt x="346918" y="529454"/>
                  </a:lnTo>
                  <a:lnTo>
                    <a:pt x="347162" y="532661"/>
                  </a:lnTo>
                  <a:lnTo>
                    <a:pt x="347047" y="533454"/>
                  </a:lnTo>
                  <a:lnTo>
                    <a:pt x="346855" y="534066"/>
                  </a:lnTo>
                  <a:lnTo>
                    <a:pt x="346707" y="535014"/>
                  </a:lnTo>
                  <a:lnTo>
                    <a:pt x="346712" y="535832"/>
                  </a:lnTo>
                  <a:lnTo>
                    <a:pt x="347129" y="537744"/>
                  </a:lnTo>
                  <a:lnTo>
                    <a:pt x="347190" y="538937"/>
                  </a:lnTo>
                  <a:lnTo>
                    <a:pt x="347081" y="539791"/>
                  </a:lnTo>
                  <a:lnTo>
                    <a:pt x="346772" y="540962"/>
                  </a:lnTo>
                  <a:lnTo>
                    <a:pt x="346726" y="542020"/>
                  </a:lnTo>
                  <a:lnTo>
                    <a:pt x="346754" y="543211"/>
                  </a:lnTo>
                  <a:lnTo>
                    <a:pt x="346521" y="544769"/>
                  </a:lnTo>
                  <a:lnTo>
                    <a:pt x="346055" y="546127"/>
                  </a:lnTo>
                  <a:lnTo>
                    <a:pt x="345447" y="546936"/>
                  </a:lnTo>
                  <a:lnTo>
                    <a:pt x="344359" y="547642"/>
                  </a:lnTo>
                  <a:lnTo>
                    <a:pt x="342196" y="548344"/>
                  </a:lnTo>
                  <a:lnTo>
                    <a:pt x="339826" y="549297"/>
                  </a:lnTo>
                  <a:lnTo>
                    <a:pt x="338929" y="549506"/>
                  </a:lnTo>
                  <a:lnTo>
                    <a:pt x="337090" y="549061"/>
                  </a:lnTo>
                  <a:lnTo>
                    <a:pt x="333953" y="550948"/>
                  </a:lnTo>
                  <a:lnTo>
                    <a:pt x="332580" y="551632"/>
                  </a:lnTo>
                  <a:lnTo>
                    <a:pt x="331201" y="552197"/>
                  </a:lnTo>
                  <a:lnTo>
                    <a:pt x="328294" y="553648"/>
                  </a:lnTo>
                  <a:lnTo>
                    <a:pt x="326063" y="555094"/>
                  </a:lnTo>
                  <a:lnTo>
                    <a:pt x="323701" y="556307"/>
                  </a:lnTo>
                  <a:lnTo>
                    <a:pt x="322527" y="556721"/>
                  </a:lnTo>
                  <a:lnTo>
                    <a:pt x="321445" y="556963"/>
                  </a:lnTo>
                  <a:lnTo>
                    <a:pt x="320182" y="556997"/>
                  </a:lnTo>
                  <a:lnTo>
                    <a:pt x="319146" y="556877"/>
                  </a:lnTo>
                  <a:lnTo>
                    <a:pt x="318199" y="556654"/>
                  </a:lnTo>
                  <a:lnTo>
                    <a:pt x="317849" y="556508"/>
                  </a:lnTo>
                  <a:lnTo>
                    <a:pt x="316783" y="555881"/>
                  </a:lnTo>
                  <a:lnTo>
                    <a:pt x="316019" y="555063"/>
                  </a:lnTo>
                  <a:lnTo>
                    <a:pt x="315536" y="554411"/>
                  </a:lnTo>
                  <a:lnTo>
                    <a:pt x="314850" y="552925"/>
                  </a:lnTo>
                  <a:lnTo>
                    <a:pt x="313952" y="549733"/>
                  </a:lnTo>
                  <a:lnTo>
                    <a:pt x="313294" y="548616"/>
                  </a:lnTo>
                  <a:lnTo>
                    <a:pt x="312958" y="548163"/>
                  </a:lnTo>
                  <a:lnTo>
                    <a:pt x="312507" y="547778"/>
                  </a:lnTo>
                  <a:lnTo>
                    <a:pt x="311916" y="547491"/>
                  </a:lnTo>
                  <a:lnTo>
                    <a:pt x="311215" y="547214"/>
                  </a:lnTo>
                  <a:lnTo>
                    <a:pt x="309559" y="546771"/>
                  </a:lnTo>
                  <a:lnTo>
                    <a:pt x="308207" y="546106"/>
                  </a:lnTo>
                  <a:lnTo>
                    <a:pt x="307073" y="545326"/>
                  </a:lnTo>
                  <a:lnTo>
                    <a:pt x="305900" y="544175"/>
                  </a:lnTo>
                  <a:lnTo>
                    <a:pt x="304519" y="542951"/>
                  </a:lnTo>
                  <a:lnTo>
                    <a:pt x="302430" y="540245"/>
                  </a:lnTo>
                  <a:lnTo>
                    <a:pt x="301532" y="539466"/>
                  </a:lnTo>
                  <a:lnTo>
                    <a:pt x="301091" y="539205"/>
                  </a:lnTo>
                  <a:lnTo>
                    <a:pt x="299347" y="538557"/>
                  </a:lnTo>
                  <a:lnTo>
                    <a:pt x="298648" y="538204"/>
                  </a:lnTo>
                  <a:lnTo>
                    <a:pt x="297968" y="537726"/>
                  </a:lnTo>
                  <a:lnTo>
                    <a:pt x="297236" y="537594"/>
                  </a:lnTo>
                  <a:lnTo>
                    <a:pt x="296262" y="537788"/>
                  </a:lnTo>
                  <a:lnTo>
                    <a:pt x="293490" y="538017"/>
                  </a:lnTo>
                  <a:lnTo>
                    <a:pt x="291729" y="538499"/>
                  </a:lnTo>
                  <a:lnTo>
                    <a:pt x="290537" y="538549"/>
                  </a:lnTo>
                  <a:lnTo>
                    <a:pt x="289289" y="538264"/>
                  </a:lnTo>
                  <a:lnTo>
                    <a:pt x="287310" y="537452"/>
                  </a:lnTo>
                  <a:lnTo>
                    <a:pt x="286794" y="537240"/>
                  </a:lnTo>
                  <a:lnTo>
                    <a:pt x="284286" y="535632"/>
                  </a:lnTo>
                  <a:lnTo>
                    <a:pt x="283637" y="535034"/>
                  </a:lnTo>
                  <a:lnTo>
                    <a:pt x="283212" y="534460"/>
                  </a:lnTo>
                  <a:lnTo>
                    <a:pt x="282535" y="533202"/>
                  </a:lnTo>
                  <a:lnTo>
                    <a:pt x="281989" y="531931"/>
                  </a:lnTo>
                  <a:lnTo>
                    <a:pt x="281651" y="530889"/>
                  </a:lnTo>
                  <a:lnTo>
                    <a:pt x="281263" y="529155"/>
                  </a:lnTo>
                  <a:lnTo>
                    <a:pt x="281020" y="527229"/>
                  </a:lnTo>
                  <a:lnTo>
                    <a:pt x="280343" y="525208"/>
                  </a:lnTo>
                  <a:lnTo>
                    <a:pt x="279698" y="523985"/>
                  </a:lnTo>
                  <a:lnTo>
                    <a:pt x="278781" y="522804"/>
                  </a:lnTo>
                  <a:lnTo>
                    <a:pt x="278074" y="522223"/>
                  </a:lnTo>
                  <a:lnTo>
                    <a:pt x="277601" y="521203"/>
                  </a:lnTo>
                  <a:lnTo>
                    <a:pt x="277516" y="520145"/>
                  </a:lnTo>
                  <a:lnTo>
                    <a:pt x="277525" y="519013"/>
                  </a:lnTo>
                  <a:lnTo>
                    <a:pt x="277686" y="516994"/>
                  </a:lnTo>
                  <a:lnTo>
                    <a:pt x="277692" y="516443"/>
                  </a:lnTo>
                  <a:lnTo>
                    <a:pt x="277610" y="515548"/>
                  </a:lnTo>
                  <a:lnTo>
                    <a:pt x="277197" y="513946"/>
                  </a:lnTo>
                  <a:lnTo>
                    <a:pt x="276977" y="513505"/>
                  </a:lnTo>
                  <a:lnTo>
                    <a:pt x="276714" y="513124"/>
                  </a:lnTo>
                  <a:lnTo>
                    <a:pt x="276542" y="512873"/>
                  </a:lnTo>
                  <a:lnTo>
                    <a:pt x="275993" y="512334"/>
                  </a:lnTo>
                  <a:lnTo>
                    <a:pt x="274789" y="511838"/>
                  </a:lnTo>
                  <a:lnTo>
                    <a:pt x="274211" y="511854"/>
                  </a:lnTo>
                  <a:lnTo>
                    <a:pt x="271016" y="513320"/>
                  </a:lnTo>
                  <a:lnTo>
                    <a:pt x="268965" y="514650"/>
                  </a:lnTo>
                  <a:lnTo>
                    <a:pt x="267367" y="516134"/>
                  </a:lnTo>
                  <a:lnTo>
                    <a:pt x="266396" y="517207"/>
                  </a:lnTo>
                  <a:lnTo>
                    <a:pt x="265246" y="517802"/>
                  </a:lnTo>
                  <a:lnTo>
                    <a:pt x="264480" y="517877"/>
                  </a:lnTo>
                  <a:lnTo>
                    <a:pt x="263532" y="517681"/>
                  </a:lnTo>
                  <a:lnTo>
                    <a:pt x="262913" y="517658"/>
                  </a:lnTo>
                  <a:lnTo>
                    <a:pt x="261478" y="517779"/>
                  </a:lnTo>
                  <a:lnTo>
                    <a:pt x="260380" y="518138"/>
                  </a:lnTo>
                  <a:lnTo>
                    <a:pt x="259718" y="518485"/>
                  </a:lnTo>
                  <a:lnTo>
                    <a:pt x="259416" y="518767"/>
                  </a:lnTo>
                  <a:lnTo>
                    <a:pt x="259215" y="519059"/>
                  </a:lnTo>
                  <a:lnTo>
                    <a:pt x="258963" y="519642"/>
                  </a:lnTo>
                  <a:lnTo>
                    <a:pt x="258766" y="520233"/>
                  </a:lnTo>
                  <a:lnTo>
                    <a:pt x="258505" y="521472"/>
                  </a:lnTo>
                  <a:lnTo>
                    <a:pt x="258296" y="521918"/>
                  </a:lnTo>
                  <a:lnTo>
                    <a:pt x="257564" y="523475"/>
                  </a:lnTo>
                  <a:lnTo>
                    <a:pt x="256445" y="524667"/>
                  </a:lnTo>
                  <a:lnTo>
                    <a:pt x="254363" y="526161"/>
                  </a:lnTo>
                  <a:lnTo>
                    <a:pt x="252345" y="527032"/>
                  </a:lnTo>
                  <a:lnTo>
                    <a:pt x="251860" y="527419"/>
                  </a:lnTo>
                  <a:lnTo>
                    <a:pt x="251379" y="528018"/>
                  </a:lnTo>
                  <a:lnTo>
                    <a:pt x="250881" y="528929"/>
                  </a:lnTo>
                  <a:lnTo>
                    <a:pt x="250502" y="530010"/>
                  </a:lnTo>
                  <a:lnTo>
                    <a:pt x="250386" y="532103"/>
                  </a:lnTo>
                  <a:lnTo>
                    <a:pt x="250195" y="532878"/>
                  </a:lnTo>
                  <a:lnTo>
                    <a:pt x="249695" y="534220"/>
                  </a:lnTo>
                  <a:lnTo>
                    <a:pt x="249371" y="534780"/>
                  </a:lnTo>
                  <a:lnTo>
                    <a:pt x="248959" y="535321"/>
                  </a:lnTo>
                  <a:lnTo>
                    <a:pt x="247459" y="536224"/>
                  </a:lnTo>
                  <a:lnTo>
                    <a:pt x="246581" y="536429"/>
                  </a:lnTo>
                  <a:lnTo>
                    <a:pt x="245680" y="536540"/>
                  </a:lnTo>
                  <a:lnTo>
                    <a:pt x="243608" y="537251"/>
                  </a:lnTo>
                  <a:lnTo>
                    <a:pt x="242367" y="537536"/>
                  </a:lnTo>
                  <a:lnTo>
                    <a:pt x="241357" y="537449"/>
                  </a:lnTo>
                  <a:lnTo>
                    <a:pt x="239864" y="536847"/>
                  </a:lnTo>
                  <a:lnTo>
                    <a:pt x="238729" y="536512"/>
                  </a:lnTo>
                  <a:lnTo>
                    <a:pt x="237899" y="536487"/>
                  </a:lnTo>
                  <a:lnTo>
                    <a:pt x="237225" y="536686"/>
                  </a:lnTo>
                  <a:lnTo>
                    <a:pt x="236635" y="537031"/>
                  </a:lnTo>
                  <a:lnTo>
                    <a:pt x="236304" y="537500"/>
                  </a:lnTo>
                  <a:lnTo>
                    <a:pt x="235573" y="537712"/>
                  </a:lnTo>
                  <a:lnTo>
                    <a:pt x="235271" y="537935"/>
                  </a:lnTo>
                  <a:lnTo>
                    <a:pt x="234926" y="538480"/>
                  </a:lnTo>
                  <a:lnTo>
                    <a:pt x="234902" y="538947"/>
                  </a:lnTo>
                  <a:lnTo>
                    <a:pt x="233206" y="541562"/>
                  </a:lnTo>
                  <a:lnTo>
                    <a:pt x="232964" y="541787"/>
                  </a:lnTo>
                  <a:lnTo>
                    <a:pt x="232391" y="542080"/>
                  </a:lnTo>
                  <a:lnTo>
                    <a:pt x="231474" y="541983"/>
                  </a:lnTo>
                  <a:lnTo>
                    <a:pt x="230748" y="541699"/>
                  </a:lnTo>
                  <a:lnTo>
                    <a:pt x="230282" y="541400"/>
                  </a:lnTo>
                  <a:lnTo>
                    <a:pt x="229459" y="540643"/>
                  </a:lnTo>
                  <a:lnTo>
                    <a:pt x="229216" y="540235"/>
                  </a:lnTo>
                  <a:lnTo>
                    <a:pt x="229019" y="539698"/>
                  </a:lnTo>
                  <a:lnTo>
                    <a:pt x="228824" y="538736"/>
                  </a:lnTo>
                  <a:lnTo>
                    <a:pt x="228440" y="537620"/>
                  </a:lnTo>
                  <a:lnTo>
                    <a:pt x="227692" y="536711"/>
                  </a:lnTo>
                  <a:lnTo>
                    <a:pt x="226108" y="535733"/>
                  </a:lnTo>
                  <a:lnTo>
                    <a:pt x="224057" y="534803"/>
                  </a:lnTo>
                  <a:lnTo>
                    <a:pt x="222798" y="534320"/>
                  </a:lnTo>
                  <a:lnTo>
                    <a:pt x="221639" y="534058"/>
                  </a:lnTo>
                  <a:lnTo>
                    <a:pt x="220642" y="533956"/>
                  </a:lnTo>
                  <a:lnTo>
                    <a:pt x="217470" y="533937"/>
                  </a:lnTo>
                  <a:lnTo>
                    <a:pt x="216502" y="533796"/>
                  </a:lnTo>
                  <a:lnTo>
                    <a:pt x="214187" y="534004"/>
                  </a:lnTo>
                  <a:lnTo>
                    <a:pt x="213422" y="534002"/>
                  </a:lnTo>
                  <a:lnTo>
                    <a:pt x="212195" y="533617"/>
                  </a:lnTo>
                  <a:lnTo>
                    <a:pt x="211890" y="533715"/>
                  </a:lnTo>
                  <a:lnTo>
                    <a:pt x="210913" y="533585"/>
                  </a:lnTo>
                  <a:lnTo>
                    <a:pt x="210390" y="533269"/>
                  </a:lnTo>
                  <a:lnTo>
                    <a:pt x="209816" y="532740"/>
                  </a:lnTo>
                  <a:lnTo>
                    <a:pt x="208504" y="531771"/>
                  </a:lnTo>
                  <a:lnTo>
                    <a:pt x="207636" y="531293"/>
                  </a:lnTo>
                  <a:lnTo>
                    <a:pt x="206275" y="530742"/>
                  </a:lnTo>
                  <a:lnTo>
                    <a:pt x="205290" y="530523"/>
                  </a:lnTo>
                  <a:lnTo>
                    <a:pt x="204310" y="530471"/>
                  </a:lnTo>
                  <a:lnTo>
                    <a:pt x="202924" y="530817"/>
                  </a:lnTo>
                  <a:lnTo>
                    <a:pt x="201183" y="531569"/>
                  </a:lnTo>
                  <a:lnTo>
                    <a:pt x="199830" y="532277"/>
                  </a:lnTo>
                  <a:lnTo>
                    <a:pt x="199063" y="532766"/>
                  </a:lnTo>
                  <a:lnTo>
                    <a:pt x="198403" y="533027"/>
                  </a:lnTo>
                  <a:lnTo>
                    <a:pt x="198425" y="532886"/>
                  </a:lnTo>
                  <a:lnTo>
                    <a:pt x="193954" y="534814"/>
                  </a:lnTo>
                  <a:lnTo>
                    <a:pt x="192785" y="535694"/>
                  </a:lnTo>
                  <a:lnTo>
                    <a:pt x="192109" y="536690"/>
                  </a:lnTo>
                  <a:lnTo>
                    <a:pt x="191919" y="537129"/>
                  </a:lnTo>
                  <a:lnTo>
                    <a:pt x="191843" y="537535"/>
                  </a:lnTo>
                  <a:lnTo>
                    <a:pt x="191801" y="538842"/>
                  </a:lnTo>
                  <a:lnTo>
                    <a:pt x="191882" y="539827"/>
                  </a:lnTo>
                  <a:lnTo>
                    <a:pt x="191733" y="541215"/>
                  </a:lnTo>
                  <a:lnTo>
                    <a:pt x="191535" y="542175"/>
                  </a:lnTo>
                  <a:lnTo>
                    <a:pt x="191192" y="542857"/>
                  </a:lnTo>
                  <a:lnTo>
                    <a:pt x="190876" y="543223"/>
                  </a:lnTo>
                  <a:lnTo>
                    <a:pt x="190610" y="543391"/>
                  </a:lnTo>
                  <a:lnTo>
                    <a:pt x="190193" y="543622"/>
                  </a:lnTo>
                  <a:lnTo>
                    <a:pt x="189684" y="543796"/>
                  </a:lnTo>
                  <a:lnTo>
                    <a:pt x="189203" y="543846"/>
                  </a:lnTo>
                  <a:lnTo>
                    <a:pt x="187868" y="543749"/>
                  </a:lnTo>
                  <a:lnTo>
                    <a:pt x="187143" y="543581"/>
                  </a:lnTo>
                  <a:lnTo>
                    <a:pt x="184874" y="542749"/>
                  </a:lnTo>
                  <a:lnTo>
                    <a:pt x="184725" y="542766"/>
                  </a:lnTo>
                  <a:lnTo>
                    <a:pt x="184399" y="542801"/>
                  </a:lnTo>
                  <a:lnTo>
                    <a:pt x="183766" y="542634"/>
                  </a:lnTo>
                  <a:lnTo>
                    <a:pt x="183321" y="542393"/>
                  </a:lnTo>
                  <a:lnTo>
                    <a:pt x="183175" y="542178"/>
                  </a:lnTo>
                  <a:lnTo>
                    <a:pt x="182819" y="542014"/>
                  </a:lnTo>
                  <a:lnTo>
                    <a:pt x="180812" y="542125"/>
                  </a:lnTo>
                  <a:lnTo>
                    <a:pt x="179445" y="542075"/>
                  </a:lnTo>
                  <a:lnTo>
                    <a:pt x="177968" y="541920"/>
                  </a:lnTo>
                  <a:lnTo>
                    <a:pt x="177651" y="541851"/>
                  </a:lnTo>
                  <a:lnTo>
                    <a:pt x="177118" y="541581"/>
                  </a:lnTo>
                  <a:lnTo>
                    <a:pt x="176736" y="541202"/>
                  </a:lnTo>
                  <a:lnTo>
                    <a:pt x="176144" y="540011"/>
                  </a:lnTo>
                  <a:lnTo>
                    <a:pt x="175893" y="539385"/>
                  </a:lnTo>
                  <a:lnTo>
                    <a:pt x="175282" y="537439"/>
                  </a:lnTo>
                  <a:lnTo>
                    <a:pt x="174639" y="535938"/>
                  </a:lnTo>
                  <a:lnTo>
                    <a:pt x="174161" y="535436"/>
                  </a:lnTo>
                  <a:lnTo>
                    <a:pt x="173710" y="535177"/>
                  </a:lnTo>
                  <a:lnTo>
                    <a:pt x="172752" y="534872"/>
                  </a:lnTo>
                  <a:lnTo>
                    <a:pt x="171829" y="534717"/>
                  </a:lnTo>
                  <a:lnTo>
                    <a:pt x="170952" y="534720"/>
                  </a:lnTo>
                  <a:lnTo>
                    <a:pt x="170002" y="534542"/>
                  </a:lnTo>
                  <a:lnTo>
                    <a:pt x="168485" y="533807"/>
                  </a:lnTo>
                  <a:lnTo>
                    <a:pt x="168141" y="533582"/>
                  </a:lnTo>
                  <a:lnTo>
                    <a:pt x="167613" y="533056"/>
                  </a:lnTo>
                  <a:lnTo>
                    <a:pt x="167439" y="532732"/>
                  </a:lnTo>
                  <a:lnTo>
                    <a:pt x="167289" y="532345"/>
                  </a:lnTo>
                  <a:lnTo>
                    <a:pt x="167191" y="531862"/>
                  </a:lnTo>
                  <a:lnTo>
                    <a:pt x="166822" y="530864"/>
                  </a:lnTo>
                  <a:lnTo>
                    <a:pt x="166546" y="530184"/>
                  </a:lnTo>
                  <a:lnTo>
                    <a:pt x="166157" y="529514"/>
                  </a:lnTo>
                  <a:lnTo>
                    <a:pt x="165687" y="528950"/>
                  </a:lnTo>
                  <a:lnTo>
                    <a:pt x="164786" y="528285"/>
                  </a:lnTo>
                  <a:lnTo>
                    <a:pt x="163862" y="527912"/>
                  </a:lnTo>
                  <a:lnTo>
                    <a:pt x="163062" y="527698"/>
                  </a:lnTo>
                  <a:lnTo>
                    <a:pt x="161413" y="527464"/>
                  </a:lnTo>
                  <a:lnTo>
                    <a:pt x="159446" y="527368"/>
                  </a:lnTo>
                  <a:lnTo>
                    <a:pt x="158396" y="527281"/>
                  </a:lnTo>
                  <a:lnTo>
                    <a:pt x="157911" y="527365"/>
                  </a:lnTo>
                  <a:lnTo>
                    <a:pt x="156762" y="527249"/>
                  </a:lnTo>
                  <a:lnTo>
                    <a:pt x="156567" y="527182"/>
                  </a:lnTo>
                  <a:lnTo>
                    <a:pt x="156533" y="526833"/>
                  </a:lnTo>
                  <a:lnTo>
                    <a:pt x="154582" y="525772"/>
                  </a:lnTo>
                  <a:lnTo>
                    <a:pt x="153443" y="525556"/>
                  </a:lnTo>
                  <a:lnTo>
                    <a:pt x="152444" y="525519"/>
                  </a:lnTo>
                  <a:lnTo>
                    <a:pt x="150556" y="525832"/>
                  </a:lnTo>
                  <a:lnTo>
                    <a:pt x="148777" y="526857"/>
                  </a:lnTo>
                  <a:lnTo>
                    <a:pt x="147604" y="527286"/>
                  </a:lnTo>
                  <a:lnTo>
                    <a:pt x="145779" y="528303"/>
                  </a:lnTo>
                  <a:lnTo>
                    <a:pt x="143446" y="529303"/>
                  </a:lnTo>
                  <a:lnTo>
                    <a:pt x="142499" y="529318"/>
                  </a:lnTo>
                  <a:lnTo>
                    <a:pt x="141286" y="529524"/>
                  </a:lnTo>
                  <a:lnTo>
                    <a:pt x="140383" y="529753"/>
                  </a:lnTo>
                  <a:lnTo>
                    <a:pt x="137691" y="529427"/>
                  </a:lnTo>
                  <a:lnTo>
                    <a:pt x="135962" y="529078"/>
                  </a:lnTo>
                  <a:lnTo>
                    <a:pt x="135117" y="528682"/>
                  </a:lnTo>
                  <a:lnTo>
                    <a:pt x="132772" y="528010"/>
                  </a:lnTo>
                  <a:lnTo>
                    <a:pt x="130297" y="527554"/>
                  </a:lnTo>
                  <a:lnTo>
                    <a:pt x="125356" y="527358"/>
                  </a:lnTo>
                  <a:lnTo>
                    <a:pt x="124501" y="527230"/>
                  </a:lnTo>
                  <a:lnTo>
                    <a:pt x="123607" y="526893"/>
                  </a:lnTo>
                  <a:lnTo>
                    <a:pt x="122404" y="525868"/>
                  </a:lnTo>
                  <a:lnTo>
                    <a:pt x="121956" y="525350"/>
                  </a:lnTo>
                  <a:lnTo>
                    <a:pt x="121175" y="524011"/>
                  </a:lnTo>
                  <a:lnTo>
                    <a:pt x="121011" y="523569"/>
                  </a:lnTo>
                  <a:lnTo>
                    <a:pt x="120542" y="521836"/>
                  </a:lnTo>
                  <a:lnTo>
                    <a:pt x="120267" y="520256"/>
                  </a:lnTo>
                  <a:lnTo>
                    <a:pt x="120087" y="517416"/>
                  </a:lnTo>
                  <a:lnTo>
                    <a:pt x="120037" y="517127"/>
                  </a:lnTo>
                  <a:lnTo>
                    <a:pt x="119898" y="516313"/>
                  </a:lnTo>
                  <a:lnTo>
                    <a:pt x="119796" y="515757"/>
                  </a:lnTo>
                  <a:lnTo>
                    <a:pt x="119375" y="514494"/>
                  </a:lnTo>
                  <a:lnTo>
                    <a:pt x="118572" y="513466"/>
                  </a:lnTo>
                  <a:lnTo>
                    <a:pt x="118238" y="513175"/>
                  </a:lnTo>
                  <a:lnTo>
                    <a:pt x="117824" y="512661"/>
                  </a:lnTo>
                  <a:lnTo>
                    <a:pt x="116207" y="510487"/>
                  </a:lnTo>
                  <a:lnTo>
                    <a:pt x="115709" y="510054"/>
                  </a:lnTo>
                  <a:lnTo>
                    <a:pt x="113806" y="508105"/>
                  </a:lnTo>
                  <a:lnTo>
                    <a:pt x="113165" y="507652"/>
                  </a:lnTo>
                  <a:lnTo>
                    <a:pt x="112015" y="506236"/>
                  </a:lnTo>
                  <a:lnTo>
                    <a:pt x="110978" y="504524"/>
                  </a:lnTo>
                  <a:lnTo>
                    <a:pt x="110475" y="502069"/>
                  </a:lnTo>
                  <a:lnTo>
                    <a:pt x="110297" y="501442"/>
                  </a:lnTo>
                  <a:lnTo>
                    <a:pt x="109930" y="500559"/>
                  </a:lnTo>
                  <a:lnTo>
                    <a:pt x="109114" y="499119"/>
                  </a:lnTo>
                  <a:lnTo>
                    <a:pt x="107884" y="497728"/>
                  </a:lnTo>
                  <a:lnTo>
                    <a:pt x="107073" y="497083"/>
                  </a:lnTo>
                  <a:lnTo>
                    <a:pt x="106217" y="496404"/>
                  </a:lnTo>
                  <a:lnTo>
                    <a:pt x="104999" y="495771"/>
                  </a:lnTo>
                  <a:lnTo>
                    <a:pt x="103818" y="495327"/>
                  </a:lnTo>
                  <a:lnTo>
                    <a:pt x="102101" y="494912"/>
                  </a:lnTo>
                  <a:lnTo>
                    <a:pt x="99038" y="494772"/>
                  </a:lnTo>
                  <a:lnTo>
                    <a:pt x="98210" y="494872"/>
                  </a:lnTo>
                  <a:lnTo>
                    <a:pt x="97418" y="494818"/>
                  </a:lnTo>
                  <a:lnTo>
                    <a:pt x="97252" y="494945"/>
                  </a:lnTo>
                  <a:lnTo>
                    <a:pt x="96754" y="495014"/>
                  </a:lnTo>
                  <a:lnTo>
                    <a:pt x="95005" y="494472"/>
                  </a:lnTo>
                  <a:lnTo>
                    <a:pt x="94480" y="494230"/>
                  </a:lnTo>
                  <a:lnTo>
                    <a:pt x="94195" y="493987"/>
                  </a:lnTo>
                  <a:lnTo>
                    <a:pt x="93910" y="493536"/>
                  </a:lnTo>
                  <a:lnTo>
                    <a:pt x="93441" y="492221"/>
                  </a:lnTo>
                  <a:lnTo>
                    <a:pt x="93242" y="491447"/>
                  </a:lnTo>
                  <a:lnTo>
                    <a:pt x="93192" y="490667"/>
                  </a:lnTo>
                  <a:lnTo>
                    <a:pt x="93043" y="489841"/>
                  </a:lnTo>
                  <a:lnTo>
                    <a:pt x="92793" y="489445"/>
                  </a:lnTo>
                  <a:lnTo>
                    <a:pt x="92760" y="488619"/>
                  </a:lnTo>
                  <a:lnTo>
                    <a:pt x="92848" y="488339"/>
                  </a:lnTo>
                  <a:lnTo>
                    <a:pt x="92382" y="487216"/>
                  </a:lnTo>
                  <a:lnTo>
                    <a:pt x="91657" y="486217"/>
                  </a:lnTo>
                  <a:lnTo>
                    <a:pt x="91041" y="485590"/>
                  </a:lnTo>
                  <a:lnTo>
                    <a:pt x="90461" y="485181"/>
                  </a:lnTo>
                  <a:lnTo>
                    <a:pt x="89781" y="484887"/>
                  </a:lnTo>
                  <a:lnTo>
                    <a:pt x="88996" y="484788"/>
                  </a:lnTo>
                  <a:lnTo>
                    <a:pt x="88042" y="484963"/>
                  </a:lnTo>
                  <a:lnTo>
                    <a:pt x="87443" y="485387"/>
                  </a:lnTo>
                  <a:lnTo>
                    <a:pt x="86960" y="485810"/>
                  </a:lnTo>
                  <a:lnTo>
                    <a:pt x="86312" y="486789"/>
                  </a:lnTo>
                  <a:lnTo>
                    <a:pt x="85800" y="488091"/>
                  </a:lnTo>
                  <a:lnTo>
                    <a:pt x="85527" y="488455"/>
                  </a:lnTo>
                  <a:lnTo>
                    <a:pt x="84975" y="489068"/>
                  </a:lnTo>
                  <a:lnTo>
                    <a:pt x="84552" y="489358"/>
                  </a:lnTo>
                  <a:lnTo>
                    <a:pt x="84167" y="489621"/>
                  </a:lnTo>
                  <a:lnTo>
                    <a:pt x="83091" y="490006"/>
                  </a:lnTo>
                  <a:lnTo>
                    <a:pt x="82512" y="490070"/>
                  </a:lnTo>
                  <a:lnTo>
                    <a:pt x="80484" y="489309"/>
                  </a:lnTo>
                  <a:lnTo>
                    <a:pt x="80226" y="489270"/>
                  </a:lnTo>
                  <a:lnTo>
                    <a:pt x="79406" y="489426"/>
                  </a:lnTo>
                  <a:lnTo>
                    <a:pt x="79033" y="489729"/>
                  </a:lnTo>
                  <a:lnTo>
                    <a:pt x="78738" y="490185"/>
                  </a:lnTo>
                  <a:lnTo>
                    <a:pt x="78164" y="491377"/>
                  </a:lnTo>
                  <a:lnTo>
                    <a:pt x="77342" y="492275"/>
                  </a:lnTo>
                  <a:lnTo>
                    <a:pt x="75129" y="493166"/>
                  </a:lnTo>
                  <a:lnTo>
                    <a:pt x="74159" y="493887"/>
                  </a:lnTo>
                  <a:lnTo>
                    <a:pt x="73470" y="494111"/>
                  </a:lnTo>
                  <a:lnTo>
                    <a:pt x="72087" y="494266"/>
                  </a:lnTo>
                  <a:lnTo>
                    <a:pt x="71659" y="494180"/>
                  </a:lnTo>
                  <a:lnTo>
                    <a:pt x="70627" y="493974"/>
                  </a:lnTo>
                  <a:lnTo>
                    <a:pt x="68309" y="492077"/>
                  </a:lnTo>
                  <a:lnTo>
                    <a:pt x="67454" y="491629"/>
                  </a:lnTo>
                  <a:lnTo>
                    <a:pt x="66398" y="491400"/>
                  </a:lnTo>
                  <a:lnTo>
                    <a:pt x="65137" y="491526"/>
                  </a:lnTo>
                  <a:lnTo>
                    <a:pt x="64234" y="491322"/>
                  </a:lnTo>
                  <a:lnTo>
                    <a:pt x="63607" y="490857"/>
                  </a:lnTo>
                  <a:lnTo>
                    <a:pt x="61938" y="488886"/>
                  </a:lnTo>
                  <a:lnTo>
                    <a:pt x="60301" y="487074"/>
                  </a:lnTo>
                  <a:lnTo>
                    <a:pt x="59706" y="486501"/>
                  </a:lnTo>
                  <a:lnTo>
                    <a:pt x="58751" y="485902"/>
                  </a:lnTo>
                  <a:lnTo>
                    <a:pt x="58036" y="485627"/>
                  </a:lnTo>
                  <a:lnTo>
                    <a:pt x="56609" y="485374"/>
                  </a:lnTo>
                  <a:lnTo>
                    <a:pt x="55865" y="485488"/>
                  </a:lnTo>
                  <a:lnTo>
                    <a:pt x="55461" y="485647"/>
                  </a:lnTo>
                  <a:lnTo>
                    <a:pt x="54229" y="487013"/>
                  </a:lnTo>
                  <a:lnTo>
                    <a:pt x="52680" y="490262"/>
                  </a:lnTo>
                  <a:lnTo>
                    <a:pt x="52317" y="490720"/>
                  </a:lnTo>
                  <a:lnTo>
                    <a:pt x="51668" y="491157"/>
                  </a:lnTo>
                  <a:lnTo>
                    <a:pt x="49827" y="491966"/>
                  </a:lnTo>
                  <a:lnTo>
                    <a:pt x="49699" y="492286"/>
                  </a:lnTo>
                  <a:lnTo>
                    <a:pt x="49538" y="492397"/>
                  </a:lnTo>
                  <a:lnTo>
                    <a:pt x="48835" y="492641"/>
                  </a:lnTo>
                  <a:lnTo>
                    <a:pt x="48008" y="486283"/>
                  </a:lnTo>
                  <a:lnTo>
                    <a:pt x="47863" y="485037"/>
                  </a:lnTo>
                  <a:lnTo>
                    <a:pt x="46470" y="47489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486244" y="4562869"/>
              <a:ext cx="6017" cy="14365"/>
            </a:xfrm>
            <a:custGeom>
              <a:avLst/>
              <a:pathLst>
                <a:path w="6017" h="14365">
                  <a:moveTo>
                    <a:pt x="494" y="11672"/>
                  </a:moveTo>
                  <a:lnTo>
                    <a:pt x="0" y="2515"/>
                  </a:lnTo>
                  <a:lnTo>
                    <a:pt x="701" y="343"/>
                  </a:lnTo>
                  <a:lnTo>
                    <a:pt x="1236" y="0"/>
                  </a:lnTo>
                  <a:lnTo>
                    <a:pt x="2403" y="416"/>
                  </a:lnTo>
                  <a:lnTo>
                    <a:pt x="6017" y="3800"/>
                  </a:lnTo>
                  <a:lnTo>
                    <a:pt x="5567" y="8240"/>
                  </a:lnTo>
                  <a:lnTo>
                    <a:pt x="2596" y="13326"/>
                  </a:lnTo>
                  <a:lnTo>
                    <a:pt x="1083" y="1436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499437" y="4575824"/>
              <a:ext cx="6170" cy="5252"/>
            </a:xfrm>
            <a:custGeom>
              <a:avLst/>
              <a:pathLst>
                <a:path w="6170" h="5252">
                  <a:moveTo>
                    <a:pt x="0" y="3224"/>
                  </a:moveTo>
                  <a:lnTo>
                    <a:pt x="1458" y="568"/>
                  </a:lnTo>
                  <a:lnTo>
                    <a:pt x="2705" y="374"/>
                  </a:lnTo>
                  <a:lnTo>
                    <a:pt x="3168" y="580"/>
                  </a:lnTo>
                  <a:lnTo>
                    <a:pt x="3646" y="1330"/>
                  </a:lnTo>
                  <a:lnTo>
                    <a:pt x="4651" y="1299"/>
                  </a:lnTo>
                  <a:lnTo>
                    <a:pt x="5664" y="0"/>
                  </a:lnTo>
                  <a:lnTo>
                    <a:pt x="5945" y="102"/>
                  </a:lnTo>
                  <a:lnTo>
                    <a:pt x="6170" y="3551"/>
                  </a:lnTo>
                  <a:lnTo>
                    <a:pt x="5758" y="4714"/>
                  </a:lnTo>
                  <a:lnTo>
                    <a:pt x="5496" y="4957"/>
                  </a:lnTo>
                  <a:lnTo>
                    <a:pt x="4065" y="5252"/>
                  </a:lnTo>
                  <a:lnTo>
                    <a:pt x="1259" y="4241"/>
                  </a:lnTo>
                  <a:lnTo>
                    <a:pt x="48" y="357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221351" y="5339491"/>
              <a:ext cx="1018587" cy="524924"/>
            </a:xfrm>
            <a:custGeom>
              <a:avLst/>
              <a:pathLst>
                <a:path w="1018587" h="524924">
                  <a:moveTo>
                    <a:pt x="289" y="69220"/>
                  </a:moveTo>
                  <a:lnTo>
                    <a:pt x="1221" y="58097"/>
                  </a:lnTo>
                  <a:lnTo>
                    <a:pt x="1382" y="55983"/>
                  </a:lnTo>
                  <a:lnTo>
                    <a:pt x="2026" y="47502"/>
                  </a:lnTo>
                  <a:lnTo>
                    <a:pt x="2580" y="41038"/>
                  </a:lnTo>
                  <a:lnTo>
                    <a:pt x="4823" y="13240"/>
                  </a:lnTo>
                  <a:lnTo>
                    <a:pt x="4814" y="12943"/>
                  </a:lnTo>
                  <a:lnTo>
                    <a:pt x="5851" y="0"/>
                  </a:lnTo>
                  <a:lnTo>
                    <a:pt x="7619" y="373"/>
                  </a:lnTo>
                  <a:lnTo>
                    <a:pt x="7756" y="377"/>
                  </a:lnTo>
                  <a:lnTo>
                    <a:pt x="8483" y="438"/>
                  </a:lnTo>
                  <a:lnTo>
                    <a:pt x="24643" y="1554"/>
                  </a:lnTo>
                  <a:lnTo>
                    <a:pt x="27560" y="1756"/>
                  </a:lnTo>
                  <a:lnTo>
                    <a:pt x="29592" y="1955"/>
                  </a:lnTo>
                  <a:lnTo>
                    <a:pt x="32081" y="2183"/>
                  </a:lnTo>
                  <a:lnTo>
                    <a:pt x="34266" y="2456"/>
                  </a:lnTo>
                  <a:lnTo>
                    <a:pt x="36348" y="2740"/>
                  </a:lnTo>
                  <a:lnTo>
                    <a:pt x="41474" y="3505"/>
                  </a:lnTo>
                  <a:lnTo>
                    <a:pt x="81711" y="6583"/>
                  </a:lnTo>
                  <a:lnTo>
                    <a:pt x="92805" y="7394"/>
                  </a:lnTo>
                  <a:lnTo>
                    <a:pt x="98959" y="7926"/>
                  </a:lnTo>
                  <a:lnTo>
                    <a:pt x="101781" y="8145"/>
                  </a:lnTo>
                  <a:lnTo>
                    <a:pt x="117014" y="9273"/>
                  </a:lnTo>
                  <a:lnTo>
                    <a:pt x="118453" y="9375"/>
                  </a:lnTo>
                  <a:lnTo>
                    <a:pt x="120102" y="9482"/>
                  </a:lnTo>
                  <a:lnTo>
                    <a:pt x="123363" y="9686"/>
                  </a:lnTo>
                  <a:lnTo>
                    <a:pt x="134877" y="10395"/>
                  </a:lnTo>
                  <a:lnTo>
                    <a:pt x="170227" y="12491"/>
                  </a:lnTo>
                  <a:lnTo>
                    <a:pt x="170368" y="12491"/>
                  </a:lnTo>
                  <a:lnTo>
                    <a:pt x="175675" y="12787"/>
                  </a:lnTo>
                  <a:lnTo>
                    <a:pt x="179925" y="13034"/>
                  </a:lnTo>
                  <a:lnTo>
                    <a:pt x="183890" y="13270"/>
                  </a:lnTo>
                  <a:lnTo>
                    <a:pt x="192154" y="13727"/>
                  </a:lnTo>
                  <a:lnTo>
                    <a:pt x="192288" y="13729"/>
                  </a:lnTo>
                  <a:lnTo>
                    <a:pt x="196482" y="13961"/>
                  </a:lnTo>
                  <a:lnTo>
                    <a:pt x="198657" y="14083"/>
                  </a:lnTo>
                  <a:lnTo>
                    <a:pt x="198878" y="14091"/>
                  </a:lnTo>
                  <a:lnTo>
                    <a:pt x="215908" y="14992"/>
                  </a:lnTo>
                  <a:lnTo>
                    <a:pt x="216076" y="14990"/>
                  </a:lnTo>
                  <a:lnTo>
                    <a:pt x="233124" y="15860"/>
                  </a:lnTo>
                  <a:lnTo>
                    <a:pt x="234636" y="15939"/>
                  </a:lnTo>
                  <a:lnTo>
                    <a:pt x="239450" y="16181"/>
                  </a:lnTo>
                  <a:lnTo>
                    <a:pt x="241345" y="16307"/>
                  </a:lnTo>
                  <a:lnTo>
                    <a:pt x="247343" y="16627"/>
                  </a:lnTo>
                  <a:lnTo>
                    <a:pt x="252189" y="16808"/>
                  </a:lnTo>
                  <a:lnTo>
                    <a:pt x="253670" y="16911"/>
                  </a:lnTo>
                  <a:lnTo>
                    <a:pt x="257904" y="17139"/>
                  </a:lnTo>
                  <a:lnTo>
                    <a:pt x="262768" y="17336"/>
                  </a:lnTo>
                  <a:lnTo>
                    <a:pt x="263728" y="17387"/>
                  </a:lnTo>
                  <a:lnTo>
                    <a:pt x="268504" y="17631"/>
                  </a:lnTo>
                  <a:lnTo>
                    <a:pt x="269515" y="17659"/>
                  </a:lnTo>
                  <a:lnTo>
                    <a:pt x="272142" y="17843"/>
                  </a:lnTo>
                  <a:lnTo>
                    <a:pt x="279077" y="18116"/>
                  </a:lnTo>
                  <a:lnTo>
                    <a:pt x="284043" y="18339"/>
                  </a:lnTo>
                  <a:lnTo>
                    <a:pt x="284461" y="18348"/>
                  </a:lnTo>
                  <a:lnTo>
                    <a:pt x="288982" y="18530"/>
                  </a:lnTo>
                  <a:lnTo>
                    <a:pt x="293654" y="18734"/>
                  </a:lnTo>
                  <a:lnTo>
                    <a:pt x="334798" y="20534"/>
                  </a:lnTo>
                  <a:lnTo>
                    <a:pt x="335730" y="20570"/>
                  </a:lnTo>
                  <a:lnTo>
                    <a:pt x="335892" y="20592"/>
                  </a:lnTo>
                  <a:lnTo>
                    <a:pt x="336459" y="20612"/>
                  </a:lnTo>
                  <a:lnTo>
                    <a:pt x="344904" y="20985"/>
                  </a:lnTo>
                  <a:lnTo>
                    <a:pt x="347988" y="21143"/>
                  </a:lnTo>
                  <a:lnTo>
                    <a:pt x="357835" y="21641"/>
                  </a:lnTo>
                  <a:lnTo>
                    <a:pt x="358205" y="21660"/>
                  </a:lnTo>
                  <a:lnTo>
                    <a:pt x="358355" y="21668"/>
                  </a:lnTo>
                  <a:lnTo>
                    <a:pt x="359070" y="21710"/>
                  </a:lnTo>
                  <a:lnTo>
                    <a:pt x="373155" y="22323"/>
                  </a:lnTo>
                  <a:lnTo>
                    <a:pt x="383662" y="22877"/>
                  </a:lnTo>
                  <a:lnTo>
                    <a:pt x="385044" y="22949"/>
                  </a:lnTo>
                  <a:lnTo>
                    <a:pt x="398752" y="23609"/>
                  </a:lnTo>
                  <a:lnTo>
                    <a:pt x="399807" y="23739"/>
                  </a:lnTo>
                  <a:lnTo>
                    <a:pt x="402542" y="23839"/>
                  </a:lnTo>
                  <a:lnTo>
                    <a:pt x="410460" y="24175"/>
                  </a:lnTo>
                  <a:lnTo>
                    <a:pt x="412453" y="24247"/>
                  </a:lnTo>
                  <a:lnTo>
                    <a:pt x="416281" y="24384"/>
                  </a:lnTo>
                  <a:lnTo>
                    <a:pt x="416808" y="24406"/>
                  </a:lnTo>
                  <a:lnTo>
                    <a:pt x="416976" y="24413"/>
                  </a:lnTo>
                  <a:lnTo>
                    <a:pt x="417242" y="24433"/>
                  </a:lnTo>
                  <a:lnTo>
                    <a:pt x="419132" y="24499"/>
                  </a:lnTo>
                  <a:lnTo>
                    <a:pt x="422439" y="24648"/>
                  </a:lnTo>
                  <a:lnTo>
                    <a:pt x="428225" y="24852"/>
                  </a:lnTo>
                  <a:lnTo>
                    <a:pt x="431948" y="24904"/>
                  </a:lnTo>
                  <a:lnTo>
                    <a:pt x="443457" y="25414"/>
                  </a:lnTo>
                  <a:lnTo>
                    <a:pt x="446913" y="25540"/>
                  </a:lnTo>
                  <a:lnTo>
                    <a:pt x="460871" y="26051"/>
                  </a:lnTo>
                  <a:lnTo>
                    <a:pt x="461408" y="26070"/>
                  </a:lnTo>
                  <a:lnTo>
                    <a:pt x="470251" y="26399"/>
                  </a:lnTo>
                  <a:lnTo>
                    <a:pt x="472648" y="26424"/>
                  </a:lnTo>
                  <a:lnTo>
                    <a:pt x="476063" y="26549"/>
                  </a:lnTo>
                  <a:lnTo>
                    <a:pt x="476761" y="26575"/>
                  </a:lnTo>
                  <a:lnTo>
                    <a:pt x="490213" y="27041"/>
                  </a:lnTo>
                  <a:lnTo>
                    <a:pt x="491455" y="27077"/>
                  </a:lnTo>
                  <a:lnTo>
                    <a:pt x="499924" y="27347"/>
                  </a:lnTo>
                  <a:lnTo>
                    <a:pt x="500364" y="27361"/>
                  </a:lnTo>
                  <a:lnTo>
                    <a:pt x="500573" y="27363"/>
                  </a:lnTo>
                  <a:lnTo>
                    <a:pt x="504143" y="27446"/>
                  </a:lnTo>
                  <a:lnTo>
                    <a:pt x="509216" y="27634"/>
                  </a:lnTo>
                  <a:lnTo>
                    <a:pt x="509681" y="27665"/>
                  </a:lnTo>
                  <a:lnTo>
                    <a:pt x="529663" y="28245"/>
                  </a:lnTo>
                  <a:lnTo>
                    <a:pt x="544304" y="28709"/>
                  </a:lnTo>
                  <a:lnTo>
                    <a:pt x="544532" y="28712"/>
                  </a:lnTo>
                  <a:lnTo>
                    <a:pt x="545624" y="28744"/>
                  </a:lnTo>
                  <a:lnTo>
                    <a:pt x="552083" y="28991"/>
                  </a:lnTo>
                  <a:lnTo>
                    <a:pt x="553011" y="29014"/>
                  </a:lnTo>
                  <a:lnTo>
                    <a:pt x="565775" y="29327"/>
                  </a:lnTo>
                  <a:lnTo>
                    <a:pt x="567917" y="29400"/>
                  </a:lnTo>
                  <a:lnTo>
                    <a:pt x="569245" y="29406"/>
                  </a:lnTo>
                  <a:lnTo>
                    <a:pt x="572848" y="29489"/>
                  </a:lnTo>
                  <a:lnTo>
                    <a:pt x="576396" y="29548"/>
                  </a:lnTo>
                  <a:lnTo>
                    <a:pt x="580569" y="29647"/>
                  </a:lnTo>
                  <a:lnTo>
                    <a:pt x="588411" y="29792"/>
                  </a:lnTo>
                  <a:lnTo>
                    <a:pt x="589053" y="29803"/>
                  </a:lnTo>
                  <a:lnTo>
                    <a:pt x="589751" y="29816"/>
                  </a:lnTo>
                  <a:lnTo>
                    <a:pt x="617012" y="30317"/>
                  </a:lnTo>
                  <a:lnTo>
                    <a:pt x="619233" y="30323"/>
                  </a:lnTo>
                  <a:lnTo>
                    <a:pt x="620966" y="30386"/>
                  </a:lnTo>
                  <a:lnTo>
                    <a:pt x="629391" y="30527"/>
                  </a:lnTo>
                  <a:lnTo>
                    <a:pt x="634880" y="30597"/>
                  </a:lnTo>
                  <a:lnTo>
                    <a:pt x="636449" y="30611"/>
                  </a:lnTo>
                  <a:lnTo>
                    <a:pt x="640048" y="30731"/>
                  </a:lnTo>
                  <a:lnTo>
                    <a:pt x="644992" y="30808"/>
                  </a:lnTo>
                  <a:lnTo>
                    <a:pt x="647185" y="30843"/>
                  </a:lnTo>
                  <a:lnTo>
                    <a:pt x="649375" y="30872"/>
                  </a:lnTo>
                  <a:lnTo>
                    <a:pt x="655780" y="30975"/>
                  </a:lnTo>
                  <a:lnTo>
                    <a:pt x="657025" y="30999"/>
                  </a:lnTo>
                  <a:lnTo>
                    <a:pt x="666129" y="31108"/>
                  </a:lnTo>
                  <a:lnTo>
                    <a:pt x="667601" y="31126"/>
                  </a:lnTo>
                  <a:lnTo>
                    <a:pt x="694046" y="31422"/>
                  </a:lnTo>
                  <a:lnTo>
                    <a:pt x="697002" y="31466"/>
                  </a:lnTo>
                  <a:lnTo>
                    <a:pt x="697274" y="31472"/>
                  </a:lnTo>
                  <a:lnTo>
                    <a:pt x="699158" y="31491"/>
                  </a:lnTo>
                  <a:lnTo>
                    <a:pt x="699585" y="31499"/>
                  </a:lnTo>
                  <a:lnTo>
                    <a:pt x="706749" y="31573"/>
                  </a:lnTo>
                  <a:lnTo>
                    <a:pt x="707890" y="31595"/>
                  </a:lnTo>
                  <a:lnTo>
                    <a:pt x="714307" y="31643"/>
                  </a:lnTo>
                  <a:lnTo>
                    <a:pt x="715271" y="31645"/>
                  </a:lnTo>
                  <a:lnTo>
                    <a:pt x="719123" y="31679"/>
                  </a:lnTo>
                  <a:lnTo>
                    <a:pt x="720621" y="31681"/>
                  </a:lnTo>
                  <a:lnTo>
                    <a:pt x="721188" y="31681"/>
                  </a:lnTo>
                  <a:lnTo>
                    <a:pt x="722787" y="31702"/>
                  </a:lnTo>
                  <a:lnTo>
                    <a:pt x="722955" y="31700"/>
                  </a:lnTo>
                  <a:lnTo>
                    <a:pt x="725991" y="31714"/>
                  </a:lnTo>
                  <a:lnTo>
                    <a:pt x="727023" y="31724"/>
                  </a:lnTo>
                  <a:lnTo>
                    <a:pt x="732287" y="31770"/>
                  </a:lnTo>
                  <a:lnTo>
                    <a:pt x="735534" y="31841"/>
                  </a:lnTo>
                  <a:lnTo>
                    <a:pt x="735904" y="31797"/>
                  </a:lnTo>
                  <a:lnTo>
                    <a:pt x="740873" y="31859"/>
                  </a:lnTo>
                  <a:lnTo>
                    <a:pt x="741882" y="31829"/>
                  </a:lnTo>
                  <a:lnTo>
                    <a:pt x="742432" y="31826"/>
                  </a:lnTo>
                  <a:lnTo>
                    <a:pt x="745505" y="31847"/>
                  </a:lnTo>
                  <a:lnTo>
                    <a:pt x="746100" y="31861"/>
                  </a:lnTo>
                  <a:lnTo>
                    <a:pt x="767267" y="32040"/>
                  </a:lnTo>
                  <a:lnTo>
                    <a:pt x="770243" y="32062"/>
                  </a:lnTo>
                  <a:lnTo>
                    <a:pt x="780233" y="32025"/>
                  </a:lnTo>
                  <a:lnTo>
                    <a:pt x="782721" y="32016"/>
                  </a:lnTo>
                  <a:lnTo>
                    <a:pt x="796279" y="32033"/>
                  </a:lnTo>
                  <a:lnTo>
                    <a:pt x="796598" y="32034"/>
                  </a:lnTo>
                  <a:lnTo>
                    <a:pt x="803518" y="32069"/>
                  </a:lnTo>
                  <a:lnTo>
                    <a:pt x="805583" y="32075"/>
                  </a:lnTo>
                  <a:lnTo>
                    <a:pt x="807379" y="32049"/>
                  </a:lnTo>
                  <a:lnTo>
                    <a:pt x="810998" y="32056"/>
                  </a:lnTo>
                  <a:lnTo>
                    <a:pt x="811191" y="32072"/>
                  </a:lnTo>
                  <a:lnTo>
                    <a:pt x="811506" y="32073"/>
                  </a:lnTo>
                  <a:lnTo>
                    <a:pt x="811808" y="32076"/>
                  </a:lnTo>
                  <a:lnTo>
                    <a:pt x="812271" y="32059"/>
                  </a:lnTo>
                  <a:lnTo>
                    <a:pt x="812506" y="32083"/>
                  </a:lnTo>
                  <a:lnTo>
                    <a:pt x="829030" y="32078"/>
                  </a:lnTo>
                  <a:lnTo>
                    <a:pt x="833331" y="32034"/>
                  </a:lnTo>
                  <a:lnTo>
                    <a:pt x="836541" y="32000"/>
                  </a:lnTo>
                  <a:lnTo>
                    <a:pt x="837585" y="32000"/>
                  </a:lnTo>
                  <a:lnTo>
                    <a:pt x="839697" y="31980"/>
                  </a:lnTo>
                  <a:lnTo>
                    <a:pt x="843584" y="31972"/>
                  </a:lnTo>
                  <a:lnTo>
                    <a:pt x="843807" y="31971"/>
                  </a:lnTo>
                  <a:lnTo>
                    <a:pt x="843962" y="31971"/>
                  </a:lnTo>
                  <a:lnTo>
                    <a:pt x="844791" y="31974"/>
                  </a:lnTo>
                  <a:lnTo>
                    <a:pt x="851726" y="31966"/>
                  </a:lnTo>
                  <a:lnTo>
                    <a:pt x="854223" y="31928"/>
                  </a:lnTo>
                  <a:lnTo>
                    <a:pt x="856346" y="31933"/>
                  </a:lnTo>
                  <a:lnTo>
                    <a:pt x="857384" y="31918"/>
                  </a:lnTo>
                  <a:lnTo>
                    <a:pt x="859502" y="31912"/>
                  </a:lnTo>
                  <a:lnTo>
                    <a:pt x="862309" y="31895"/>
                  </a:lnTo>
                  <a:lnTo>
                    <a:pt x="862682" y="31890"/>
                  </a:lnTo>
                  <a:lnTo>
                    <a:pt x="863212" y="31873"/>
                  </a:lnTo>
                  <a:lnTo>
                    <a:pt x="864827" y="31887"/>
                  </a:lnTo>
                  <a:lnTo>
                    <a:pt x="866029" y="31861"/>
                  </a:lnTo>
                  <a:lnTo>
                    <a:pt x="868636" y="31849"/>
                  </a:lnTo>
                  <a:lnTo>
                    <a:pt x="872663" y="31825"/>
                  </a:lnTo>
                  <a:lnTo>
                    <a:pt x="873338" y="31814"/>
                  </a:lnTo>
                  <a:lnTo>
                    <a:pt x="874328" y="31807"/>
                  </a:lnTo>
                  <a:lnTo>
                    <a:pt x="874775" y="31811"/>
                  </a:lnTo>
                  <a:lnTo>
                    <a:pt x="879311" y="31781"/>
                  </a:lnTo>
                  <a:lnTo>
                    <a:pt x="883924" y="31744"/>
                  </a:lnTo>
                  <a:lnTo>
                    <a:pt x="885335" y="31741"/>
                  </a:lnTo>
                  <a:lnTo>
                    <a:pt x="886610" y="31738"/>
                  </a:lnTo>
                  <a:lnTo>
                    <a:pt x="898851" y="31634"/>
                  </a:lnTo>
                  <a:lnTo>
                    <a:pt x="907838" y="31529"/>
                  </a:lnTo>
                  <a:lnTo>
                    <a:pt x="908209" y="31527"/>
                  </a:lnTo>
                  <a:lnTo>
                    <a:pt x="908855" y="31522"/>
                  </a:lnTo>
                  <a:lnTo>
                    <a:pt x="923832" y="31330"/>
                  </a:lnTo>
                  <a:lnTo>
                    <a:pt x="925951" y="31312"/>
                  </a:lnTo>
                  <a:lnTo>
                    <a:pt x="928553" y="31279"/>
                  </a:lnTo>
                  <a:lnTo>
                    <a:pt x="938166" y="31164"/>
                  </a:lnTo>
                  <a:lnTo>
                    <a:pt x="940991" y="31116"/>
                  </a:lnTo>
                  <a:lnTo>
                    <a:pt x="942362" y="31110"/>
                  </a:lnTo>
                  <a:lnTo>
                    <a:pt x="943248" y="31095"/>
                  </a:lnTo>
                  <a:lnTo>
                    <a:pt x="945471" y="31063"/>
                  </a:lnTo>
                  <a:lnTo>
                    <a:pt x="945920" y="31060"/>
                  </a:lnTo>
                  <a:lnTo>
                    <a:pt x="947371" y="31038"/>
                  </a:lnTo>
                  <a:lnTo>
                    <a:pt x="964094" y="30889"/>
                  </a:lnTo>
                  <a:lnTo>
                    <a:pt x="964494" y="30882"/>
                  </a:lnTo>
                  <a:lnTo>
                    <a:pt x="965539" y="30872"/>
                  </a:lnTo>
                  <a:lnTo>
                    <a:pt x="966674" y="30857"/>
                  </a:lnTo>
                  <a:lnTo>
                    <a:pt x="973031" y="30762"/>
                  </a:lnTo>
                  <a:lnTo>
                    <a:pt x="977496" y="30700"/>
                  </a:lnTo>
                  <a:lnTo>
                    <a:pt x="977748" y="30699"/>
                  </a:lnTo>
                  <a:lnTo>
                    <a:pt x="980620" y="30631"/>
                  </a:lnTo>
                  <a:lnTo>
                    <a:pt x="981911" y="30606"/>
                  </a:lnTo>
                  <a:lnTo>
                    <a:pt x="982154" y="30603"/>
                  </a:lnTo>
                  <a:lnTo>
                    <a:pt x="990923" y="30467"/>
                  </a:lnTo>
                  <a:lnTo>
                    <a:pt x="991777" y="30417"/>
                  </a:lnTo>
                  <a:lnTo>
                    <a:pt x="991774" y="30813"/>
                  </a:lnTo>
                  <a:lnTo>
                    <a:pt x="991780" y="31034"/>
                  </a:lnTo>
                  <a:lnTo>
                    <a:pt x="991900" y="37567"/>
                  </a:lnTo>
                  <a:lnTo>
                    <a:pt x="991899" y="38095"/>
                  </a:lnTo>
                  <a:lnTo>
                    <a:pt x="991917" y="39412"/>
                  </a:lnTo>
                  <a:lnTo>
                    <a:pt x="991923" y="40576"/>
                  </a:lnTo>
                  <a:lnTo>
                    <a:pt x="991942" y="41076"/>
                  </a:lnTo>
                  <a:lnTo>
                    <a:pt x="991973" y="43242"/>
                  </a:lnTo>
                  <a:lnTo>
                    <a:pt x="992016" y="45360"/>
                  </a:lnTo>
                  <a:lnTo>
                    <a:pt x="992012" y="47849"/>
                  </a:lnTo>
                  <a:lnTo>
                    <a:pt x="992133" y="52650"/>
                  </a:lnTo>
                  <a:lnTo>
                    <a:pt x="992357" y="64493"/>
                  </a:lnTo>
                  <a:lnTo>
                    <a:pt x="992552" y="74043"/>
                  </a:lnTo>
                  <a:lnTo>
                    <a:pt x="992650" y="78733"/>
                  </a:lnTo>
                  <a:lnTo>
                    <a:pt x="992655" y="78955"/>
                  </a:lnTo>
                  <a:lnTo>
                    <a:pt x="992827" y="87064"/>
                  </a:lnTo>
                  <a:lnTo>
                    <a:pt x="992836" y="87907"/>
                  </a:lnTo>
                  <a:lnTo>
                    <a:pt x="992858" y="89041"/>
                  </a:lnTo>
                  <a:lnTo>
                    <a:pt x="992920" y="92176"/>
                  </a:lnTo>
                  <a:lnTo>
                    <a:pt x="993019" y="98149"/>
                  </a:lnTo>
                  <a:lnTo>
                    <a:pt x="993025" y="98280"/>
                  </a:lnTo>
                  <a:lnTo>
                    <a:pt x="993015" y="98546"/>
                  </a:lnTo>
                  <a:lnTo>
                    <a:pt x="993072" y="100961"/>
                  </a:lnTo>
                  <a:lnTo>
                    <a:pt x="993080" y="101372"/>
                  </a:lnTo>
                  <a:lnTo>
                    <a:pt x="993117" y="103656"/>
                  </a:lnTo>
                  <a:lnTo>
                    <a:pt x="993465" y="105764"/>
                  </a:lnTo>
                  <a:lnTo>
                    <a:pt x="993664" y="107043"/>
                  </a:lnTo>
                  <a:lnTo>
                    <a:pt x="993966" y="109195"/>
                  </a:lnTo>
                  <a:lnTo>
                    <a:pt x="994808" y="114983"/>
                  </a:lnTo>
                  <a:lnTo>
                    <a:pt x="995184" y="117419"/>
                  </a:lnTo>
                  <a:lnTo>
                    <a:pt x="995268" y="117881"/>
                  </a:lnTo>
                  <a:lnTo>
                    <a:pt x="995576" y="120006"/>
                  </a:lnTo>
                  <a:lnTo>
                    <a:pt x="996441" y="126124"/>
                  </a:lnTo>
                  <a:lnTo>
                    <a:pt x="997420" y="132816"/>
                  </a:lnTo>
                  <a:lnTo>
                    <a:pt x="998545" y="140185"/>
                  </a:lnTo>
                  <a:lnTo>
                    <a:pt x="998797" y="141569"/>
                  </a:lnTo>
                  <a:lnTo>
                    <a:pt x="998925" y="142503"/>
                  </a:lnTo>
                  <a:lnTo>
                    <a:pt x="998950" y="142641"/>
                  </a:lnTo>
                  <a:lnTo>
                    <a:pt x="999016" y="143042"/>
                  </a:lnTo>
                  <a:lnTo>
                    <a:pt x="999368" y="145416"/>
                  </a:lnTo>
                  <a:lnTo>
                    <a:pt x="999442" y="145832"/>
                  </a:lnTo>
                  <a:lnTo>
                    <a:pt x="1000072" y="149796"/>
                  </a:lnTo>
                  <a:lnTo>
                    <a:pt x="1000198" y="150576"/>
                  </a:lnTo>
                  <a:lnTo>
                    <a:pt x="1000584" y="153014"/>
                  </a:lnTo>
                  <a:lnTo>
                    <a:pt x="1000805" y="154423"/>
                  </a:lnTo>
                  <a:lnTo>
                    <a:pt x="1002014" y="161708"/>
                  </a:lnTo>
                  <a:lnTo>
                    <a:pt x="1002595" y="165207"/>
                  </a:lnTo>
                  <a:lnTo>
                    <a:pt x="1002616" y="165355"/>
                  </a:lnTo>
                  <a:lnTo>
                    <a:pt x="1004242" y="175502"/>
                  </a:lnTo>
                  <a:lnTo>
                    <a:pt x="1004360" y="176251"/>
                  </a:lnTo>
                  <a:lnTo>
                    <a:pt x="1004521" y="177108"/>
                  </a:lnTo>
                  <a:lnTo>
                    <a:pt x="1004734" y="178416"/>
                  </a:lnTo>
                  <a:lnTo>
                    <a:pt x="1005263" y="181656"/>
                  </a:lnTo>
                  <a:lnTo>
                    <a:pt x="1005740" y="184568"/>
                  </a:lnTo>
                  <a:lnTo>
                    <a:pt x="1005780" y="184813"/>
                  </a:lnTo>
                  <a:lnTo>
                    <a:pt x="1005974" y="185970"/>
                  </a:lnTo>
                  <a:lnTo>
                    <a:pt x="1006010" y="186244"/>
                  </a:lnTo>
                  <a:lnTo>
                    <a:pt x="1006709" y="190974"/>
                  </a:lnTo>
                  <a:lnTo>
                    <a:pt x="1008058" y="199146"/>
                  </a:lnTo>
                  <a:lnTo>
                    <a:pt x="1008331" y="200938"/>
                  </a:lnTo>
                  <a:lnTo>
                    <a:pt x="1008496" y="201998"/>
                  </a:lnTo>
                  <a:lnTo>
                    <a:pt x="1008693" y="203336"/>
                  </a:lnTo>
                  <a:lnTo>
                    <a:pt x="1008945" y="204910"/>
                  </a:lnTo>
                  <a:lnTo>
                    <a:pt x="1009000" y="205291"/>
                  </a:lnTo>
                  <a:lnTo>
                    <a:pt x="1009032" y="205463"/>
                  </a:lnTo>
                  <a:lnTo>
                    <a:pt x="1009154" y="206300"/>
                  </a:lnTo>
                  <a:lnTo>
                    <a:pt x="1009236" y="206804"/>
                  </a:lnTo>
                  <a:lnTo>
                    <a:pt x="1009846" y="210476"/>
                  </a:lnTo>
                  <a:lnTo>
                    <a:pt x="1010007" y="211412"/>
                  </a:lnTo>
                  <a:lnTo>
                    <a:pt x="1010066" y="211810"/>
                  </a:lnTo>
                  <a:lnTo>
                    <a:pt x="1010719" y="216180"/>
                  </a:lnTo>
                  <a:lnTo>
                    <a:pt x="1010802" y="216631"/>
                  </a:lnTo>
                  <a:lnTo>
                    <a:pt x="1012848" y="229417"/>
                  </a:lnTo>
                  <a:lnTo>
                    <a:pt x="1013863" y="235915"/>
                  </a:lnTo>
                  <a:lnTo>
                    <a:pt x="1013976" y="236663"/>
                  </a:lnTo>
                  <a:lnTo>
                    <a:pt x="1014024" y="236903"/>
                  </a:lnTo>
                  <a:lnTo>
                    <a:pt x="1014131" y="237575"/>
                  </a:lnTo>
                  <a:lnTo>
                    <a:pt x="1016021" y="250119"/>
                  </a:lnTo>
                  <a:lnTo>
                    <a:pt x="1018531" y="265123"/>
                  </a:lnTo>
                  <a:lnTo>
                    <a:pt x="1018245" y="266077"/>
                  </a:lnTo>
                  <a:lnTo>
                    <a:pt x="1018268" y="266211"/>
                  </a:lnTo>
                  <a:lnTo>
                    <a:pt x="1018412" y="267037"/>
                  </a:lnTo>
                  <a:lnTo>
                    <a:pt x="1018338" y="267699"/>
                  </a:lnTo>
                  <a:lnTo>
                    <a:pt x="1018587" y="268675"/>
                  </a:lnTo>
                  <a:lnTo>
                    <a:pt x="1018533" y="268998"/>
                  </a:lnTo>
                  <a:lnTo>
                    <a:pt x="1018571" y="269656"/>
                  </a:lnTo>
                  <a:lnTo>
                    <a:pt x="1018462" y="277912"/>
                  </a:lnTo>
                  <a:lnTo>
                    <a:pt x="1018379" y="280108"/>
                  </a:lnTo>
                  <a:lnTo>
                    <a:pt x="1018378" y="280695"/>
                  </a:lnTo>
                  <a:lnTo>
                    <a:pt x="1018408" y="282391"/>
                  </a:lnTo>
                  <a:lnTo>
                    <a:pt x="1018366" y="282629"/>
                  </a:lnTo>
                  <a:lnTo>
                    <a:pt x="1018362" y="283064"/>
                  </a:lnTo>
                  <a:lnTo>
                    <a:pt x="1018331" y="286167"/>
                  </a:lnTo>
                  <a:lnTo>
                    <a:pt x="1018235" y="287324"/>
                  </a:lnTo>
                  <a:lnTo>
                    <a:pt x="1018221" y="287753"/>
                  </a:lnTo>
                  <a:lnTo>
                    <a:pt x="1018269" y="288972"/>
                  </a:lnTo>
                  <a:lnTo>
                    <a:pt x="1018247" y="291890"/>
                  </a:lnTo>
                  <a:lnTo>
                    <a:pt x="1018228" y="292243"/>
                  </a:lnTo>
                  <a:lnTo>
                    <a:pt x="1018187" y="293895"/>
                  </a:lnTo>
                  <a:lnTo>
                    <a:pt x="1018202" y="294438"/>
                  </a:lnTo>
                  <a:lnTo>
                    <a:pt x="1018244" y="295374"/>
                  </a:lnTo>
                  <a:lnTo>
                    <a:pt x="1018212" y="297624"/>
                  </a:lnTo>
                  <a:lnTo>
                    <a:pt x="1018215" y="298029"/>
                  </a:lnTo>
                  <a:lnTo>
                    <a:pt x="1018189" y="303916"/>
                  </a:lnTo>
                  <a:lnTo>
                    <a:pt x="1018158" y="305245"/>
                  </a:lnTo>
                  <a:lnTo>
                    <a:pt x="1018080" y="313615"/>
                  </a:lnTo>
                  <a:lnTo>
                    <a:pt x="1017902" y="332424"/>
                  </a:lnTo>
                  <a:lnTo>
                    <a:pt x="1017849" y="337992"/>
                  </a:lnTo>
                  <a:lnTo>
                    <a:pt x="1017875" y="338243"/>
                  </a:lnTo>
                  <a:lnTo>
                    <a:pt x="1017889" y="338768"/>
                  </a:lnTo>
                  <a:lnTo>
                    <a:pt x="1017864" y="341006"/>
                  </a:lnTo>
                  <a:lnTo>
                    <a:pt x="1017853" y="343042"/>
                  </a:lnTo>
                  <a:lnTo>
                    <a:pt x="1017851" y="343428"/>
                  </a:lnTo>
                  <a:lnTo>
                    <a:pt x="1017850" y="343908"/>
                  </a:lnTo>
                  <a:lnTo>
                    <a:pt x="1017695" y="362398"/>
                  </a:lnTo>
                  <a:lnTo>
                    <a:pt x="1017589" y="374971"/>
                  </a:lnTo>
                  <a:lnTo>
                    <a:pt x="1017616" y="376142"/>
                  </a:lnTo>
                  <a:lnTo>
                    <a:pt x="1017560" y="388869"/>
                  </a:lnTo>
                  <a:lnTo>
                    <a:pt x="1017567" y="389249"/>
                  </a:lnTo>
                  <a:lnTo>
                    <a:pt x="1017545" y="394774"/>
                  </a:lnTo>
                  <a:lnTo>
                    <a:pt x="1017495" y="407614"/>
                  </a:lnTo>
                  <a:lnTo>
                    <a:pt x="1017492" y="408362"/>
                  </a:lnTo>
                  <a:lnTo>
                    <a:pt x="1017482" y="410079"/>
                  </a:lnTo>
                  <a:lnTo>
                    <a:pt x="1017456" y="416385"/>
                  </a:lnTo>
                  <a:lnTo>
                    <a:pt x="1017426" y="417477"/>
                  </a:lnTo>
                  <a:lnTo>
                    <a:pt x="1017356" y="441169"/>
                  </a:lnTo>
                  <a:lnTo>
                    <a:pt x="1017280" y="465703"/>
                  </a:lnTo>
                  <a:lnTo>
                    <a:pt x="1017286" y="466021"/>
                  </a:lnTo>
                  <a:lnTo>
                    <a:pt x="1017214" y="475115"/>
                  </a:lnTo>
                  <a:lnTo>
                    <a:pt x="1017214" y="475630"/>
                  </a:lnTo>
                  <a:lnTo>
                    <a:pt x="1017217" y="477513"/>
                  </a:lnTo>
                  <a:lnTo>
                    <a:pt x="1017218" y="477976"/>
                  </a:lnTo>
                  <a:lnTo>
                    <a:pt x="1017184" y="486232"/>
                  </a:lnTo>
                  <a:lnTo>
                    <a:pt x="1017152" y="490591"/>
                  </a:lnTo>
                  <a:lnTo>
                    <a:pt x="1017137" y="493679"/>
                  </a:lnTo>
                  <a:lnTo>
                    <a:pt x="1017120" y="497695"/>
                  </a:lnTo>
                  <a:lnTo>
                    <a:pt x="1017117" y="498706"/>
                  </a:lnTo>
                  <a:lnTo>
                    <a:pt x="1017100" y="499685"/>
                  </a:lnTo>
                  <a:lnTo>
                    <a:pt x="1017091" y="504460"/>
                  </a:lnTo>
                  <a:lnTo>
                    <a:pt x="1017087" y="504846"/>
                  </a:lnTo>
                  <a:lnTo>
                    <a:pt x="1017085" y="505294"/>
                  </a:lnTo>
                  <a:lnTo>
                    <a:pt x="1017058" y="510230"/>
                  </a:lnTo>
                  <a:lnTo>
                    <a:pt x="1017078" y="511018"/>
                  </a:lnTo>
                  <a:lnTo>
                    <a:pt x="1017040" y="513898"/>
                  </a:lnTo>
                  <a:lnTo>
                    <a:pt x="1017062" y="514435"/>
                  </a:lnTo>
                  <a:lnTo>
                    <a:pt x="1017008" y="518013"/>
                  </a:lnTo>
                  <a:lnTo>
                    <a:pt x="1017031" y="519483"/>
                  </a:lnTo>
                  <a:lnTo>
                    <a:pt x="1017039" y="521735"/>
                  </a:lnTo>
                  <a:lnTo>
                    <a:pt x="1016863" y="523041"/>
                  </a:lnTo>
                  <a:lnTo>
                    <a:pt x="1016381" y="523608"/>
                  </a:lnTo>
                  <a:lnTo>
                    <a:pt x="1014775" y="524286"/>
                  </a:lnTo>
                  <a:lnTo>
                    <a:pt x="1012799" y="524924"/>
                  </a:lnTo>
                  <a:lnTo>
                    <a:pt x="1012104" y="524553"/>
                  </a:lnTo>
                  <a:lnTo>
                    <a:pt x="1011771" y="524175"/>
                  </a:lnTo>
                  <a:lnTo>
                    <a:pt x="1011647" y="523366"/>
                  </a:lnTo>
                  <a:lnTo>
                    <a:pt x="1011821" y="523021"/>
                  </a:lnTo>
                  <a:lnTo>
                    <a:pt x="1011700" y="522339"/>
                  </a:lnTo>
                  <a:lnTo>
                    <a:pt x="1011184" y="521879"/>
                  </a:lnTo>
                  <a:lnTo>
                    <a:pt x="1010497" y="521850"/>
                  </a:lnTo>
                  <a:lnTo>
                    <a:pt x="1009888" y="522160"/>
                  </a:lnTo>
                  <a:lnTo>
                    <a:pt x="1009237" y="522173"/>
                  </a:lnTo>
                  <a:lnTo>
                    <a:pt x="1008797" y="521839"/>
                  </a:lnTo>
                  <a:lnTo>
                    <a:pt x="1008678" y="521286"/>
                  </a:lnTo>
                  <a:lnTo>
                    <a:pt x="1008945" y="520914"/>
                  </a:lnTo>
                  <a:lnTo>
                    <a:pt x="1008944" y="520085"/>
                  </a:lnTo>
                  <a:lnTo>
                    <a:pt x="1008827" y="519617"/>
                  </a:lnTo>
                  <a:lnTo>
                    <a:pt x="1008203" y="519159"/>
                  </a:lnTo>
                  <a:lnTo>
                    <a:pt x="1007266" y="519304"/>
                  </a:lnTo>
                  <a:lnTo>
                    <a:pt x="1006763" y="519485"/>
                  </a:lnTo>
                  <a:lnTo>
                    <a:pt x="1006509" y="519447"/>
                  </a:lnTo>
                  <a:lnTo>
                    <a:pt x="1006323" y="519151"/>
                  </a:lnTo>
                  <a:lnTo>
                    <a:pt x="1006352" y="518766"/>
                  </a:lnTo>
                  <a:lnTo>
                    <a:pt x="1006667" y="518205"/>
                  </a:lnTo>
                  <a:lnTo>
                    <a:pt x="1006586" y="517779"/>
                  </a:lnTo>
                  <a:lnTo>
                    <a:pt x="1006215" y="517273"/>
                  </a:lnTo>
                  <a:lnTo>
                    <a:pt x="1005700" y="516770"/>
                  </a:lnTo>
                  <a:lnTo>
                    <a:pt x="1005362" y="516160"/>
                  </a:lnTo>
                  <a:lnTo>
                    <a:pt x="1004492" y="515981"/>
                  </a:lnTo>
                  <a:lnTo>
                    <a:pt x="1004026" y="516203"/>
                  </a:lnTo>
                  <a:lnTo>
                    <a:pt x="1003638" y="516723"/>
                  </a:lnTo>
                  <a:lnTo>
                    <a:pt x="1003248" y="517115"/>
                  </a:lnTo>
                  <a:lnTo>
                    <a:pt x="1002489" y="517129"/>
                  </a:lnTo>
                  <a:lnTo>
                    <a:pt x="1001945" y="517010"/>
                  </a:lnTo>
                  <a:lnTo>
                    <a:pt x="1001432" y="516635"/>
                  </a:lnTo>
                  <a:lnTo>
                    <a:pt x="1000769" y="515964"/>
                  </a:lnTo>
                  <a:lnTo>
                    <a:pt x="1000223" y="515760"/>
                  </a:lnTo>
                  <a:lnTo>
                    <a:pt x="999437" y="516244"/>
                  </a:lnTo>
                  <a:lnTo>
                    <a:pt x="999087" y="516892"/>
                  </a:lnTo>
                  <a:lnTo>
                    <a:pt x="998518" y="517415"/>
                  </a:lnTo>
                  <a:lnTo>
                    <a:pt x="997582" y="517645"/>
                  </a:lnTo>
                  <a:lnTo>
                    <a:pt x="997182" y="517524"/>
                  </a:lnTo>
                  <a:lnTo>
                    <a:pt x="996882" y="516931"/>
                  </a:lnTo>
                  <a:lnTo>
                    <a:pt x="996936" y="515905"/>
                  </a:lnTo>
                  <a:lnTo>
                    <a:pt x="996853" y="515308"/>
                  </a:lnTo>
                  <a:lnTo>
                    <a:pt x="996700" y="514798"/>
                  </a:lnTo>
                  <a:lnTo>
                    <a:pt x="996367" y="514376"/>
                  </a:lnTo>
                  <a:lnTo>
                    <a:pt x="995513" y="514223"/>
                  </a:lnTo>
                  <a:lnTo>
                    <a:pt x="992373" y="515413"/>
                  </a:lnTo>
                  <a:lnTo>
                    <a:pt x="989521" y="515095"/>
                  </a:lnTo>
                  <a:lnTo>
                    <a:pt x="989243" y="514914"/>
                  </a:lnTo>
                  <a:lnTo>
                    <a:pt x="989156" y="514404"/>
                  </a:lnTo>
                  <a:lnTo>
                    <a:pt x="989145" y="513754"/>
                  </a:lnTo>
                  <a:lnTo>
                    <a:pt x="989293" y="513240"/>
                  </a:lnTo>
                  <a:lnTo>
                    <a:pt x="989082" y="512361"/>
                  </a:lnTo>
                  <a:lnTo>
                    <a:pt x="988606" y="512137"/>
                  </a:lnTo>
                  <a:lnTo>
                    <a:pt x="988093" y="512006"/>
                  </a:lnTo>
                  <a:lnTo>
                    <a:pt x="987742" y="512152"/>
                  </a:lnTo>
                  <a:lnTo>
                    <a:pt x="987471" y="512389"/>
                  </a:lnTo>
                  <a:lnTo>
                    <a:pt x="987283" y="512856"/>
                  </a:lnTo>
                  <a:lnTo>
                    <a:pt x="986976" y="513280"/>
                  </a:lnTo>
                  <a:lnTo>
                    <a:pt x="986464" y="513196"/>
                  </a:lnTo>
                  <a:lnTo>
                    <a:pt x="985864" y="512555"/>
                  </a:lnTo>
                  <a:lnTo>
                    <a:pt x="985804" y="512367"/>
                  </a:lnTo>
                  <a:lnTo>
                    <a:pt x="985615" y="511770"/>
                  </a:lnTo>
                  <a:lnTo>
                    <a:pt x="985796" y="510884"/>
                  </a:lnTo>
                  <a:lnTo>
                    <a:pt x="985545" y="509959"/>
                  </a:lnTo>
                  <a:lnTo>
                    <a:pt x="985141" y="509315"/>
                  </a:lnTo>
                  <a:lnTo>
                    <a:pt x="983840" y="508965"/>
                  </a:lnTo>
                  <a:lnTo>
                    <a:pt x="983094" y="508977"/>
                  </a:lnTo>
                  <a:lnTo>
                    <a:pt x="982617" y="508660"/>
                  </a:lnTo>
                  <a:lnTo>
                    <a:pt x="982015" y="507834"/>
                  </a:lnTo>
                  <a:lnTo>
                    <a:pt x="981963" y="507091"/>
                  </a:lnTo>
                  <a:lnTo>
                    <a:pt x="982186" y="506297"/>
                  </a:lnTo>
                  <a:lnTo>
                    <a:pt x="982139" y="505880"/>
                  </a:lnTo>
                  <a:lnTo>
                    <a:pt x="981937" y="505512"/>
                  </a:lnTo>
                  <a:lnTo>
                    <a:pt x="981582" y="505378"/>
                  </a:lnTo>
                  <a:lnTo>
                    <a:pt x="981070" y="505294"/>
                  </a:lnTo>
                  <a:lnTo>
                    <a:pt x="979286" y="506624"/>
                  </a:lnTo>
                  <a:lnTo>
                    <a:pt x="978190" y="506874"/>
                  </a:lnTo>
                  <a:lnTo>
                    <a:pt x="976884" y="506198"/>
                  </a:lnTo>
                  <a:lnTo>
                    <a:pt x="976525" y="505832"/>
                  </a:lnTo>
                  <a:lnTo>
                    <a:pt x="975857" y="505796"/>
                  </a:lnTo>
                  <a:lnTo>
                    <a:pt x="975310" y="505991"/>
                  </a:lnTo>
                  <a:lnTo>
                    <a:pt x="974961" y="506228"/>
                  </a:lnTo>
                  <a:lnTo>
                    <a:pt x="974816" y="507021"/>
                  </a:lnTo>
                  <a:lnTo>
                    <a:pt x="974586" y="507396"/>
                  </a:lnTo>
                  <a:lnTo>
                    <a:pt x="974236" y="507587"/>
                  </a:lnTo>
                  <a:lnTo>
                    <a:pt x="972903" y="507701"/>
                  </a:lnTo>
                  <a:lnTo>
                    <a:pt x="971958" y="507693"/>
                  </a:lnTo>
                  <a:lnTo>
                    <a:pt x="969479" y="506815"/>
                  </a:lnTo>
                  <a:lnTo>
                    <a:pt x="968810" y="506344"/>
                  </a:lnTo>
                  <a:lnTo>
                    <a:pt x="968506" y="505903"/>
                  </a:lnTo>
                  <a:lnTo>
                    <a:pt x="968694" y="505424"/>
                  </a:lnTo>
                  <a:lnTo>
                    <a:pt x="968616" y="504654"/>
                  </a:lnTo>
                  <a:lnTo>
                    <a:pt x="968215" y="504056"/>
                  </a:lnTo>
                  <a:lnTo>
                    <a:pt x="967938" y="503967"/>
                  </a:lnTo>
                  <a:lnTo>
                    <a:pt x="967352" y="504116"/>
                  </a:lnTo>
                  <a:lnTo>
                    <a:pt x="967082" y="503734"/>
                  </a:lnTo>
                  <a:lnTo>
                    <a:pt x="965349" y="502440"/>
                  </a:lnTo>
                  <a:lnTo>
                    <a:pt x="964856" y="502169"/>
                  </a:lnTo>
                  <a:lnTo>
                    <a:pt x="964217" y="502151"/>
                  </a:lnTo>
                  <a:lnTo>
                    <a:pt x="963192" y="501010"/>
                  </a:lnTo>
                  <a:lnTo>
                    <a:pt x="963124" y="500534"/>
                  </a:lnTo>
                  <a:lnTo>
                    <a:pt x="963175" y="499866"/>
                  </a:lnTo>
                  <a:lnTo>
                    <a:pt x="963481" y="498788"/>
                  </a:lnTo>
                  <a:lnTo>
                    <a:pt x="963495" y="498334"/>
                  </a:lnTo>
                  <a:lnTo>
                    <a:pt x="963365" y="497740"/>
                  </a:lnTo>
                  <a:lnTo>
                    <a:pt x="963161" y="497528"/>
                  </a:lnTo>
                  <a:lnTo>
                    <a:pt x="962855" y="497294"/>
                  </a:lnTo>
                  <a:lnTo>
                    <a:pt x="962531" y="497156"/>
                  </a:lnTo>
                  <a:lnTo>
                    <a:pt x="962048" y="497187"/>
                  </a:lnTo>
                  <a:lnTo>
                    <a:pt x="961569" y="497432"/>
                  </a:lnTo>
                  <a:lnTo>
                    <a:pt x="961147" y="497534"/>
                  </a:lnTo>
                  <a:lnTo>
                    <a:pt x="960684" y="497517"/>
                  </a:lnTo>
                  <a:lnTo>
                    <a:pt x="960097" y="497287"/>
                  </a:lnTo>
                  <a:lnTo>
                    <a:pt x="959541" y="496436"/>
                  </a:lnTo>
                  <a:lnTo>
                    <a:pt x="959424" y="495316"/>
                  </a:lnTo>
                  <a:lnTo>
                    <a:pt x="958403" y="493975"/>
                  </a:lnTo>
                  <a:lnTo>
                    <a:pt x="957571" y="493692"/>
                  </a:lnTo>
                  <a:lnTo>
                    <a:pt x="957364" y="492032"/>
                  </a:lnTo>
                  <a:lnTo>
                    <a:pt x="956968" y="490214"/>
                  </a:lnTo>
                  <a:lnTo>
                    <a:pt x="956653" y="490043"/>
                  </a:lnTo>
                  <a:lnTo>
                    <a:pt x="956411" y="490103"/>
                  </a:lnTo>
                  <a:lnTo>
                    <a:pt x="956071" y="490383"/>
                  </a:lnTo>
                  <a:lnTo>
                    <a:pt x="955416" y="491496"/>
                  </a:lnTo>
                  <a:lnTo>
                    <a:pt x="955215" y="491634"/>
                  </a:lnTo>
                  <a:lnTo>
                    <a:pt x="954578" y="491695"/>
                  </a:lnTo>
                  <a:lnTo>
                    <a:pt x="954060" y="491490"/>
                  </a:lnTo>
                  <a:lnTo>
                    <a:pt x="953699" y="490767"/>
                  </a:lnTo>
                  <a:lnTo>
                    <a:pt x="953110" y="490036"/>
                  </a:lnTo>
                  <a:lnTo>
                    <a:pt x="952100" y="489527"/>
                  </a:lnTo>
                  <a:lnTo>
                    <a:pt x="951120" y="490226"/>
                  </a:lnTo>
                  <a:lnTo>
                    <a:pt x="950396" y="490466"/>
                  </a:lnTo>
                  <a:lnTo>
                    <a:pt x="948564" y="490427"/>
                  </a:lnTo>
                  <a:lnTo>
                    <a:pt x="947408" y="490104"/>
                  </a:lnTo>
                  <a:lnTo>
                    <a:pt x="947103" y="489886"/>
                  </a:lnTo>
                  <a:lnTo>
                    <a:pt x="945853" y="486587"/>
                  </a:lnTo>
                  <a:lnTo>
                    <a:pt x="945562" y="485353"/>
                  </a:lnTo>
                  <a:lnTo>
                    <a:pt x="945009" y="484734"/>
                  </a:lnTo>
                  <a:lnTo>
                    <a:pt x="944296" y="484450"/>
                  </a:lnTo>
                  <a:lnTo>
                    <a:pt x="943362" y="484932"/>
                  </a:lnTo>
                  <a:lnTo>
                    <a:pt x="942745" y="485683"/>
                  </a:lnTo>
                  <a:lnTo>
                    <a:pt x="941953" y="485693"/>
                  </a:lnTo>
                  <a:lnTo>
                    <a:pt x="941519" y="485307"/>
                  </a:lnTo>
                  <a:lnTo>
                    <a:pt x="941348" y="484820"/>
                  </a:lnTo>
                  <a:lnTo>
                    <a:pt x="941371" y="484018"/>
                  </a:lnTo>
                  <a:lnTo>
                    <a:pt x="940933" y="483279"/>
                  </a:lnTo>
                  <a:lnTo>
                    <a:pt x="940648" y="482950"/>
                  </a:lnTo>
                  <a:lnTo>
                    <a:pt x="940332" y="482739"/>
                  </a:lnTo>
                  <a:lnTo>
                    <a:pt x="939393" y="482848"/>
                  </a:lnTo>
                  <a:lnTo>
                    <a:pt x="938283" y="482451"/>
                  </a:lnTo>
                  <a:lnTo>
                    <a:pt x="937981" y="482044"/>
                  </a:lnTo>
                  <a:lnTo>
                    <a:pt x="937959" y="481594"/>
                  </a:lnTo>
                  <a:lnTo>
                    <a:pt x="938104" y="480193"/>
                  </a:lnTo>
                  <a:lnTo>
                    <a:pt x="937665" y="479707"/>
                  </a:lnTo>
                  <a:lnTo>
                    <a:pt x="936880" y="479388"/>
                  </a:lnTo>
                  <a:lnTo>
                    <a:pt x="934619" y="479501"/>
                  </a:lnTo>
                  <a:lnTo>
                    <a:pt x="933828" y="479409"/>
                  </a:lnTo>
                  <a:lnTo>
                    <a:pt x="933185" y="479334"/>
                  </a:lnTo>
                  <a:lnTo>
                    <a:pt x="932496" y="479032"/>
                  </a:lnTo>
                  <a:lnTo>
                    <a:pt x="932239" y="478761"/>
                  </a:lnTo>
                  <a:lnTo>
                    <a:pt x="930340" y="477506"/>
                  </a:lnTo>
                  <a:lnTo>
                    <a:pt x="925986" y="475920"/>
                  </a:lnTo>
                  <a:lnTo>
                    <a:pt x="925121" y="475873"/>
                  </a:lnTo>
                  <a:lnTo>
                    <a:pt x="924619" y="476052"/>
                  </a:lnTo>
                  <a:lnTo>
                    <a:pt x="921908" y="480039"/>
                  </a:lnTo>
                  <a:lnTo>
                    <a:pt x="921826" y="480614"/>
                  </a:lnTo>
                  <a:lnTo>
                    <a:pt x="921904" y="480974"/>
                  </a:lnTo>
                  <a:lnTo>
                    <a:pt x="922117" y="481422"/>
                  </a:lnTo>
                  <a:lnTo>
                    <a:pt x="922201" y="482453"/>
                  </a:lnTo>
                  <a:lnTo>
                    <a:pt x="922189" y="483033"/>
                  </a:lnTo>
                  <a:lnTo>
                    <a:pt x="921929" y="484154"/>
                  </a:lnTo>
                  <a:lnTo>
                    <a:pt x="921607" y="484523"/>
                  </a:lnTo>
                  <a:lnTo>
                    <a:pt x="920960" y="484960"/>
                  </a:lnTo>
                  <a:lnTo>
                    <a:pt x="920616" y="485071"/>
                  </a:lnTo>
                  <a:lnTo>
                    <a:pt x="919543" y="484674"/>
                  </a:lnTo>
                  <a:lnTo>
                    <a:pt x="919199" y="484721"/>
                  </a:lnTo>
                  <a:lnTo>
                    <a:pt x="918893" y="484853"/>
                  </a:lnTo>
                  <a:lnTo>
                    <a:pt x="918660" y="485113"/>
                  </a:lnTo>
                  <a:lnTo>
                    <a:pt x="918591" y="485458"/>
                  </a:lnTo>
                  <a:lnTo>
                    <a:pt x="918460" y="486792"/>
                  </a:lnTo>
                  <a:lnTo>
                    <a:pt x="918449" y="487480"/>
                  </a:lnTo>
                  <a:lnTo>
                    <a:pt x="918240" y="488235"/>
                  </a:lnTo>
                  <a:lnTo>
                    <a:pt x="917700" y="488649"/>
                  </a:lnTo>
                  <a:lnTo>
                    <a:pt x="916848" y="488594"/>
                  </a:lnTo>
                  <a:lnTo>
                    <a:pt x="915036" y="487895"/>
                  </a:lnTo>
                  <a:lnTo>
                    <a:pt x="913046" y="487127"/>
                  </a:lnTo>
                  <a:lnTo>
                    <a:pt x="912076" y="487052"/>
                  </a:lnTo>
                  <a:lnTo>
                    <a:pt x="911945" y="487126"/>
                  </a:lnTo>
                  <a:lnTo>
                    <a:pt x="911917" y="488433"/>
                  </a:lnTo>
                  <a:lnTo>
                    <a:pt x="911403" y="489599"/>
                  </a:lnTo>
                  <a:lnTo>
                    <a:pt x="909779" y="489773"/>
                  </a:lnTo>
                  <a:lnTo>
                    <a:pt x="906961" y="489734"/>
                  </a:lnTo>
                  <a:lnTo>
                    <a:pt x="902957" y="490053"/>
                  </a:lnTo>
                  <a:lnTo>
                    <a:pt x="898085" y="489725"/>
                  </a:lnTo>
                  <a:lnTo>
                    <a:pt x="896115" y="489236"/>
                  </a:lnTo>
                  <a:lnTo>
                    <a:pt x="896007" y="489082"/>
                  </a:lnTo>
                  <a:lnTo>
                    <a:pt x="896328" y="487575"/>
                  </a:lnTo>
                  <a:lnTo>
                    <a:pt x="896152" y="487253"/>
                  </a:lnTo>
                  <a:lnTo>
                    <a:pt x="895903" y="487137"/>
                  </a:lnTo>
                  <a:lnTo>
                    <a:pt x="895285" y="487231"/>
                  </a:lnTo>
                  <a:lnTo>
                    <a:pt x="894233" y="488232"/>
                  </a:lnTo>
                  <a:lnTo>
                    <a:pt x="892584" y="488899"/>
                  </a:lnTo>
                  <a:lnTo>
                    <a:pt x="891319" y="488921"/>
                  </a:lnTo>
                  <a:lnTo>
                    <a:pt x="890852" y="488684"/>
                  </a:lnTo>
                  <a:lnTo>
                    <a:pt x="890799" y="488363"/>
                  </a:lnTo>
                  <a:lnTo>
                    <a:pt x="890823" y="487237"/>
                  </a:lnTo>
                  <a:lnTo>
                    <a:pt x="890347" y="486682"/>
                  </a:lnTo>
                  <a:lnTo>
                    <a:pt x="889702" y="486540"/>
                  </a:lnTo>
                  <a:lnTo>
                    <a:pt x="889109" y="486810"/>
                  </a:lnTo>
                  <a:lnTo>
                    <a:pt x="888476" y="487375"/>
                  </a:lnTo>
                  <a:lnTo>
                    <a:pt x="887501" y="488013"/>
                  </a:lnTo>
                  <a:lnTo>
                    <a:pt x="886702" y="488203"/>
                  </a:lnTo>
                  <a:lnTo>
                    <a:pt x="886037" y="488151"/>
                  </a:lnTo>
                  <a:lnTo>
                    <a:pt x="885649" y="487796"/>
                  </a:lnTo>
                  <a:lnTo>
                    <a:pt x="885181" y="486971"/>
                  </a:lnTo>
                  <a:lnTo>
                    <a:pt x="885144" y="486097"/>
                  </a:lnTo>
                  <a:lnTo>
                    <a:pt x="885488" y="485089"/>
                  </a:lnTo>
                  <a:lnTo>
                    <a:pt x="885521" y="484120"/>
                  </a:lnTo>
                  <a:lnTo>
                    <a:pt x="885268" y="483156"/>
                  </a:lnTo>
                  <a:lnTo>
                    <a:pt x="884545" y="481344"/>
                  </a:lnTo>
                  <a:lnTo>
                    <a:pt x="884235" y="480885"/>
                  </a:lnTo>
                  <a:lnTo>
                    <a:pt x="884038" y="480686"/>
                  </a:lnTo>
                  <a:lnTo>
                    <a:pt x="883740" y="480595"/>
                  </a:lnTo>
                  <a:lnTo>
                    <a:pt x="880969" y="480281"/>
                  </a:lnTo>
                  <a:lnTo>
                    <a:pt x="879281" y="480326"/>
                  </a:lnTo>
                  <a:lnTo>
                    <a:pt x="878799" y="481359"/>
                  </a:lnTo>
                  <a:lnTo>
                    <a:pt x="874722" y="484389"/>
                  </a:lnTo>
                  <a:lnTo>
                    <a:pt x="873456" y="484490"/>
                  </a:lnTo>
                  <a:lnTo>
                    <a:pt x="871911" y="484044"/>
                  </a:lnTo>
                  <a:lnTo>
                    <a:pt x="871233" y="484189"/>
                  </a:lnTo>
                  <a:lnTo>
                    <a:pt x="870664" y="484526"/>
                  </a:lnTo>
                  <a:lnTo>
                    <a:pt x="869817" y="485787"/>
                  </a:lnTo>
                  <a:lnTo>
                    <a:pt x="868851" y="486814"/>
                  </a:lnTo>
                  <a:lnTo>
                    <a:pt x="867363" y="487555"/>
                  </a:lnTo>
                  <a:lnTo>
                    <a:pt x="865652" y="487661"/>
                  </a:lnTo>
                  <a:lnTo>
                    <a:pt x="865324" y="487580"/>
                  </a:lnTo>
                  <a:lnTo>
                    <a:pt x="863483" y="486338"/>
                  </a:lnTo>
                  <a:lnTo>
                    <a:pt x="862367" y="486013"/>
                  </a:lnTo>
                  <a:lnTo>
                    <a:pt x="861159" y="486050"/>
                  </a:lnTo>
                  <a:lnTo>
                    <a:pt x="860050" y="486513"/>
                  </a:lnTo>
                  <a:lnTo>
                    <a:pt x="859809" y="486808"/>
                  </a:lnTo>
                  <a:lnTo>
                    <a:pt x="859374" y="487862"/>
                  </a:lnTo>
                  <a:lnTo>
                    <a:pt x="859302" y="489180"/>
                  </a:lnTo>
                  <a:lnTo>
                    <a:pt x="859391" y="489386"/>
                  </a:lnTo>
                  <a:lnTo>
                    <a:pt x="859520" y="489683"/>
                  </a:lnTo>
                  <a:lnTo>
                    <a:pt x="859934" y="490112"/>
                  </a:lnTo>
                  <a:lnTo>
                    <a:pt x="860428" y="491787"/>
                  </a:lnTo>
                  <a:lnTo>
                    <a:pt x="860331" y="492148"/>
                  </a:lnTo>
                  <a:lnTo>
                    <a:pt x="859878" y="492721"/>
                  </a:lnTo>
                  <a:lnTo>
                    <a:pt x="859190" y="493034"/>
                  </a:lnTo>
                  <a:lnTo>
                    <a:pt x="858153" y="493643"/>
                  </a:lnTo>
                  <a:lnTo>
                    <a:pt x="858004" y="493641"/>
                  </a:lnTo>
                  <a:lnTo>
                    <a:pt x="857637" y="493452"/>
                  </a:lnTo>
                  <a:lnTo>
                    <a:pt x="856197" y="491826"/>
                  </a:lnTo>
                  <a:lnTo>
                    <a:pt x="855953" y="491630"/>
                  </a:lnTo>
                  <a:lnTo>
                    <a:pt x="854600" y="491121"/>
                  </a:lnTo>
                  <a:lnTo>
                    <a:pt x="854070" y="491110"/>
                  </a:lnTo>
                  <a:lnTo>
                    <a:pt x="852171" y="491533"/>
                  </a:lnTo>
                  <a:lnTo>
                    <a:pt x="852041" y="491800"/>
                  </a:lnTo>
                  <a:lnTo>
                    <a:pt x="852041" y="491974"/>
                  </a:lnTo>
                  <a:lnTo>
                    <a:pt x="852166" y="492658"/>
                  </a:lnTo>
                  <a:lnTo>
                    <a:pt x="852309" y="492995"/>
                  </a:lnTo>
                  <a:lnTo>
                    <a:pt x="852379" y="493576"/>
                  </a:lnTo>
                  <a:lnTo>
                    <a:pt x="852333" y="493820"/>
                  </a:lnTo>
                  <a:lnTo>
                    <a:pt x="852159" y="494144"/>
                  </a:lnTo>
                  <a:lnTo>
                    <a:pt x="851914" y="494409"/>
                  </a:lnTo>
                  <a:lnTo>
                    <a:pt x="851243" y="494806"/>
                  </a:lnTo>
                  <a:lnTo>
                    <a:pt x="850788" y="494938"/>
                  </a:lnTo>
                  <a:lnTo>
                    <a:pt x="850102" y="494871"/>
                  </a:lnTo>
                  <a:lnTo>
                    <a:pt x="849795" y="494749"/>
                  </a:lnTo>
                  <a:lnTo>
                    <a:pt x="849330" y="494391"/>
                  </a:lnTo>
                  <a:lnTo>
                    <a:pt x="849101" y="494126"/>
                  </a:lnTo>
                  <a:lnTo>
                    <a:pt x="848577" y="493519"/>
                  </a:lnTo>
                  <a:lnTo>
                    <a:pt x="847391" y="492428"/>
                  </a:lnTo>
                  <a:lnTo>
                    <a:pt x="844701" y="491246"/>
                  </a:lnTo>
                  <a:lnTo>
                    <a:pt x="843937" y="490777"/>
                  </a:lnTo>
                  <a:lnTo>
                    <a:pt x="843219" y="490152"/>
                  </a:lnTo>
                  <a:lnTo>
                    <a:pt x="841735" y="489067"/>
                  </a:lnTo>
                  <a:lnTo>
                    <a:pt x="840426" y="488266"/>
                  </a:lnTo>
                  <a:lnTo>
                    <a:pt x="839594" y="487888"/>
                  </a:lnTo>
                  <a:lnTo>
                    <a:pt x="837942" y="487445"/>
                  </a:lnTo>
                  <a:lnTo>
                    <a:pt x="837811" y="487762"/>
                  </a:lnTo>
                  <a:lnTo>
                    <a:pt x="837860" y="488093"/>
                  </a:lnTo>
                  <a:lnTo>
                    <a:pt x="838006" y="488387"/>
                  </a:lnTo>
                  <a:lnTo>
                    <a:pt x="838047" y="488627"/>
                  </a:lnTo>
                  <a:lnTo>
                    <a:pt x="838046" y="489156"/>
                  </a:lnTo>
                  <a:lnTo>
                    <a:pt x="837887" y="489810"/>
                  </a:lnTo>
                  <a:lnTo>
                    <a:pt x="837321" y="491124"/>
                  </a:lnTo>
                  <a:lnTo>
                    <a:pt x="836950" y="491389"/>
                  </a:lnTo>
                  <a:lnTo>
                    <a:pt x="836050" y="491799"/>
                  </a:lnTo>
                  <a:lnTo>
                    <a:pt x="833522" y="491900"/>
                  </a:lnTo>
                  <a:lnTo>
                    <a:pt x="832437" y="491474"/>
                  </a:lnTo>
                  <a:lnTo>
                    <a:pt x="832030" y="490732"/>
                  </a:lnTo>
                  <a:lnTo>
                    <a:pt x="831463" y="490373"/>
                  </a:lnTo>
                  <a:lnTo>
                    <a:pt x="831139" y="490374"/>
                  </a:lnTo>
                  <a:lnTo>
                    <a:pt x="830877" y="490470"/>
                  </a:lnTo>
                  <a:lnTo>
                    <a:pt x="830493" y="490735"/>
                  </a:lnTo>
                  <a:lnTo>
                    <a:pt x="830373" y="491239"/>
                  </a:lnTo>
                  <a:lnTo>
                    <a:pt x="830415" y="492030"/>
                  </a:lnTo>
                  <a:lnTo>
                    <a:pt x="830379" y="492518"/>
                  </a:lnTo>
                  <a:lnTo>
                    <a:pt x="830300" y="492684"/>
                  </a:lnTo>
                  <a:lnTo>
                    <a:pt x="829447" y="493494"/>
                  </a:lnTo>
                  <a:lnTo>
                    <a:pt x="827688" y="494218"/>
                  </a:lnTo>
                  <a:lnTo>
                    <a:pt x="827465" y="494027"/>
                  </a:lnTo>
                  <a:lnTo>
                    <a:pt x="827384" y="493835"/>
                  </a:lnTo>
                  <a:lnTo>
                    <a:pt x="827328" y="493407"/>
                  </a:lnTo>
                  <a:lnTo>
                    <a:pt x="827402" y="492972"/>
                  </a:lnTo>
                  <a:lnTo>
                    <a:pt x="827361" y="492708"/>
                  </a:lnTo>
                  <a:lnTo>
                    <a:pt x="826997" y="492541"/>
                  </a:lnTo>
                  <a:lnTo>
                    <a:pt x="826471" y="492494"/>
                  </a:lnTo>
                  <a:lnTo>
                    <a:pt x="826249" y="492734"/>
                  </a:lnTo>
                  <a:lnTo>
                    <a:pt x="825522" y="494123"/>
                  </a:lnTo>
                  <a:lnTo>
                    <a:pt x="824090" y="494822"/>
                  </a:lnTo>
                  <a:lnTo>
                    <a:pt x="823287" y="494562"/>
                  </a:lnTo>
                  <a:lnTo>
                    <a:pt x="822232" y="494088"/>
                  </a:lnTo>
                  <a:lnTo>
                    <a:pt x="819683" y="493342"/>
                  </a:lnTo>
                  <a:lnTo>
                    <a:pt x="817779" y="493152"/>
                  </a:lnTo>
                  <a:lnTo>
                    <a:pt x="817609" y="493336"/>
                  </a:lnTo>
                  <a:lnTo>
                    <a:pt x="817625" y="493480"/>
                  </a:lnTo>
                  <a:lnTo>
                    <a:pt x="817694" y="493698"/>
                  </a:lnTo>
                  <a:lnTo>
                    <a:pt x="817896" y="493963"/>
                  </a:lnTo>
                  <a:lnTo>
                    <a:pt x="818083" y="494616"/>
                  </a:lnTo>
                  <a:lnTo>
                    <a:pt x="818107" y="495376"/>
                  </a:lnTo>
                  <a:lnTo>
                    <a:pt x="817872" y="495705"/>
                  </a:lnTo>
                  <a:lnTo>
                    <a:pt x="817291" y="495668"/>
                  </a:lnTo>
                  <a:lnTo>
                    <a:pt x="816562" y="495425"/>
                  </a:lnTo>
                  <a:lnTo>
                    <a:pt x="815555" y="494625"/>
                  </a:lnTo>
                  <a:lnTo>
                    <a:pt x="814967" y="494322"/>
                  </a:lnTo>
                  <a:lnTo>
                    <a:pt x="813003" y="494441"/>
                  </a:lnTo>
                  <a:lnTo>
                    <a:pt x="811875" y="494640"/>
                  </a:lnTo>
                  <a:lnTo>
                    <a:pt x="811619" y="494923"/>
                  </a:lnTo>
                  <a:lnTo>
                    <a:pt x="811437" y="495494"/>
                  </a:lnTo>
                  <a:lnTo>
                    <a:pt x="811787" y="497354"/>
                  </a:lnTo>
                  <a:lnTo>
                    <a:pt x="811544" y="497676"/>
                  </a:lnTo>
                  <a:lnTo>
                    <a:pt x="809888" y="497675"/>
                  </a:lnTo>
                  <a:lnTo>
                    <a:pt x="808325" y="498122"/>
                  </a:lnTo>
                  <a:lnTo>
                    <a:pt x="808072" y="498615"/>
                  </a:lnTo>
                  <a:lnTo>
                    <a:pt x="808272" y="499408"/>
                  </a:lnTo>
                  <a:lnTo>
                    <a:pt x="808542" y="499870"/>
                  </a:lnTo>
                  <a:lnTo>
                    <a:pt x="808804" y="500073"/>
                  </a:lnTo>
                  <a:lnTo>
                    <a:pt x="809130" y="500245"/>
                  </a:lnTo>
                  <a:lnTo>
                    <a:pt x="809566" y="500460"/>
                  </a:lnTo>
                  <a:lnTo>
                    <a:pt x="810146" y="500718"/>
                  </a:lnTo>
                  <a:lnTo>
                    <a:pt x="810069" y="501793"/>
                  </a:lnTo>
                  <a:lnTo>
                    <a:pt x="809244" y="504512"/>
                  </a:lnTo>
                  <a:lnTo>
                    <a:pt x="808606" y="505450"/>
                  </a:lnTo>
                  <a:lnTo>
                    <a:pt x="808184" y="505914"/>
                  </a:lnTo>
                  <a:lnTo>
                    <a:pt x="807137" y="506519"/>
                  </a:lnTo>
                  <a:lnTo>
                    <a:pt x="805492" y="507139"/>
                  </a:lnTo>
                  <a:lnTo>
                    <a:pt x="802951" y="507828"/>
                  </a:lnTo>
                  <a:lnTo>
                    <a:pt x="801903" y="507735"/>
                  </a:lnTo>
                  <a:lnTo>
                    <a:pt x="799537" y="506134"/>
                  </a:lnTo>
                  <a:lnTo>
                    <a:pt x="796869" y="504758"/>
                  </a:lnTo>
                  <a:lnTo>
                    <a:pt x="795960" y="504563"/>
                  </a:lnTo>
                  <a:lnTo>
                    <a:pt x="794086" y="505045"/>
                  </a:lnTo>
                  <a:lnTo>
                    <a:pt x="793791" y="505285"/>
                  </a:lnTo>
                  <a:lnTo>
                    <a:pt x="792946" y="506890"/>
                  </a:lnTo>
                  <a:lnTo>
                    <a:pt x="792785" y="507310"/>
                  </a:lnTo>
                  <a:lnTo>
                    <a:pt x="792402" y="508750"/>
                  </a:lnTo>
                  <a:lnTo>
                    <a:pt x="792242" y="509624"/>
                  </a:lnTo>
                  <a:lnTo>
                    <a:pt x="792338" y="510823"/>
                  </a:lnTo>
                  <a:lnTo>
                    <a:pt x="792282" y="511815"/>
                  </a:lnTo>
                  <a:lnTo>
                    <a:pt x="791919" y="513199"/>
                  </a:lnTo>
                  <a:lnTo>
                    <a:pt x="791058" y="514874"/>
                  </a:lnTo>
                  <a:lnTo>
                    <a:pt x="790831" y="515201"/>
                  </a:lnTo>
                  <a:lnTo>
                    <a:pt x="790542" y="515442"/>
                  </a:lnTo>
                  <a:lnTo>
                    <a:pt x="787880" y="516622"/>
                  </a:lnTo>
                  <a:lnTo>
                    <a:pt x="787184" y="516708"/>
                  </a:lnTo>
                  <a:lnTo>
                    <a:pt x="786242" y="516592"/>
                  </a:lnTo>
                  <a:lnTo>
                    <a:pt x="785473" y="515911"/>
                  </a:lnTo>
                  <a:lnTo>
                    <a:pt x="785358" y="515561"/>
                  </a:lnTo>
                  <a:lnTo>
                    <a:pt x="785345" y="514564"/>
                  </a:lnTo>
                  <a:lnTo>
                    <a:pt x="784893" y="513080"/>
                  </a:lnTo>
                  <a:lnTo>
                    <a:pt x="784569" y="512264"/>
                  </a:lnTo>
                  <a:lnTo>
                    <a:pt x="783362" y="510947"/>
                  </a:lnTo>
                  <a:lnTo>
                    <a:pt x="782783" y="510315"/>
                  </a:lnTo>
                  <a:lnTo>
                    <a:pt x="780398" y="507954"/>
                  </a:lnTo>
                  <a:lnTo>
                    <a:pt x="779789" y="507237"/>
                  </a:lnTo>
                  <a:lnTo>
                    <a:pt x="779182" y="506284"/>
                  </a:lnTo>
                  <a:lnTo>
                    <a:pt x="778848" y="505060"/>
                  </a:lnTo>
                  <a:lnTo>
                    <a:pt x="778675" y="504631"/>
                  </a:lnTo>
                  <a:lnTo>
                    <a:pt x="778381" y="504047"/>
                  </a:lnTo>
                  <a:lnTo>
                    <a:pt x="778052" y="503608"/>
                  </a:lnTo>
                  <a:lnTo>
                    <a:pt x="777120" y="503224"/>
                  </a:lnTo>
                  <a:lnTo>
                    <a:pt x="776352" y="503018"/>
                  </a:lnTo>
                  <a:lnTo>
                    <a:pt x="774925" y="502871"/>
                  </a:lnTo>
                  <a:lnTo>
                    <a:pt x="774621" y="502934"/>
                  </a:lnTo>
                  <a:lnTo>
                    <a:pt x="773911" y="503596"/>
                  </a:lnTo>
                  <a:lnTo>
                    <a:pt x="773554" y="503712"/>
                  </a:lnTo>
                  <a:lnTo>
                    <a:pt x="770238" y="504025"/>
                  </a:lnTo>
                  <a:lnTo>
                    <a:pt x="768487" y="504081"/>
                  </a:lnTo>
                  <a:lnTo>
                    <a:pt x="768239" y="503952"/>
                  </a:lnTo>
                  <a:lnTo>
                    <a:pt x="767057" y="502778"/>
                  </a:lnTo>
                  <a:lnTo>
                    <a:pt x="766568" y="501855"/>
                  </a:lnTo>
                  <a:lnTo>
                    <a:pt x="766569" y="500230"/>
                  </a:lnTo>
                  <a:lnTo>
                    <a:pt x="766494" y="499612"/>
                  </a:lnTo>
                  <a:lnTo>
                    <a:pt x="766089" y="498417"/>
                  </a:lnTo>
                  <a:lnTo>
                    <a:pt x="765607" y="497428"/>
                  </a:lnTo>
                  <a:lnTo>
                    <a:pt x="765265" y="497021"/>
                  </a:lnTo>
                  <a:lnTo>
                    <a:pt x="764948" y="496840"/>
                  </a:lnTo>
                  <a:lnTo>
                    <a:pt x="764501" y="496710"/>
                  </a:lnTo>
                  <a:lnTo>
                    <a:pt x="762239" y="497266"/>
                  </a:lnTo>
                  <a:lnTo>
                    <a:pt x="760382" y="497348"/>
                  </a:lnTo>
                  <a:lnTo>
                    <a:pt x="759565" y="497259"/>
                  </a:lnTo>
                  <a:lnTo>
                    <a:pt x="757832" y="495950"/>
                  </a:lnTo>
                  <a:lnTo>
                    <a:pt x="757112" y="495523"/>
                  </a:lnTo>
                  <a:lnTo>
                    <a:pt x="756089" y="495020"/>
                  </a:lnTo>
                  <a:lnTo>
                    <a:pt x="753399" y="493963"/>
                  </a:lnTo>
                  <a:lnTo>
                    <a:pt x="752647" y="493375"/>
                  </a:lnTo>
                  <a:lnTo>
                    <a:pt x="752559" y="493075"/>
                  </a:lnTo>
                  <a:lnTo>
                    <a:pt x="752595" y="492590"/>
                  </a:lnTo>
                  <a:lnTo>
                    <a:pt x="752692" y="492365"/>
                  </a:lnTo>
                  <a:lnTo>
                    <a:pt x="753134" y="491764"/>
                  </a:lnTo>
                  <a:lnTo>
                    <a:pt x="754796" y="489953"/>
                  </a:lnTo>
                  <a:lnTo>
                    <a:pt x="756064" y="489404"/>
                  </a:lnTo>
                  <a:lnTo>
                    <a:pt x="756599" y="489074"/>
                  </a:lnTo>
                  <a:lnTo>
                    <a:pt x="757494" y="488267"/>
                  </a:lnTo>
                  <a:lnTo>
                    <a:pt x="757818" y="487745"/>
                  </a:lnTo>
                  <a:lnTo>
                    <a:pt x="758084" y="487061"/>
                  </a:lnTo>
                  <a:lnTo>
                    <a:pt x="758074" y="486720"/>
                  </a:lnTo>
                  <a:lnTo>
                    <a:pt x="757699" y="486193"/>
                  </a:lnTo>
                  <a:lnTo>
                    <a:pt x="757155" y="486083"/>
                  </a:lnTo>
                  <a:lnTo>
                    <a:pt x="755357" y="486203"/>
                  </a:lnTo>
                  <a:lnTo>
                    <a:pt x="752807" y="486228"/>
                  </a:lnTo>
                  <a:lnTo>
                    <a:pt x="752584" y="486089"/>
                  </a:lnTo>
                  <a:lnTo>
                    <a:pt x="750878" y="484542"/>
                  </a:lnTo>
                  <a:lnTo>
                    <a:pt x="748938" y="482969"/>
                  </a:lnTo>
                  <a:lnTo>
                    <a:pt x="748384" y="482878"/>
                  </a:lnTo>
                  <a:lnTo>
                    <a:pt x="748042" y="482924"/>
                  </a:lnTo>
                  <a:lnTo>
                    <a:pt x="747618" y="483217"/>
                  </a:lnTo>
                  <a:lnTo>
                    <a:pt x="747268" y="483600"/>
                  </a:lnTo>
                  <a:lnTo>
                    <a:pt x="747037" y="484060"/>
                  </a:lnTo>
                  <a:lnTo>
                    <a:pt x="746333" y="485940"/>
                  </a:lnTo>
                  <a:lnTo>
                    <a:pt x="746013" y="487687"/>
                  </a:lnTo>
                  <a:lnTo>
                    <a:pt x="746174" y="488793"/>
                  </a:lnTo>
                  <a:lnTo>
                    <a:pt x="746158" y="489197"/>
                  </a:lnTo>
                  <a:lnTo>
                    <a:pt x="745839" y="490796"/>
                  </a:lnTo>
                  <a:lnTo>
                    <a:pt x="745406" y="492003"/>
                  </a:lnTo>
                  <a:lnTo>
                    <a:pt x="745092" y="492680"/>
                  </a:lnTo>
                  <a:lnTo>
                    <a:pt x="743991" y="494265"/>
                  </a:lnTo>
                  <a:lnTo>
                    <a:pt x="743387" y="494849"/>
                  </a:lnTo>
                  <a:lnTo>
                    <a:pt x="742932" y="495132"/>
                  </a:lnTo>
                  <a:lnTo>
                    <a:pt x="742403" y="495337"/>
                  </a:lnTo>
                  <a:lnTo>
                    <a:pt x="738259" y="496177"/>
                  </a:lnTo>
                  <a:lnTo>
                    <a:pt x="737273" y="496322"/>
                  </a:lnTo>
                  <a:lnTo>
                    <a:pt x="736344" y="496352"/>
                  </a:lnTo>
                  <a:lnTo>
                    <a:pt x="735773" y="496195"/>
                  </a:lnTo>
                  <a:lnTo>
                    <a:pt x="735388" y="495898"/>
                  </a:lnTo>
                  <a:lnTo>
                    <a:pt x="735230" y="495584"/>
                  </a:lnTo>
                  <a:lnTo>
                    <a:pt x="734493" y="493776"/>
                  </a:lnTo>
                  <a:lnTo>
                    <a:pt x="734445" y="492874"/>
                  </a:lnTo>
                  <a:lnTo>
                    <a:pt x="734162" y="491445"/>
                  </a:lnTo>
                  <a:lnTo>
                    <a:pt x="734043" y="491129"/>
                  </a:lnTo>
                  <a:lnTo>
                    <a:pt x="733688" y="490626"/>
                  </a:lnTo>
                  <a:lnTo>
                    <a:pt x="732366" y="489835"/>
                  </a:lnTo>
                  <a:lnTo>
                    <a:pt x="730093" y="489270"/>
                  </a:lnTo>
                  <a:lnTo>
                    <a:pt x="727712" y="488933"/>
                  </a:lnTo>
                  <a:lnTo>
                    <a:pt x="727061" y="489437"/>
                  </a:lnTo>
                  <a:lnTo>
                    <a:pt x="726767" y="489865"/>
                  </a:lnTo>
                  <a:lnTo>
                    <a:pt x="726633" y="490557"/>
                  </a:lnTo>
                  <a:lnTo>
                    <a:pt x="726526" y="492125"/>
                  </a:lnTo>
                  <a:lnTo>
                    <a:pt x="725992" y="492693"/>
                  </a:lnTo>
                  <a:lnTo>
                    <a:pt x="725412" y="492946"/>
                  </a:lnTo>
                  <a:lnTo>
                    <a:pt x="724736" y="492900"/>
                  </a:lnTo>
                  <a:lnTo>
                    <a:pt x="723469" y="492064"/>
                  </a:lnTo>
                  <a:lnTo>
                    <a:pt x="722389" y="490982"/>
                  </a:lnTo>
                  <a:lnTo>
                    <a:pt x="721447" y="489878"/>
                  </a:lnTo>
                  <a:lnTo>
                    <a:pt x="719917" y="485722"/>
                  </a:lnTo>
                  <a:lnTo>
                    <a:pt x="719745" y="484767"/>
                  </a:lnTo>
                  <a:lnTo>
                    <a:pt x="719847" y="483255"/>
                  </a:lnTo>
                  <a:lnTo>
                    <a:pt x="719506" y="480274"/>
                  </a:lnTo>
                  <a:lnTo>
                    <a:pt x="719148" y="479061"/>
                  </a:lnTo>
                  <a:lnTo>
                    <a:pt x="718808" y="478299"/>
                  </a:lnTo>
                  <a:lnTo>
                    <a:pt x="718550" y="477888"/>
                  </a:lnTo>
                  <a:lnTo>
                    <a:pt x="718069" y="477310"/>
                  </a:lnTo>
                  <a:lnTo>
                    <a:pt x="717464" y="476744"/>
                  </a:lnTo>
                  <a:lnTo>
                    <a:pt x="717181" y="476577"/>
                  </a:lnTo>
                  <a:lnTo>
                    <a:pt x="716752" y="476478"/>
                  </a:lnTo>
                  <a:lnTo>
                    <a:pt x="716487" y="476537"/>
                  </a:lnTo>
                  <a:lnTo>
                    <a:pt x="715501" y="477035"/>
                  </a:lnTo>
                  <a:lnTo>
                    <a:pt x="715187" y="477226"/>
                  </a:lnTo>
                  <a:lnTo>
                    <a:pt x="713974" y="477966"/>
                  </a:lnTo>
                  <a:lnTo>
                    <a:pt x="713021" y="478634"/>
                  </a:lnTo>
                  <a:lnTo>
                    <a:pt x="710523" y="479893"/>
                  </a:lnTo>
                  <a:lnTo>
                    <a:pt x="710368" y="479906"/>
                  </a:lnTo>
                  <a:lnTo>
                    <a:pt x="709983" y="479646"/>
                  </a:lnTo>
                  <a:lnTo>
                    <a:pt x="709637" y="479040"/>
                  </a:lnTo>
                  <a:lnTo>
                    <a:pt x="709498" y="477933"/>
                  </a:lnTo>
                  <a:lnTo>
                    <a:pt x="709545" y="477547"/>
                  </a:lnTo>
                  <a:lnTo>
                    <a:pt x="709713" y="477064"/>
                  </a:lnTo>
                  <a:lnTo>
                    <a:pt x="709706" y="476911"/>
                  </a:lnTo>
                  <a:lnTo>
                    <a:pt x="709470" y="476880"/>
                  </a:lnTo>
                  <a:lnTo>
                    <a:pt x="708662" y="477121"/>
                  </a:lnTo>
                  <a:lnTo>
                    <a:pt x="708298" y="477405"/>
                  </a:lnTo>
                  <a:lnTo>
                    <a:pt x="707869" y="477911"/>
                  </a:lnTo>
                  <a:lnTo>
                    <a:pt x="707733" y="478188"/>
                  </a:lnTo>
                  <a:lnTo>
                    <a:pt x="707625" y="479000"/>
                  </a:lnTo>
                  <a:lnTo>
                    <a:pt x="707755" y="480416"/>
                  </a:lnTo>
                  <a:lnTo>
                    <a:pt x="707876" y="480863"/>
                  </a:lnTo>
                  <a:lnTo>
                    <a:pt x="708508" y="482403"/>
                  </a:lnTo>
                  <a:lnTo>
                    <a:pt x="708957" y="484392"/>
                  </a:lnTo>
                  <a:lnTo>
                    <a:pt x="709059" y="486258"/>
                  </a:lnTo>
                  <a:lnTo>
                    <a:pt x="708855" y="487068"/>
                  </a:lnTo>
                  <a:lnTo>
                    <a:pt x="704831" y="492337"/>
                  </a:lnTo>
                  <a:lnTo>
                    <a:pt x="704079" y="493195"/>
                  </a:lnTo>
                  <a:lnTo>
                    <a:pt x="702229" y="494044"/>
                  </a:lnTo>
                  <a:lnTo>
                    <a:pt x="701935" y="494115"/>
                  </a:lnTo>
                  <a:lnTo>
                    <a:pt x="700753" y="492818"/>
                  </a:lnTo>
                  <a:lnTo>
                    <a:pt x="700165" y="491474"/>
                  </a:lnTo>
                  <a:lnTo>
                    <a:pt x="698667" y="490769"/>
                  </a:lnTo>
                  <a:lnTo>
                    <a:pt x="696297" y="491768"/>
                  </a:lnTo>
                  <a:lnTo>
                    <a:pt x="695886" y="493019"/>
                  </a:lnTo>
                  <a:lnTo>
                    <a:pt x="696744" y="493668"/>
                  </a:lnTo>
                  <a:lnTo>
                    <a:pt x="699890" y="494567"/>
                  </a:lnTo>
                  <a:lnTo>
                    <a:pt x="700976" y="495936"/>
                  </a:lnTo>
                  <a:lnTo>
                    <a:pt x="701055" y="497068"/>
                  </a:lnTo>
                  <a:lnTo>
                    <a:pt x="698609" y="497478"/>
                  </a:lnTo>
                  <a:lnTo>
                    <a:pt x="697300" y="497715"/>
                  </a:lnTo>
                  <a:lnTo>
                    <a:pt x="696135" y="498288"/>
                  </a:lnTo>
                  <a:lnTo>
                    <a:pt x="695622" y="498961"/>
                  </a:lnTo>
                  <a:lnTo>
                    <a:pt x="695286" y="499769"/>
                  </a:lnTo>
                  <a:lnTo>
                    <a:pt x="695221" y="500410"/>
                  </a:lnTo>
                  <a:lnTo>
                    <a:pt x="695376" y="501153"/>
                  </a:lnTo>
                  <a:lnTo>
                    <a:pt x="696100" y="503342"/>
                  </a:lnTo>
                  <a:lnTo>
                    <a:pt x="696411" y="504598"/>
                  </a:lnTo>
                  <a:lnTo>
                    <a:pt x="696477" y="505404"/>
                  </a:lnTo>
                  <a:lnTo>
                    <a:pt x="696457" y="506402"/>
                  </a:lnTo>
                  <a:lnTo>
                    <a:pt x="696258" y="507744"/>
                  </a:lnTo>
                  <a:lnTo>
                    <a:pt x="695643" y="509024"/>
                  </a:lnTo>
                  <a:lnTo>
                    <a:pt x="695265" y="509621"/>
                  </a:lnTo>
                  <a:lnTo>
                    <a:pt x="694882" y="510082"/>
                  </a:lnTo>
                  <a:lnTo>
                    <a:pt x="693965" y="510830"/>
                  </a:lnTo>
                  <a:lnTo>
                    <a:pt x="693418" y="511162"/>
                  </a:lnTo>
                  <a:lnTo>
                    <a:pt x="692881" y="511373"/>
                  </a:lnTo>
                  <a:lnTo>
                    <a:pt x="691913" y="511601"/>
                  </a:lnTo>
                  <a:lnTo>
                    <a:pt x="691296" y="511628"/>
                  </a:lnTo>
                  <a:lnTo>
                    <a:pt x="689890" y="511361"/>
                  </a:lnTo>
                  <a:lnTo>
                    <a:pt x="688433" y="510863"/>
                  </a:lnTo>
                  <a:lnTo>
                    <a:pt x="687737" y="510494"/>
                  </a:lnTo>
                  <a:lnTo>
                    <a:pt x="686749" y="509771"/>
                  </a:lnTo>
                  <a:lnTo>
                    <a:pt x="685648" y="508559"/>
                  </a:lnTo>
                  <a:lnTo>
                    <a:pt x="684490" y="505872"/>
                  </a:lnTo>
                  <a:lnTo>
                    <a:pt x="683781" y="503846"/>
                  </a:lnTo>
                  <a:lnTo>
                    <a:pt x="683479" y="502172"/>
                  </a:lnTo>
                  <a:lnTo>
                    <a:pt x="682946" y="501554"/>
                  </a:lnTo>
                  <a:lnTo>
                    <a:pt x="681926" y="499792"/>
                  </a:lnTo>
                  <a:lnTo>
                    <a:pt x="681663" y="499184"/>
                  </a:lnTo>
                  <a:lnTo>
                    <a:pt x="681650" y="497968"/>
                  </a:lnTo>
                  <a:lnTo>
                    <a:pt x="681747" y="496649"/>
                  </a:lnTo>
                  <a:lnTo>
                    <a:pt x="681934" y="496220"/>
                  </a:lnTo>
                  <a:lnTo>
                    <a:pt x="682413" y="495424"/>
                  </a:lnTo>
                  <a:lnTo>
                    <a:pt x="682691" y="495066"/>
                  </a:lnTo>
                  <a:lnTo>
                    <a:pt x="682896" y="494922"/>
                  </a:lnTo>
                  <a:lnTo>
                    <a:pt x="683160" y="494851"/>
                  </a:lnTo>
                  <a:lnTo>
                    <a:pt x="684075" y="494922"/>
                  </a:lnTo>
                  <a:lnTo>
                    <a:pt x="684677" y="494859"/>
                  </a:lnTo>
                  <a:lnTo>
                    <a:pt x="685883" y="494295"/>
                  </a:lnTo>
                  <a:lnTo>
                    <a:pt x="686482" y="493564"/>
                  </a:lnTo>
                  <a:lnTo>
                    <a:pt x="686518" y="492555"/>
                  </a:lnTo>
                  <a:lnTo>
                    <a:pt x="684997" y="485981"/>
                  </a:lnTo>
                  <a:lnTo>
                    <a:pt x="684850" y="485548"/>
                  </a:lnTo>
                  <a:lnTo>
                    <a:pt x="684292" y="484740"/>
                  </a:lnTo>
                  <a:lnTo>
                    <a:pt x="681772" y="482728"/>
                  </a:lnTo>
                  <a:lnTo>
                    <a:pt x="681188" y="482461"/>
                  </a:lnTo>
                  <a:lnTo>
                    <a:pt x="679267" y="482645"/>
                  </a:lnTo>
                  <a:lnTo>
                    <a:pt x="677338" y="483842"/>
                  </a:lnTo>
                  <a:lnTo>
                    <a:pt x="676981" y="484302"/>
                  </a:lnTo>
                  <a:lnTo>
                    <a:pt x="676824" y="484701"/>
                  </a:lnTo>
                  <a:lnTo>
                    <a:pt x="676406" y="488380"/>
                  </a:lnTo>
                  <a:lnTo>
                    <a:pt x="675770" y="489798"/>
                  </a:lnTo>
                  <a:lnTo>
                    <a:pt x="675472" y="490092"/>
                  </a:lnTo>
                  <a:lnTo>
                    <a:pt x="673636" y="490175"/>
                  </a:lnTo>
                  <a:lnTo>
                    <a:pt x="673168" y="490072"/>
                  </a:lnTo>
                  <a:lnTo>
                    <a:pt x="672708" y="489872"/>
                  </a:lnTo>
                  <a:lnTo>
                    <a:pt x="671869" y="489281"/>
                  </a:lnTo>
                  <a:lnTo>
                    <a:pt x="670870" y="488118"/>
                  </a:lnTo>
                  <a:lnTo>
                    <a:pt x="670260" y="487561"/>
                  </a:lnTo>
                  <a:lnTo>
                    <a:pt x="669863" y="487556"/>
                  </a:lnTo>
                  <a:lnTo>
                    <a:pt x="669242" y="487835"/>
                  </a:lnTo>
                  <a:lnTo>
                    <a:pt x="668369" y="489460"/>
                  </a:lnTo>
                  <a:lnTo>
                    <a:pt x="668182" y="489625"/>
                  </a:lnTo>
                  <a:lnTo>
                    <a:pt x="667894" y="489726"/>
                  </a:lnTo>
                  <a:lnTo>
                    <a:pt x="667387" y="489746"/>
                  </a:lnTo>
                  <a:lnTo>
                    <a:pt x="667168" y="489586"/>
                  </a:lnTo>
                  <a:lnTo>
                    <a:pt x="666894" y="488615"/>
                  </a:lnTo>
                  <a:lnTo>
                    <a:pt x="666764" y="488430"/>
                  </a:lnTo>
                  <a:lnTo>
                    <a:pt x="666567" y="488349"/>
                  </a:lnTo>
                  <a:lnTo>
                    <a:pt x="666104" y="488343"/>
                  </a:lnTo>
                  <a:lnTo>
                    <a:pt x="665660" y="488572"/>
                  </a:lnTo>
                  <a:lnTo>
                    <a:pt x="665297" y="489325"/>
                  </a:lnTo>
                  <a:lnTo>
                    <a:pt x="665097" y="490402"/>
                  </a:lnTo>
                  <a:lnTo>
                    <a:pt x="664149" y="492776"/>
                  </a:lnTo>
                  <a:lnTo>
                    <a:pt x="662869" y="494780"/>
                  </a:lnTo>
                  <a:lnTo>
                    <a:pt x="661996" y="495681"/>
                  </a:lnTo>
                  <a:lnTo>
                    <a:pt x="661592" y="496010"/>
                  </a:lnTo>
                  <a:lnTo>
                    <a:pt x="661072" y="496297"/>
                  </a:lnTo>
                  <a:lnTo>
                    <a:pt x="656460" y="496320"/>
                  </a:lnTo>
                  <a:lnTo>
                    <a:pt x="654479" y="496211"/>
                  </a:lnTo>
                  <a:lnTo>
                    <a:pt x="652309" y="495541"/>
                  </a:lnTo>
                  <a:lnTo>
                    <a:pt x="651228" y="494830"/>
                  </a:lnTo>
                  <a:lnTo>
                    <a:pt x="650502" y="493937"/>
                  </a:lnTo>
                  <a:lnTo>
                    <a:pt x="650051" y="492881"/>
                  </a:lnTo>
                  <a:lnTo>
                    <a:pt x="650237" y="491748"/>
                  </a:lnTo>
                  <a:lnTo>
                    <a:pt x="650481" y="491203"/>
                  </a:lnTo>
                  <a:lnTo>
                    <a:pt x="650725" y="490943"/>
                  </a:lnTo>
                  <a:lnTo>
                    <a:pt x="651515" y="488649"/>
                  </a:lnTo>
                  <a:lnTo>
                    <a:pt x="651623" y="485664"/>
                  </a:lnTo>
                  <a:lnTo>
                    <a:pt x="650770" y="484157"/>
                  </a:lnTo>
                  <a:lnTo>
                    <a:pt x="650492" y="483815"/>
                  </a:lnTo>
                  <a:lnTo>
                    <a:pt x="647608" y="482048"/>
                  </a:lnTo>
                  <a:lnTo>
                    <a:pt x="647308" y="481864"/>
                  </a:lnTo>
                  <a:lnTo>
                    <a:pt x="646286" y="481518"/>
                  </a:lnTo>
                  <a:lnTo>
                    <a:pt x="645536" y="481450"/>
                  </a:lnTo>
                  <a:lnTo>
                    <a:pt x="643284" y="482291"/>
                  </a:lnTo>
                  <a:lnTo>
                    <a:pt x="642529" y="482555"/>
                  </a:lnTo>
                  <a:lnTo>
                    <a:pt x="641602" y="483295"/>
                  </a:lnTo>
                  <a:lnTo>
                    <a:pt x="640295" y="484046"/>
                  </a:lnTo>
                  <a:lnTo>
                    <a:pt x="639268" y="484518"/>
                  </a:lnTo>
                  <a:lnTo>
                    <a:pt x="638840" y="484608"/>
                  </a:lnTo>
                  <a:lnTo>
                    <a:pt x="638438" y="484628"/>
                  </a:lnTo>
                  <a:lnTo>
                    <a:pt x="638082" y="484559"/>
                  </a:lnTo>
                  <a:lnTo>
                    <a:pt x="635437" y="484042"/>
                  </a:lnTo>
                  <a:lnTo>
                    <a:pt x="634864" y="483785"/>
                  </a:lnTo>
                  <a:lnTo>
                    <a:pt x="634644" y="483571"/>
                  </a:lnTo>
                  <a:lnTo>
                    <a:pt x="633803" y="482120"/>
                  </a:lnTo>
                  <a:lnTo>
                    <a:pt x="633711" y="481520"/>
                  </a:lnTo>
                  <a:lnTo>
                    <a:pt x="633734" y="481176"/>
                  </a:lnTo>
                  <a:lnTo>
                    <a:pt x="633839" y="480904"/>
                  </a:lnTo>
                  <a:lnTo>
                    <a:pt x="633973" y="480782"/>
                  </a:lnTo>
                  <a:lnTo>
                    <a:pt x="634425" y="480024"/>
                  </a:lnTo>
                  <a:lnTo>
                    <a:pt x="634812" y="476574"/>
                  </a:lnTo>
                  <a:lnTo>
                    <a:pt x="634721" y="476329"/>
                  </a:lnTo>
                  <a:lnTo>
                    <a:pt x="632361" y="474168"/>
                  </a:lnTo>
                  <a:lnTo>
                    <a:pt x="629361" y="472196"/>
                  </a:lnTo>
                  <a:lnTo>
                    <a:pt x="626626" y="470948"/>
                  </a:lnTo>
                  <a:lnTo>
                    <a:pt x="625981" y="470743"/>
                  </a:lnTo>
                  <a:lnTo>
                    <a:pt x="624720" y="470640"/>
                  </a:lnTo>
                  <a:lnTo>
                    <a:pt x="622712" y="471301"/>
                  </a:lnTo>
                  <a:lnTo>
                    <a:pt x="622079" y="471714"/>
                  </a:lnTo>
                  <a:lnTo>
                    <a:pt x="621472" y="472633"/>
                  </a:lnTo>
                  <a:lnTo>
                    <a:pt x="620669" y="474661"/>
                  </a:lnTo>
                  <a:lnTo>
                    <a:pt x="619969" y="475866"/>
                  </a:lnTo>
                  <a:lnTo>
                    <a:pt x="619079" y="476920"/>
                  </a:lnTo>
                  <a:lnTo>
                    <a:pt x="618015" y="477867"/>
                  </a:lnTo>
                  <a:lnTo>
                    <a:pt x="617146" y="478487"/>
                  </a:lnTo>
                  <a:lnTo>
                    <a:pt x="616966" y="478527"/>
                  </a:lnTo>
                  <a:lnTo>
                    <a:pt x="616619" y="478494"/>
                  </a:lnTo>
                  <a:lnTo>
                    <a:pt x="616384" y="478366"/>
                  </a:lnTo>
                  <a:lnTo>
                    <a:pt x="614604" y="478388"/>
                  </a:lnTo>
                  <a:lnTo>
                    <a:pt x="613391" y="478753"/>
                  </a:lnTo>
                  <a:lnTo>
                    <a:pt x="613395" y="479271"/>
                  </a:lnTo>
                  <a:lnTo>
                    <a:pt x="613727" y="480100"/>
                  </a:lnTo>
                  <a:lnTo>
                    <a:pt x="613763" y="481033"/>
                  </a:lnTo>
                  <a:lnTo>
                    <a:pt x="613657" y="481268"/>
                  </a:lnTo>
                  <a:lnTo>
                    <a:pt x="613214" y="481691"/>
                  </a:lnTo>
                  <a:lnTo>
                    <a:pt x="613006" y="481791"/>
                  </a:lnTo>
                  <a:lnTo>
                    <a:pt x="612120" y="481650"/>
                  </a:lnTo>
                  <a:lnTo>
                    <a:pt x="610751" y="482182"/>
                  </a:lnTo>
                  <a:lnTo>
                    <a:pt x="611151" y="483026"/>
                  </a:lnTo>
                  <a:lnTo>
                    <a:pt x="611216" y="483843"/>
                  </a:lnTo>
                  <a:lnTo>
                    <a:pt x="611091" y="484382"/>
                  </a:lnTo>
                  <a:lnTo>
                    <a:pt x="610581" y="485087"/>
                  </a:lnTo>
                  <a:lnTo>
                    <a:pt x="608485" y="485850"/>
                  </a:lnTo>
                  <a:lnTo>
                    <a:pt x="608238" y="486567"/>
                  </a:lnTo>
                  <a:lnTo>
                    <a:pt x="607990" y="487004"/>
                  </a:lnTo>
                  <a:lnTo>
                    <a:pt x="604379" y="489780"/>
                  </a:lnTo>
                  <a:lnTo>
                    <a:pt x="600489" y="490912"/>
                  </a:lnTo>
                  <a:lnTo>
                    <a:pt x="599788" y="490955"/>
                  </a:lnTo>
                  <a:lnTo>
                    <a:pt x="599061" y="490761"/>
                  </a:lnTo>
                  <a:lnTo>
                    <a:pt x="596702" y="489583"/>
                  </a:lnTo>
                  <a:lnTo>
                    <a:pt x="595645" y="488752"/>
                  </a:lnTo>
                  <a:lnTo>
                    <a:pt x="591844" y="486388"/>
                  </a:lnTo>
                  <a:lnTo>
                    <a:pt x="591593" y="486283"/>
                  </a:lnTo>
                  <a:lnTo>
                    <a:pt x="591110" y="486279"/>
                  </a:lnTo>
                  <a:lnTo>
                    <a:pt x="590647" y="486410"/>
                  </a:lnTo>
                  <a:lnTo>
                    <a:pt x="590062" y="486465"/>
                  </a:lnTo>
                  <a:lnTo>
                    <a:pt x="589176" y="486337"/>
                  </a:lnTo>
                  <a:lnTo>
                    <a:pt x="588037" y="485839"/>
                  </a:lnTo>
                  <a:lnTo>
                    <a:pt x="587262" y="485208"/>
                  </a:lnTo>
                  <a:lnTo>
                    <a:pt x="586820" y="484719"/>
                  </a:lnTo>
                  <a:lnTo>
                    <a:pt x="586115" y="483643"/>
                  </a:lnTo>
                  <a:lnTo>
                    <a:pt x="586023" y="483367"/>
                  </a:lnTo>
                  <a:lnTo>
                    <a:pt x="586031" y="483130"/>
                  </a:lnTo>
                  <a:lnTo>
                    <a:pt x="586163" y="482651"/>
                  </a:lnTo>
                  <a:lnTo>
                    <a:pt x="586624" y="481581"/>
                  </a:lnTo>
                  <a:lnTo>
                    <a:pt x="586773" y="481417"/>
                  </a:lnTo>
                  <a:lnTo>
                    <a:pt x="586999" y="481421"/>
                  </a:lnTo>
                  <a:lnTo>
                    <a:pt x="587455" y="482093"/>
                  </a:lnTo>
                  <a:lnTo>
                    <a:pt x="587851" y="482395"/>
                  </a:lnTo>
                  <a:lnTo>
                    <a:pt x="588520" y="482205"/>
                  </a:lnTo>
                  <a:lnTo>
                    <a:pt x="589002" y="481783"/>
                  </a:lnTo>
                  <a:lnTo>
                    <a:pt x="589440" y="481194"/>
                  </a:lnTo>
                  <a:lnTo>
                    <a:pt x="589895" y="479756"/>
                  </a:lnTo>
                  <a:lnTo>
                    <a:pt x="590036" y="479013"/>
                  </a:lnTo>
                  <a:lnTo>
                    <a:pt x="589969" y="477996"/>
                  </a:lnTo>
                  <a:lnTo>
                    <a:pt x="589841" y="477799"/>
                  </a:lnTo>
                  <a:lnTo>
                    <a:pt x="589714" y="477736"/>
                  </a:lnTo>
                  <a:lnTo>
                    <a:pt x="588735" y="478000"/>
                  </a:lnTo>
                  <a:lnTo>
                    <a:pt x="588424" y="478001"/>
                  </a:lnTo>
                  <a:lnTo>
                    <a:pt x="587786" y="477850"/>
                  </a:lnTo>
                  <a:lnTo>
                    <a:pt x="587626" y="477734"/>
                  </a:lnTo>
                  <a:lnTo>
                    <a:pt x="587440" y="477382"/>
                  </a:lnTo>
                  <a:lnTo>
                    <a:pt x="587434" y="477011"/>
                  </a:lnTo>
                  <a:lnTo>
                    <a:pt x="587625" y="476767"/>
                  </a:lnTo>
                  <a:lnTo>
                    <a:pt x="588485" y="476367"/>
                  </a:lnTo>
                  <a:lnTo>
                    <a:pt x="589161" y="475719"/>
                  </a:lnTo>
                  <a:lnTo>
                    <a:pt x="589602" y="474769"/>
                  </a:lnTo>
                  <a:lnTo>
                    <a:pt x="591040" y="470435"/>
                  </a:lnTo>
                  <a:lnTo>
                    <a:pt x="591071" y="470225"/>
                  </a:lnTo>
                  <a:lnTo>
                    <a:pt x="590982" y="470093"/>
                  </a:lnTo>
                  <a:lnTo>
                    <a:pt x="590848" y="470043"/>
                  </a:lnTo>
                  <a:lnTo>
                    <a:pt x="590217" y="470167"/>
                  </a:lnTo>
                  <a:lnTo>
                    <a:pt x="589829" y="470156"/>
                  </a:lnTo>
                  <a:lnTo>
                    <a:pt x="589527" y="470046"/>
                  </a:lnTo>
                  <a:lnTo>
                    <a:pt x="588960" y="469540"/>
                  </a:lnTo>
                  <a:lnTo>
                    <a:pt x="588327" y="468608"/>
                  </a:lnTo>
                  <a:lnTo>
                    <a:pt x="587933" y="467884"/>
                  </a:lnTo>
                  <a:lnTo>
                    <a:pt x="587629" y="467690"/>
                  </a:lnTo>
                  <a:lnTo>
                    <a:pt x="587126" y="467873"/>
                  </a:lnTo>
                  <a:lnTo>
                    <a:pt x="586555" y="468363"/>
                  </a:lnTo>
                  <a:lnTo>
                    <a:pt x="585986" y="468662"/>
                  </a:lnTo>
                  <a:lnTo>
                    <a:pt x="583729" y="469177"/>
                  </a:lnTo>
                  <a:lnTo>
                    <a:pt x="582026" y="469456"/>
                  </a:lnTo>
                  <a:lnTo>
                    <a:pt x="581019" y="469500"/>
                  </a:lnTo>
                  <a:lnTo>
                    <a:pt x="579368" y="469450"/>
                  </a:lnTo>
                  <a:lnTo>
                    <a:pt x="577647" y="469064"/>
                  </a:lnTo>
                  <a:lnTo>
                    <a:pt x="574274" y="468030"/>
                  </a:lnTo>
                  <a:lnTo>
                    <a:pt x="573980" y="467900"/>
                  </a:lnTo>
                  <a:lnTo>
                    <a:pt x="573625" y="467568"/>
                  </a:lnTo>
                  <a:lnTo>
                    <a:pt x="571811" y="464064"/>
                  </a:lnTo>
                  <a:lnTo>
                    <a:pt x="571589" y="463752"/>
                  </a:lnTo>
                  <a:lnTo>
                    <a:pt x="571597" y="463380"/>
                  </a:lnTo>
                  <a:lnTo>
                    <a:pt x="571784" y="463038"/>
                  </a:lnTo>
                  <a:lnTo>
                    <a:pt x="572034" y="462884"/>
                  </a:lnTo>
                  <a:lnTo>
                    <a:pt x="572621" y="462657"/>
                  </a:lnTo>
                  <a:lnTo>
                    <a:pt x="572717" y="462366"/>
                  </a:lnTo>
                  <a:lnTo>
                    <a:pt x="572774" y="461835"/>
                  </a:lnTo>
                  <a:lnTo>
                    <a:pt x="572429" y="461241"/>
                  </a:lnTo>
                  <a:lnTo>
                    <a:pt x="570573" y="459208"/>
                  </a:lnTo>
                  <a:lnTo>
                    <a:pt x="570166" y="458500"/>
                  </a:lnTo>
                  <a:lnTo>
                    <a:pt x="569916" y="457755"/>
                  </a:lnTo>
                  <a:lnTo>
                    <a:pt x="569844" y="456419"/>
                  </a:lnTo>
                  <a:lnTo>
                    <a:pt x="570054" y="455956"/>
                  </a:lnTo>
                  <a:lnTo>
                    <a:pt x="571952" y="453994"/>
                  </a:lnTo>
                  <a:lnTo>
                    <a:pt x="572582" y="453119"/>
                  </a:lnTo>
                  <a:lnTo>
                    <a:pt x="573121" y="452124"/>
                  </a:lnTo>
                  <a:lnTo>
                    <a:pt x="573470" y="451296"/>
                  </a:lnTo>
                  <a:lnTo>
                    <a:pt x="573702" y="450562"/>
                  </a:lnTo>
                  <a:lnTo>
                    <a:pt x="573834" y="449655"/>
                  </a:lnTo>
                  <a:lnTo>
                    <a:pt x="573783" y="449366"/>
                  </a:lnTo>
                  <a:lnTo>
                    <a:pt x="572401" y="446904"/>
                  </a:lnTo>
                  <a:lnTo>
                    <a:pt x="571792" y="446058"/>
                  </a:lnTo>
                  <a:lnTo>
                    <a:pt x="571503" y="445821"/>
                  </a:lnTo>
                  <a:lnTo>
                    <a:pt x="570887" y="445717"/>
                  </a:lnTo>
                  <a:lnTo>
                    <a:pt x="569800" y="445720"/>
                  </a:lnTo>
                  <a:lnTo>
                    <a:pt x="568875" y="446284"/>
                  </a:lnTo>
                  <a:lnTo>
                    <a:pt x="568127" y="447076"/>
                  </a:lnTo>
                  <a:lnTo>
                    <a:pt x="567846" y="447535"/>
                  </a:lnTo>
                  <a:lnTo>
                    <a:pt x="567365" y="448319"/>
                  </a:lnTo>
                  <a:lnTo>
                    <a:pt x="565898" y="450275"/>
                  </a:lnTo>
                  <a:lnTo>
                    <a:pt x="565515" y="450597"/>
                  </a:lnTo>
                  <a:lnTo>
                    <a:pt x="564059" y="451483"/>
                  </a:lnTo>
                  <a:lnTo>
                    <a:pt x="561326" y="451188"/>
                  </a:lnTo>
                  <a:lnTo>
                    <a:pt x="560273" y="451013"/>
                  </a:lnTo>
                  <a:lnTo>
                    <a:pt x="559830" y="450872"/>
                  </a:lnTo>
                  <a:lnTo>
                    <a:pt x="558282" y="450230"/>
                  </a:lnTo>
                  <a:lnTo>
                    <a:pt x="557418" y="449732"/>
                  </a:lnTo>
                  <a:lnTo>
                    <a:pt x="557220" y="449413"/>
                  </a:lnTo>
                  <a:lnTo>
                    <a:pt x="555312" y="448512"/>
                  </a:lnTo>
                  <a:lnTo>
                    <a:pt x="554453" y="448839"/>
                  </a:lnTo>
                  <a:lnTo>
                    <a:pt x="553405" y="448994"/>
                  </a:lnTo>
                  <a:lnTo>
                    <a:pt x="550486" y="448738"/>
                  </a:lnTo>
                  <a:lnTo>
                    <a:pt x="548830" y="448366"/>
                  </a:lnTo>
                  <a:lnTo>
                    <a:pt x="548063" y="448119"/>
                  </a:lnTo>
                  <a:lnTo>
                    <a:pt x="545834" y="446335"/>
                  </a:lnTo>
                  <a:lnTo>
                    <a:pt x="545376" y="445842"/>
                  </a:lnTo>
                  <a:lnTo>
                    <a:pt x="545030" y="445642"/>
                  </a:lnTo>
                  <a:lnTo>
                    <a:pt x="540326" y="444635"/>
                  </a:lnTo>
                  <a:lnTo>
                    <a:pt x="539898" y="444758"/>
                  </a:lnTo>
                  <a:lnTo>
                    <a:pt x="538189" y="445698"/>
                  </a:lnTo>
                  <a:lnTo>
                    <a:pt x="537792" y="446146"/>
                  </a:lnTo>
                  <a:lnTo>
                    <a:pt x="536002" y="448708"/>
                  </a:lnTo>
                  <a:lnTo>
                    <a:pt x="535725" y="449676"/>
                  </a:lnTo>
                  <a:lnTo>
                    <a:pt x="536009" y="449739"/>
                  </a:lnTo>
                  <a:lnTo>
                    <a:pt x="535918" y="452195"/>
                  </a:lnTo>
                  <a:lnTo>
                    <a:pt x="535730" y="452860"/>
                  </a:lnTo>
                  <a:lnTo>
                    <a:pt x="533878" y="454988"/>
                  </a:lnTo>
                  <a:lnTo>
                    <a:pt x="533455" y="455275"/>
                  </a:lnTo>
                  <a:lnTo>
                    <a:pt x="533185" y="455347"/>
                  </a:lnTo>
                  <a:lnTo>
                    <a:pt x="532806" y="455183"/>
                  </a:lnTo>
                  <a:lnTo>
                    <a:pt x="532552" y="454993"/>
                  </a:lnTo>
                  <a:lnTo>
                    <a:pt x="532156" y="454877"/>
                  </a:lnTo>
                  <a:lnTo>
                    <a:pt x="531709" y="454851"/>
                  </a:lnTo>
                  <a:lnTo>
                    <a:pt x="530727" y="455017"/>
                  </a:lnTo>
                  <a:lnTo>
                    <a:pt x="530390" y="455178"/>
                  </a:lnTo>
                  <a:lnTo>
                    <a:pt x="530274" y="455320"/>
                  </a:lnTo>
                  <a:lnTo>
                    <a:pt x="530034" y="455730"/>
                  </a:lnTo>
                  <a:lnTo>
                    <a:pt x="530000" y="456090"/>
                  </a:lnTo>
                  <a:lnTo>
                    <a:pt x="529922" y="456292"/>
                  </a:lnTo>
                  <a:lnTo>
                    <a:pt x="529589" y="456571"/>
                  </a:lnTo>
                  <a:lnTo>
                    <a:pt x="526360" y="457827"/>
                  </a:lnTo>
                  <a:lnTo>
                    <a:pt x="525497" y="458096"/>
                  </a:lnTo>
                  <a:lnTo>
                    <a:pt x="524972" y="458034"/>
                  </a:lnTo>
                  <a:lnTo>
                    <a:pt x="522821" y="456549"/>
                  </a:lnTo>
                  <a:lnTo>
                    <a:pt x="519965" y="453172"/>
                  </a:lnTo>
                  <a:lnTo>
                    <a:pt x="519689" y="452452"/>
                  </a:lnTo>
                  <a:lnTo>
                    <a:pt x="519027" y="451339"/>
                  </a:lnTo>
                  <a:lnTo>
                    <a:pt x="517278" y="449539"/>
                  </a:lnTo>
                  <a:lnTo>
                    <a:pt x="516374" y="448212"/>
                  </a:lnTo>
                  <a:lnTo>
                    <a:pt x="516198" y="447484"/>
                  </a:lnTo>
                  <a:lnTo>
                    <a:pt x="514744" y="445708"/>
                  </a:lnTo>
                  <a:lnTo>
                    <a:pt x="514186" y="445127"/>
                  </a:lnTo>
                  <a:lnTo>
                    <a:pt x="511458" y="443355"/>
                  </a:lnTo>
                  <a:lnTo>
                    <a:pt x="510944" y="443387"/>
                  </a:lnTo>
                  <a:lnTo>
                    <a:pt x="510335" y="443768"/>
                  </a:lnTo>
                  <a:lnTo>
                    <a:pt x="510174" y="443825"/>
                  </a:lnTo>
                  <a:lnTo>
                    <a:pt x="509967" y="443899"/>
                  </a:lnTo>
                  <a:lnTo>
                    <a:pt x="509366" y="443902"/>
                  </a:lnTo>
                  <a:lnTo>
                    <a:pt x="508765" y="443771"/>
                  </a:lnTo>
                  <a:lnTo>
                    <a:pt x="507060" y="443077"/>
                  </a:lnTo>
                  <a:lnTo>
                    <a:pt x="506155" y="442625"/>
                  </a:lnTo>
                  <a:lnTo>
                    <a:pt x="505560" y="442621"/>
                  </a:lnTo>
                  <a:lnTo>
                    <a:pt x="505247" y="442806"/>
                  </a:lnTo>
                  <a:lnTo>
                    <a:pt x="504605" y="443497"/>
                  </a:lnTo>
                  <a:lnTo>
                    <a:pt x="500282" y="447037"/>
                  </a:lnTo>
                  <a:lnTo>
                    <a:pt x="499494" y="446961"/>
                  </a:lnTo>
                  <a:lnTo>
                    <a:pt x="497105" y="446536"/>
                  </a:lnTo>
                  <a:lnTo>
                    <a:pt x="496931" y="446457"/>
                  </a:lnTo>
                  <a:lnTo>
                    <a:pt x="494876" y="446497"/>
                  </a:lnTo>
                  <a:lnTo>
                    <a:pt x="494728" y="446573"/>
                  </a:lnTo>
                  <a:lnTo>
                    <a:pt x="494555" y="446836"/>
                  </a:lnTo>
                  <a:lnTo>
                    <a:pt x="494494" y="447182"/>
                  </a:lnTo>
                  <a:lnTo>
                    <a:pt x="494205" y="447699"/>
                  </a:lnTo>
                  <a:lnTo>
                    <a:pt x="493890" y="447962"/>
                  </a:lnTo>
                  <a:lnTo>
                    <a:pt x="492987" y="448123"/>
                  </a:lnTo>
                  <a:lnTo>
                    <a:pt x="492039" y="448037"/>
                  </a:lnTo>
                  <a:lnTo>
                    <a:pt x="491729" y="447695"/>
                  </a:lnTo>
                  <a:lnTo>
                    <a:pt x="491758" y="447408"/>
                  </a:lnTo>
                  <a:lnTo>
                    <a:pt x="491642" y="446893"/>
                  </a:lnTo>
                  <a:lnTo>
                    <a:pt x="491496" y="446684"/>
                  </a:lnTo>
                  <a:lnTo>
                    <a:pt x="491045" y="446292"/>
                  </a:lnTo>
                  <a:lnTo>
                    <a:pt x="487838" y="445120"/>
                  </a:lnTo>
                  <a:lnTo>
                    <a:pt x="486080" y="443290"/>
                  </a:lnTo>
                  <a:lnTo>
                    <a:pt x="485339" y="442896"/>
                  </a:lnTo>
                  <a:lnTo>
                    <a:pt x="483131" y="442286"/>
                  </a:lnTo>
                  <a:lnTo>
                    <a:pt x="480131" y="442270"/>
                  </a:lnTo>
                  <a:lnTo>
                    <a:pt x="479916" y="442341"/>
                  </a:lnTo>
                  <a:lnTo>
                    <a:pt x="479839" y="442553"/>
                  </a:lnTo>
                  <a:lnTo>
                    <a:pt x="479744" y="443557"/>
                  </a:lnTo>
                  <a:lnTo>
                    <a:pt x="479522" y="443961"/>
                  </a:lnTo>
                  <a:lnTo>
                    <a:pt x="479221" y="444069"/>
                  </a:lnTo>
                  <a:lnTo>
                    <a:pt x="478542" y="443971"/>
                  </a:lnTo>
                  <a:lnTo>
                    <a:pt x="477928" y="443374"/>
                  </a:lnTo>
                  <a:lnTo>
                    <a:pt x="477742" y="443067"/>
                  </a:lnTo>
                  <a:lnTo>
                    <a:pt x="477738" y="442866"/>
                  </a:lnTo>
                  <a:lnTo>
                    <a:pt x="478087" y="442378"/>
                  </a:lnTo>
                  <a:lnTo>
                    <a:pt x="478224" y="442008"/>
                  </a:lnTo>
                  <a:lnTo>
                    <a:pt x="478192" y="441712"/>
                  </a:lnTo>
                  <a:lnTo>
                    <a:pt x="478031" y="441480"/>
                  </a:lnTo>
                  <a:lnTo>
                    <a:pt x="473620" y="439746"/>
                  </a:lnTo>
                  <a:lnTo>
                    <a:pt x="472540" y="439079"/>
                  </a:lnTo>
                  <a:lnTo>
                    <a:pt x="472257" y="438836"/>
                  </a:lnTo>
                  <a:lnTo>
                    <a:pt x="471972" y="438455"/>
                  </a:lnTo>
                  <a:lnTo>
                    <a:pt x="471467" y="437683"/>
                  </a:lnTo>
                  <a:lnTo>
                    <a:pt x="471390" y="437456"/>
                  </a:lnTo>
                  <a:lnTo>
                    <a:pt x="469963" y="435804"/>
                  </a:lnTo>
                  <a:lnTo>
                    <a:pt x="468755" y="434597"/>
                  </a:lnTo>
                  <a:lnTo>
                    <a:pt x="468501" y="434447"/>
                  </a:lnTo>
                  <a:lnTo>
                    <a:pt x="467777" y="434248"/>
                  </a:lnTo>
                  <a:lnTo>
                    <a:pt x="467489" y="434359"/>
                  </a:lnTo>
                  <a:lnTo>
                    <a:pt x="467295" y="434604"/>
                  </a:lnTo>
                  <a:lnTo>
                    <a:pt x="467299" y="435323"/>
                  </a:lnTo>
                  <a:lnTo>
                    <a:pt x="467244" y="435572"/>
                  </a:lnTo>
                  <a:lnTo>
                    <a:pt x="466759" y="436045"/>
                  </a:lnTo>
                  <a:lnTo>
                    <a:pt x="466428" y="436038"/>
                  </a:lnTo>
                  <a:lnTo>
                    <a:pt x="465811" y="435687"/>
                  </a:lnTo>
                  <a:lnTo>
                    <a:pt x="465524" y="435279"/>
                  </a:lnTo>
                  <a:lnTo>
                    <a:pt x="465286" y="434696"/>
                  </a:lnTo>
                  <a:lnTo>
                    <a:pt x="464993" y="433613"/>
                  </a:lnTo>
                  <a:lnTo>
                    <a:pt x="464285" y="433058"/>
                  </a:lnTo>
                  <a:lnTo>
                    <a:pt x="463851" y="432984"/>
                  </a:lnTo>
                  <a:lnTo>
                    <a:pt x="462620" y="433526"/>
                  </a:lnTo>
                  <a:lnTo>
                    <a:pt x="462277" y="433979"/>
                  </a:lnTo>
                  <a:lnTo>
                    <a:pt x="462313" y="434810"/>
                  </a:lnTo>
                  <a:lnTo>
                    <a:pt x="461951" y="435110"/>
                  </a:lnTo>
                  <a:lnTo>
                    <a:pt x="461043" y="435581"/>
                  </a:lnTo>
                  <a:lnTo>
                    <a:pt x="458221" y="434948"/>
                  </a:lnTo>
                  <a:lnTo>
                    <a:pt x="458074" y="435010"/>
                  </a:lnTo>
                  <a:lnTo>
                    <a:pt x="457876" y="435264"/>
                  </a:lnTo>
                  <a:lnTo>
                    <a:pt x="457618" y="435815"/>
                  </a:lnTo>
                  <a:lnTo>
                    <a:pt x="457298" y="436189"/>
                  </a:lnTo>
                  <a:lnTo>
                    <a:pt x="456647" y="436167"/>
                  </a:lnTo>
                  <a:lnTo>
                    <a:pt x="455437" y="435681"/>
                  </a:lnTo>
                  <a:lnTo>
                    <a:pt x="455401" y="435435"/>
                  </a:lnTo>
                  <a:lnTo>
                    <a:pt x="455265" y="435163"/>
                  </a:lnTo>
                  <a:lnTo>
                    <a:pt x="454533" y="434607"/>
                  </a:lnTo>
                  <a:lnTo>
                    <a:pt x="453383" y="434156"/>
                  </a:lnTo>
                  <a:lnTo>
                    <a:pt x="452949" y="434098"/>
                  </a:lnTo>
                  <a:lnTo>
                    <a:pt x="451389" y="434367"/>
                  </a:lnTo>
                  <a:lnTo>
                    <a:pt x="449332" y="435161"/>
                  </a:lnTo>
                  <a:lnTo>
                    <a:pt x="448045" y="435359"/>
                  </a:lnTo>
                  <a:lnTo>
                    <a:pt x="447151" y="435144"/>
                  </a:lnTo>
                  <a:lnTo>
                    <a:pt x="446763" y="434927"/>
                  </a:lnTo>
                  <a:lnTo>
                    <a:pt x="446522" y="434483"/>
                  </a:lnTo>
                  <a:lnTo>
                    <a:pt x="446572" y="434197"/>
                  </a:lnTo>
                  <a:lnTo>
                    <a:pt x="446765" y="433789"/>
                  </a:lnTo>
                  <a:lnTo>
                    <a:pt x="447087" y="433569"/>
                  </a:lnTo>
                  <a:lnTo>
                    <a:pt x="447207" y="433346"/>
                  </a:lnTo>
                  <a:lnTo>
                    <a:pt x="446991" y="432836"/>
                  </a:lnTo>
                  <a:lnTo>
                    <a:pt x="446738" y="432734"/>
                  </a:lnTo>
                  <a:lnTo>
                    <a:pt x="445806" y="432738"/>
                  </a:lnTo>
                  <a:lnTo>
                    <a:pt x="445078" y="433355"/>
                  </a:lnTo>
                  <a:lnTo>
                    <a:pt x="443209" y="434150"/>
                  </a:lnTo>
                  <a:lnTo>
                    <a:pt x="439504" y="433227"/>
                  </a:lnTo>
                  <a:lnTo>
                    <a:pt x="439199" y="432868"/>
                  </a:lnTo>
                  <a:lnTo>
                    <a:pt x="439139" y="432555"/>
                  </a:lnTo>
                  <a:lnTo>
                    <a:pt x="439231" y="432066"/>
                  </a:lnTo>
                  <a:lnTo>
                    <a:pt x="439506" y="431346"/>
                  </a:lnTo>
                  <a:lnTo>
                    <a:pt x="439505" y="430984"/>
                  </a:lnTo>
                  <a:lnTo>
                    <a:pt x="439398" y="430589"/>
                  </a:lnTo>
                  <a:lnTo>
                    <a:pt x="438897" y="429444"/>
                  </a:lnTo>
                  <a:lnTo>
                    <a:pt x="438723" y="428818"/>
                  </a:lnTo>
                  <a:lnTo>
                    <a:pt x="438836" y="426392"/>
                  </a:lnTo>
                  <a:lnTo>
                    <a:pt x="439183" y="424725"/>
                  </a:lnTo>
                  <a:lnTo>
                    <a:pt x="439023" y="423399"/>
                  </a:lnTo>
                  <a:lnTo>
                    <a:pt x="438537" y="423427"/>
                  </a:lnTo>
                  <a:lnTo>
                    <a:pt x="438118" y="423299"/>
                  </a:lnTo>
                  <a:lnTo>
                    <a:pt x="437652" y="423052"/>
                  </a:lnTo>
                  <a:lnTo>
                    <a:pt x="437400" y="422628"/>
                  </a:lnTo>
                  <a:lnTo>
                    <a:pt x="437197" y="421761"/>
                  </a:lnTo>
                  <a:lnTo>
                    <a:pt x="437069" y="419062"/>
                  </a:lnTo>
                  <a:lnTo>
                    <a:pt x="437316" y="418589"/>
                  </a:lnTo>
                  <a:lnTo>
                    <a:pt x="437601" y="416996"/>
                  </a:lnTo>
                  <a:lnTo>
                    <a:pt x="437539" y="415333"/>
                  </a:lnTo>
                  <a:lnTo>
                    <a:pt x="437264" y="414729"/>
                  </a:lnTo>
                  <a:lnTo>
                    <a:pt x="436757" y="414543"/>
                  </a:lnTo>
                  <a:lnTo>
                    <a:pt x="436459" y="414553"/>
                  </a:lnTo>
                  <a:lnTo>
                    <a:pt x="436183" y="414742"/>
                  </a:lnTo>
                  <a:lnTo>
                    <a:pt x="435671" y="414767"/>
                  </a:lnTo>
                  <a:lnTo>
                    <a:pt x="435206" y="414631"/>
                  </a:lnTo>
                  <a:lnTo>
                    <a:pt x="434896" y="414351"/>
                  </a:lnTo>
                  <a:lnTo>
                    <a:pt x="434823" y="414097"/>
                  </a:lnTo>
                  <a:lnTo>
                    <a:pt x="434753" y="412727"/>
                  </a:lnTo>
                  <a:lnTo>
                    <a:pt x="434437" y="411363"/>
                  </a:lnTo>
                  <a:lnTo>
                    <a:pt x="433791" y="409886"/>
                  </a:lnTo>
                  <a:lnTo>
                    <a:pt x="433073" y="409375"/>
                  </a:lnTo>
                  <a:lnTo>
                    <a:pt x="432770" y="409497"/>
                  </a:lnTo>
                  <a:lnTo>
                    <a:pt x="432352" y="409872"/>
                  </a:lnTo>
                  <a:lnTo>
                    <a:pt x="431868" y="409822"/>
                  </a:lnTo>
                  <a:lnTo>
                    <a:pt x="430378" y="408457"/>
                  </a:lnTo>
                  <a:lnTo>
                    <a:pt x="429951" y="407959"/>
                  </a:lnTo>
                  <a:lnTo>
                    <a:pt x="429909" y="407710"/>
                  </a:lnTo>
                  <a:lnTo>
                    <a:pt x="430083" y="407576"/>
                  </a:lnTo>
                  <a:lnTo>
                    <a:pt x="431239" y="407541"/>
                  </a:lnTo>
                  <a:lnTo>
                    <a:pt x="431652" y="407342"/>
                  </a:lnTo>
                  <a:lnTo>
                    <a:pt x="431931" y="407104"/>
                  </a:lnTo>
                  <a:lnTo>
                    <a:pt x="431709" y="405305"/>
                  </a:lnTo>
                  <a:lnTo>
                    <a:pt x="431370" y="405052"/>
                  </a:lnTo>
                  <a:lnTo>
                    <a:pt x="428278" y="403539"/>
                  </a:lnTo>
                  <a:lnTo>
                    <a:pt x="427705" y="403425"/>
                  </a:lnTo>
                  <a:lnTo>
                    <a:pt x="427155" y="403572"/>
                  </a:lnTo>
                  <a:lnTo>
                    <a:pt x="426013" y="404147"/>
                  </a:lnTo>
                  <a:lnTo>
                    <a:pt x="425015" y="404374"/>
                  </a:lnTo>
                  <a:lnTo>
                    <a:pt x="424773" y="404352"/>
                  </a:lnTo>
                  <a:lnTo>
                    <a:pt x="424624" y="404263"/>
                  </a:lnTo>
                  <a:lnTo>
                    <a:pt x="424091" y="403427"/>
                  </a:lnTo>
                  <a:lnTo>
                    <a:pt x="423590" y="402250"/>
                  </a:lnTo>
                  <a:lnTo>
                    <a:pt x="422963" y="401474"/>
                  </a:lnTo>
                  <a:lnTo>
                    <a:pt x="422092" y="400926"/>
                  </a:lnTo>
                  <a:lnTo>
                    <a:pt x="421018" y="400006"/>
                  </a:lnTo>
                  <a:lnTo>
                    <a:pt x="420276" y="399239"/>
                  </a:lnTo>
                  <a:lnTo>
                    <a:pt x="420243" y="398833"/>
                  </a:lnTo>
                  <a:lnTo>
                    <a:pt x="420293" y="398597"/>
                  </a:lnTo>
                  <a:lnTo>
                    <a:pt x="420545" y="398151"/>
                  </a:lnTo>
                  <a:lnTo>
                    <a:pt x="420577" y="397831"/>
                  </a:lnTo>
                  <a:lnTo>
                    <a:pt x="420096" y="397227"/>
                  </a:lnTo>
                  <a:lnTo>
                    <a:pt x="418793" y="396764"/>
                  </a:lnTo>
                  <a:lnTo>
                    <a:pt x="418092" y="396717"/>
                  </a:lnTo>
                  <a:lnTo>
                    <a:pt x="417393" y="396970"/>
                  </a:lnTo>
                  <a:lnTo>
                    <a:pt x="415611" y="399072"/>
                  </a:lnTo>
                  <a:lnTo>
                    <a:pt x="415261" y="401704"/>
                  </a:lnTo>
                  <a:lnTo>
                    <a:pt x="415245" y="402480"/>
                  </a:lnTo>
                  <a:lnTo>
                    <a:pt x="415288" y="402686"/>
                  </a:lnTo>
                  <a:lnTo>
                    <a:pt x="415591" y="402992"/>
                  </a:lnTo>
                  <a:lnTo>
                    <a:pt x="415834" y="404411"/>
                  </a:lnTo>
                  <a:lnTo>
                    <a:pt x="414979" y="408436"/>
                  </a:lnTo>
                  <a:lnTo>
                    <a:pt x="414677" y="408833"/>
                  </a:lnTo>
                  <a:lnTo>
                    <a:pt x="414258" y="409051"/>
                  </a:lnTo>
                  <a:lnTo>
                    <a:pt x="413739" y="409159"/>
                  </a:lnTo>
                  <a:lnTo>
                    <a:pt x="413535" y="409126"/>
                  </a:lnTo>
                  <a:lnTo>
                    <a:pt x="412163" y="407951"/>
                  </a:lnTo>
                  <a:lnTo>
                    <a:pt x="410835" y="408931"/>
                  </a:lnTo>
                  <a:lnTo>
                    <a:pt x="409646" y="408782"/>
                  </a:lnTo>
                  <a:lnTo>
                    <a:pt x="409158" y="407921"/>
                  </a:lnTo>
                  <a:lnTo>
                    <a:pt x="408274" y="406665"/>
                  </a:lnTo>
                  <a:lnTo>
                    <a:pt x="406084" y="405380"/>
                  </a:lnTo>
                  <a:lnTo>
                    <a:pt x="405576" y="405371"/>
                  </a:lnTo>
                  <a:lnTo>
                    <a:pt x="405280" y="405366"/>
                  </a:lnTo>
                  <a:lnTo>
                    <a:pt x="404109" y="405087"/>
                  </a:lnTo>
                  <a:lnTo>
                    <a:pt x="403727" y="404818"/>
                  </a:lnTo>
                  <a:lnTo>
                    <a:pt x="403307" y="404062"/>
                  </a:lnTo>
                  <a:lnTo>
                    <a:pt x="402959" y="403614"/>
                  </a:lnTo>
                  <a:lnTo>
                    <a:pt x="402630" y="403326"/>
                  </a:lnTo>
                  <a:lnTo>
                    <a:pt x="400897" y="402612"/>
                  </a:lnTo>
                  <a:lnTo>
                    <a:pt x="400492" y="402529"/>
                  </a:lnTo>
                  <a:lnTo>
                    <a:pt x="399743" y="402834"/>
                  </a:lnTo>
                  <a:lnTo>
                    <a:pt x="398990" y="402915"/>
                  </a:lnTo>
                  <a:lnTo>
                    <a:pt x="396624" y="402638"/>
                  </a:lnTo>
                  <a:lnTo>
                    <a:pt x="395812" y="402325"/>
                  </a:lnTo>
                  <a:lnTo>
                    <a:pt x="395069" y="401904"/>
                  </a:lnTo>
                  <a:lnTo>
                    <a:pt x="394161" y="401707"/>
                  </a:lnTo>
                  <a:lnTo>
                    <a:pt x="393590" y="401705"/>
                  </a:lnTo>
                  <a:lnTo>
                    <a:pt x="392886" y="401915"/>
                  </a:lnTo>
                  <a:lnTo>
                    <a:pt x="392295" y="403204"/>
                  </a:lnTo>
                  <a:lnTo>
                    <a:pt x="392139" y="404594"/>
                  </a:lnTo>
                  <a:lnTo>
                    <a:pt x="392193" y="405607"/>
                  </a:lnTo>
                  <a:lnTo>
                    <a:pt x="392069" y="405937"/>
                  </a:lnTo>
                  <a:lnTo>
                    <a:pt x="391788" y="406371"/>
                  </a:lnTo>
                  <a:lnTo>
                    <a:pt x="390672" y="407603"/>
                  </a:lnTo>
                  <a:lnTo>
                    <a:pt x="390206" y="407942"/>
                  </a:lnTo>
                  <a:lnTo>
                    <a:pt x="387248" y="407986"/>
                  </a:lnTo>
                  <a:lnTo>
                    <a:pt x="386444" y="407599"/>
                  </a:lnTo>
                  <a:lnTo>
                    <a:pt x="384177" y="406940"/>
                  </a:lnTo>
                  <a:lnTo>
                    <a:pt x="383604" y="407409"/>
                  </a:lnTo>
                  <a:lnTo>
                    <a:pt x="382960" y="407694"/>
                  </a:lnTo>
                  <a:lnTo>
                    <a:pt x="382548" y="407781"/>
                  </a:lnTo>
                  <a:lnTo>
                    <a:pt x="382150" y="407691"/>
                  </a:lnTo>
                  <a:lnTo>
                    <a:pt x="381513" y="407149"/>
                  </a:lnTo>
                  <a:lnTo>
                    <a:pt x="380683" y="406811"/>
                  </a:lnTo>
                  <a:lnTo>
                    <a:pt x="378471" y="406540"/>
                  </a:lnTo>
                  <a:lnTo>
                    <a:pt x="377114" y="405533"/>
                  </a:lnTo>
                  <a:lnTo>
                    <a:pt x="376551" y="405015"/>
                  </a:lnTo>
                  <a:lnTo>
                    <a:pt x="376309" y="404479"/>
                  </a:lnTo>
                  <a:lnTo>
                    <a:pt x="376403" y="404001"/>
                  </a:lnTo>
                  <a:lnTo>
                    <a:pt x="376316" y="403569"/>
                  </a:lnTo>
                  <a:lnTo>
                    <a:pt x="376167" y="403261"/>
                  </a:lnTo>
                  <a:lnTo>
                    <a:pt x="375719" y="402734"/>
                  </a:lnTo>
                  <a:lnTo>
                    <a:pt x="374517" y="401961"/>
                  </a:lnTo>
                  <a:lnTo>
                    <a:pt x="373251" y="401394"/>
                  </a:lnTo>
                  <a:lnTo>
                    <a:pt x="371663" y="400374"/>
                  </a:lnTo>
                  <a:lnTo>
                    <a:pt x="370135" y="398963"/>
                  </a:lnTo>
                  <a:lnTo>
                    <a:pt x="370092" y="398763"/>
                  </a:lnTo>
                  <a:lnTo>
                    <a:pt x="370451" y="398280"/>
                  </a:lnTo>
                  <a:lnTo>
                    <a:pt x="370465" y="398109"/>
                  </a:lnTo>
                  <a:lnTo>
                    <a:pt x="370377" y="397952"/>
                  </a:lnTo>
                  <a:lnTo>
                    <a:pt x="369181" y="396917"/>
                  </a:lnTo>
                  <a:lnTo>
                    <a:pt x="368298" y="396859"/>
                  </a:lnTo>
                  <a:lnTo>
                    <a:pt x="367052" y="395413"/>
                  </a:lnTo>
                  <a:lnTo>
                    <a:pt x="364675" y="392051"/>
                  </a:lnTo>
                  <a:lnTo>
                    <a:pt x="364190" y="390748"/>
                  </a:lnTo>
                  <a:lnTo>
                    <a:pt x="364275" y="390333"/>
                  </a:lnTo>
                  <a:lnTo>
                    <a:pt x="363466" y="388872"/>
                  </a:lnTo>
                  <a:lnTo>
                    <a:pt x="362557" y="388472"/>
                  </a:lnTo>
                  <a:lnTo>
                    <a:pt x="361167" y="387430"/>
                  </a:lnTo>
                  <a:lnTo>
                    <a:pt x="360173" y="386685"/>
                  </a:lnTo>
                  <a:lnTo>
                    <a:pt x="358338" y="384263"/>
                  </a:lnTo>
                  <a:lnTo>
                    <a:pt x="357951" y="383591"/>
                  </a:lnTo>
                  <a:lnTo>
                    <a:pt x="357863" y="383111"/>
                  </a:lnTo>
                  <a:lnTo>
                    <a:pt x="357734" y="382851"/>
                  </a:lnTo>
                  <a:lnTo>
                    <a:pt x="356257" y="381039"/>
                  </a:lnTo>
                  <a:lnTo>
                    <a:pt x="355484" y="380249"/>
                  </a:lnTo>
                  <a:lnTo>
                    <a:pt x="355219" y="380046"/>
                  </a:lnTo>
                  <a:lnTo>
                    <a:pt x="354863" y="379991"/>
                  </a:lnTo>
                  <a:lnTo>
                    <a:pt x="352879" y="378417"/>
                  </a:lnTo>
                  <a:lnTo>
                    <a:pt x="352172" y="377760"/>
                  </a:lnTo>
                  <a:lnTo>
                    <a:pt x="352028" y="377125"/>
                  </a:lnTo>
                  <a:lnTo>
                    <a:pt x="351297" y="376777"/>
                  </a:lnTo>
                  <a:lnTo>
                    <a:pt x="349319" y="376316"/>
                  </a:lnTo>
                  <a:lnTo>
                    <a:pt x="348235" y="376426"/>
                  </a:lnTo>
                  <a:lnTo>
                    <a:pt x="347963" y="376659"/>
                  </a:lnTo>
                  <a:lnTo>
                    <a:pt x="347846" y="376998"/>
                  </a:lnTo>
                  <a:lnTo>
                    <a:pt x="347838" y="377211"/>
                  </a:lnTo>
                  <a:lnTo>
                    <a:pt x="347663" y="377414"/>
                  </a:lnTo>
                  <a:lnTo>
                    <a:pt x="346812" y="378170"/>
                  </a:lnTo>
                  <a:lnTo>
                    <a:pt x="346064" y="378673"/>
                  </a:lnTo>
                  <a:lnTo>
                    <a:pt x="345668" y="378781"/>
                  </a:lnTo>
                  <a:lnTo>
                    <a:pt x="344312" y="378902"/>
                  </a:lnTo>
                  <a:lnTo>
                    <a:pt x="342894" y="378789"/>
                  </a:lnTo>
                  <a:lnTo>
                    <a:pt x="342544" y="378761"/>
                  </a:lnTo>
                  <a:lnTo>
                    <a:pt x="343754" y="351614"/>
                  </a:lnTo>
                  <a:lnTo>
                    <a:pt x="345602" y="310147"/>
                  </a:lnTo>
                  <a:lnTo>
                    <a:pt x="346594" y="287891"/>
                  </a:lnTo>
                  <a:lnTo>
                    <a:pt x="348155" y="252862"/>
                  </a:lnTo>
                  <a:lnTo>
                    <a:pt x="349437" y="224093"/>
                  </a:lnTo>
                  <a:lnTo>
                    <a:pt x="351144" y="185793"/>
                  </a:lnTo>
                  <a:lnTo>
                    <a:pt x="352283" y="160225"/>
                  </a:lnTo>
                  <a:lnTo>
                    <a:pt x="355180" y="95218"/>
                  </a:lnTo>
                  <a:lnTo>
                    <a:pt x="354783" y="95201"/>
                  </a:lnTo>
                  <a:lnTo>
                    <a:pt x="344566" y="94750"/>
                  </a:lnTo>
                  <a:lnTo>
                    <a:pt x="333766" y="94251"/>
                  </a:lnTo>
                  <a:lnTo>
                    <a:pt x="318369" y="93521"/>
                  </a:lnTo>
                  <a:lnTo>
                    <a:pt x="316841" y="93440"/>
                  </a:lnTo>
                  <a:lnTo>
                    <a:pt x="315618" y="93419"/>
                  </a:lnTo>
                  <a:lnTo>
                    <a:pt x="313560" y="93309"/>
                  </a:lnTo>
                  <a:lnTo>
                    <a:pt x="310389" y="93150"/>
                  </a:lnTo>
                  <a:lnTo>
                    <a:pt x="306244" y="92957"/>
                  </a:lnTo>
                  <a:lnTo>
                    <a:pt x="305333" y="92911"/>
                  </a:lnTo>
                  <a:lnTo>
                    <a:pt x="303837" y="92836"/>
                  </a:lnTo>
                  <a:lnTo>
                    <a:pt x="302996" y="92789"/>
                  </a:lnTo>
                  <a:lnTo>
                    <a:pt x="293385" y="92336"/>
                  </a:lnTo>
                  <a:lnTo>
                    <a:pt x="292321" y="92274"/>
                  </a:lnTo>
                  <a:lnTo>
                    <a:pt x="290554" y="92184"/>
                  </a:lnTo>
                  <a:lnTo>
                    <a:pt x="286769" y="91973"/>
                  </a:lnTo>
                  <a:lnTo>
                    <a:pt x="286127" y="91937"/>
                  </a:lnTo>
                  <a:lnTo>
                    <a:pt x="285053" y="91884"/>
                  </a:lnTo>
                  <a:lnTo>
                    <a:pt x="278455" y="91538"/>
                  </a:lnTo>
                  <a:lnTo>
                    <a:pt x="277340" y="91482"/>
                  </a:lnTo>
                  <a:lnTo>
                    <a:pt x="271319" y="91155"/>
                  </a:lnTo>
                  <a:lnTo>
                    <a:pt x="269456" y="91052"/>
                  </a:lnTo>
                  <a:lnTo>
                    <a:pt x="265023" y="90811"/>
                  </a:lnTo>
                  <a:lnTo>
                    <a:pt x="260158" y="90549"/>
                  </a:lnTo>
                  <a:lnTo>
                    <a:pt x="259770" y="90520"/>
                  </a:lnTo>
                  <a:lnTo>
                    <a:pt x="257633" y="90413"/>
                  </a:lnTo>
                  <a:lnTo>
                    <a:pt x="254485" y="90230"/>
                  </a:lnTo>
                  <a:lnTo>
                    <a:pt x="253441" y="90175"/>
                  </a:lnTo>
                  <a:lnTo>
                    <a:pt x="250539" y="90016"/>
                  </a:lnTo>
                  <a:lnTo>
                    <a:pt x="246473" y="89801"/>
                  </a:lnTo>
                  <a:lnTo>
                    <a:pt x="244396" y="89689"/>
                  </a:lnTo>
                  <a:lnTo>
                    <a:pt x="242255" y="89570"/>
                  </a:lnTo>
                  <a:lnTo>
                    <a:pt x="239540" y="89419"/>
                  </a:lnTo>
                  <a:lnTo>
                    <a:pt x="231462" y="88972"/>
                  </a:lnTo>
                  <a:lnTo>
                    <a:pt x="230623" y="88921"/>
                  </a:lnTo>
                  <a:lnTo>
                    <a:pt x="226746" y="88746"/>
                  </a:lnTo>
                  <a:lnTo>
                    <a:pt x="162994" y="84853"/>
                  </a:lnTo>
                  <a:lnTo>
                    <a:pt x="159913" y="84650"/>
                  </a:lnTo>
                  <a:lnTo>
                    <a:pt x="159470" y="84622"/>
                  </a:lnTo>
                  <a:lnTo>
                    <a:pt x="154148" y="84290"/>
                  </a:lnTo>
                  <a:lnTo>
                    <a:pt x="152893" y="84177"/>
                  </a:lnTo>
                  <a:lnTo>
                    <a:pt x="144597" y="83637"/>
                  </a:lnTo>
                  <a:lnTo>
                    <a:pt x="144458" y="83629"/>
                  </a:lnTo>
                  <a:lnTo>
                    <a:pt x="144295" y="83619"/>
                  </a:lnTo>
                  <a:lnTo>
                    <a:pt x="144133" y="83610"/>
                  </a:lnTo>
                  <a:lnTo>
                    <a:pt x="143571" y="83578"/>
                  </a:lnTo>
                  <a:lnTo>
                    <a:pt x="139021" y="83282"/>
                  </a:lnTo>
                  <a:lnTo>
                    <a:pt x="126766" y="82339"/>
                  </a:lnTo>
                  <a:lnTo>
                    <a:pt x="114691" y="81508"/>
                  </a:lnTo>
                  <a:lnTo>
                    <a:pt x="104080" y="80766"/>
                  </a:lnTo>
                  <a:lnTo>
                    <a:pt x="103676" y="80791"/>
                  </a:lnTo>
                  <a:lnTo>
                    <a:pt x="99299" y="80486"/>
                  </a:lnTo>
                  <a:lnTo>
                    <a:pt x="89543" y="79744"/>
                  </a:lnTo>
                  <a:lnTo>
                    <a:pt x="88894" y="79747"/>
                  </a:lnTo>
                  <a:lnTo>
                    <a:pt x="0" y="7304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015198" y="3556994"/>
              <a:ext cx="946022" cy="804040"/>
            </a:xfrm>
            <a:custGeom>
              <a:avLst/>
              <a:pathLst>
                <a:path w="946022" h="804040">
                  <a:moveTo>
                    <a:pt x="14488" y="454574"/>
                  </a:moveTo>
                  <a:lnTo>
                    <a:pt x="23487" y="445688"/>
                  </a:lnTo>
                  <a:lnTo>
                    <a:pt x="27063" y="441623"/>
                  </a:lnTo>
                  <a:lnTo>
                    <a:pt x="27331" y="441273"/>
                  </a:lnTo>
                  <a:lnTo>
                    <a:pt x="30830" y="436699"/>
                  </a:lnTo>
                  <a:lnTo>
                    <a:pt x="31833" y="435660"/>
                  </a:lnTo>
                  <a:lnTo>
                    <a:pt x="37321" y="426490"/>
                  </a:lnTo>
                  <a:lnTo>
                    <a:pt x="38965" y="422996"/>
                  </a:lnTo>
                  <a:lnTo>
                    <a:pt x="39626" y="420328"/>
                  </a:lnTo>
                  <a:lnTo>
                    <a:pt x="41193" y="419172"/>
                  </a:lnTo>
                  <a:lnTo>
                    <a:pt x="46225" y="411863"/>
                  </a:lnTo>
                  <a:lnTo>
                    <a:pt x="48122" y="408435"/>
                  </a:lnTo>
                  <a:lnTo>
                    <a:pt x="48701" y="406640"/>
                  </a:lnTo>
                  <a:lnTo>
                    <a:pt x="52232" y="400650"/>
                  </a:lnTo>
                  <a:lnTo>
                    <a:pt x="52549" y="397592"/>
                  </a:lnTo>
                  <a:lnTo>
                    <a:pt x="52449" y="396199"/>
                  </a:lnTo>
                  <a:lnTo>
                    <a:pt x="51936" y="395578"/>
                  </a:lnTo>
                  <a:lnTo>
                    <a:pt x="51871" y="394973"/>
                  </a:lnTo>
                  <a:lnTo>
                    <a:pt x="54361" y="392697"/>
                  </a:lnTo>
                  <a:lnTo>
                    <a:pt x="56455" y="391392"/>
                  </a:lnTo>
                  <a:lnTo>
                    <a:pt x="58623" y="391554"/>
                  </a:lnTo>
                  <a:lnTo>
                    <a:pt x="60223" y="390751"/>
                  </a:lnTo>
                  <a:lnTo>
                    <a:pt x="64667" y="386503"/>
                  </a:lnTo>
                  <a:lnTo>
                    <a:pt x="69778" y="380793"/>
                  </a:lnTo>
                  <a:lnTo>
                    <a:pt x="76056" y="372685"/>
                  </a:lnTo>
                  <a:lnTo>
                    <a:pt x="80883" y="365781"/>
                  </a:lnTo>
                  <a:lnTo>
                    <a:pt x="84921" y="358789"/>
                  </a:lnTo>
                  <a:lnTo>
                    <a:pt x="89188" y="351394"/>
                  </a:lnTo>
                  <a:lnTo>
                    <a:pt x="89292" y="350473"/>
                  </a:lnTo>
                  <a:lnTo>
                    <a:pt x="90689" y="348538"/>
                  </a:lnTo>
                  <a:lnTo>
                    <a:pt x="91959" y="346388"/>
                  </a:lnTo>
                  <a:lnTo>
                    <a:pt x="99331" y="332908"/>
                  </a:lnTo>
                  <a:lnTo>
                    <a:pt x="102896" y="325598"/>
                  </a:lnTo>
                  <a:lnTo>
                    <a:pt x="105959" y="319312"/>
                  </a:lnTo>
                  <a:lnTo>
                    <a:pt x="108949" y="312971"/>
                  </a:lnTo>
                  <a:lnTo>
                    <a:pt x="113526" y="302454"/>
                  </a:lnTo>
                  <a:lnTo>
                    <a:pt x="117872" y="293269"/>
                  </a:lnTo>
                  <a:lnTo>
                    <a:pt x="118552" y="290130"/>
                  </a:lnTo>
                  <a:lnTo>
                    <a:pt x="121589" y="284046"/>
                  </a:lnTo>
                  <a:lnTo>
                    <a:pt x="123083" y="280474"/>
                  </a:lnTo>
                  <a:lnTo>
                    <a:pt x="123354" y="279262"/>
                  </a:lnTo>
                  <a:lnTo>
                    <a:pt x="125157" y="275443"/>
                  </a:lnTo>
                  <a:lnTo>
                    <a:pt x="126799" y="271276"/>
                  </a:lnTo>
                  <a:lnTo>
                    <a:pt x="126961" y="270535"/>
                  </a:lnTo>
                  <a:lnTo>
                    <a:pt x="126550" y="270066"/>
                  </a:lnTo>
                  <a:lnTo>
                    <a:pt x="126532" y="269762"/>
                  </a:lnTo>
                  <a:lnTo>
                    <a:pt x="126617" y="269543"/>
                  </a:lnTo>
                  <a:lnTo>
                    <a:pt x="127165" y="268136"/>
                  </a:lnTo>
                  <a:lnTo>
                    <a:pt x="128587" y="265942"/>
                  </a:lnTo>
                  <a:lnTo>
                    <a:pt x="128977" y="265108"/>
                  </a:lnTo>
                  <a:lnTo>
                    <a:pt x="129048" y="264415"/>
                  </a:lnTo>
                  <a:lnTo>
                    <a:pt x="130760" y="262294"/>
                  </a:lnTo>
                  <a:lnTo>
                    <a:pt x="133415" y="257218"/>
                  </a:lnTo>
                  <a:lnTo>
                    <a:pt x="136308" y="251173"/>
                  </a:lnTo>
                  <a:lnTo>
                    <a:pt x="137754" y="247639"/>
                  </a:lnTo>
                  <a:lnTo>
                    <a:pt x="139483" y="242532"/>
                  </a:lnTo>
                  <a:lnTo>
                    <a:pt x="139659" y="241232"/>
                  </a:lnTo>
                  <a:lnTo>
                    <a:pt x="140409" y="239281"/>
                  </a:lnTo>
                  <a:lnTo>
                    <a:pt x="142541" y="235329"/>
                  </a:lnTo>
                  <a:lnTo>
                    <a:pt x="147058" y="224926"/>
                  </a:lnTo>
                  <a:lnTo>
                    <a:pt x="147103" y="224175"/>
                  </a:lnTo>
                  <a:lnTo>
                    <a:pt x="147938" y="222987"/>
                  </a:lnTo>
                  <a:lnTo>
                    <a:pt x="148430" y="221592"/>
                  </a:lnTo>
                  <a:lnTo>
                    <a:pt x="150336" y="218142"/>
                  </a:lnTo>
                  <a:lnTo>
                    <a:pt x="150654" y="216621"/>
                  </a:lnTo>
                  <a:lnTo>
                    <a:pt x="150294" y="214302"/>
                  </a:lnTo>
                  <a:lnTo>
                    <a:pt x="151910" y="211795"/>
                  </a:lnTo>
                  <a:lnTo>
                    <a:pt x="153959" y="207134"/>
                  </a:lnTo>
                  <a:lnTo>
                    <a:pt x="154417" y="203407"/>
                  </a:lnTo>
                  <a:lnTo>
                    <a:pt x="153922" y="201885"/>
                  </a:lnTo>
                  <a:lnTo>
                    <a:pt x="155317" y="198210"/>
                  </a:lnTo>
                  <a:lnTo>
                    <a:pt x="157595" y="193844"/>
                  </a:lnTo>
                  <a:lnTo>
                    <a:pt x="158144" y="193386"/>
                  </a:lnTo>
                  <a:lnTo>
                    <a:pt x="159170" y="193282"/>
                  </a:lnTo>
                  <a:lnTo>
                    <a:pt x="160250" y="191819"/>
                  </a:lnTo>
                  <a:lnTo>
                    <a:pt x="164266" y="185289"/>
                  </a:lnTo>
                  <a:lnTo>
                    <a:pt x="166256" y="181713"/>
                  </a:lnTo>
                  <a:lnTo>
                    <a:pt x="166595" y="180529"/>
                  </a:lnTo>
                  <a:lnTo>
                    <a:pt x="167401" y="178739"/>
                  </a:lnTo>
                  <a:lnTo>
                    <a:pt x="169799" y="174414"/>
                  </a:lnTo>
                  <a:lnTo>
                    <a:pt x="173758" y="166118"/>
                  </a:lnTo>
                  <a:lnTo>
                    <a:pt x="173836" y="165953"/>
                  </a:lnTo>
                  <a:lnTo>
                    <a:pt x="173901" y="165670"/>
                  </a:lnTo>
                  <a:lnTo>
                    <a:pt x="173356" y="165626"/>
                  </a:lnTo>
                  <a:lnTo>
                    <a:pt x="172666" y="165000"/>
                  </a:lnTo>
                  <a:lnTo>
                    <a:pt x="173578" y="162987"/>
                  </a:lnTo>
                  <a:lnTo>
                    <a:pt x="174511" y="161414"/>
                  </a:lnTo>
                  <a:lnTo>
                    <a:pt x="175572" y="160637"/>
                  </a:lnTo>
                  <a:lnTo>
                    <a:pt x="177541" y="159777"/>
                  </a:lnTo>
                  <a:lnTo>
                    <a:pt x="181337" y="153076"/>
                  </a:lnTo>
                  <a:lnTo>
                    <a:pt x="184658" y="145547"/>
                  </a:lnTo>
                  <a:lnTo>
                    <a:pt x="184922" y="143222"/>
                  </a:lnTo>
                  <a:lnTo>
                    <a:pt x="188876" y="134713"/>
                  </a:lnTo>
                  <a:lnTo>
                    <a:pt x="190473" y="129542"/>
                  </a:lnTo>
                  <a:lnTo>
                    <a:pt x="190547" y="126487"/>
                  </a:lnTo>
                  <a:lnTo>
                    <a:pt x="190073" y="126023"/>
                  </a:lnTo>
                  <a:lnTo>
                    <a:pt x="187127" y="125349"/>
                  </a:lnTo>
                  <a:lnTo>
                    <a:pt x="187290" y="124950"/>
                  </a:lnTo>
                  <a:lnTo>
                    <a:pt x="190386" y="124753"/>
                  </a:lnTo>
                  <a:lnTo>
                    <a:pt x="191336" y="123976"/>
                  </a:lnTo>
                  <a:lnTo>
                    <a:pt x="193560" y="119847"/>
                  </a:lnTo>
                  <a:lnTo>
                    <a:pt x="196150" y="113812"/>
                  </a:lnTo>
                  <a:lnTo>
                    <a:pt x="196664" y="111142"/>
                  </a:lnTo>
                  <a:lnTo>
                    <a:pt x="196656" y="108286"/>
                  </a:lnTo>
                  <a:lnTo>
                    <a:pt x="197345" y="105073"/>
                  </a:lnTo>
                  <a:lnTo>
                    <a:pt x="198084" y="104736"/>
                  </a:lnTo>
                  <a:lnTo>
                    <a:pt x="198515" y="104895"/>
                  </a:lnTo>
                  <a:lnTo>
                    <a:pt x="200167" y="102817"/>
                  </a:lnTo>
                  <a:lnTo>
                    <a:pt x="203693" y="95556"/>
                  </a:lnTo>
                  <a:lnTo>
                    <a:pt x="203100" y="94361"/>
                  </a:lnTo>
                  <a:lnTo>
                    <a:pt x="204310" y="92524"/>
                  </a:lnTo>
                  <a:lnTo>
                    <a:pt x="209064" y="82317"/>
                  </a:lnTo>
                  <a:lnTo>
                    <a:pt x="211212" y="75773"/>
                  </a:lnTo>
                  <a:lnTo>
                    <a:pt x="211706" y="73113"/>
                  </a:lnTo>
                  <a:lnTo>
                    <a:pt x="211714" y="72152"/>
                  </a:lnTo>
                  <a:lnTo>
                    <a:pt x="210632" y="68105"/>
                  </a:lnTo>
                  <a:lnTo>
                    <a:pt x="209492" y="66979"/>
                  </a:lnTo>
                  <a:lnTo>
                    <a:pt x="209864" y="66101"/>
                  </a:lnTo>
                  <a:lnTo>
                    <a:pt x="211775" y="64447"/>
                  </a:lnTo>
                  <a:lnTo>
                    <a:pt x="215060" y="57182"/>
                  </a:lnTo>
                  <a:lnTo>
                    <a:pt x="216482" y="52565"/>
                  </a:lnTo>
                  <a:lnTo>
                    <a:pt x="217776" y="47138"/>
                  </a:lnTo>
                  <a:lnTo>
                    <a:pt x="217680" y="43606"/>
                  </a:lnTo>
                  <a:lnTo>
                    <a:pt x="216762" y="41988"/>
                  </a:lnTo>
                  <a:lnTo>
                    <a:pt x="217053" y="40910"/>
                  </a:lnTo>
                  <a:lnTo>
                    <a:pt x="220415" y="38521"/>
                  </a:lnTo>
                  <a:lnTo>
                    <a:pt x="221882" y="38188"/>
                  </a:lnTo>
                  <a:lnTo>
                    <a:pt x="223451" y="38530"/>
                  </a:lnTo>
                  <a:lnTo>
                    <a:pt x="223951" y="38443"/>
                  </a:lnTo>
                  <a:lnTo>
                    <a:pt x="226387" y="34263"/>
                  </a:lnTo>
                  <a:lnTo>
                    <a:pt x="227761" y="29703"/>
                  </a:lnTo>
                  <a:lnTo>
                    <a:pt x="228757" y="25437"/>
                  </a:lnTo>
                  <a:lnTo>
                    <a:pt x="229463" y="18787"/>
                  </a:lnTo>
                  <a:lnTo>
                    <a:pt x="229529" y="14853"/>
                  </a:lnTo>
                  <a:lnTo>
                    <a:pt x="229353" y="10592"/>
                  </a:lnTo>
                  <a:lnTo>
                    <a:pt x="228812" y="4959"/>
                  </a:lnTo>
                  <a:lnTo>
                    <a:pt x="228414" y="1801"/>
                  </a:lnTo>
                  <a:lnTo>
                    <a:pt x="227335" y="548"/>
                  </a:lnTo>
                  <a:lnTo>
                    <a:pt x="228912" y="0"/>
                  </a:lnTo>
                  <a:lnTo>
                    <a:pt x="229866" y="151"/>
                  </a:lnTo>
                  <a:lnTo>
                    <a:pt x="230154" y="556"/>
                  </a:lnTo>
                  <a:lnTo>
                    <a:pt x="230658" y="1992"/>
                  </a:lnTo>
                  <a:lnTo>
                    <a:pt x="231519" y="4523"/>
                  </a:lnTo>
                  <a:lnTo>
                    <a:pt x="233320" y="6457"/>
                  </a:lnTo>
                  <a:lnTo>
                    <a:pt x="234970" y="8944"/>
                  </a:lnTo>
                  <a:lnTo>
                    <a:pt x="235816" y="11112"/>
                  </a:lnTo>
                  <a:lnTo>
                    <a:pt x="236136" y="12792"/>
                  </a:lnTo>
                  <a:lnTo>
                    <a:pt x="237183" y="13842"/>
                  </a:lnTo>
                  <a:lnTo>
                    <a:pt x="240356" y="16055"/>
                  </a:lnTo>
                  <a:lnTo>
                    <a:pt x="241660" y="15998"/>
                  </a:lnTo>
                  <a:lnTo>
                    <a:pt x="242221" y="14746"/>
                  </a:lnTo>
                  <a:lnTo>
                    <a:pt x="240694" y="12296"/>
                  </a:lnTo>
                  <a:lnTo>
                    <a:pt x="240624" y="11448"/>
                  </a:lnTo>
                  <a:lnTo>
                    <a:pt x="240945" y="11269"/>
                  </a:lnTo>
                  <a:lnTo>
                    <a:pt x="243526" y="11716"/>
                  </a:lnTo>
                  <a:lnTo>
                    <a:pt x="245077" y="12531"/>
                  </a:lnTo>
                  <a:lnTo>
                    <a:pt x="248053" y="12598"/>
                  </a:lnTo>
                  <a:lnTo>
                    <a:pt x="249195" y="12629"/>
                  </a:lnTo>
                  <a:lnTo>
                    <a:pt x="250518" y="12312"/>
                  </a:lnTo>
                  <a:lnTo>
                    <a:pt x="251133" y="12080"/>
                  </a:lnTo>
                  <a:lnTo>
                    <a:pt x="251699" y="11530"/>
                  </a:lnTo>
                  <a:lnTo>
                    <a:pt x="252343" y="11441"/>
                  </a:lnTo>
                  <a:lnTo>
                    <a:pt x="253105" y="12965"/>
                  </a:lnTo>
                  <a:lnTo>
                    <a:pt x="253911" y="13780"/>
                  </a:lnTo>
                  <a:lnTo>
                    <a:pt x="254462" y="14690"/>
                  </a:lnTo>
                  <a:lnTo>
                    <a:pt x="255043" y="16055"/>
                  </a:lnTo>
                  <a:lnTo>
                    <a:pt x="257472" y="16736"/>
                  </a:lnTo>
                  <a:lnTo>
                    <a:pt x="259723" y="16185"/>
                  </a:lnTo>
                  <a:lnTo>
                    <a:pt x="260264" y="14168"/>
                  </a:lnTo>
                  <a:lnTo>
                    <a:pt x="260553" y="13798"/>
                  </a:lnTo>
                  <a:lnTo>
                    <a:pt x="261368" y="13633"/>
                  </a:lnTo>
                  <a:lnTo>
                    <a:pt x="261847" y="14091"/>
                  </a:lnTo>
                  <a:lnTo>
                    <a:pt x="263312" y="15061"/>
                  </a:lnTo>
                  <a:lnTo>
                    <a:pt x="264461" y="15442"/>
                  </a:lnTo>
                  <a:lnTo>
                    <a:pt x="265801" y="15555"/>
                  </a:lnTo>
                  <a:lnTo>
                    <a:pt x="267934" y="14802"/>
                  </a:lnTo>
                  <a:lnTo>
                    <a:pt x="269638" y="14762"/>
                  </a:lnTo>
                  <a:lnTo>
                    <a:pt x="274217" y="13247"/>
                  </a:lnTo>
                  <a:lnTo>
                    <a:pt x="274769" y="11749"/>
                  </a:lnTo>
                  <a:lnTo>
                    <a:pt x="275763" y="11846"/>
                  </a:lnTo>
                  <a:lnTo>
                    <a:pt x="277023" y="11830"/>
                  </a:lnTo>
                  <a:lnTo>
                    <a:pt x="278136" y="11772"/>
                  </a:lnTo>
                  <a:lnTo>
                    <a:pt x="279803" y="11572"/>
                  </a:lnTo>
                  <a:lnTo>
                    <a:pt x="281805" y="12522"/>
                  </a:lnTo>
                  <a:lnTo>
                    <a:pt x="282210" y="12856"/>
                  </a:lnTo>
                  <a:lnTo>
                    <a:pt x="282648" y="13511"/>
                  </a:lnTo>
                  <a:lnTo>
                    <a:pt x="284019" y="16234"/>
                  </a:lnTo>
                  <a:lnTo>
                    <a:pt x="285010" y="19727"/>
                  </a:lnTo>
                  <a:lnTo>
                    <a:pt x="282518" y="26252"/>
                  </a:lnTo>
                  <a:lnTo>
                    <a:pt x="286649" y="33089"/>
                  </a:lnTo>
                  <a:lnTo>
                    <a:pt x="287392" y="33340"/>
                  </a:lnTo>
                  <a:lnTo>
                    <a:pt x="290428" y="34366"/>
                  </a:lnTo>
                  <a:lnTo>
                    <a:pt x="293394" y="35569"/>
                  </a:lnTo>
                  <a:lnTo>
                    <a:pt x="295426" y="36201"/>
                  </a:lnTo>
                  <a:lnTo>
                    <a:pt x="298761" y="35497"/>
                  </a:lnTo>
                  <a:lnTo>
                    <a:pt x="301146" y="34778"/>
                  </a:lnTo>
                  <a:lnTo>
                    <a:pt x="303195" y="34460"/>
                  </a:lnTo>
                  <a:lnTo>
                    <a:pt x="308464" y="33639"/>
                  </a:lnTo>
                  <a:lnTo>
                    <a:pt x="313192" y="35748"/>
                  </a:lnTo>
                  <a:lnTo>
                    <a:pt x="313903" y="37151"/>
                  </a:lnTo>
                  <a:lnTo>
                    <a:pt x="318045" y="42212"/>
                  </a:lnTo>
                  <a:lnTo>
                    <a:pt x="318665" y="43532"/>
                  </a:lnTo>
                  <a:lnTo>
                    <a:pt x="319299" y="44048"/>
                  </a:lnTo>
                  <a:lnTo>
                    <a:pt x="320196" y="45145"/>
                  </a:lnTo>
                  <a:lnTo>
                    <a:pt x="321291" y="45973"/>
                  </a:lnTo>
                  <a:lnTo>
                    <a:pt x="321696" y="46446"/>
                  </a:lnTo>
                  <a:lnTo>
                    <a:pt x="324421" y="51803"/>
                  </a:lnTo>
                  <a:lnTo>
                    <a:pt x="329161" y="56585"/>
                  </a:lnTo>
                  <a:lnTo>
                    <a:pt x="330014" y="60479"/>
                  </a:lnTo>
                  <a:lnTo>
                    <a:pt x="329331" y="64732"/>
                  </a:lnTo>
                  <a:lnTo>
                    <a:pt x="330709" y="67769"/>
                  </a:lnTo>
                  <a:lnTo>
                    <a:pt x="331000" y="73054"/>
                  </a:lnTo>
                  <a:lnTo>
                    <a:pt x="332412" y="76567"/>
                  </a:lnTo>
                  <a:lnTo>
                    <a:pt x="331890" y="80807"/>
                  </a:lnTo>
                  <a:lnTo>
                    <a:pt x="330488" y="83394"/>
                  </a:lnTo>
                  <a:lnTo>
                    <a:pt x="330522" y="87785"/>
                  </a:lnTo>
                  <a:lnTo>
                    <a:pt x="331051" y="90521"/>
                  </a:lnTo>
                  <a:lnTo>
                    <a:pt x="330233" y="92906"/>
                  </a:lnTo>
                  <a:lnTo>
                    <a:pt x="329932" y="93785"/>
                  </a:lnTo>
                  <a:lnTo>
                    <a:pt x="328069" y="96148"/>
                  </a:lnTo>
                  <a:lnTo>
                    <a:pt x="327430" y="98261"/>
                  </a:lnTo>
                  <a:lnTo>
                    <a:pt x="328658" y="103193"/>
                  </a:lnTo>
                  <a:lnTo>
                    <a:pt x="328488" y="106443"/>
                  </a:lnTo>
                  <a:lnTo>
                    <a:pt x="327510" y="109947"/>
                  </a:lnTo>
                  <a:lnTo>
                    <a:pt x="327045" y="110699"/>
                  </a:lnTo>
                  <a:lnTo>
                    <a:pt x="324737" y="114424"/>
                  </a:lnTo>
                  <a:lnTo>
                    <a:pt x="323681" y="117048"/>
                  </a:lnTo>
                  <a:lnTo>
                    <a:pt x="323684" y="120644"/>
                  </a:lnTo>
                  <a:lnTo>
                    <a:pt x="323789" y="120786"/>
                  </a:lnTo>
                  <a:lnTo>
                    <a:pt x="325619" y="123269"/>
                  </a:lnTo>
                  <a:lnTo>
                    <a:pt x="327749" y="124984"/>
                  </a:lnTo>
                  <a:lnTo>
                    <a:pt x="329367" y="127460"/>
                  </a:lnTo>
                  <a:lnTo>
                    <a:pt x="330636" y="128899"/>
                  </a:lnTo>
                  <a:lnTo>
                    <a:pt x="333314" y="131033"/>
                  </a:lnTo>
                  <a:lnTo>
                    <a:pt x="337271" y="132618"/>
                  </a:lnTo>
                  <a:lnTo>
                    <a:pt x="339186" y="133797"/>
                  </a:lnTo>
                  <a:lnTo>
                    <a:pt x="342129" y="135838"/>
                  </a:lnTo>
                  <a:lnTo>
                    <a:pt x="344214" y="137600"/>
                  </a:lnTo>
                  <a:lnTo>
                    <a:pt x="347015" y="139467"/>
                  </a:lnTo>
                  <a:lnTo>
                    <a:pt x="348130" y="140363"/>
                  </a:lnTo>
                  <a:lnTo>
                    <a:pt x="348522" y="140712"/>
                  </a:lnTo>
                  <a:lnTo>
                    <a:pt x="350074" y="142897"/>
                  </a:lnTo>
                  <a:lnTo>
                    <a:pt x="351403" y="143892"/>
                  </a:lnTo>
                  <a:lnTo>
                    <a:pt x="354329" y="144193"/>
                  </a:lnTo>
                  <a:lnTo>
                    <a:pt x="356491" y="143811"/>
                  </a:lnTo>
                  <a:lnTo>
                    <a:pt x="357683" y="143971"/>
                  </a:lnTo>
                  <a:lnTo>
                    <a:pt x="360097" y="145734"/>
                  </a:lnTo>
                  <a:lnTo>
                    <a:pt x="361254" y="149364"/>
                  </a:lnTo>
                  <a:lnTo>
                    <a:pt x="364644" y="151155"/>
                  </a:lnTo>
                  <a:lnTo>
                    <a:pt x="367429" y="151983"/>
                  </a:lnTo>
                  <a:lnTo>
                    <a:pt x="367851" y="152042"/>
                  </a:lnTo>
                  <a:lnTo>
                    <a:pt x="369351" y="151981"/>
                  </a:lnTo>
                  <a:lnTo>
                    <a:pt x="374711" y="151141"/>
                  </a:lnTo>
                  <a:lnTo>
                    <a:pt x="377076" y="149794"/>
                  </a:lnTo>
                  <a:lnTo>
                    <a:pt x="381595" y="150158"/>
                  </a:lnTo>
                  <a:lnTo>
                    <a:pt x="382635" y="150720"/>
                  </a:lnTo>
                  <a:lnTo>
                    <a:pt x="382943" y="150870"/>
                  </a:lnTo>
                  <a:lnTo>
                    <a:pt x="384251" y="151464"/>
                  </a:lnTo>
                  <a:lnTo>
                    <a:pt x="385393" y="151496"/>
                  </a:lnTo>
                  <a:lnTo>
                    <a:pt x="392161" y="149602"/>
                  </a:lnTo>
                  <a:lnTo>
                    <a:pt x="394550" y="149478"/>
                  </a:lnTo>
                  <a:lnTo>
                    <a:pt x="396439" y="149945"/>
                  </a:lnTo>
                  <a:lnTo>
                    <a:pt x="398769" y="149610"/>
                  </a:lnTo>
                  <a:lnTo>
                    <a:pt x="399176" y="149424"/>
                  </a:lnTo>
                  <a:lnTo>
                    <a:pt x="401119" y="148805"/>
                  </a:lnTo>
                  <a:lnTo>
                    <a:pt x="402355" y="147530"/>
                  </a:lnTo>
                  <a:lnTo>
                    <a:pt x="402798" y="147454"/>
                  </a:lnTo>
                  <a:lnTo>
                    <a:pt x="404404" y="148072"/>
                  </a:lnTo>
                  <a:lnTo>
                    <a:pt x="405910" y="147770"/>
                  </a:lnTo>
                  <a:lnTo>
                    <a:pt x="407490" y="147453"/>
                  </a:lnTo>
                  <a:lnTo>
                    <a:pt x="408548" y="146610"/>
                  </a:lnTo>
                  <a:lnTo>
                    <a:pt x="408829" y="145358"/>
                  </a:lnTo>
                  <a:lnTo>
                    <a:pt x="413214" y="143244"/>
                  </a:lnTo>
                  <a:lnTo>
                    <a:pt x="419284" y="143043"/>
                  </a:lnTo>
                  <a:lnTo>
                    <a:pt x="426220" y="147132"/>
                  </a:lnTo>
                  <a:lnTo>
                    <a:pt x="428979" y="147861"/>
                  </a:lnTo>
                  <a:lnTo>
                    <a:pt x="433253" y="147593"/>
                  </a:lnTo>
                  <a:lnTo>
                    <a:pt x="436890" y="148771"/>
                  </a:lnTo>
                  <a:lnTo>
                    <a:pt x="447464" y="148637"/>
                  </a:lnTo>
                  <a:lnTo>
                    <a:pt x="448437" y="149220"/>
                  </a:lnTo>
                  <a:lnTo>
                    <a:pt x="450558" y="150453"/>
                  </a:lnTo>
                  <a:lnTo>
                    <a:pt x="453294" y="154276"/>
                  </a:lnTo>
                  <a:lnTo>
                    <a:pt x="455248" y="155493"/>
                  </a:lnTo>
                  <a:lnTo>
                    <a:pt x="456840" y="156485"/>
                  </a:lnTo>
                  <a:lnTo>
                    <a:pt x="458943" y="157292"/>
                  </a:lnTo>
                  <a:lnTo>
                    <a:pt x="462247" y="156723"/>
                  </a:lnTo>
                  <a:lnTo>
                    <a:pt x="465749" y="157499"/>
                  </a:lnTo>
                  <a:lnTo>
                    <a:pt x="468051" y="158965"/>
                  </a:lnTo>
                  <a:lnTo>
                    <a:pt x="469951" y="161519"/>
                  </a:lnTo>
                  <a:lnTo>
                    <a:pt x="473143" y="163805"/>
                  </a:lnTo>
                  <a:lnTo>
                    <a:pt x="476326" y="165859"/>
                  </a:lnTo>
                  <a:lnTo>
                    <a:pt x="476939" y="169328"/>
                  </a:lnTo>
                  <a:lnTo>
                    <a:pt x="476586" y="172339"/>
                  </a:lnTo>
                  <a:lnTo>
                    <a:pt x="475914" y="174105"/>
                  </a:lnTo>
                  <a:lnTo>
                    <a:pt x="476734" y="175923"/>
                  </a:lnTo>
                  <a:lnTo>
                    <a:pt x="478296" y="176444"/>
                  </a:lnTo>
                  <a:lnTo>
                    <a:pt x="480572" y="176852"/>
                  </a:lnTo>
                  <a:lnTo>
                    <a:pt x="481340" y="176457"/>
                  </a:lnTo>
                  <a:lnTo>
                    <a:pt x="481990" y="176990"/>
                  </a:lnTo>
                  <a:lnTo>
                    <a:pt x="483217" y="176390"/>
                  </a:lnTo>
                  <a:lnTo>
                    <a:pt x="483811" y="176253"/>
                  </a:lnTo>
                  <a:lnTo>
                    <a:pt x="483726" y="175458"/>
                  </a:lnTo>
                  <a:lnTo>
                    <a:pt x="488231" y="173009"/>
                  </a:lnTo>
                  <a:lnTo>
                    <a:pt x="490453" y="172959"/>
                  </a:lnTo>
                  <a:lnTo>
                    <a:pt x="493422" y="174082"/>
                  </a:lnTo>
                  <a:lnTo>
                    <a:pt x="496091" y="174538"/>
                  </a:lnTo>
                  <a:lnTo>
                    <a:pt x="498250" y="175928"/>
                  </a:lnTo>
                  <a:lnTo>
                    <a:pt x="498834" y="175948"/>
                  </a:lnTo>
                  <a:lnTo>
                    <a:pt x="501599" y="175636"/>
                  </a:lnTo>
                  <a:lnTo>
                    <a:pt x="502484" y="175945"/>
                  </a:lnTo>
                  <a:lnTo>
                    <a:pt x="504629" y="178903"/>
                  </a:lnTo>
                  <a:lnTo>
                    <a:pt x="504805" y="179148"/>
                  </a:lnTo>
                  <a:lnTo>
                    <a:pt x="506692" y="179263"/>
                  </a:lnTo>
                  <a:lnTo>
                    <a:pt x="509974" y="177431"/>
                  </a:lnTo>
                  <a:lnTo>
                    <a:pt x="511820" y="176399"/>
                  </a:lnTo>
                  <a:lnTo>
                    <a:pt x="519018" y="176274"/>
                  </a:lnTo>
                  <a:lnTo>
                    <a:pt x="526236" y="175308"/>
                  </a:lnTo>
                  <a:lnTo>
                    <a:pt x="530056" y="174991"/>
                  </a:lnTo>
                  <a:lnTo>
                    <a:pt x="532669" y="173569"/>
                  </a:lnTo>
                  <a:lnTo>
                    <a:pt x="534474" y="173012"/>
                  </a:lnTo>
                  <a:lnTo>
                    <a:pt x="536659" y="172336"/>
                  </a:lnTo>
                  <a:lnTo>
                    <a:pt x="541005" y="173502"/>
                  </a:lnTo>
                  <a:lnTo>
                    <a:pt x="543792" y="175572"/>
                  </a:lnTo>
                  <a:lnTo>
                    <a:pt x="546316" y="180671"/>
                  </a:lnTo>
                  <a:lnTo>
                    <a:pt x="547501" y="182517"/>
                  </a:lnTo>
                  <a:lnTo>
                    <a:pt x="549590" y="183982"/>
                  </a:lnTo>
                  <a:lnTo>
                    <a:pt x="557524" y="185555"/>
                  </a:lnTo>
                  <a:lnTo>
                    <a:pt x="565400" y="186032"/>
                  </a:lnTo>
                  <a:lnTo>
                    <a:pt x="569759" y="185900"/>
                  </a:lnTo>
                  <a:lnTo>
                    <a:pt x="570445" y="185930"/>
                  </a:lnTo>
                  <a:lnTo>
                    <a:pt x="577685" y="187298"/>
                  </a:lnTo>
                  <a:lnTo>
                    <a:pt x="583124" y="183359"/>
                  </a:lnTo>
                  <a:lnTo>
                    <a:pt x="586449" y="182602"/>
                  </a:lnTo>
                  <a:lnTo>
                    <a:pt x="593960" y="182920"/>
                  </a:lnTo>
                  <a:lnTo>
                    <a:pt x="601847" y="181085"/>
                  </a:lnTo>
                  <a:lnTo>
                    <a:pt x="602033" y="181050"/>
                  </a:lnTo>
                  <a:lnTo>
                    <a:pt x="605841" y="180320"/>
                  </a:lnTo>
                  <a:lnTo>
                    <a:pt x="611742" y="181422"/>
                  </a:lnTo>
                  <a:lnTo>
                    <a:pt x="615095" y="181368"/>
                  </a:lnTo>
                  <a:lnTo>
                    <a:pt x="615935" y="181417"/>
                  </a:lnTo>
                  <a:lnTo>
                    <a:pt x="622857" y="181610"/>
                  </a:lnTo>
                  <a:lnTo>
                    <a:pt x="625712" y="182715"/>
                  </a:lnTo>
                  <a:lnTo>
                    <a:pt x="636330" y="183982"/>
                  </a:lnTo>
                  <a:lnTo>
                    <a:pt x="642852" y="178372"/>
                  </a:lnTo>
                  <a:lnTo>
                    <a:pt x="645657" y="177032"/>
                  </a:lnTo>
                  <a:lnTo>
                    <a:pt x="648746" y="177000"/>
                  </a:lnTo>
                  <a:lnTo>
                    <a:pt x="652710" y="180678"/>
                  </a:lnTo>
                  <a:lnTo>
                    <a:pt x="656250" y="182016"/>
                  </a:lnTo>
                  <a:lnTo>
                    <a:pt x="660392" y="181485"/>
                  </a:lnTo>
                  <a:lnTo>
                    <a:pt x="662213" y="181855"/>
                  </a:lnTo>
                  <a:lnTo>
                    <a:pt x="669030" y="183236"/>
                  </a:lnTo>
                  <a:lnTo>
                    <a:pt x="673617" y="182741"/>
                  </a:lnTo>
                  <a:lnTo>
                    <a:pt x="680329" y="183568"/>
                  </a:lnTo>
                  <a:lnTo>
                    <a:pt x="683147" y="185442"/>
                  </a:lnTo>
                  <a:lnTo>
                    <a:pt x="685941" y="186950"/>
                  </a:lnTo>
                  <a:lnTo>
                    <a:pt x="688500" y="187694"/>
                  </a:lnTo>
                  <a:lnTo>
                    <a:pt x="692987" y="188125"/>
                  </a:lnTo>
                  <a:lnTo>
                    <a:pt x="696618" y="187615"/>
                  </a:lnTo>
                  <a:lnTo>
                    <a:pt x="700365" y="186236"/>
                  </a:lnTo>
                  <a:lnTo>
                    <a:pt x="704172" y="185661"/>
                  </a:lnTo>
                  <a:lnTo>
                    <a:pt x="706389" y="184723"/>
                  </a:lnTo>
                  <a:lnTo>
                    <a:pt x="709299" y="182382"/>
                  </a:lnTo>
                  <a:lnTo>
                    <a:pt x="713854" y="183513"/>
                  </a:lnTo>
                  <a:lnTo>
                    <a:pt x="739867" y="190487"/>
                  </a:lnTo>
                  <a:lnTo>
                    <a:pt x="741759" y="190992"/>
                  </a:lnTo>
                  <a:lnTo>
                    <a:pt x="743675" y="191500"/>
                  </a:lnTo>
                  <a:lnTo>
                    <a:pt x="743833" y="191546"/>
                  </a:lnTo>
                  <a:lnTo>
                    <a:pt x="746885" y="192376"/>
                  </a:lnTo>
                  <a:lnTo>
                    <a:pt x="749538" y="193096"/>
                  </a:lnTo>
                  <a:lnTo>
                    <a:pt x="749949" y="193221"/>
                  </a:lnTo>
                  <a:lnTo>
                    <a:pt x="750575" y="193380"/>
                  </a:lnTo>
                  <a:lnTo>
                    <a:pt x="753766" y="194222"/>
                  </a:lnTo>
                  <a:lnTo>
                    <a:pt x="757719" y="195309"/>
                  </a:lnTo>
                  <a:lnTo>
                    <a:pt x="760315" y="195998"/>
                  </a:lnTo>
                  <a:lnTo>
                    <a:pt x="769445" y="198430"/>
                  </a:lnTo>
                  <a:lnTo>
                    <a:pt x="770492" y="198700"/>
                  </a:lnTo>
                  <a:lnTo>
                    <a:pt x="775706" y="200104"/>
                  </a:lnTo>
                  <a:lnTo>
                    <a:pt x="778829" y="200877"/>
                  </a:lnTo>
                  <a:lnTo>
                    <a:pt x="781501" y="201634"/>
                  </a:lnTo>
                  <a:lnTo>
                    <a:pt x="781881" y="201731"/>
                  </a:lnTo>
                  <a:lnTo>
                    <a:pt x="783457" y="202152"/>
                  </a:lnTo>
                  <a:lnTo>
                    <a:pt x="784213" y="202350"/>
                  </a:lnTo>
                  <a:lnTo>
                    <a:pt x="792424" y="204463"/>
                  </a:lnTo>
                  <a:lnTo>
                    <a:pt x="793893" y="204911"/>
                  </a:lnTo>
                  <a:lnTo>
                    <a:pt x="794370" y="205036"/>
                  </a:lnTo>
                  <a:lnTo>
                    <a:pt x="807181" y="208301"/>
                  </a:lnTo>
                  <a:lnTo>
                    <a:pt x="809083" y="208805"/>
                  </a:lnTo>
                  <a:lnTo>
                    <a:pt x="834775" y="215569"/>
                  </a:lnTo>
                  <a:lnTo>
                    <a:pt x="846101" y="218616"/>
                  </a:lnTo>
                  <a:lnTo>
                    <a:pt x="855825" y="221177"/>
                  </a:lnTo>
                  <a:lnTo>
                    <a:pt x="858277" y="221867"/>
                  </a:lnTo>
                  <a:lnTo>
                    <a:pt x="858752" y="221984"/>
                  </a:lnTo>
                  <a:lnTo>
                    <a:pt x="862268" y="222763"/>
                  </a:lnTo>
                  <a:lnTo>
                    <a:pt x="867145" y="224002"/>
                  </a:lnTo>
                  <a:lnTo>
                    <a:pt x="870714" y="225243"/>
                  </a:lnTo>
                  <a:lnTo>
                    <a:pt x="872410" y="225320"/>
                  </a:lnTo>
                  <a:lnTo>
                    <a:pt x="884393" y="228375"/>
                  </a:lnTo>
                  <a:lnTo>
                    <a:pt x="884610" y="228435"/>
                  </a:lnTo>
                  <a:lnTo>
                    <a:pt x="884800" y="228483"/>
                  </a:lnTo>
                  <a:lnTo>
                    <a:pt x="898917" y="232127"/>
                  </a:lnTo>
                  <a:lnTo>
                    <a:pt x="900754" y="232683"/>
                  </a:lnTo>
                  <a:lnTo>
                    <a:pt x="907252" y="234275"/>
                  </a:lnTo>
                  <a:lnTo>
                    <a:pt x="911714" y="235484"/>
                  </a:lnTo>
                  <a:lnTo>
                    <a:pt x="914136" y="236212"/>
                  </a:lnTo>
                  <a:lnTo>
                    <a:pt x="914362" y="237251"/>
                  </a:lnTo>
                  <a:lnTo>
                    <a:pt x="915686" y="239774"/>
                  </a:lnTo>
                  <a:lnTo>
                    <a:pt x="915737" y="242173"/>
                  </a:lnTo>
                  <a:lnTo>
                    <a:pt x="916366" y="244386"/>
                  </a:lnTo>
                  <a:lnTo>
                    <a:pt x="916223" y="247559"/>
                  </a:lnTo>
                  <a:lnTo>
                    <a:pt x="916292" y="248611"/>
                  </a:lnTo>
                  <a:lnTo>
                    <a:pt x="916623" y="250159"/>
                  </a:lnTo>
                  <a:lnTo>
                    <a:pt x="916767" y="250664"/>
                  </a:lnTo>
                  <a:lnTo>
                    <a:pt x="917713" y="252695"/>
                  </a:lnTo>
                  <a:lnTo>
                    <a:pt x="918855" y="253863"/>
                  </a:lnTo>
                  <a:lnTo>
                    <a:pt x="919741" y="254907"/>
                  </a:lnTo>
                  <a:lnTo>
                    <a:pt x="920124" y="255513"/>
                  </a:lnTo>
                  <a:lnTo>
                    <a:pt x="921257" y="258677"/>
                  </a:lnTo>
                  <a:lnTo>
                    <a:pt x="921338" y="259068"/>
                  </a:lnTo>
                  <a:lnTo>
                    <a:pt x="921542" y="260051"/>
                  </a:lnTo>
                  <a:lnTo>
                    <a:pt x="921582" y="260905"/>
                  </a:lnTo>
                  <a:lnTo>
                    <a:pt x="921467" y="261491"/>
                  </a:lnTo>
                  <a:lnTo>
                    <a:pt x="921206" y="261951"/>
                  </a:lnTo>
                  <a:lnTo>
                    <a:pt x="921078" y="262414"/>
                  </a:lnTo>
                  <a:lnTo>
                    <a:pt x="921097" y="262652"/>
                  </a:lnTo>
                  <a:lnTo>
                    <a:pt x="921431" y="263725"/>
                  </a:lnTo>
                  <a:lnTo>
                    <a:pt x="923044" y="265451"/>
                  </a:lnTo>
                  <a:lnTo>
                    <a:pt x="923390" y="265598"/>
                  </a:lnTo>
                  <a:lnTo>
                    <a:pt x="923869" y="265580"/>
                  </a:lnTo>
                  <a:lnTo>
                    <a:pt x="924350" y="265474"/>
                  </a:lnTo>
                  <a:lnTo>
                    <a:pt x="925023" y="265207"/>
                  </a:lnTo>
                  <a:lnTo>
                    <a:pt x="925602" y="264885"/>
                  </a:lnTo>
                  <a:lnTo>
                    <a:pt x="926082" y="264742"/>
                  </a:lnTo>
                  <a:lnTo>
                    <a:pt x="928169" y="265162"/>
                  </a:lnTo>
                  <a:lnTo>
                    <a:pt x="928521" y="265324"/>
                  </a:lnTo>
                  <a:lnTo>
                    <a:pt x="928817" y="265570"/>
                  </a:lnTo>
                  <a:lnTo>
                    <a:pt x="929765" y="266555"/>
                  </a:lnTo>
                  <a:lnTo>
                    <a:pt x="930299" y="268775"/>
                  </a:lnTo>
                  <a:lnTo>
                    <a:pt x="930541" y="270758"/>
                  </a:lnTo>
                  <a:lnTo>
                    <a:pt x="931613" y="272772"/>
                  </a:lnTo>
                  <a:lnTo>
                    <a:pt x="932114" y="273194"/>
                  </a:lnTo>
                  <a:lnTo>
                    <a:pt x="933432" y="273545"/>
                  </a:lnTo>
                  <a:lnTo>
                    <a:pt x="934150" y="273499"/>
                  </a:lnTo>
                  <a:lnTo>
                    <a:pt x="934614" y="273254"/>
                  </a:lnTo>
                  <a:lnTo>
                    <a:pt x="935038" y="273155"/>
                  </a:lnTo>
                  <a:lnTo>
                    <a:pt x="937592" y="274375"/>
                  </a:lnTo>
                  <a:lnTo>
                    <a:pt x="938707" y="275020"/>
                  </a:lnTo>
                  <a:lnTo>
                    <a:pt x="939880" y="276969"/>
                  </a:lnTo>
                  <a:lnTo>
                    <a:pt x="941247" y="279165"/>
                  </a:lnTo>
                  <a:lnTo>
                    <a:pt x="941773" y="279565"/>
                  </a:lnTo>
                  <a:lnTo>
                    <a:pt x="942196" y="279766"/>
                  </a:lnTo>
                  <a:lnTo>
                    <a:pt x="942378" y="280077"/>
                  </a:lnTo>
                  <a:lnTo>
                    <a:pt x="942851" y="282260"/>
                  </a:lnTo>
                  <a:lnTo>
                    <a:pt x="942892" y="282732"/>
                  </a:lnTo>
                  <a:lnTo>
                    <a:pt x="941994" y="285432"/>
                  </a:lnTo>
                  <a:lnTo>
                    <a:pt x="941524" y="288082"/>
                  </a:lnTo>
                  <a:lnTo>
                    <a:pt x="941454" y="288808"/>
                  </a:lnTo>
                  <a:lnTo>
                    <a:pt x="941811" y="290445"/>
                  </a:lnTo>
                  <a:lnTo>
                    <a:pt x="942110" y="291097"/>
                  </a:lnTo>
                  <a:lnTo>
                    <a:pt x="943017" y="292437"/>
                  </a:lnTo>
                  <a:lnTo>
                    <a:pt x="944296" y="294945"/>
                  </a:lnTo>
                  <a:lnTo>
                    <a:pt x="944753" y="295948"/>
                  </a:lnTo>
                  <a:lnTo>
                    <a:pt x="944954" y="297486"/>
                  </a:lnTo>
                  <a:lnTo>
                    <a:pt x="945160" y="298843"/>
                  </a:lnTo>
                  <a:lnTo>
                    <a:pt x="945397" y="299865"/>
                  </a:lnTo>
                  <a:lnTo>
                    <a:pt x="945557" y="300551"/>
                  </a:lnTo>
                  <a:lnTo>
                    <a:pt x="945931" y="301037"/>
                  </a:lnTo>
                  <a:lnTo>
                    <a:pt x="946022" y="301391"/>
                  </a:lnTo>
                  <a:lnTo>
                    <a:pt x="945561" y="303245"/>
                  </a:lnTo>
                  <a:lnTo>
                    <a:pt x="942871" y="306358"/>
                  </a:lnTo>
                  <a:lnTo>
                    <a:pt x="942738" y="306460"/>
                  </a:lnTo>
                  <a:lnTo>
                    <a:pt x="941920" y="306642"/>
                  </a:lnTo>
                  <a:lnTo>
                    <a:pt x="940398" y="307468"/>
                  </a:lnTo>
                  <a:lnTo>
                    <a:pt x="937617" y="309819"/>
                  </a:lnTo>
                  <a:lnTo>
                    <a:pt x="935687" y="312607"/>
                  </a:lnTo>
                  <a:lnTo>
                    <a:pt x="934473" y="313960"/>
                  </a:lnTo>
                  <a:lnTo>
                    <a:pt x="933857" y="314386"/>
                  </a:lnTo>
                  <a:lnTo>
                    <a:pt x="932986" y="315881"/>
                  </a:lnTo>
                  <a:lnTo>
                    <a:pt x="931832" y="318311"/>
                  </a:lnTo>
                  <a:lnTo>
                    <a:pt x="931793" y="318469"/>
                  </a:lnTo>
                  <a:lnTo>
                    <a:pt x="931925" y="319601"/>
                  </a:lnTo>
                  <a:lnTo>
                    <a:pt x="931599" y="321015"/>
                  </a:lnTo>
                  <a:lnTo>
                    <a:pt x="930846" y="321092"/>
                  </a:lnTo>
                  <a:lnTo>
                    <a:pt x="930585" y="321187"/>
                  </a:lnTo>
                  <a:lnTo>
                    <a:pt x="929121" y="321988"/>
                  </a:lnTo>
                  <a:lnTo>
                    <a:pt x="928453" y="322362"/>
                  </a:lnTo>
                  <a:lnTo>
                    <a:pt x="927560" y="323062"/>
                  </a:lnTo>
                  <a:lnTo>
                    <a:pt x="926597" y="325182"/>
                  </a:lnTo>
                  <a:lnTo>
                    <a:pt x="925587" y="327143"/>
                  </a:lnTo>
                  <a:lnTo>
                    <a:pt x="922913" y="328696"/>
                  </a:lnTo>
                  <a:lnTo>
                    <a:pt x="921799" y="329964"/>
                  </a:lnTo>
                  <a:lnTo>
                    <a:pt x="917843" y="334591"/>
                  </a:lnTo>
                  <a:lnTo>
                    <a:pt x="914751" y="338312"/>
                  </a:lnTo>
                  <a:lnTo>
                    <a:pt x="914415" y="339315"/>
                  </a:lnTo>
                  <a:lnTo>
                    <a:pt x="914054" y="341696"/>
                  </a:lnTo>
                  <a:lnTo>
                    <a:pt x="913781" y="343004"/>
                  </a:lnTo>
                  <a:lnTo>
                    <a:pt x="913524" y="343812"/>
                  </a:lnTo>
                  <a:lnTo>
                    <a:pt x="913109" y="344745"/>
                  </a:lnTo>
                  <a:lnTo>
                    <a:pt x="912947" y="344930"/>
                  </a:lnTo>
                  <a:lnTo>
                    <a:pt x="912257" y="345389"/>
                  </a:lnTo>
                  <a:lnTo>
                    <a:pt x="911522" y="345676"/>
                  </a:lnTo>
                  <a:lnTo>
                    <a:pt x="910971" y="346131"/>
                  </a:lnTo>
                  <a:lnTo>
                    <a:pt x="910187" y="347311"/>
                  </a:lnTo>
                  <a:lnTo>
                    <a:pt x="908906" y="349256"/>
                  </a:lnTo>
                  <a:lnTo>
                    <a:pt x="907619" y="352013"/>
                  </a:lnTo>
                  <a:lnTo>
                    <a:pt x="907503" y="352321"/>
                  </a:lnTo>
                  <a:lnTo>
                    <a:pt x="907280" y="353762"/>
                  </a:lnTo>
                  <a:lnTo>
                    <a:pt x="907029" y="354358"/>
                  </a:lnTo>
                  <a:lnTo>
                    <a:pt x="904453" y="358498"/>
                  </a:lnTo>
                  <a:lnTo>
                    <a:pt x="904155" y="359723"/>
                  </a:lnTo>
                  <a:lnTo>
                    <a:pt x="903048" y="362259"/>
                  </a:lnTo>
                  <a:lnTo>
                    <a:pt x="902883" y="362565"/>
                  </a:lnTo>
                  <a:lnTo>
                    <a:pt x="902645" y="362834"/>
                  </a:lnTo>
                  <a:lnTo>
                    <a:pt x="899378" y="365964"/>
                  </a:lnTo>
                  <a:lnTo>
                    <a:pt x="897046" y="366670"/>
                  </a:lnTo>
                  <a:lnTo>
                    <a:pt x="895934" y="367873"/>
                  </a:lnTo>
                  <a:lnTo>
                    <a:pt x="895752" y="368159"/>
                  </a:lnTo>
                  <a:lnTo>
                    <a:pt x="895490" y="368924"/>
                  </a:lnTo>
                  <a:lnTo>
                    <a:pt x="895192" y="370344"/>
                  </a:lnTo>
                  <a:lnTo>
                    <a:pt x="895153" y="370530"/>
                  </a:lnTo>
                  <a:lnTo>
                    <a:pt x="893195" y="372579"/>
                  </a:lnTo>
                  <a:lnTo>
                    <a:pt x="891723" y="373674"/>
                  </a:lnTo>
                  <a:lnTo>
                    <a:pt x="889604" y="375093"/>
                  </a:lnTo>
                  <a:lnTo>
                    <a:pt x="889012" y="375330"/>
                  </a:lnTo>
                  <a:lnTo>
                    <a:pt x="887728" y="375682"/>
                  </a:lnTo>
                  <a:lnTo>
                    <a:pt x="886727" y="376826"/>
                  </a:lnTo>
                  <a:lnTo>
                    <a:pt x="886834" y="377345"/>
                  </a:lnTo>
                  <a:lnTo>
                    <a:pt x="886829" y="377822"/>
                  </a:lnTo>
                  <a:lnTo>
                    <a:pt x="886359" y="379808"/>
                  </a:lnTo>
                  <a:lnTo>
                    <a:pt x="886155" y="379994"/>
                  </a:lnTo>
                  <a:lnTo>
                    <a:pt x="884533" y="381954"/>
                  </a:lnTo>
                  <a:lnTo>
                    <a:pt x="884181" y="382706"/>
                  </a:lnTo>
                  <a:lnTo>
                    <a:pt x="884215" y="385579"/>
                  </a:lnTo>
                  <a:lnTo>
                    <a:pt x="884221" y="385842"/>
                  </a:lnTo>
                  <a:lnTo>
                    <a:pt x="884422" y="386890"/>
                  </a:lnTo>
                  <a:lnTo>
                    <a:pt x="885127" y="388712"/>
                  </a:lnTo>
                  <a:lnTo>
                    <a:pt x="885235" y="389893"/>
                  </a:lnTo>
                  <a:lnTo>
                    <a:pt x="885159" y="390121"/>
                  </a:lnTo>
                  <a:lnTo>
                    <a:pt x="884928" y="390428"/>
                  </a:lnTo>
                  <a:lnTo>
                    <a:pt x="884250" y="391075"/>
                  </a:lnTo>
                  <a:lnTo>
                    <a:pt x="883578" y="392224"/>
                  </a:lnTo>
                  <a:lnTo>
                    <a:pt x="882839" y="393507"/>
                  </a:lnTo>
                  <a:lnTo>
                    <a:pt x="881977" y="395071"/>
                  </a:lnTo>
                  <a:lnTo>
                    <a:pt x="881574" y="395872"/>
                  </a:lnTo>
                  <a:lnTo>
                    <a:pt x="880869" y="396730"/>
                  </a:lnTo>
                  <a:lnTo>
                    <a:pt x="879672" y="397975"/>
                  </a:lnTo>
                  <a:lnTo>
                    <a:pt x="877391" y="399281"/>
                  </a:lnTo>
                  <a:lnTo>
                    <a:pt x="875761" y="400385"/>
                  </a:lnTo>
                  <a:lnTo>
                    <a:pt x="875038" y="401236"/>
                  </a:lnTo>
                  <a:lnTo>
                    <a:pt x="874321" y="402080"/>
                  </a:lnTo>
                  <a:lnTo>
                    <a:pt x="872111" y="404627"/>
                  </a:lnTo>
                  <a:lnTo>
                    <a:pt x="871130" y="405294"/>
                  </a:lnTo>
                  <a:lnTo>
                    <a:pt x="870700" y="405733"/>
                  </a:lnTo>
                  <a:lnTo>
                    <a:pt x="870225" y="406525"/>
                  </a:lnTo>
                  <a:lnTo>
                    <a:pt x="870144" y="406808"/>
                  </a:lnTo>
                  <a:lnTo>
                    <a:pt x="870134" y="407154"/>
                  </a:lnTo>
                  <a:lnTo>
                    <a:pt x="870244" y="407711"/>
                  </a:lnTo>
                  <a:lnTo>
                    <a:pt x="870215" y="407870"/>
                  </a:lnTo>
                  <a:lnTo>
                    <a:pt x="870008" y="408228"/>
                  </a:lnTo>
                  <a:lnTo>
                    <a:pt x="869598" y="408627"/>
                  </a:lnTo>
                  <a:lnTo>
                    <a:pt x="869350" y="408717"/>
                  </a:lnTo>
                  <a:lnTo>
                    <a:pt x="867941" y="409112"/>
                  </a:lnTo>
                  <a:lnTo>
                    <a:pt x="866039" y="409066"/>
                  </a:lnTo>
                  <a:lnTo>
                    <a:pt x="865578" y="409149"/>
                  </a:lnTo>
                  <a:lnTo>
                    <a:pt x="865330" y="409284"/>
                  </a:lnTo>
                  <a:lnTo>
                    <a:pt x="864671" y="409818"/>
                  </a:lnTo>
                  <a:lnTo>
                    <a:pt x="863591" y="410399"/>
                  </a:lnTo>
                  <a:lnTo>
                    <a:pt x="862921" y="410718"/>
                  </a:lnTo>
                  <a:lnTo>
                    <a:pt x="862123" y="410945"/>
                  </a:lnTo>
                  <a:lnTo>
                    <a:pt x="861387" y="410816"/>
                  </a:lnTo>
                  <a:lnTo>
                    <a:pt x="860629" y="410505"/>
                  </a:lnTo>
                  <a:lnTo>
                    <a:pt x="857844" y="411127"/>
                  </a:lnTo>
                  <a:lnTo>
                    <a:pt x="857133" y="411411"/>
                  </a:lnTo>
                  <a:lnTo>
                    <a:pt x="854665" y="413525"/>
                  </a:lnTo>
                  <a:lnTo>
                    <a:pt x="854656" y="414352"/>
                  </a:lnTo>
                  <a:lnTo>
                    <a:pt x="853987" y="416462"/>
                  </a:lnTo>
                  <a:lnTo>
                    <a:pt x="853674" y="416843"/>
                  </a:lnTo>
                  <a:lnTo>
                    <a:pt x="852712" y="417075"/>
                  </a:lnTo>
                  <a:lnTo>
                    <a:pt x="851717" y="418092"/>
                  </a:lnTo>
                  <a:lnTo>
                    <a:pt x="851377" y="418835"/>
                  </a:lnTo>
                  <a:lnTo>
                    <a:pt x="851265" y="419194"/>
                  </a:lnTo>
                  <a:lnTo>
                    <a:pt x="849660" y="421122"/>
                  </a:lnTo>
                  <a:lnTo>
                    <a:pt x="849044" y="421585"/>
                  </a:lnTo>
                  <a:lnTo>
                    <a:pt x="848689" y="422611"/>
                  </a:lnTo>
                  <a:lnTo>
                    <a:pt x="848683" y="423424"/>
                  </a:lnTo>
                  <a:lnTo>
                    <a:pt x="847951" y="424958"/>
                  </a:lnTo>
                  <a:lnTo>
                    <a:pt x="846452" y="426643"/>
                  </a:lnTo>
                  <a:lnTo>
                    <a:pt x="845711" y="426796"/>
                  </a:lnTo>
                  <a:lnTo>
                    <a:pt x="845232" y="427396"/>
                  </a:lnTo>
                  <a:lnTo>
                    <a:pt x="844762" y="428110"/>
                  </a:lnTo>
                  <a:lnTo>
                    <a:pt x="843539" y="430964"/>
                  </a:lnTo>
                  <a:lnTo>
                    <a:pt x="843236" y="432402"/>
                  </a:lnTo>
                  <a:lnTo>
                    <a:pt x="843027" y="432696"/>
                  </a:lnTo>
                  <a:lnTo>
                    <a:pt x="841994" y="433395"/>
                  </a:lnTo>
                  <a:lnTo>
                    <a:pt x="841498" y="433612"/>
                  </a:lnTo>
                  <a:lnTo>
                    <a:pt x="840994" y="433723"/>
                  </a:lnTo>
                  <a:lnTo>
                    <a:pt x="840532" y="434037"/>
                  </a:lnTo>
                  <a:lnTo>
                    <a:pt x="840155" y="434584"/>
                  </a:lnTo>
                  <a:lnTo>
                    <a:pt x="840109" y="434910"/>
                  </a:lnTo>
                  <a:lnTo>
                    <a:pt x="840442" y="435738"/>
                  </a:lnTo>
                  <a:lnTo>
                    <a:pt x="839905" y="437360"/>
                  </a:lnTo>
                  <a:lnTo>
                    <a:pt x="839050" y="438587"/>
                  </a:lnTo>
                  <a:lnTo>
                    <a:pt x="838574" y="439127"/>
                  </a:lnTo>
                  <a:lnTo>
                    <a:pt x="837460" y="439855"/>
                  </a:lnTo>
                  <a:lnTo>
                    <a:pt x="836773" y="439947"/>
                  </a:lnTo>
                  <a:lnTo>
                    <a:pt x="835292" y="439648"/>
                  </a:lnTo>
                  <a:lnTo>
                    <a:pt x="834774" y="440079"/>
                  </a:lnTo>
                  <a:lnTo>
                    <a:pt x="834120" y="440807"/>
                  </a:lnTo>
                  <a:lnTo>
                    <a:pt x="833804" y="441259"/>
                  </a:lnTo>
                  <a:lnTo>
                    <a:pt x="833724" y="441709"/>
                  </a:lnTo>
                  <a:lnTo>
                    <a:pt x="833481" y="442181"/>
                  </a:lnTo>
                  <a:lnTo>
                    <a:pt x="833174" y="442618"/>
                  </a:lnTo>
                  <a:lnTo>
                    <a:pt x="832292" y="443588"/>
                  </a:lnTo>
                  <a:lnTo>
                    <a:pt x="831180" y="444275"/>
                  </a:lnTo>
                  <a:lnTo>
                    <a:pt x="830944" y="444262"/>
                  </a:lnTo>
                  <a:lnTo>
                    <a:pt x="830441" y="444015"/>
                  </a:lnTo>
                  <a:lnTo>
                    <a:pt x="829568" y="444164"/>
                  </a:lnTo>
                  <a:lnTo>
                    <a:pt x="829420" y="444337"/>
                  </a:lnTo>
                  <a:lnTo>
                    <a:pt x="829227" y="444737"/>
                  </a:lnTo>
                  <a:lnTo>
                    <a:pt x="829167" y="445051"/>
                  </a:lnTo>
                  <a:lnTo>
                    <a:pt x="829181" y="445561"/>
                  </a:lnTo>
                  <a:lnTo>
                    <a:pt x="829342" y="446168"/>
                  </a:lnTo>
                  <a:lnTo>
                    <a:pt x="829407" y="447868"/>
                  </a:lnTo>
                  <a:lnTo>
                    <a:pt x="829364" y="448661"/>
                  </a:lnTo>
                  <a:lnTo>
                    <a:pt x="829255" y="449500"/>
                  </a:lnTo>
                  <a:lnTo>
                    <a:pt x="828466" y="452467"/>
                  </a:lnTo>
                  <a:lnTo>
                    <a:pt x="827906" y="453312"/>
                  </a:lnTo>
                  <a:lnTo>
                    <a:pt x="826713" y="454975"/>
                  </a:lnTo>
                  <a:lnTo>
                    <a:pt x="826482" y="455243"/>
                  </a:lnTo>
                  <a:lnTo>
                    <a:pt x="825470" y="455886"/>
                  </a:lnTo>
                  <a:lnTo>
                    <a:pt x="824560" y="456131"/>
                  </a:lnTo>
                  <a:lnTo>
                    <a:pt x="824325" y="456918"/>
                  </a:lnTo>
                  <a:lnTo>
                    <a:pt x="824518" y="459563"/>
                  </a:lnTo>
                  <a:lnTo>
                    <a:pt x="825040" y="460585"/>
                  </a:lnTo>
                  <a:lnTo>
                    <a:pt x="825884" y="461981"/>
                  </a:lnTo>
                  <a:lnTo>
                    <a:pt x="826441" y="462494"/>
                  </a:lnTo>
                  <a:lnTo>
                    <a:pt x="826721" y="462943"/>
                  </a:lnTo>
                  <a:lnTo>
                    <a:pt x="827424" y="464301"/>
                  </a:lnTo>
                  <a:lnTo>
                    <a:pt x="827508" y="464481"/>
                  </a:lnTo>
                  <a:lnTo>
                    <a:pt x="827809" y="466039"/>
                  </a:lnTo>
                  <a:lnTo>
                    <a:pt x="827746" y="466262"/>
                  </a:lnTo>
                  <a:lnTo>
                    <a:pt x="827277" y="467112"/>
                  </a:lnTo>
                  <a:lnTo>
                    <a:pt x="825586" y="469056"/>
                  </a:lnTo>
                  <a:lnTo>
                    <a:pt x="825320" y="469176"/>
                  </a:lnTo>
                  <a:lnTo>
                    <a:pt x="824234" y="469310"/>
                  </a:lnTo>
                  <a:lnTo>
                    <a:pt x="824041" y="469395"/>
                  </a:lnTo>
                  <a:lnTo>
                    <a:pt x="823896" y="469519"/>
                  </a:lnTo>
                  <a:lnTo>
                    <a:pt x="823462" y="470290"/>
                  </a:lnTo>
                  <a:lnTo>
                    <a:pt x="823132" y="470574"/>
                  </a:lnTo>
                  <a:lnTo>
                    <a:pt x="823063" y="470767"/>
                  </a:lnTo>
                  <a:lnTo>
                    <a:pt x="823312" y="472228"/>
                  </a:lnTo>
                  <a:lnTo>
                    <a:pt x="824715" y="474782"/>
                  </a:lnTo>
                  <a:lnTo>
                    <a:pt x="825125" y="475319"/>
                  </a:lnTo>
                  <a:lnTo>
                    <a:pt x="827020" y="477624"/>
                  </a:lnTo>
                  <a:lnTo>
                    <a:pt x="828327" y="478162"/>
                  </a:lnTo>
                  <a:lnTo>
                    <a:pt x="829749" y="478400"/>
                  </a:lnTo>
                  <a:lnTo>
                    <a:pt x="830286" y="478366"/>
                  </a:lnTo>
                  <a:lnTo>
                    <a:pt x="830878" y="477968"/>
                  </a:lnTo>
                  <a:lnTo>
                    <a:pt x="831013" y="477810"/>
                  </a:lnTo>
                  <a:lnTo>
                    <a:pt x="831171" y="477423"/>
                  </a:lnTo>
                  <a:lnTo>
                    <a:pt x="831423" y="477121"/>
                  </a:lnTo>
                  <a:lnTo>
                    <a:pt x="832720" y="476211"/>
                  </a:lnTo>
                  <a:lnTo>
                    <a:pt x="833076" y="476094"/>
                  </a:lnTo>
                  <a:lnTo>
                    <a:pt x="833791" y="476011"/>
                  </a:lnTo>
                  <a:lnTo>
                    <a:pt x="834197" y="476097"/>
                  </a:lnTo>
                  <a:lnTo>
                    <a:pt x="834522" y="476303"/>
                  </a:lnTo>
                  <a:lnTo>
                    <a:pt x="834682" y="476516"/>
                  </a:lnTo>
                  <a:lnTo>
                    <a:pt x="834945" y="477076"/>
                  </a:lnTo>
                  <a:lnTo>
                    <a:pt x="835187" y="477827"/>
                  </a:lnTo>
                  <a:lnTo>
                    <a:pt x="835232" y="478080"/>
                  </a:lnTo>
                  <a:lnTo>
                    <a:pt x="835180" y="479442"/>
                  </a:lnTo>
                  <a:lnTo>
                    <a:pt x="835252" y="479775"/>
                  </a:lnTo>
                  <a:lnTo>
                    <a:pt x="836095" y="481251"/>
                  </a:lnTo>
                  <a:lnTo>
                    <a:pt x="837016" y="482371"/>
                  </a:lnTo>
                  <a:lnTo>
                    <a:pt x="837587" y="483538"/>
                  </a:lnTo>
                  <a:lnTo>
                    <a:pt x="837651" y="484520"/>
                  </a:lnTo>
                  <a:lnTo>
                    <a:pt x="837943" y="484865"/>
                  </a:lnTo>
                  <a:lnTo>
                    <a:pt x="838238" y="484975"/>
                  </a:lnTo>
                  <a:lnTo>
                    <a:pt x="838577" y="484921"/>
                  </a:lnTo>
                  <a:lnTo>
                    <a:pt x="838815" y="484637"/>
                  </a:lnTo>
                  <a:lnTo>
                    <a:pt x="839527" y="483181"/>
                  </a:lnTo>
                  <a:lnTo>
                    <a:pt x="840327" y="482769"/>
                  </a:lnTo>
                  <a:lnTo>
                    <a:pt x="840799" y="482609"/>
                  </a:lnTo>
                  <a:lnTo>
                    <a:pt x="841248" y="482683"/>
                  </a:lnTo>
                  <a:lnTo>
                    <a:pt x="841467" y="482794"/>
                  </a:lnTo>
                  <a:lnTo>
                    <a:pt x="841896" y="483271"/>
                  </a:lnTo>
                  <a:lnTo>
                    <a:pt x="842211" y="483451"/>
                  </a:lnTo>
                  <a:lnTo>
                    <a:pt x="843837" y="483854"/>
                  </a:lnTo>
                  <a:lnTo>
                    <a:pt x="845284" y="484199"/>
                  </a:lnTo>
                  <a:lnTo>
                    <a:pt x="846312" y="484852"/>
                  </a:lnTo>
                  <a:lnTo>
                    <a:pt x="846452" y="485321"/>
                  </a:lnTo>
                  <a:lnTo>
                    <a:pt x="846462" y="485976"/>
                  </a:lnTo>
                  <a:lnTo>
                    <a:pt x="845914" y="487317"/>
                  </a:lnTo>
                  <a:lnTo>
                    <a:pt x="845306" y="489882"/>
                  </a:lnTo>
                  <a:lnTo>
                    <a:pt x="845133" y="491470"/>
                  </a:lnTo>
                  <a:lnTo>
                    <a:pt x="845491" y="491964"/>
                  </a:lnTo>
                  <a:lnTo>
                    <a:pt x="845655" y="492074"/>
                  </a:lnTo>
                  <a:lnTo>
                    <a:pt x="847385" y="492935"/>
                  </a:lnTo>
                  <a:lnTo>
                    <a:pt x="847638" y="492935"/>
                  </a:lnTo>
                  <a:lnTo>
                    <a:pt x="848193" y="492764"/>
                  </a:lnTo>
                  <a:lnTo>
                    <a:pt x="848723" y="492857"/>
                  </a:lnTo>
                  <a:lnTo>
                    <a:pt x="849666" y="493456"/>
                  </a:lnTo>
                  <a:lnTo>
                    <a:pt x="851556" y="495752"/>
                  </a:lnTo>
                  <a:lnTo>
                    <a:pt x="851735" y="496193"/>
                  </a:lnTo>
                  <a:lnTo>
                    <a:pt x="851983" y="497100"/>
                  </a:lnTo>
                  <a:lnTo>
                    <a:pt x="851765" y="498725"/>
                  </a:lnTo>
                  <a:lnTo>
                    <a:pt x="851668" y="499016"/>
                  </a:lnTo>
                  <a:lnTo>
                    <a:pt x="851368" y="499520"/>
                  </a:lnTo>
                  <a:lnTo>
                    <a:pt x="851185" y="499733"/>
                  </a:lnTo>
                  <a:lnTo>
                    <a:pt x="846536" y="505127"/>
                  </a:lnTo>
                  <a:lnTo>
                    <a:pt x="846398" y="505413"/>
                  </a:lnTo>
                  <a:lnTo>
                    <a:pt x="845588" y="506317"/>
                  </a:lnTo>
                  <a:lnTo>
                    <a:pt x="845056" y="506655"/>
                  </a:lnTo>
                  <a:lnTo>
                    <a:pt x="844412" y="506933"/>
                  </a:lnTo>
                  <a:lnTo>
                    <a:pt x="842908" y="506913"/>
                  </a:lnTo>
                  <a:lnTo>
                    <a:pt x="841835" y="506770"/>
                  </a:lnTo>
                  <a:lnTo>
                    <a:pt x="841020" y="506968"/>
                  </a:lnTo>
                  <a:lnTo>
                    <a:pt x="840599" y="507308"/>
                  </a:lnTo>
                  <a:lnTo>
                    <a:pt x="839820" y="511921"/>
                  </a:lnTo>
                  <a:lnTo>
                    <a:pt x="839803" y="512658"/>
                  </a:lnTo>
                  <a:lnTo>
                    <a:pt x="841262" y="513911"/>
                  </a:lnTo>
                  <a:lnTo>
                    <a:pt x="842327" y="515272"/>
                  </a:lnTo>
                  <a:lnTo>
                    <a:pt x="842723" y="516320"/>
                  </a:lnTo>
                  <a:lnTo>
                    <a:pt x="842795" y="517182"/>
                  </a:lnTo>
                  <a:lnTo>
                    <a:pt x="842730" y="517553"/>
                  </a:lnTo>
                  <a:lnTo>
                    <a:pt x="842120" y="519016"/>
                  </a:lnTo>
                  <a:lnTo>
                    <a:pt x="841144" y="520150"/>
                  </a:lnTo>
                  <a:lnTo>
                    <a:pt x="841488" y="521745"/>
                  </a:lnTo>
                  <a:lnTo>
                    <a:pt x="841056" y="522696"/>
                  </a:lnTo>
                  <a:lnTo>
                    <a:pt x="838773" y="522385"/>
                  </a:lnTo>
                  <a:lnTo>
                    <a:pt x="837670" y="522938"/>
                  </a:lnTo>
                  <a:lnTo>
                    <a:pt x="836814" y="523266"/>
                  </a:lnTo>
                  <a:lnTo>
                    <a:pt x="837207" y="524323"/>
                  </a:lnTo>
                  <a:lnTo>
                    <a:pt x="837884" y="524358"/>
                  </a:lnTo>
                  <a:lnTo>
                    <a:pt x="838256" y="524768"/>
                  </a:lnTo>
                  <a:lnTo>
                    <a:pt x="838104" y="525116"/>
                  </a:lnTo>
                  <a:lnTo>
                    <a:pt x="837791" y="525740"/>
                  </a:lnTo>
                  <a:lnTo>
                    <a:pt x="837538" y="526667"/>
                  </a:lnTo>
                  <a:lnTo>
                    <a:pt x="836844" y="527848"/>
                  </a:lnTo>
                  <a:lnTo>
                    <a:pt x="836291" y="528398"/>
                  </a:lnTo>
                  <a:lnTo>
                    <a:pt x="836275" y="529063"/>
                  </a:lnTo>
                  <a:lnTo>
                    <a:pt x="836914" y="529849"/>
                  </a:lnTo>
                  <a:lnTo>
                    <a:pt x="836570" y="531192"/>
                  </a:lnTo>
                  <a:lnTo>
                    <a:pt x="835838" y="531631"/>
                  </a:lnTo>
                  <a:lnTo>
                    <a:pt x="834358" y="531551"/>
                  </a:lnTo>
                  <a:lnTo>
                    <a:pt x="834255" y="532957"/>
                  </a:lnTo>
                  <a:lnTo>
                    <a:pt x="834188" y="533626"/>
                  </a:lnTo>
                  <a:lnTo>
                    <a:pt x="834027" y="534457"/>
                  </a:lnTo>
                  <a:lnTo>
                    <a:pt x="833107" y="536567"/>
                  </a:lnTo>
                  <a:lnTo>
                    <a:pt x="832433" y="538111"/>
                  </a:lnTo>
                  <a:lnTo>
                    <a:pt x="832332" y="538258"/>
                  </a:lnTo>
                  <a:lnTo>
                    <a:pt x="831527" y="538575"/>
                  </a:lnTo>
                  <a:lnTo>
                    <a:pt x="831325" y="538591"/>
                  </a:lnTo>
                  <a:lnTo>
                    <a:pt x="830746" y="538295"/>
                  </a:lnTo>
                  <a:lnTo>
                    <a:pt x="830566" y="538286"/>
                  </a:lnTo>
                  <a:lnTo>
                    <a:pt x="829278" y="538326"/>
                  </a:lnTo>
                  <a:lnTo>
                    <a:pt x="828102" y="538536"/>
                  </a:lnTo>
                  <a:lnTo>
                    <a:pt x="827772" y="539146"/>
                  </a:lnTo>
                  <a:lnTo>
                    <a:pt x="828027" y="539556"/>
                  </a:lnTo>
                  <a:lnTo>
                    <a:pt x="828842" y="540116"/>
                  </a:lnTo>
                  <a:lnTo>
                    <a:pt x="829027" y="540694"/>
                  </a:lnTo>
                  <a:lnTo>
                    <a:pt x="828754" y="541220"/>
                  </a:lnTo>
                  <a:lnTo>
                    <a:pt x="828278" y="541454"/>
                  </a:lnTo>
                  <a:lnTo>
                    <a:pt x="827746" y="541119"/>
                  </a:lnTo>
                  <a:lnTo>
                    <a:pt x="827058" y="540950"/>
                  </a:lnTo>
                  <a:lnTo>
                    <a:pt x="826524" y="541162"/>
                  </a:lnTo>
                  <a:lnTo>
                    <a:pt x="825862" y="542368"/>
                  </a:lnTo>
                  <a:lnTo>
                    <a:pt x="826599" y="543493"/>
                  </a:lnTo>
                  <a:lnTo>
                    <a:pt x="826573" y="544343"/>
                  </a:lnTo>
                  <a:lnTo>
                    <a:pt x="825728" y="545659"/>
                  </a:lnTo>
                  <a:lnTo>
                    <a:pt x="823099" y="556253"/>
                  </a:lnTo>
                  <a:lnTo>
                    <a:pt x="823043" y="556395"/>
                  </a:lnTo>
                  <a:lnTo>
                    <a:pt x="822414" y="558982"/>
                  </a:lnTo>
                  <a:lnTo>
                    <a:pt x="822098" y="560211"/>
                  </a:lnTo>
                  <a:lnTo>
                    <a:pt x="821301" y="563530"/>
                  </a:lnTo>
                  <a:lnTo>
                    <a:pt x="821219" y="563843"/>
                  </a:lnTo>
                  <a:lnTo>
                    <a:pt x="821023" y="564595"/>
                  </a:lnTo>
                  <a:lnTo>
                    <a:pt x="820634" y="566188"/>
                  </a:lnTo>
                  <a:lnTo>
                    <a:pt x="819470" y="570862"/>
                  </a:lnTo>
                  <a:lnTo>
                    <a:pt x="819209" y="571825"/>
                  </a:lnTo>
                  <a:lnTo>
                    <a:pt x="819063" y="572372"/>
                  </a:lnTo>
                  <a:lnTo>
                    <a:pt x="818948" y="572862"/>
                  </a:lnTo>
                  <a:lnTo>
                    <a:pt x="818717" y="573858"/>
                  </a:lnTo>
                  <a:lnTo>
                    <a:pt x="818410" y="575110"/>
                  </a:lnTo>
                  <a:lnTo>
                    <a:pt x="818348" y="575330"/>
                  </a:lnTo>
                  <a:lnTo>
                    <a:pt x="818189" y="575946"/>
                  </a:lnTo>
                  <a:lnTo>
                    <a:pt x="818100" y="576288"/>
                  </a:lnTo>
                  <a:lnTo>
                    <a:pt x="817585" y="578429"/>
                  </a:lnTo>
                  <a:lnTo>
                    <a:pt x="817548" y="578594"/>
                  </a:lnTo>
                  <a:lnTo>
                    <a:pt x="797970" y="657555"/>
                  </a:lnTo>
                  <a:lnTo>
                    <a:pt x="790286" y="688694"/>
                  </a:lnTo>
                  <a:lnTo>
                    <a:pt x="783796" y="714713"/>
                  </a:lnTo>
                  <a:lnTo>
                    <a:pt x="775077" y="749916"/>
                  </a:lnTo>
                  <a:lnTo>
                    <a:pt x="774365" y="752980"/>
                  </a:lnTo>
                  <a:lnTo>
                    <a:pt x="767596" y="780244"/>
                  </a:lnTo>
                  <a:lnTo>
                    <a:pt x="766379" y="784970"/>
                  </a:lnTo>
                  <a:lnTo>
                    <a:pt x="765878" y="787214"/>
                  </a:lnTo>
                  <a:lnTo>
                    <a:pt x="761694" y="804040"/>
                  </a:lnTo>
                  <a:lnTo>
                    <a:pt x="760136" y="803654"/>
                  </a:lnTo>
                  <a:lnTo>
                    <a:pt x="758601" y="803272"/>
                  </a:lnTo>
                  <a:lnTo>
                    <a:pt x="757207" y="802904"/>
                  </a:lnTo>
                  <a:lnTo>
                    <a:pt x="743541" y="799444"/>
                  </a:lnTo>
                  <a:lnTo>
                    <a:pt x="741433" y="798991"/>
                  </a:lnTo>
                  <a:lnTo>
                    <a:pt x="721721" y="794124"/>
                  </a:lnTo>
                  <a:lnTo>
                    <a:pt x="717561" y="793016"/>
                  </a:lnTo>
                  <a:lnTo>
                    <a:pt x="698411" y="788327"/>
                  </a:lnTo>
                  <a:lnTo>
                    <a:pt x="698161" y="788318"/>
                  </a:lnTo>
                  <a:lnTo>
                    <a:pt x="672012" y="781563"/>
                  </a:lnTo>
                  <a:lnTo>
                    <a:pt x="637759" y="772842"/>
                  </a:lnTo>
                  <a:lnTo>
                    <a:pt x="605668" y="764591"/>
                  </a:lnTo>
                  <a:lnTo>
                    <a:pt x="594981" y="761974"/>
                  </a:lnTo>
                  <a:lnTo>
                    <a:pt x="584929" y="759599"/>
                  </a:lnTo>
                  <a:lnTo>
                    <a:pt x="576590" y="757216"/>
                  </a:lnTo>
                  <a:lnTo>
                    <a:pt x="576446" y="757181"/>
                  </a:lnTo>
                  <a:lnTo>
                    <a:pt x="574498" y="756697"/>
                  </a:lnTo>
                  <a:lnTo>
                    <a:pt x="552917" y="750628"/>
                  </a:lnTo>
                  <a:lnTo>
                    <a:pt x="531079" y="744741"/>
                  </a:lnTo>
                  <a:lnTo>
                    <a:pt x="528637" y="743910"/>
                  </a:lnTo>
                  <a:lnTo>
                    <a:pt x="526607" y="743407"/>
                  </a:lnTo>
                  <a:lnTo>
                    <a:pt x="518926" y="741230"/>
                  </a:lnTo>
                  <a:lnTo>
                    <a:pt x="515148" y="740157"/>
                  </a:lnTo>
                  <a:lnTo>
                    <a:pt x="506314" y="737537"/>
                  </a:lnTo>
                  <a:lnTo>
                    <a:pt x="476803" y="729151"/>
                  </a:lnTo>
                  <a:lnTo>
                    <a:pt x="470094" y="727067"/>
                  </a:lnTo>
                  <a:lnTo>
                    <a:pt x="463907" y="725357"/>
                  </a:lnTo>
                  <a:lnTo>
                    <a:pt x="461455" y="724632"/>
                  </a:lnTo>
                  <a:lnTo>
                    <a:pt x="459967" y="724210"/>
                  </a:lnTo>
                  <a:lnTo>
                    <a:pt x="449374" y="721412"/>
                  </a:lnTo>
                  <a:lnTo>
                    <a:pt x="448024" y="721262"/>
                  </a:lnTo>
                  <a:lnTo>
                    <a:pt x="447850" y="721121"/>
                  </a:lnTo>
                  <a:lnTo>
                    <a:pt x="428890" y="715777"/>
                  </a:lnTo>
                  <a:lnTo>
                    <a:pt x="417831" y="712825"/>
                  </a:lnTo>
                  <a:lnTo>
                    <a:pt x="413684" y="711617"/>
                  </a:lnTo>
                  <a:lnTo>
                    <a:pt x="395365" y="706195"/>
                  </a:lnTo>
                  <a:lnTo>
                    <a:pt x="380032" y="701819"/>
                  </a:lnTo>
                  <a:lnTo>
                    <a:pt x="375340" y="700350"/>
                  </a:lnTo>
                  <a:lnTo>
                    <a:pt x="375160" y="700298"/>
                  </a:lnTo>
                  <a:lnTo>
                    <a:pt x="362793" y="696575"/>
                  </a:lnTo>
                  <a:lnTo>
                    <a:pt x="355697" y="694538"/>
                  </a:lnTo>
                  <a:lnTo>
                    <a:pt x="339436" y="689774"/>
                  </a:lnTo>
                  <a:lnTo>
                    <a:pt x="333246" y="687720"/>
                  </a:lnTo>
                  <a:lnTo>
                    <a:pt x="330045" y="686555"/>
                  </a:lnTo>
                  <a:lnTo>
                    <a:pt x="317388" y="682595"/>
                  </a:lnTo>
                  <a:lnTo>
                    <a:pt x="317046" y="682412"/>
                  </a:lnTo>
                  <a:lnTo>
                    <a:pt x="310896" y="680552"/>
                  </a:lnTo>
                  <a:lnTo>
                    <a:pt x="308305" y="679917"/>
                  </a:lnTo>
                  <a:lnTo>
                    <a:pt x="308159" y="679894"/>
                  </a:lnTo>
                  <a:lnTo>
                    <a:pt x="307646" y="679785"/>
                  </a:lnTo>
                  <a:lnTo>
                    <a:pt x="305604" y="679097"/>
                  </a:lnTo>
                  <a:lnTo>
                    <a:pt x="303964" y="678548"/>
                  </a:lnTo>
                  <a:lnTo>
                    <a:pt x="297815" y="676685"/>
                  </a:lnTo>
                  <a:lnTo>
                    <a:pt x="297333" y="676530"/>
                  </a:lnTo>
                  <a:lnTo>
                    <a:pt x="296509" y="676267"/>
                  </a:lnTo>
                  <a:lnTo>
                    <a:pt x="288953" y="673844"/>
                  </a:lnTo>
                  <a:lnTo>
                    <a:pt x="282655" y="671819"/>
                  </a:lnTo>
                  <a:lnTo>
                    <a:pt x="272868" y="668567"/>
                  </a:lnTo>
                  <a:lnTo>
                    <a:pt x="271437" y="668093"/>
                  </a:lnTo>
                  <a:lnTo>
                    <a:pt x="269788" y="667559"/>
                  </a:lnTo>
                  <a:lnTo>
                    <a:pt x="269461" y="667451"/>
                  </a:lnTo>
                  <a:lnTo>
                    <a:pt x="255113" y="662688"/>
                  </a:lnTo>
                  <a:lnTo>
                    <a:pt x="239141" y="657606"/>
                  </a:lnTo>
                  <a:lnTo>
                    <a:pt x="228635" y="654058"/>
                  </a:lnTo>
                  <a:lnTo>
                    <a:pt x="223137" y="652085"/>
                  </a:lnTo>
                  <a:lnTo>
                    <a:pt x="223004" y="652051"/>
                  </a:lnTo>
                  <a:lnTo>
                    <a:pt x="222530" y="651864"/>
                  </a:lnTo>
                  <a:lnTo>
                    <a:pt x="212127" y="648647"/>
                  </a:lnTo>
                  <a:lnTo>
                    <a:pt x="209165" y="647654"/>
                  </a:lnTo>
                  <a:lnTo>
                    <a:pt x="200038" y="644511"/>
                  </a:lnTo>
                  <a:lnTo>
                    <a:pt x="197946" y="643968"/>
                  </a:lnTo>
                  <a:lnTo>
                    <a:pt x="187202" y="640615"/>
                  </a:lnTo>
                  <a:lnTo>
                    <a:pt x="173149" y="636705"/>
                  </a:lnTo>
                  <a:lnTo>
                    <a:pt x="164989" y="634209"/>
                  </a:lnTo>
                  <a:lnTo>
                    <a:pt x="155930" y="631321"/>
                  </a:lnTo>
                  <a:lnTo>
                    <a:pt x="147991" y="628897"/>
                  </a:lnTo>
                  <a:lnTo>
                    <a:pt x="146112" y="628392"/>
                  </a:lnTo>
                  <a:lnTo>
                    <a:pt x="141186" y="626730"/>
                  </a:lnTo>
                  <a:lnTo>
                    <a:pt x="130423" y="623255"/>
                  </a:lnTo>
                  <a:lnTo>
                    <a:pt x="128391" y="622303"/>
                  </a:lnTo>
                  <a:lnTo>
                    <a:pt x="126515" y="621617"/>
                  </a:lnTo>
                  <a:lnTo>
                    <a:pt x="120253" y="618995"/>
                  </a:lnTo>
                  <a:lnTo>
                    <a:pt x="119270" y="618862"/>
                  </a:lnTo>
                  <a:lnTo>
                    <a:pt x="115266" y="617960"/>
                  </a:lnTo>
                  <a:lnTo>
                    <a:pt x="111173" y="616875"/>
                  </a:lnTo>
                  <a:lnTo>
                    <a:pt x="98879" y="613585"/>
                  </a:lnTo>
                  <a:lnTo>
                    <a:pt x="95339" y="612399"/>
                  </a:lnTo>
                  <a:lnTo>
                    <a:pt x="89955" y="610261"/>
                  </a:lnTo>
                  <a:lnTo>
                    <a:pt x="83255" y="608235"/>
                  </a:lnTo>
                  <a:lnTo>
                    <a:pt x="82936" y="608122"/>
                  </a:lnTo>
                  <a:lnTo>
                    <a:pt x="81304" y="607528"/>
                  </a:lnTo>
                  <a:lnTo>
                    <a:pt x="80551" y="607254"/>
                  </a:lnTo>
                  <a:lnTo>
                    <a:pt x="77684" y="606431"/>
                  </a:lnTo>
                  <a:lnTo>
                    <a:pt x="70207" y="604020"/>
                  </a:lnTo>
                  <a:lnTo>
                    <a:pt x="66629" y="603562"/>
                  </a:lnTo>
                  <a:lnTo>
                    <a:pt x="59347" y="600852"/>
                  </a:lnTo>
                  <a:lnTo>
                    <a:pt x="52976" y="598868"/>
                  </a:lnTo>
                  <a:lnTo>
                    <a:pt x="50372" y="598156"/>
                  </a:lnTo>
                  <a:lnTo>
                    <a:pt x="49557" y="597821"/>
                  </a:lnTo>
                  <a:lnTo>
                    <a:pt x="48327" y="597315"/>
                  </a:lnTo>
                  <a:lnTo>
                    <a:pt x="31051" y="591518"/>
                  </a:lnTo>
                  <a:lnTo>
                    <a:pt x="22127" y="588396"/>
                  </a:lnTo>
                  <a:lnTo>
                    <a:pt x="20776" y="587930"/>
                  </a:lnTo>
                  <a:lnTo>
                    <a:pt x="18165" y="587042"/>
                  </a:lnTo>
                  <a:lnTo>
                    <a:pt x="9406" y="583849"/>
                  </a:lnTo>
                  <a:lnTo>
                    <a:pt x="9490" y="582715"/>
                  </a:lnTo>
                  <a:lnTo>
                    <a:pt x="5555" y="575219"/>
                  </a:lnTo>
                  <a:lnTo>
                    <a:pt x="3831" y="574561"/>
                  </a:lnTo>
                  <a:lnTo>
                    <a:pt x="2835" y="573333"/>
                  </a:lnTo>
                  <a:lnTo>
                    <a:pt x="2089" y="570571"/>
                  </a:lnTo>
                  <a:lnTo>
                    <a:pt x="523" y="566138"/>
                  </a:lnTo>
                  <a:lnTo>
                    <a:pt x="0" y="562534"/>
                  </a:lnTo>
                  <a:lnTo>
                    <a:pt x="53" y="562076"/>
                  </a:lnTo>
                  <a:lnTo>
                    <a:pt x="1189" y="560631"/>
                  </a:lnTo>
                  <a:lnTo>
                    <a:pt x="1409" y="559901"/>
                  </a:lnTo>
                  <a:lnTo>
                    <a:pt x="1338" y="558789"/>
                  </a:lnTo>
                  <a:lnTo>
                    <a:pt x="819" y="558331"/>
                  </a:lnTo>
                  <a:lnTo>
                    <a:pt x="767" y="556979"/>
                  </a:lnTo>
                  <a:lnTo>
                    <a:pt x="974" y="556100"/>
                  </a:lnTo>
                  <a:lnTo>
                    <a:pt x="1335" y="556202"/>
                  </a:lnTo>
                  <a:lnTo>
                    <a:pt x="1827" y="555796"/>
                  </a:lnTo>
                  <a:lnTo>
                    <a:pt x="2634" y="553196"/>
                  </a:lnTo>
                  <a:lnTo>
                    <a:pt x="2299" y="551905"/>
                  </a:lnTo>
                  <a:lnTo>
                    <a:pt x="1831" y="551450"/>
                  </a:lnTo>
                  <a:lnTo>
                    <a:pt x="1787" y="550982"/>
                  </a:lnTo>
                  <a:lnTo>
                    <a:pt x="1811" y="550484"/>
                  </a:lnTo>
                  <a:lnTo>
                    <a:pt x="2471" y="548774"/>
                  </a:lnTo>
                  <a:lnTo>
                    <a:pt x="2718" y="547305"/>
                  </a:lnTo>
                  <a:lnTo>
                    <a:pt x="2511" y="545935"/>
                  </a:lnTo>
                  <a:lnTo>
                    <a:pt x="810" y="541715"/>
                  </a:lnTo>
                  <a:lnTo>
                    <a:pt x="923" y="541199"/>
                  </a:lnTo>
                  <a:lnTo>
                    <a:pt x="1542" y="540403"/>
                  </a:lnTo>
                  <a:lnTo>
                    <a:pt x="2722" y="538080"/>
                  </a:lnTo>
                  <a:lnTo>
                    <a:pt x="3562" y="533805"/>
                  </a:lnTo>
                  <a:lnTo>
                    <a:pt x="2795" y="529759"/>
                  </a:lnTo>
                  <a:lnTo>
                    <a:pt x="3157" y="529395"/>
                  </a:lnTo>
                  <a:lnTo>
                    <a:pt x="4138" y="527086"/>
                  </a:lnTo>
                  <a:lnTo>
                    <a:pt x="5499" y="523604"/>
                  </a:lnTo>
                  <a:lnTo>
                    <a:pt x="6283" y="521043"/>
                  </a:lnTo>
                  <a:lnTo>
                    <a:pt x="7140" y="517460"/>
                  </a:lnTo>
                  <a:lnTo>
                    <a:pt x="7136" y="515190"/>
                  </a:lnTo>
                  <a:lnTo>
                    <a:pt x="7363" y="514451"/>
                  </a:lnTo>
                  <a:lnTo>
                    <a:pt x="9706" y="511975"/>
                  </a:lnTo>
                  <a:lnTo>
                    <a:pt x="10443" y="509468"/>
                  </a:lnTo>
                  <a:lnTo>
                    <a:pt x="11227" y="507747"/>
                  </a:lnTo>
                  <a:lnTo>
                    <a:pt x="15806" y="501813"/>
                  </a:lnTo>
                  <a:lnTo>
                    <a:pt x="17935" y="498392"/>
                  </a:lnTo>
                  <a:lnTo>
                    <a:pt x="18394" y="497278"/>
                  </a:lnTo>
                  <a:lnTo>
                    <a:pt x="18357" y="493725"/>
                  </a:lnTo>
                  <a:lnTo>
                    <a:pt x="19489" y="490912"/>
                  </a:lnTo>
                  <a:lnTo>
                    <a:pt x="19743" y="489581"/>
                  </a:lnTo>
                  <a:lnTo>
                    <a:pt x="19985" y="484881"/>
                  </a:lnTo>
                  <a:lnTo>
                    <a:pt x="19786" y="484243"/>
                  </a:lnTo>
                  <a:lnTo>
                    <a:pt x="16993" y="481078"/>
                  </a:lnTo>
                  <a:lnTo>
                    <a:pt x="17011" y="480775"/>
                  </a:lnTo>
                  <a:lnTo>
                    <a:pt x="17751" y="479946"/>
                  </a:lnTo>
                  <a:lnTo>
                    <a:pt x="17902" y="479194"/>
                  </a:lnTo>
                  <a:lnTo>
                    <a:pt x="17344" y="472348"/>
                  </a:lnTo>
                  <a:lnTo>
                    <a:pt x="15961" y="470455"/>
                  </a:lnTo>
                  <a:lnTo>
                    <a:pt x="15234" y="470317"/>
                  </a:lnTo>
                  <a:lnTo>
                    <a:pt x="15050" y="470638"/>
                  </a:lnTo>
                  <a:lnTo>
                    <a:pt x="13754" y="470795"/>
                  </a:lnTo>
                  <a:lnTo>
                    <a:pt x="13427" y="470632"/>
                  </a:lnTo>
                  <a:lnTo>
                    <a:pt x="13378" y="470345"/>
                  </a:lnTo>
                  <a:lnTo>
                    <a:pt x="14022" y="467947"/>
                  </a:lnTo>
                  <a:lnTo>
                    <a:pt x="14913" y="462624"/>
                  </a:lnTo>
                  <a:lnTo>
                    <a:pt x="14893" y="458822"/>
                  </a:lnTo>
                  <a:lnTo>
                    <a:pt x="14487" y="45731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729276" y="4361734"/>
              <a:ext cx="684512" cy="448603"/>
            </a:xfrm>
            <a:custGeom>
              <a:avLst/>
              <a:pathLst>
                <a:path w="684512" h="448603">
                  <a:moveTo>
                    <a:pt x="28586" y="277083"/>
                  </a:moveTo>
                  <a:lnTo>
                    <a:pt x="28288" y="274982"/>
                  </a:lnTo>
                  <a:lnTo>
                    <a:pt x="26524" y="265380"/>
                  </a:lnTo>
                  <a:lnTo>
                    <a:pt x="26310" y="264212"/>
                  </a:lnTo>
                  <a:lnTo>
                    <a:pt x="25783" y="261324"/>
                  </a:lnTo>
                  <a:lnTo>
                    <a:pt x="24546" y="254643"/>
                  </a:lnTo>
                  <a:lnTo>
                    <a:pt x="24297" y="253280"/>
                  </a:lnTo>
                  <a:lnTo>
                    <a:pt x="24270" y="253149"/>
                  </a:lnTo>
                  <a:lnTo>
                    <a:pt x="24181" y="252694"/>
                  </a:lnTo>
                  <a:lnTo>
                    <a:pt x="23983" y="251673"/>
                  </a:lnTo>
                  <a:lnTo>
                    <a:pt x="23753" y="250431"/>
                  </a:lnTo>
                  <a:lnTo>
                    <a:pt x="23477" y="248961"/>
                  </a:lnTo>
                  <a:lnTo>
                    <a:pt x="23349" y="248305"/>
                  </a:lnTo>
                  <a:lnTo>
                    <a:pt x="23087" y="246766"/>
                  </a:lnTo>
                  <a:lnTo>
                    <a:pt x="22840" y="245441"/>
                  </a:lnTo>
                  <a:lnTo>
                    <a:pt x="22602" y="244246"/>
                  </a:lnTo>
                  <a:lnTo>
                    <a:pt x="22283" y="242489"/>
                  </a:lnTo>
                  <a:lnTo>
                    <a:pt x="21593" y="238771"/>
                  </a:lnTo>
                  <a:lnTo>
                    <a:pt x="20611" y="233262"/>
                  </a:lnTo>
                  <a:lnTo>
                    <a:pt x="20333" y="231795"/>
                  </a:lnTo>
                  <a:lnTo>
                    <a:pt x="19980" y="229884"/>
                  </a:lnTo>
                  <a:lnTo>
                    <a:pt x="19566" y="227520"/>
                  </a:lnTo>
                  <a:lnTo>
                    <a:pt x="19108" y="225165"/>
                  </a:lnTo>
                  <a:lnTo>
                    <a:pt x="19013" y="224711"/>
                  </a:lnTo>
                  <a:lnTo>
                    <a:pt x="18040" y="219320"/>
                  </a:lnTo>
                  <a:lnTo>
                    <a:pt x="17819" y="218328"/>
                  </a:lnTo>
                  <a:lnTo>
                    <a:pt x="17240" y="215276"/>
                  </a:lnTo>
                  <a:lnTo>
                    <a:pt x="17173" y="214922"/>
                  </a:lnTo>
                  <a:lnTo>
                    <a:pt x="17140" y="214746"/>
                  </a:lnTo>
                  <a:lnTo>
                    <a:pt x="17038" y="214231"/>
                  </a:lnTo>
                  <a:lnTo>
                    <a:pt x="16506" y="211291"/>
                  </a:lnTo>
                  <a:lnTo>
                    <a:pt x="16215" y="209702"/>
                  </a:lnTo>
                  <a:lnTo>
                    <a:pt x="16027" y="208702"/>
                  </a:lnTo>
                  <a:lnTo>
                    <a:pt x="15052" y="203264"/>
                  </a:lnTo>
                  <a:lnTo>
                    <a:pt x="14543" y="200511"/>
                  </a:lnTo>
                  <a:lnTo>
                    <a:pt x="13798" y="196587"/>
                  </a:lnTo>
                  <a:lnTo>
                    <a:pt x="13087" y="192761"/>
                  </a:lnTo>
                  <a:lnTo>
                    <a:pt x="12794" y="191182"/>
                  </a:lnTo>
                  <a:lnTo>
                    <a:pt x="12030" y="187004"/>
                  </a:lnTo>
                  <a:lnTo>
                    <a:pt x="11728" y="185484"/>
                  </a:lnTo>
                  <a:lnTo>
                    <a:pt x="8237" y="166594"/>
                  </a:lnTo>
                  <a:lnTo>
                    <a:pt x="8191" y="166384"/>
                  </a:lnTo>
                  <a:lnTo>
                    <a:pt x="7388" y="162004"/>
                  </a:lnTo>
                  <a:lnTo>
                    <a:pt x="6371" y="156519"/>
                  </a:lnTo>
                  <a:lnTo>
                    <a:pt x="6024" y="154618"/>
                  </a:lnTo>
                  <a:lnTo>
                    <a:pt x="5700" y="152783"/>
                  </a:lnTo>
                  <a:lnTo>
                    <a:pt x="3436" y="140561"/>
                  </a:lnTo>
                  <a:lnTo>
                    <a:pt x="1301" y="129036"/>
                  </a:lnTo>
                  <a:lnTo>
                    <a:pt x="909" y="126889"/>
                  </a:lnTo>
                  <a:lnTo>
                    <a:pt x="38" y="122233"/>
                  </a:lnTo>
                  <a:lnTo>
                    <a:pt x="0" y="122036"/>
                  </a:lnTo>
                  <a:lnTo>
                    <a:pt x="8257" y="116301"/>
                  </a:lnTo>
                  <a:lnTo>
                    <a:pt x="10851" y="114925"/>
                  </a:lnTo>
                  <a:lnTo>
                    <a:pt x="14450" y="112379"/>
                  </a:lnTo>
                  <a:lnTo>
                    <a:pt x="14582" y="112375"/>
                  </a:lnTo>
                  <a:lnTo>
                    <a:pt x="15398" y="111622"/>
                  </a:lnTo>
                  <a:lnTo>
                    <a:pt x="16847" y="111012"/>
                  </a:lnTo>
                  <a:lnTo>
                    <a:pt x="18744" y="109770"/>
                  </a:lnTo>
                  <a:lnTo>
                    <a:pt x="21955" y="107235"/>
                  </a:lnTo>
                  <a:lnTo>
                    <a:pt x="28270" y="101722"/>
                  </a:lnTo>
                  <a:lnTo>
                    <a:pt x="32366" y="98508"/>
                  </a:lnTo>
                  <a:lnTo>
                    <a:pt x="34426" y="96381"/>
                  </a:lnTo>
                  <a:lnTo>
                    <a:pt x="35446" y="94855"/>
                  </a:lnTo>
                  <a:lnTo>
                    <a:pt x="36395" y="89403"/>
                  </a:lnTo>
                  <a:lnTo>
                    <a:pt x="36838" y="88361"/>
                  </a:lnTo>
                  <a:lnTo>
                    <a:pt x="37961" y="86649"/>
                  </a:lnTo>
                  <a:lnTo>
                    <a:pt x="40858" y="85073"/>
                  </a:lnTo>
                  <a:lnTo>
                    <a:pt x="42100" y="85125"/>
                  </a:lnTo>
                  <a:lnTo>
                    <a:pt x="42600" y="85421"/>
                  </a:lnTo>
                  <a:lnTo>
                    <a:pt x="42028" y="86284"/>
                  </a:lnTo>
                  <a:lnTo>
                    <a:pt x="43116" y="87316"/>
                  </a:lnTo>
                  <a:lnTo>
                    <a:pt x="42496" y="88018"/>
                  </a:lnTo>
                  <a:lnTo>
                    <a:pt x="42862" y="88488"/>
                  </a:lnTo>
                  <a:lnTo>
                    <a:pt x="43371" y="88661"/>
                  </a:lnTo>
                  <a:lnTo>
                    <a:pt x="44570" y="88613"/>
                  </a:lnTo>
                  <a:lnTo>
                    <a:pt x="47245" y="86206"/>
                  </a:lnTo>
                  <a:lnTo>
                    <a:pt x="51369" y="82491"/>
                  </a:lnTo>
                  <a:lnTo>
                    <a:pt x="56730" y="77015"/>
                  </a:lnTo>
                  <a:lnTo>
                    <a:pt x="57498" y="76746"/>
                  </a:lnTo>
                  <a:lnTo>
                    <a:pt x="59686" y="74953"/>
                  </a:lnTo>
                  <a:lnTo>
                    <a:pt x="61045" y="73458"/>
                  </a:lnTo>
                  <a:lnTo>
                    <a:pt x="62820" y="72206"/>
                  </a:lnTo>
                  <a:lnTo>
                    <a:pt x="65184" y="71078"/>
                  </a:lnTo>
                  <a:lnTo>
                    <a:pt x="69545" y="67168"/>
                  </a:lnTo>
                  <a:lnTo>
                    <a:pt x="73049" y="64402"/>
                  </a:lnTo>
                  <a:lnTo>
                    <a:pt x="73567" y="67077"/>
                  </a:lnTo>
                  <a:lnTo>
                    <a:pt x="73779" y="68281"/>
                  </a:lnTo>
                  <a:lnTo>
                    <a:pt x="75478" y="76864"/>
                  </a:lnTo>
                  <a:lnTo>
                    <a:pt x="75578" y="77435"/>
                  </a:lnTo>
                  <a:lnTo>
                    <a:pt x="75758" y="78356"/>
                  </a:lnTo>
                  <a:lnTo>
                    <a:pt x="76073" y="79891"/>
                  </a:lnTo>
                  <a:lnTo>
                    <a:pt x="76398" y="81623"/>
                  </a:lnTo>
                  <a:lnTo>
                    <a:pt x="76915" y="84442"/>
                  </a:lnTo>
                  <a:lnTo>
                    <a:pt x="77303" y="86205"/>
                  </a:lnTo>
                  <a:lnTo>
                    <a:pt x="80094" y="100654"/>
                  </a:lnTo>
                  <a:lnTo>
                    <a:pt x="80645" y="103394"/>
                  </a:lnTo>
                  <a:lnTo>
                    <a:pt x="80713" y="103569"/>
                  </a:lnTo>
                  <a:lnTo>
                    <a:pt x="90466" y="101594"/>
                  </a:lnTo>
                  <a:lnTo>
                    <a:pt x="95274" y="100695"/>
                  </a:lnTo>
                  <a:lnTo>
                    <a:pt x="96825" y="100403"/>
                  </a:lnTo>
                  <a:lnTo>
                    <a:pt x="103201" y="99202"/>
                  </a:lnTo>
                  <a:lnTo>
                    <a:pt x="104590" y="98950"/>
                  </a:lnTo>
                  <a:lnTo>
                    <a:pt x="111661" y="97598"/>
                  </a:lnTo>
                  <a:lnTo>
                    <a:pt x="135481" y="92781"/>
                  </a:lnTo>
                  <a:lnTo>
                    <a:pt x="143080" y="91160"/>
                  </a:lnTo>
                  <a:lnTo>
                    <a:pt x="155634" y="88659"/>
                  </a:lnTo>
                  <a:lnTo>
                    <a:pt x="164006" y="87007"/>
                  </a:lnTo>
                  <a:lnTo>
                    <a:pt x="170896" y="85728"/>
                  </a:lnTo>
                  <a:lnTo>
                    <a:pt x="175627" y="84846"/>
                  </a:lnTo>
                  <a:lnTo>
                    <a:pt x="188973" y="82022"/>
                  </a:lnTo>
                  <a:lnTo>
                    <a:pt x="205280" y="78380"/>
                  </a:lnTo>
                  <a:lnTo>
                    <a:pt x="236107" y="71983"/>
                  </a:lnTo>
                  <a:lnTo>
                    <a:pt x="240062" y="71213"/>
                  </a:lnTo>
                  <a:lnTo>
                    <a:pt x="246938" y="69654"/>
                  </a:lnTo>
                  <a:lnTo>
                    <a:pt x="255650" y="67672"/>
                  </a:lnTo>
                  <a:lnTo>
                    <a:pt x="265687" y="65680"/>
                  </a:lnTo>
                  <a:lnTo>
                    <a:pt x="269276" y="65004"/>
                  </a:lnTo>
                  <a:lnTo>
                    <a:pt x="286932" y="61220"/>
                  </a:lnTo>
                  <a:lnTo>
                    <a:pt x="287916" y="61002"/>
                  </a:lnTo>
                  <a:lnTo>
                    <a:pt x="295678" y="59276"/>
                  </a:lnTo>
                  <a:lnTo>
                    <a:pt x="310567" y="55901"/>
                  </a:lnTo>
                  <a:lnTo>
                    <a:pt x="321708" y="53360"/>
                  </a:lnTo>
                  <a:lnTo>
                    <a:pt x="362261" y="44392"/>
                  </a:lnTo>
                  <a:lnTo>
                    <a:pt x="368720" y="42769"/>
                  </a:lnTo>
                  <a:lnTo>
                    <a:pt x="374683" y="41361"/>
                  </a:lnTo>
                  <a:lnTo>
                    <a:pt x="379120" y="40282"/>
                  </a:lnTo>
                  <a:lnTo>
                    <a:pt x="381568" y="39679"/>
                  </a:lnTo>
                  <a:lnTo>
                    <a:pt x="382150" y="39531"/>
                  </a:lnTo>
                  <a:lnTo>
                    <a:pt x="383214" y="39288"/>
                  </a:lnTo>
                  <a:lnTo>
                    <a:pt x="383881" y="39120"/>
                  </a:lnTo>
                  <a:lnTo>
                    <a:pt x="392997" y="37033"/>
                  </a:lnTo>
                  <a:lnTo>
                    <a:pt x="395042" y="36578"/>
                  </a:lnTo>
                  <a:lnTo>
                    <a:pt x="402081" y="34956"/>
                  </a:lnTo>
                  <a:lnTo>
                    <a:pt x="422547" y="30445"/>
                  </a:lnTo>
                  <a:lnTo>
                    <a:pt x="431572" y="28496"/>
                  </a:lnTo>
                  <a:lnTo>
                    <a:pt x="432264" y="28346"/>
                  </a:lnTo>
                  <a:lnTo>
                    <a:pt x="432733" y="28250"/>
                  </a:lnTo>
                  <a:lnTo>
                    <a:pt x="444676" y="25525"/>
                  </a:lnTo>
                  <a:lnTo>
                    <a:pt x="445334" y="25380"/>
                  </a:lnTo>
                  <a:lnTo>
                    <a:pt x="466361" y="20315"/>
                  </a:lnTo>
                  <a:lnTo>
                    <a:pt x="467880" y="19948"/>
                  </a:lnTo>
                  <a:lnTo>
                    <a:pt x="468676" y="19758"/>
                  </a:lnTo>
                  <a:lnTo>
                    <a:pt x="470575" y="19320"/>
                  </a:lnTo>
                  <a:lnTo>
                    <a:pt x="483597" y="16177"/>
                  </a:lnTo>
                  <a:lnTo>
                    <a:pt x="483897" y="16105"/>
                  </a:lnTo>
                  <a:lnTo>
                    <a:pt x="495529" y="13337"/>
                  </a:lnTo>
                  <a:lnTo>
                    <a:pt x="509186" y="10175"/>
                  </a:lnTo>
                  <a:lnTo>
                    <a:pt x="523132" y="6609"/>
                  </a:lnTo>
                  <a:lnTo>
                    <a:pt x="529194" y="5104"/>
                  </a:lnTo>
                  <a:lnTo>
                    <a:pt x="536598" y="3259"/>
                  </a:lnTo>
                  <a:lnTo>
                    <a:pt x="537229" y="3081"/>
                  </a:lnTo>
                  <a:lnTo>
                    <a:pt x="541567" y="2020"/>
                  </a:lnTo>
                  <a:lnTo>
                    <a:pt x="542018" y="1907"/>
                  </a:lnTo>
                  <a:lnTo>
                    <a:pt x="545167" y="1124"/>
                  </a:lnTo>
                  <a:lnTo>
                    <a:pt x="549682" y="0"/>
                  </a:lnTo>
                  <a:lnTo>
                    <a:pt x="550409" y="174"/>
                  </a:lnTo>
                  <a:lnTo>
                    <a:pt x="551207" y="247"/>
                  </a:lnTo>
                  <a:lnTo>
                    <a:pt x="551874" y="469"/>
                  </a:lnTo>
                  <a:lnTo>
                    <a:pt x="552462" y="1244"/>
                  </a:lnTo>
                  <a:lnTo>
                    <a:pt x="552524" y="1580"/>
                  </a:lnTo>
                  <a:lnTo>
                    <a:pt x="552386" y="3143"/>
                  </a:lnTo>
                  <a:lnTo>
                    <a:pt x="552464" y="3341"/>
                  </a:lnTo>
                  <a:lnTo>
                    <a:pt x="552826" y="3568"/>
                  </a:lnTo>
                  <a:lnTo>
                    <a:pt x="553237" y="3537"/>
                  </a:lnTo>
                  <a:lnTo>
                    <a:pt x="553994" y="3665"/>
                  </a:lnTo>
                  <a:lnTo>
                    <a:pt x="554961" y="4418"/>
                  </a:lnTo>
                  <a:lnTo>
                    <a:pt x="555238" y="4474"/>
                  </a:lnTo>
                  <a:lnTo>
                    <a:pt x="555672" y="5372"/>
                  </a:lnTo>
                  <a:lnTo>
                    <a:pt x="556383" y="5811"/>
                  </a:lnTo>
                  <a:lnTo>
                    <a:pt x="556685" y="5913"/>
                  </a:lnTo>
                  <a:lnTo>
                    <a:pt x="557391" y="5859"/>
                  </a:lnTo>
                  <a:lnTo>
                    <a:pt x="557656" y="5689"/>
                  </a:lnTo>
                  <a:lnTo>
                    <a:pt x="557479" y="5140"/>
                  </a:lnTo>
                  <a:lnTo>
                    <a:pt x="557567" y="4957"/>
                  </a:lnTo>
                  <a:lnTo>
                    <a:pt x="557738" y="4816"/>
                  </a:lnTo>
                  <a:lnTo>
                    <a:pt x="558251" y="4678"/>
                  </a:lnTo>
                  <a:lnTo>
                    <a:pt x="558568" y="4920"/>
                  </a:lnTo>
                  <a:lnTo>
                    <a:pt x="558724" y="5698"/>
                  </a:lnTo>
                  <a:lnTo>
                    <a:pt x="558882" y="5970"/>
                  </a:lnTo>
                  <a:lnTo>
                    <a:pt x="559126" y="6236"/>
                  </a:lnTo>
                  <a:lnTo>
                    <a:pt x="560357" y="6532"/>
                  </a:lnTo>
                  <a:lnTo>
                    <a:pt x="560743" y="7243"/>
                  </a:lnTo>
                  <a:lnTo>
                    <a:pt x="561067" y="8213"/>
                  </a:lnTo>
                  <a:lnTo>
                    <a:pt x="561221" y="8853"/>
                  </a:lnTo>
                  <a:lnTo>
                    <a:pt x="561440" y="9199"/>
                  </a:lnTo>
                  <a:lnTo>
                    <a:pt x="562329" y="10222"/>
                  </a:lnTo>
                  <a:lnTo>
                    <a:pt x="562713" y="10781"/>
                  </a:lnTo>
                  <a:lnTo>
                    <a:pt x="562871" y="11513"/>
                  </a:lnTo>
                  <a:lnTo>
                    <a:pt x="562513" y="12339"/>
                  </a:lnTo>
                  <a:lnTo>
                    <a:pt x="562674" y="12897"/>
                  </a:lnTo>
                  <a:lnTo>
                    <a:pt x="563017" y="13693"/>
                  </a:lnTo>
                  <a:lnTo>
                    <a:pt x="563438" y="13798"/>
                  </a:lnTo>
                  <a:lnTo>
                    <a:pt x="563976" y="13796"/>
                  </a:lnTo>
                  <a:lnTo>
                    <a:pt x="564276" y="13923"/>
                  </a:lnTo>
                  <a:lnTo>
                    <a:pt x="564838" y="14795"/>
                  </a:lnTo>
                  <a:lnTo>
                    <a:pt x="564817" y="15107"/>
                  </a:lnTo>
                  <a:lnTo>
                    <a:pt x="564558" y="15446"/>
                  </a:lnTo>
                  <a:lnTo>
                    <a:pt x="564401" y="15868"/>
                  </a:lnTo>
                  <a:lnTo>
                    <a:pt x="564510" y="16243"/>
                  </a:lnTo>
                  <a:lnTo>
                    <a:pt x="564670" y="16490"/>
                  </a:lnTo>
                  <a:lnTo>
                    <a:pt x="564997" y="16775"/>
                  </a:lnTo>
                  <a:lnTo>
                    <a:pt x="565342" y="16939"/>
                  </a:lnTo>
                  <a:lnTo>
                    <a:pt x="566050" y="16780"/>
                  </a:lnTo>
                  <a:lnTo>
                    <a:pt x="566339" y="16517"/>
                  </a:lnTo>
                  <a:lnTo>
                    <a:pt x="566711" y="15882"/>
                  </a:lnTo>
                  <a:lnTo>
                    <a:pt x="566937" y="15789"/>
                  </a:lnTo>
                  <a:lnTo>
                    <a:pt x="567241" y="15928"/>
                  </a:lnTo>
                  <a:lnTo>
                    <a:pt x="567831" y="16408"/>
                  </a:lnTo>
                  <a:lnTo>
                    <a:pt x="568220" y="16631"/>
                  </a:lnTo>
                  <a:lnTo>
                    <a:pt x="568916" y="16758"/>
                  </a:lnTo>
                  <a:lnTo>
                    <a:pt x="569127" y="16709"/>
                  </a:lnTo>
                  <a:lnTo>
                    <a:pt x="569401" y="16173"/>
                  </a:lnTo>
                  <a:lnTo>
                    <a:pt x="569701" y="15049"/>
                  </a:lnTo>
                  <a:lnTo>
                    <a:pt x="570192" y="14653"/>
                  </a:lnTo>
                  <a:lnTo>
                    <a:pt x="570778" y="14413"/>
                  </a:lnTo>
                  <a:lnTo>
                    <a:pt x="571470" y="14401"/>
                  </a:lnTo>
                  <a:lnTo>
                    <a:pt x="571891" y="14527"/>
                  </a:lnTo>
                  <a:lnTo>
                    <a:pt x="572282" y="14767"/>
                  </a:lnTo>
                  <a:lnTo>
                    <a:pt x="572507" y="15107"/>
                  </a:lnTo>
                  <a:lnTo>
                    <a:pt x="572689" y="15242"/>
                  </a:lnTo>
                  <a:lnTo>
                    <a:pt x="572931" y="15356"/>
                  </a:lnTo>
                  <a:lnTo>
                    <a:pt x="573241" y="15217"/>
                  </a:lnTo>
                  <a:lnTo>
                    <a:pt x="573357" y="14933"/>
                  </a:lnTo>
                  <a:lnTo>
                    <a:pt x="573421" y="14388"/>
                  </a:lnTo>
                  <a:lnTo>
                    <a:pt x="573414" y="13745"/>
                  </a:lnTo>
                  <a:lnTo>
                    <a:pt x="573592" y="13330"/>
                  </a:lnTo>
                  <a:lnTo>
                    <a:pt x="573800" y="13234"/>
                  </a:lnTo>
                  <a:lnTo>
                    <a:pt x="574263" y="13278"/>
                  </a:lnTo>
                  <a:lnTo>
                    <a:pt x="574461" y="13429"/>
                  </a:lnTo>
                  <a:lnTo>
                    <a:pt x="574693" y="13864"/>
                  </a:lnTo>
                  <a:lnTo>
                    <a:pt x="574899" y="14994"/>
                  </a:lnTo>
                  <a:lnTo>
                    <a:pt x="575358" y="15698"/>
                  </a:lnTo>
                  <a:lnTo>
                    <a:pt x="575657" y="15968"/>
                  </a:lnTo>
                  <a:lnTo>
                    <a:pt x="575998" y="16149"/>
                  </a:lnTo>
                  <a:lnTo>
                    <a:pt x="576586" y="16231"/>
                  </a:lnTo>
                  <a:lnTo>
                    <a:pt x="576961" y="16101"/>
                  </a:lnTo>
                  <a:lnTo>
                    <a:pt x="577562" y="15596"/>
                  </a:lnTo>
                  <a:lnTo>
                    <a:pt x="577810" y="15407"/>
                  </a:lnTo>
                  <a:lnTo>
                    <a:pt x="578178" y="15263"/>
                  </a:lnTo>
                  <a:lnTo>
                    <a:pt x="579409" y="16007"/>
                  </a:lnTo>
                  <a:lnTo>
                    <a:pt x="579743" y="15960"/>
                  </a:lnTo>
                  <a:lnTo>
                    <a:pt x="580678" y="15586"/>
                  </a:lnTo>
                  <a:lnTo>
                    <a:pt x="581059" y="15670"/>
                  </a:lnTo>
                  <a:lnTo>
                    <a:pt x="581224" y="15789"/>
                  </a:lnTo>
                  <a:lnTo>
                    <a:pt x="581437" y="16174"/>
                  </a:lnTo>
                  <a:lnTo>
                    <a:pt x="581587" y="16804"/>
                  </a:lnTo>
                  <a:lnTo>
                    <a:pt x="581636" y="17702"/>
                  </a:lnTo>
                  <a:lnTo>
                    <a:pt x="581728" y="18136"/>
                  </a:lnTo>
                  <a:lnTo>
                    <a:pt x="581819" y="18359"/>
                  </a:lnTo>
                  <a:lnTo>
                    <a:pt x="582082" y="18731"/>
                  </a:lnTo>
                  <a:lnTo>
                    <a:pt x="583654" y="19010"/>
                  </a:lnTo>
                  <a:lnTo>
                    <a:pt x="584520" y="19548"/>
                  </a:lnTo>
                  <a:lnTo>
                    <a:pt x="585015" y="19696"/>
                  </a:lnTo>
                  <a:lnTo>
                    <a:pt x="585406" y="19591"/>
                  </a:lnTo>
                  <a:lnTo>
                    <a:pt x="585925" y="18976"/>
                  </a:lnTo>
                  <a:lnTo>
                    <a:pt x="586101" y="18887"/>
                  </a:lnTo>
                  <a:lnTo>
                    <a:pt x="586489" y="18793"/>
                  </a:lnTo>
                  <a:lnTo>
                    <a:pt x="586775" y="18927"/>
                  </a:lnTo>
                  <a:lnTo>
                    <a:pt x="586886" y="19177"/>
                  </a:lnTo>
                  <a:lnTo>
                    <a:pt x="586970" y="19699"/>
                  </a:lnTo>
                  <a:lnTo>
                    <a:pt x="586952" y="20635"/>
                  </a:lnTo>
                  <a:lnTo>
                    <a:pt x="586821" y="21227"/>
                  </a:lnTo>
                  <a:lnTo>
                    <a:pt x="586712" y="21412"/>
                  </a:lnTo>
                  <a:lnTo>
                    <a:pt x="586413" y="21637"/>
                  </a:lnTo>
                  <a:lnTo>
                    <a:pt x="585641" y="21671"/>
                  </a:lnTo>
                  <a:lnTo>
                    <a:pt x="585200" y="21956"/>
                  </a:lnTo>
                  <a:lnTo>
                    <a:pt x="584591" y="23391"/>
                  </a:lnTo>
                  <a:lnTo>
                    <a:pt x="584550" y="23619"/>
                  </a:lnTo>
                  <a:lnTo>
                    <a:pt x="584582" y="24294"/>
                  </a:lnTo>
                  <a:lnTo>
                    <a:pt x="584745" y="25438"/>
                  </a:lnTo>
                  <a:lnTo>
                    <a:pt x="584832" y="25645"/>
                  </a:lnTo>
                  <a:lnTo>
                    <a:pt x="584974" y="25830"/>
                  </a:lnTo>
                  <a:lnTo>
                    <a:pt x="585315" y="26066"/>
                  </a:lnTo>
                  <a:lnTo>
                    <a:pt x="585931" y="26026"/>
                  </a:lnTo>
                  <a:lnTo>
                    <a:pt x="586211" y="25956"/>
                  </a:lnTo>
                  <a:lnTo>
                    <a:pt x="587525" y="25195"/>
                  </a:lnTo>
                  <a:lnTo>
                    <a:pt x="587890" y="25056"/>
                  </a:lnTo>
                  <a:lnTo>
                    <a:pt x="588107" y="25153"/>
                  </a:lnTo>
                  <a:lnTo>
                    <a:pt x="588335" y="25355"/>
                  </a:lnTo>
                  <a:lnTo>
                    <a:pt x="588824" y="25461"/>
                  </a:lnTo>
                  <a:lnTo>
                    <a:pt x="589236" y="25451"/>
                  </a:lnTo>
                  <a:lnTo>
                    <a:pt x="589749" y="25633"/>
                  </a:lnTo>
                  <a:lnTo>
                    <a:pt x="590962" y="27165"/>
                  </a:lnTo>
                  <a:lnTo>
                    <a:pt x="591309" y="28264"/>
                  </a:lnTo>
                  <a:lnTo>
                    <a:pt x="591439" y="29682"/>
                  </a:lnTo>
                  <a:lnTo>
                    <a:pt x="591864" y="30793"/>
                  </a:lnTo>
                  <a:lnTo>
                    <a:pt x="592704" y="32412"/>
                  </a:lnTo>
                  <a:lnTo>
                    <a:pt x="592750" y="32671"/>
                  </a:lnTo>
                  <a:lnTo>
                    <a:pt x="592711" y="32884"/>
                  </a:lnTo>
                  <a:lnTo>
                    <a:pt x="592568" y="33007"/>
                  </a:lnTo>
                  <a:lnTo>
                    <a:pt x="591561" y="33027"/>
                  </a:lnTo>
                  <a:lnTo>
                    <a:pt x="590994" y="33222"/>
                  </a:lnTo>
                  <a:lnTo>
                    <a:pt x="590868" y="33625"/>
                  </a:lnTo>
                  <a:lnTo>
                    <a:pt x="590919" y="33913"/>
                  </a:lnTo>
                  <a:lnTo>
                    <a:pt x="591182" y="34261"/>
                  </a:lnTo>
                  <a:lnTo>
                    <a:pt x="592179" y="34878"/>
                  </a:lnTo>
                  <a:lnTo>
                    <a:pt x="592651" y="35369"/>
                  </a:lnTo>
                  <a:lnTo>
                    <a:pt x="593340" y="36305"/>
                  </a:lnTo>
                  <a:lnTo>
                    <a:pt x="593713" y="37115"/>
                  </a:lnTo>
                  <a:lnTo>
                    <a:pt x="593797" y="37471"/>
                  </a:lnTo>
                  <a:lnTo>
                    <a:pt x="593706" y="37725"/>
                  </a:lnTo>
                  <a:lnTo>
                    <a:pt x="593201" y="38463"/>
                  </a:lnTo>
                  <a:lnTo>
                    <a:pt x="593215" y="38777"/>
                  </a:lnTo>
                  <a:lnTo>
                    <a:pt x="593407" y="39134"/>
                  </a:lnTo>
                  <a:lnTo>
                    <a:pt x="593558" y="39205"/>
                  </a:lnTo>
                  <a:lnTo>
                    <a:pt x="593932" y="39223"/>
                  </a:lnTo>
                  <a:lnTo>
                    <a:pt x="594567" y="39919"/>
                  </a:lnTo>
                  <a:lnTo>
                    <a:pt x="594923" y="40777"/>
                  </a:lnTo>
                  <a:lnTo>
                    <a:pt x="595378" y="42857"/>
                  </a:lnTo>
                  <a:lnTo>
                    <a:pt x="595735" y="43994"/>
                  </a:lnTo>
                  <a:lnTo>
                    <a:pt x="595847" y="44235"/>
                  </a:lnTo>
                  <a:lnTo>
                    <a:pt x="596642" y="45306"/>
                  </a:lnTo>
                  <a:lnTo>
                    <a:pt x="596775" y="46132"/>
                  </a:lnTo>
                  <a:lnTo>
                    <a:pt x="596702" y="46420"/>
                  </a:lnTo>
                  <a:lnTo>
                    <a:pt x="596403" y="46528"/>
                  </a:lnTo>
                  <a:lnTo>
                    <a:pt x="595956" y="46311"/>
                  </a:lnTo>
                  <a:lnTo>
                    <a:pt x="595726" y="46293"/>
                  </a:lnTo>
                  <a:lnTo>
                    <a:pt x="595103" y="46628"/>
                  </a:lnTo>
                  <a:lnTo>
                    <a:pt x="594985" y="46817"/>
                  </a:lnTo>
                  <a:lnTo>
                    <a:pt x="595007" y="46957"/>
                  </a:lnTo>
                  <a:lnTo>
                    <a:pt x="595304" y="47363"/>
                  </a:lnTo>
                  <a:lnTo>
                    <a:pt x="595382" y="47572"/>
                  </a:lnTo>
                  <a:lnTo>
                    <a:pt x="595105" y="47818"/>
                  </a:lnTo>
                  <a:lnTo>
                    <a:pt x="594547" y="47882"/>
                  </a:lnTo>
                  <a:lnTo>
                    <a:pt x="594157" y="48077"/>
                  </a:lnTo>
                  <a:lnTo>
                    <a:pt x="593899" y="48384"/>
                  </a:lnTo>
                  <a:lnTo>
                    <a:pt x="593980" y="48697"/>
                  </a:lnTo>
                  <a:lnTo>
                    <a:pt x="594646" y="49140"/>
                  </a:lnTo>
                  <a:lnTo>
                    <a:pt x="595021" y="49389"/>
                  </a:lnTo>
                  <a:lnTo>
                    <a:pt x="595538" y="49971"/>
                  </a:lnTo>
                  <a:lnTo>
                    <a:pt x="596069" y="50433"/>
                  </a:lnTo>
                  <a:lnTo>
                    <a:pt x="596940" y="50676"/>
                  </a:lnTo>
                  <a:lnTo>
                    <a:pt x="597752" y="51157"/>
                  </a:lnTo>
                  <a:lnTo>
                    <a:pt x="598352" y="52246"/>
                  </a:lnTo>
                  <a:lnTo>
                    <a:pt x="598907" y="52927"/>
                  </a:lnTo>
                  <a:lnTo>
                    <a:pt x="599375" y="53210"/>
                  </a:lnTo>
                  <a:lnTo>
                    <a:pt x="599853" y="53386"/>
                  </a:lnTo>
                  <a:lnTo>
                    <a:pt x="600291" y="53345"/>
                  </a:lnTo>
                  <a:lnTo>
                    <a:pt x="600529" y="53452"/>
                  </a:lnTo>
                  <a:lnTo>
                    <a:pt x="601891" y="54891"/>
                  </a:lnTo>
                  <a:lnTo>
                    <a:pt x="602316" y="55589"/>
                  </a:lnTo>
                  <a:lnTo>
                    <a:pt x="602416" y="55906"/>
                  </a:lnTo>
                  <a:lnTo>
                    <a:pt x="602313" y="56162"/>
                  </a:lnTo>
                  <a:lnTo>
                    <a:pt x="601804" y="56484"/>
                  </a:lnTo>
                  <a:lnTo>
                    <a:pt x="601654" y="56773"/>
                  </a:lnTo>
                  <a:lnTo>
                    <a:pt x="601827" y="57443"/>
                  </a:lnTo>
                  <a:lnTo>
                    <a:pt x="601925" y="57583"/>
                  </a:lnTo>
                  <a:lnTo>
                    <a:pt x="602083" y="57675"/>
                  </a:lnTo>
                  <a:lnTo>
                    <a:pt x="602803" y="57651"/>
                  </a:lnTo>
                  <a:lnTo>
                    <a:pt x="603009" y="57707"/>
                  </a:lnTo>
                  <a:lnTo>
                    <a:pt x="603687" y="57982"/>
                  </a:lnTo>
                  <a:lnTo>
                    <a:pt x="604453" y="58459"/>
                  </a:lnTo>
                  <a:lnTo>
                    <a:pt x="604848" y="58876"/>
                  </a:lnTo>
                  <a:lnTo>
                    <a:pt x="604938" y="59059"/>
                  </a:lnTo>
                  <a:lnTo>
                    <a:pt x="604995" y="59296"/>
                  </a:lnTo>
                  <a:lnTo>
                    <a:pt x="604929" y="59780"/>
                  </a:lnTo>
                  <a:lnTo>
                    <a:pt x="604934" y="60301"/>
                  </a:lnTo>
                  <a:lnTo>
                    <a:pt x="605001" y="60561"/>
                  </a:lnTo>
                  <a:lnTo>
                    <a:pt x="605102" y="60717"/>
                  </a:lnTo>
                  <a:lnTo>
                    <a:pt x="605505" y="60722"/>
                  </a:lnTo>
                  <a:lnTo>
                    <a:pt x="606066" y="60375"/>
                  </a:lnTo>
                  <a:lnTo>
                    <a:pt x="606732" y="60209"/>
                  </a:lnTo>
                  <a:lnTo>
                    <a:pt x="606974" y="60271"/>
                  </a:lnTo>
                  <a:lnTo>
                    <a:pt x="607158" y="60425"/>
                  </a:lnTo>
                  <a:lnTo>
                    <a:pt x="607573" y="61175"/>
                  </a:lnTo>
                  <a:lnTo>
                    <a:pt x="607686" y="61525"/>
                  </a:lnTo>
                  <a:lnTo>
                    <a:pt x="607727" y="61821"/>
                  </a:lnTo>
                  <a:lnTo>
                    <a:pt x="607695" y="62946"/>
                  </a:lnTo>
                  <a:lnTo>
                    <a:pt x="607775" y="63420"/>
                  </a:lnTo>
                  <a:lnTo>
                    <a:pt x="607916" y="63712"/>
                  </a:lnTo>
                  <a:lnTo>
                    <a:pt x="608195" y="64068"/>
                  </a:lnTo>
                  <a:lnTo>
                    <a:pt x="608409" y="64158"/>
                  </a:lnTo>
                  <a:lnTo>
                    <a:pt x="609754" y="64199"/>
                  </a:lnTo>
                  <a:lnTo>
                    <a:pt x="611032" y="64035"/>
                  </a:lnTo>
                  <a:lnTo>
                    <a:pt x="611217" y="63936"/>
                  </a:lnTo>
                  <a:lnTo>
                    <a:pt x="611965" y="63157"/>
                  </a:lnTo>
                  <a:lnTo>
                    <a:pt x="612133" y="62721"/>
                  </a:lnTo>
                  <a:lnTo>
                    <a:pt x="612530" y="62571"/>
                  </a:lnTo>
                  <a:lnTo>
                    <a:pt x="613556" y="62496"/>
                  </a:lnTo>
                  <a:lnTo>
                    <a:pt x="614314" y="62911"/>
                  </a:lnTo>
                  <a:lnTo>
                    <a:pt x="614650" y="63007"/>
                  </a:lnTo>
                  <a:lnTo>
                    <a:pt x="615379" y="62837"/>
                  </a:lnTo>
                  <a:lnTo>
                    <a:pt x="615939" y="62913"/>
                  </a:lnTo>
                  <a:lnTo>
                    <a:pt x="616410" y="63276"/>
                  </a:lnTo>
                  <a:lnTo>
                    <a:pt x="616678" y="63864"/>
                  </a:lnTo>
                  <a:lnTo>
                    <a:pt x="616807" y="64359"/>
                  </a:lnTo>
                  <a:lnTo>
                    <a:pt x="617063" y="64827"/>
                  </a:lnTo>
                  <a:lnTo>
                    <a:pt x="617398" y="64943"/>
                  </a:lnTo>
                  <a:lnTo>
                    <a:pt x="618430" y="64927"/>
                  </a:lnTo>
                  <a:lnTo>
                    <a:pt x="618790" y="65023"/>
                  </a:lnTo>
                  <a:lnTo>
                    <a:pt x="619037" y="65209"/>
                  </a:lnTo>
                  <a:lnTo>
                    <a:pt x="619270" y="65573"/>
                  </a:lnTo>
                  <a:lnTo>
                    <a:pt x="619321" y="65756"/>
                  </a:lnTo>
                  <a:lnTo>
                    <a:pt x="618882" y="66649"/>
                  </a:lnTo>
                  <a:lnTo>
                    <a:pt x="618868" y="67248"/>
                  </a:lnTo>
                  <a:lnTo>
                    <a:pt x="618987" y="67551"/>
                  </a:lnTo>
                  <a:lnTo>
                    <a:pt x="619250" y="67645"/>
                  </a:lnTo>
                  <a:lnTo>
                    <a:pt x="619832" y="67599"/>
                  </a:lnTo>
                  <a:lnTo>
                    <a:pt x="621034" y="66979"/>
                  </a:lnTo>
                  <a:lnTo>
                    <a:pt x="622185" y="66131"/>
                  </a:lnTo>
                  <a:lnTo>
                    <a:pt x="622821" y="65904"/>
                  </a:lnTo>
                  <a:lnTo>
                    <a:pt x="623334" y="65965"/>
                  </a:lnTo>
                  <a:lnTo>
                    <a:pt x="624040" y="66240"/>
                  </a:lnTo>
                  <a:lnTo>
                    <a:pt x="624457" y="66529"/>
                  </a:lnTo>
                  <a:lnTo>
                    <a:pt x="625597" y="67143"/>
                  </a:lnTo>
                  <a:lnTo>
                    <a:pt x="625870" y="67200"/>
                  </a:lnTo>
                  <a:lnTo>
                    <a:pt x="626304" y="67134"/>
                  </a:lnTo>
                  <a:lnTo>
                    <a:pt x="626519" y="67050"/>
                  </a:lnTo>
                  <a:lnTo>
                    <a:pt x="626754" y="66832"/>
                  </a:lnTo>
                  <a:lnTo>
                    <a:pt x="626907" y="66025"/>
                  </a:lnTo>
                  <a:lnTo>
                    <a:pt x="627293" y="65363"/>
                  </a:lnTo>
                  <a:lnTo>
                    <a:pt x="627830" y="64850"/>
                  </a:lnTo>
                  <a:lnTo>
                    <a:pt x="628319" y="64746"/>
                  </a:lnTo>
                  <a:lnTo>
                    <a:pt x="628552" y="64800"/>
                  </a:lnTo>
                  <a:lnTo>
                    <a:pt x="629170" y="65251"/>
                  </a:lnTo>
                  <a:lnTo>
                    <a:pt x="629335" y="65518"/>
                  </a:lnTo>
                  <a:lnTo>
                    <a:pt x="629488" y="65996"/>
                  </a:lnTo>
                  <a:lnTo>
                    <a:pt x="629596" y="66177"/>
                  </a:lnTo>
                  <a:lnTo>
                    <a:pt x="630305" y="67107"/>
                  </a:lnTo>
                  <a:lnTo>
                    <a:pt x="630517" y="67252"/>
                  </a:lnTo>
                  <a:lnTo>
                    <a:pt x="630920" y="67303"/>
                  </a:lnTo>
                  <a:lnTo>
                    <a:pt x="631542" y="67032"/>
                  </a:lnTo>
                  <a:lnTo>
                    <a:pt x="632117" y="66474"/>
                  </a:lnTo>
                  <a:lnTo>
                    <a:pt x="632582" y="66166"/>
                  </a:lnTo>
                  <a:lnTo>
                    <a:pt x="632863" y="66113"/>
                  </a:lnTo>
                  <a:lnTo>
                    <a:pt x="633700" y="66297"/>
                  </a:lnTo>
                  <a:lnTo>
                    <a:pt x="634257" y="66204"/>
                  </a:lnTo>
                  <a:lnTo>
                    <a:pt x="634641" y="65824"/>
                  </a:lnTo>
                  <a:lnTo>
                    <a:pt x="634930" y="65319"/>
                  </a:lnTo>
                  <a:lnTo>
                    <a:pt x="635565" y="64754"/>
                  </a:lnTo>
                  <a:lnTo>
                    <a:pt x="635854" y="64601"/>
                  </a:lnTo>
                  <a:lnTo>
                    <a:pt x="636137" y="64607"/>
                  </a:lnTo>
                  <a:lnTo>
                    <a:pt x="636377" y="64761"/>
                  </a:lnTo>
                  <a:lnTo>
                    <a:pt x="636566" y="64980"/>
                  </a:lnTo>
                  <a:lnTo>
                    <a:pt x="636693" y="65198"/>
                  </a:lnTo>
                  <a:lnTo>
                    <a:pt x="636824" y="65639"/>
                  </a:lnTo>
                  <a:lnTo>
                    <a:pt x="636739" y="67064"/>
                  </a:lnTo>
                  <a:lnTo>
                    <a:pt x="636557" y="67422"/>
                  </a:lnTo>
                  <a:lnTo>
                    <a:pt x="636618" y="67943"/>
                  </a:lnTo>
                  <a:lnTo>
                    <a:pt x="636799" y="68316"/>
                  </a:lnTo>
                  <a:lnTo>
                    <a:pt x="637200" y="68811"/>
                  </a:lnTo>
                  <a:lnTo>
                    <a:pt x="637563" y="69142"/>
                  </a:lnTo>
                  <a:lnTo>
                    <a:pt x="637878" y="69278"/>
                  </a:lnTo>
                  <a:lnTo>
                    <a:pt x="638273" y="69377"/>
                  </a:lnTo>
                  <a:lnTo>
                    <a:pt x="639322" y="69256"/>
                  </a:lnTo>
                  <a:lnTo>
                    <a:pt x="639923" y="69423"/>
                  </a:lnTo>
                  <a:lnTo>
                    <a:pt x="640298" y="69748"/>
                  </a:lnTo>
                  <a:lnTo>
                    <a:pt x="640901" y="70765"/>
                  </a:lnTo>
                  <a:lnTo>
                    <a:pt x="641225" y="71169"/>
                  </a:lnTo>
                  <a:lnTo>
                    <a:pt x="641916" y="71571"/>
                  </a:lnTo>
                  <a:lnTo>
                    <a:pt x="642974" y="72009"/>
                  </a:lnTo>
                  <a:lnTo>
                    <a:pt x="643497" y="72347"/>
                  </a:lnTo>
                  <a:lnTo>
                    <a:pt x="643796" y="72799"/>
                  </a:lnTo>
                  <a:lnTo>
                    <a:pt x="643853" y="73132"/>
                  </a:lnTo>
                  <a:lnTo>
                    <a:pt x="643758" y="73342"/>
                  </a:lnTo>
                  <a:lnTo>
                    <a:pt x="643299" y="73915"/>
                  </a:lnTo>
                  <a:lnTo>
                    <a:pt x="643455" y="73863"/>
                  </a:lnTo>
                  <a:lnTo>
                    <a:pt x="642953" y="74427"/>
                  </a:lnTo>
                  <a:lnTo>
                    <a:pt x="642562" y="74605"/>
                  </a:lnTo>
                  <a:lnTo>
                    <a:pt x="642173" y="74903"/>
                  </a:lnTo>
                  <a:lnTo>
                    <a:pt x="641043" y="76005"/>
                  </a:lnTo>
                  <a:lnTo>
                    <a:pt x="640085" y="76463"/>
                  </a:lnTo>
                  <a:lnTo>
                    <a:pt x="639505" y="76530"/>
                  </a:lnTo>
                  <a:lnTo>
                    <a:pt x="637637" y="77067"/>
                  </a:lnTo>
                  <a:lnTo>
                    <a:pt x="637388" y="77308"/>
                  </a:lnTo>
                  <a:lnTo>
                    <a:pt x="637092" y="78087"/>
                  </a:lnTo>
                  <a:lnTo>
                    <a:pt x="637071" y="79423"/>
                  </a:lnTo>
                  <a:lnTo>
                    <a:pt x="636837" y="79940"/>
                  </a:lnTo>
                  <a:lnTo>
                    <a:pt x="636443" y="80569"/>
                  </a:lnTo>
                  <a:lnTo>
                    <a:pt x="636118" y="80766"/>
                  </a:lnTo>
                  <a:lnTo>
                    <a:pt x="635406" y="80962"/>
                  </a:lnTo>
                  <a:lnTo>
                    <a:pt x="634637" y="81302"/>
                  </a:lnTo>
                  <a:lnTo>
                    <a:pt x="634344" y="81501"/>
                  </a:lnTo>
                  <a:lnTo>
                    <a:pt x="634107" y="81874"/>
                  </a:lnTo>
                  <a:lnTo>
                    <a:pt x="634092" y="82165"/>
                  </a:lnTo>
                  <a:lnTo>
                    <a:pt x="634621" y="82703"/>
                  </a:lnTo>
                  <a:lnTo>
                    <a:pt x="634751" y="83042"/>
                  </a:lnTo>
                  <a:lnTo>
                    <a:pt x="634727" y="83202"/>
                  </a:lnTo>
                  <a:lnTo>
                    <a:pt x="633470" y="84657"/>
                  </a:lnTo>
                  <a:lnTo>
                    <a:pt x="633098" y="85511"/>
                  </a:lnTo>
                  <a:lnTo>
                    <a:pt x="632779" y="85897"/>
                  </a:lnTo>
                  <a:lnTo>
                    <a:pt x="632202" y="86395"/>
                  </a:lnTo>
                  <a:lnTo>
                    <a:pt x="631569" y="87565"/>
                  </a:lnTo>
                  <a:lnTo>
                    <a:pt x="631361" y="88543"/>
                  </a:lnTo>
                  <a:lnTo>
                    <a:pt x="631040" y="89205"/>
                  </a:lnTo>
                  <a:lnTo>
                    <a:pt x="630972" y="90180"/>
                  </a:lnTo>
                  <a:lnTo>
                    <a:pt x="630704" y="91449"/>
                  </a:lnTo>
                  <a:lnTo>
                    <a:pt x="630739" y="91668"/>
                  </a:lnTo>
                  <a:lnTo>
                    <a:pt x="631024" y="92130"/>
                  </a:lnTo>
                  <a:lnTo>
                    <a:pt x="631046" y="92597"/>
                  </a:lnTo>
                  <a:lnTo>
                    <a:pt x="630992" y="92858"/>
                  </a:lnTo>
                  <a:lnTo>
                    <a:pt x="630850" y="93217"/>
                  </a:lnTo>
                  <a:lnTo>
                    <a:pt x="630266" y="93469"/>
                  </a:lnTo>
                  <a:lnTo>
                    <a:pt x="630139" y="93565"/>
                  </a:lnTo>
                  <a:lnTo>
                    <a:pt x="630056" y="93756"/>
                  </a:lnTo>
                  <a:lnTo>
                    <a:pt x="629840" y="94934"/>
                  </a:lnTo>
                  <a:lnTo>
                    <a:pt x="629944" y="95510"/>
                  </a:lnTo>
                  <a:lnTo>
                    <a:pt x="629700" y="96404"/>
                  </a:lnTo>
                  <a:lnTo>
                    <a:pt x="629820" y="97174"/>
                  </a:lnTo>
                  <a:lnTo>
                    <a:pt x="630628" y="97660"/>
                  </a:lnTo>
                  <a:lnTo>
                    <a:pt x="630855" y="97877"/>
                  </a:lnTo>
                  <a:lnTo>
                    <a:pt x="630874" y="98089"/>
                  </a:lnTo>
                  <a:lnTo>
                    <a:pt x="630851" y="98342"/>
                  </a:lnTo>
                  <a:lnTo>
                    <a:pt x="630428" y="99770"/>
                  </a:lnTo>
                  <a:lnTo>
                    <a:pt x="630076" y="101411"/>
                  </a:lnTo>
                  <a:lnTo>
                    <a:pt x="629913" y="102675"/>
                  </a:lnTo>
                  <a:lnTo>
                    <a:pt x="629998" y="103107"/>
                  </a:lnTo>
                  <a:lnTo>
                    <a:pt x="629848" y="104158"/>
                  </a:lnTo>
                  <a:lnTo>
                    <a:pt x="629330" y="105388"/>
                  </a:lnTo>
                  <a:lnTo>
                    <a:pt x="628497" y="106726"/>
                  </a:lnTo>
                  <a:lnTo>
                    <a:pt x="628423" y="107096"/>
                  </a:lnTo>
                  <a:lnTo>
                    <a:pt x="628447" y="107466"/>
                  </a:lnTo>
                  <a:lnTo>
                    <a:pt x="628282" y="108377"/>
                  </a:lnTo>
                  <a:lnTo>
                    <a:pt x="626995" y="111364"/>
                  </a:lnTo>
                  <a:lnTo>
                    <a:pt x="626312" y="112260"/>
                  </a:lnTo>
                  <a:lnTo>
                    <a:pt x="624975" y="113256"/>
                  </a:lnTo>
                  <a:lnTo>
                    <a:pt x="624791" y="113722"/>
                  </a:lnTo>
                  <a:lnTo>
                    <a:pt x="624898" y="113976"/>
                  </a:lnTo>
                  <a:lnTo>
                    <a:pt x="624868" y="114117"/>
                  </a:lnTo>
                  <a:lnTo>
                    <a:pt x="623447" y="115892"/>
                  </a:lnTo>
                  <a:lnTo>
                    <a:pt x="623253" y="116027"/>
                  </a:lnTo>
                  <a:lnTo>
                    <a:pt x="622922" y="116081"/>
                  </a:lnTo>
                  <a:lnTo>
                    <a:pt x="622555" y="116256"/>
                  </a:lnTo>
                  <a:lnTo>
                    <a:pt x="621913" y="116858"/>
                  </a:lnTo>
                  <a:lnTo>
                    <a:pt x="621741" y="117233"/>
                  </a:lnTo>
                  <a:lnTo>
                    <a:pt x="621296" y="119768"/>
                  </a:lnTo>
                  <a:lnTo>
                    <a:pt x="621505" y="120278"/>
                  </a:lnTo>
                  <a:lnTo>
                    <a:pt x="621813" y="120255"/>
                  </a:lnTo>
                  <a:lnTo>
                    <a:pt x="622175" y="120114"/>
                  </a:lnTo>
                  <a:lnTo>
                    <a:pt x="622500" y="119833"/>
                  </a:lnTo>
                  <a:lnTo>
                    <a:pt x="622993" y="119068"/>
                  </a:lnTo>
                  <a:lnTo>
                    <a:pt x="623290" y="118767"/>
                  </a:lnTo>
                  <a:lnTo>
                    <a:pt x="623551" y="118624"/>
                  </a:lnTo>
                  <a:lnTo>
                    <a:pt x="623789" y="118677"/>
                  </a:lnTo>
                  <a:lnTo>
                    <a:pt x="623933" y="118929"/>
                  </a:lnTo>
                  <a:lnTo>
                    <a:pt x="623961" y="119777"/>
                  </a:lnTo>
                  <a:lnTo>
                    <a:pt x="623773" y="120205"/>
                  </a:lnTo>
                  <a:lnTo>
                    <a:pt x="622748" y="121393"/>
                  </a:lnTo>
                  <a:lnTo>
                    <a:pt x="622055" y="121697"/>
                  </a:lnTo>
                  <a:lnTo>
                    <a:pt x="621526" y="122098"/>
                  </a:lnTo>
                  <a:lnTo>
                    <a:pt x="621108" y="122600"/>
                  </a:lnTo>
                  <a:lnTo>
                    <a:pt x="620613" y="123696"/>
                  </a:lnTo>
                  <a:lnTo>
                    <a:pt x="620103" y="123829"/>
                  </a:lnTo>
                  <a:lnTo>
                    <a:pt x="619993" y="124045"/>
                  </a:lnTo>
                  <a:lnTo>
                    <a:pt x="619886" y="124841"/>
                  </a:lnTo>
                  <a:lnTo>
                    <a:pt x="619930" y="125286"/>
                  </a:lnTo>
                  <a:lnTo>
                    <a:pt x="619880" y="125711"/>
                  </a:lnTo>
                  <a:lnTo>
                    <a:pt x="619762" y="126124"/>
                  </a:lnTo>
                  <a:lnTo>
                    <a:pt x="619295" y="127226"/>
                  </a:lnTo>
                  <a:lnTo>
                    <a:pt x="619296" y="127536"/>
                  </a:lnTo>
                  <a:lnTo>
                    <a:pt x="619532" y="128043"/>
                  </a:lnTo>
                  <a:lnTo>
                    <a:pt x="619527" y="128181"/>
                  </a:lnTo>
                  <a:lnTo>
                    <a:pt x="619048" y="128513"/>
                  </a:lnTo>
                  <a:lnTo>
                    <a:pt x="618700" y="128853"/>
                  </a:lnTo>
                  <a:lnTo>
                    <a:pt x="618217" y="129734"/>
                  </a:lnTo>
                  <a:lnTo>
                    <a:pt x="615480" y="132416"/>
                  </a:lnTo>
                  <a:lnTo>
                    <a:pt x="615053" y="132749"/>
                  </a:lnTo>
                  <a:lnTo>
                    <a:pt x="614408" y="132956"/>
                  </a:lnTo>
                  <a:lnTo>
                    <a:pt x="613557" y="133517"/>
                  </a:lnTo>
                  <a:lnTo>
                    <a:pt x="613545" y="133709"/>
                  </a:lnTo>
                  <a:lnTo>
                    <a:pt x="613140" y="134483"/>
                  </a:lnTo>
                  <a:lnTo>
                    <a:pt x="612666" y="134929"/>
                  </a:lnTo>
                  <a:lnTo>
                    <a:pt x="611853" y="135530"/>
                  </a:lnTo>
                  <a:lnTo>
                    <a:pt x="611763" y="135845"/>
                  </a:lnTo>
                  <a:lnTo>
                    <a:pt x="610601" y="137054"/>
                  </a:lnTo>
                  <a:lnTo>
                    <a:pt x="610273" y="137466"/>
                  </a:lnTo>
                  <a:lnTo>
                    <a:pt x="610012" y="137966"/>
                  </a:lnTo>
                  <a:lnTo>
                    <a:pt x="609978" y="138307"/>
                  </a:lnTo>
                  <a:lnTo>
                    <a:pt x="610130" y="138874"/>
                  </a:lnTo>
                  <a:lnTo>
                    <a:pt x="610152" y="139225"/>
                  </a:lnTo>
                  <a:lnTo>
                    <a:pt x="610132" y="139592"/>
                  </a:lnTo>
                  <a:lnTo>
                    <a:pt x="609989" y="140131"/>
                  </a:lnTo>
                  <a:lnTo>
                    <a:pt x="610098" y="140568"/>
                  </a:lnTo>
                  <a:lnTo>
                    <a:pt x="610387" y="140925"/>
                  </a:lnTo>
                  <a:lnTo>
                    <a:pt x="610707" y="141102"/>
                  </a:lnTo>
                  <a:lnTo>
                    <a:pt x="610964" y="141084"/>
                  </a:lnTo>
                  <a:lnTo>
                    <a:pt x="611618" y="140741"/>
                  </a:lnTo>
                  <a:lnTo>
                    <a:pt x="611918" y="140947"/>
                  </a:lnTo>
                  <a:lnTo>
                    <a:pt x="612054" y="141185"/>
                  </a:lnTo>
                  <a:lnTo>
                    <a:pt x="612048" y="141563"/>
                  </a:lnTo>
                  <a:lnTo>
                    <a:pt x="612134" y="141754"/>
                  </a:lnTo>
                  <a:lnTo>
                    <a:pt x="612214" y="141883"/>
                  </a:lnTo>
                  <a:lnTo>
                    <a:pt x="612510" y="142611"/>
                  </a:lnTo>
                  <a:lnTo>
                    <a:pt x="612752" y="143057"/>
                  </a:lnTo>
                  <a:lnTo>
                    <a:pt x="613582" y="143594"/>
                  </a:lnTo>
                  <a:lnTo>
                    <a:pt x="614480" y="144650"/>
                  </a:lnTo>
                  <a:lnTo>
                    <a:pt x="614668" y="145115"/>
                  </a:lnTo>
                  <a:lnTo>
                    <a:pt x="615853" y="146277"/>
                  </a:lnTo>
                  <a:lnTo>
                    <a:pt x="616179" y="146579"/>
                  </a:lnTo>
                  <a:lnTo>
                    <a:pt x="618296" y="147605"/>
                  </a:lnTo>
                  <a:lnTo>
                    <a:pt x="618690" y="148115"/>
                  </a:lnTo>
                  <a:lnTo>
                    <a:pt x="618885" y="148496"/>
                  </a:lnTo>
                  <a:lnTo>
                    <a:pt x="619229" y="149455"/>
                  </a:lnTo>
                  <a:lnTo>
                    <a:pt x="619306" y="150113"/>
                  </a:lnTo>
                  <a:lnTo>
                    <a:pt x="619427" y="150315"/>
                  </a:lnTo>
                  <a:lnTo>
                    <a:pt x="619652" y="150560"/>
                  </a:lnTo>
                  <a:lnTo>
                    <a:pt x="620798" y="151258"/>
                  </a:lnTo>
                  <a:lnTo>
                    <a:pt x="621274" y="151653"/>
                  </a:lnTo>
                  <a:lnTo>
                    <a:pt x="621817" y="152220"/>
                  </a:lnTo>
                  <a:lnTo>
                    <a:pt x="622497" y="152655"/>
                  </a:lnTo>
                  <a:lnTo>
                    <a:pt x="622853" y="153087"/>
                  </a:lnTo>
                  <a:lnTo>
                    <a:pt x="623003" y="153377"/>
                  </a:lnTo>
                  <a:lnTo>
                    <a:pt x="623068" y="153726"/>
                  </a:lnTo>
                  <a:lnTo>
                    <a:pt x="623031" y="154609"/>
                  </a:lnTo>
                  <a:lnTo>
                    <a:pt x="622503" y="155787"/>
                  </a:lnTo>
                  <a:lnTo>
                    <a:pt x="622258" y="156559"/>
                  </a:lnTo>
                  <a:lnTo>
                    <a:pt x="622103" y="156711"/>
                  </a:lnTo>
                  <a:lnTo>
                    <a:pt x="621591" y="156870"/>
                  </a:lnTo>
                  <a:lnTo>
                    <a:pt x="621243" y="156723"/>
                  </a:lnTo>
                  <a:lnTo>
                    <a:pt x="620871" y="156674"/>
                  </a:lnTo>
                  <a:lnTo>
                    <a:pt x="619357" y="157159"/>
                  </a:lnTo>
                  <a:lnTo>
                    <a:pt x="618913" y="157590"/>
                  </a:lnTo>
                  <a:lnTo>
                    <a:pt x="618845" y="157973"/>
                  </a:lnTo>
                  <a:lnTo>
                    <a:pt x="618864" y="158215"/>
                  </a:lnTo>
                  <a:lnTo>
                    <a:pt x="618940" y="158511"/>
                  </a:lnTo>
                  <a:lnTo>
                    <a:pt x="619059" y="158729"/>
                  </a:lnTo>
                  <a:lnTo>
                    <a:pt x="619362" y="158992"/>
                  </a:lnTo>
                  <a:lnTo>
                    <a:pt x="620629" y="159739"/>
                  </a:lnTo>
                  <a:lnTo>
                    <a:pt x="620893" y="160018"/>
                  </a:lnTo>
                  <a:lnTo>
                    <a:pt x="621001" y="160497"/>
                  </a:lnTo>
                  <a:lnTo>
                    <a:pt x="620934" y="160893"/>
                  </a:lnTo>
                  <a:lnTo>
                    <a:pt x="620598" y="161897"/>
                  </a:lnTo>
                  <a:lnTo>
                    <a:pt x="620124" y="162578"/>
                  </a:lnTo>
                  <a:lnTo>
                    <a:pt x="619963" y="162911"/>
                  </a:lnTo>
                  <a:lnTo>
                    <a:pt x="619844" y="163351"/>
                  </a:lnTo>
                  <a:lnTo>
                    <a:pt x="619869" y="163662"/>
                  </a:lnTo>
                  <a:lnTo>
                    <a:pt x="620021" y="164002"/>
                  </a:lnTo>
                  <a:lnTo>
                    <a:pt x="620074" y="164266"/>
                  </a:lnTo>
                  <a:lnTo>
                    <a:pt x="620067" y="164477"/>
                  </a:lnTo>
                  <a:lnTo>
                    <a:pt x="619548" y="165928"/>
                  </a:lnTo>
                  <a:lnTo>
                    <a:pt x="619284" y="166175"/>
                  </a:lnTo>
                  <a:lnTo>
                    <a:pt x="618711" y="166402"/>
                  </a:lnTo>
                  <a:lnTo>
                    <a:pt x="618130" y="166943"/>
                  </a:lnTo>
                  <a:lnTo>
                    <a:pt x="617928" y="167406"/>
                  </a:lnTo>
                  <a:lnTo>
                    <a:pt x="617613" y="168711"/>
                  </a:lnTo>
                  <a:lnTo>
                    <a:pt x="617374" y="169102"/>
                  </a:lnTo>
                  <a:lnTo>
                    <a:pt x="616872" y="169252"/>
                  </a:lnTo>
                  <a:lnTo>
                    <a:pt x="615722" y="169361"/>
                  </a:lnTo>
                  <a:lnTo>
                    <a:pt x="614053" y="169232"/>
                  </a:lnTo>
                  <a:lnTo>
                    <a:pt x="613417" y="169378"/>
                  </a:lnTo>
                  <a:lnTo>
                    <a:pt x="613220" y="169538"/>
                  </a:lnTo>
                  <a:lnTo>
                    <a:pt x="613088" y="169816"/>
                  </a:lnTo>
                  <a:lnTo>
                    <a:pt x="612957" y="170335"/>
                  </a:lnTo>
                  <a:lnTo>
                    <a:pt x="612974" y="170969"/>
                  </a:lnTo>
                  <a:lnTo>
                    <a:pt x="613067" y="171628"/>
                  </a:lnTo>
                  <a:lnTo>
                    <a:pt x="612981" y="172002"/>
                  </a:lnTo>
                  <a:lnTo>
                    <a:pt x="612641" y="172475"/>
                  </a:lnTo>
                  <a:lnTo>
                    <a:pt x="611821" y="173213"/>
                  </a:lnTo>
                  <a:lnTo>
                    <a:pt x="611460" y="173940"/>
                  </a:lnTo>
                  <a:lnTo>
                    <a:pt x="611479" y="174168"/>
                  </a:lnTo>
                  <a:lnTo>
                    <a:pt x="611642" y="174576"/>
                  </a:lnTo>
                  <a:lnTo>
                    <a:pt x="611807" y="174788"/>
                  </a:lnTo>
                  <a:lnTo>
                    <a:pt x="613133" y="175702"/>
                  </a:lnTo>
                  <a:lnTo>
                    <a:pt x="613583" y="176138"/>
                  </a:lnTo>
                  <a:lnTo>
                    <a:pt x="613737" y="176422"/>
                  </a:lnTo>
                  <a:lnTo>
                    <a:pt x="613749" y="176662"/>
                  </a:lnTo>
                  <a:lnTo>
                    <a:pt x="613543" y="177616"/>
                  </a:lnTo>
                  <a:lnTo>
                    <a:pt x="613429" y="178555"/>
                  </a:lnTo>
                  <a:lnTo>
                    <a:pt x="613158" y="178941"/>
                  </a:lnTo>
                  <a:lnTo>
                    <a:pt x="613029" y="179255"/>
                  </a:lnTo>
                  <a:lnTo>
                    <a:pt x="612876" y="180616"/>
                  </a:lnTo>
                  <a:lnTo>
                    <a:pt x="612806" y="182727"/>
                  </a:lnTo>
                  <a:lnTo>
                    <a:pt x="613344" y="183503"/>
                  </a:lnTo>
                  <a:lnTo>
                    <a:pt x="613926" y="183995"/>
                  </a:lnTo>
                  <a:lnTo>
                    <a:pt x="614724" y="184081"/>
                  </a:lnTo>
                  <a:lnTo>
                    <a:pt x="615314" y="183850"/>
                  </a:lnTo>
                  <a:lnTo>
                    <a:pt x="615763" y="183830"/>
                  </a:lnTo>
                  <a:lnTo>
                    <a:pt x="616143" y="183982"/>
                  </a:lnTo>
                  <a:lnTo>
                    <a:pt x="616299" y="184249"/>
                  </a:lnTo>
                  <a:lnTo>
                    <a:pt x="616336" y="184713"/>
                  </a:lnTo>
                  <a:lnTo>
                    <a:pt x="616004" y="185801"/>
                  </a:lnTo>
                  <a:lnTo>
                    <a:pt x="615521" y="186250"/>
                  </a:lnTo>
                  <a:lnTo>
                    <a:pt x="615273" y="186596"/>
                  </a:lnTo>
                  <a:lnTo>
                    <a:pt x="614886" y="187726"/>
                  </a:lnTo>
                  <a:lnTo>
                    <a:pt x="614688" y="188671"/>
                  </a:lnTo>
                  <a:lnTo>
                    <a:pt x="614769" y="189003"/>
                  </a:lnTo>
                  <a:lnTo>
                    <a:pt x="615689" y="189475"/>
                  </a:lnTo>
                  <a:lnTo>
                    <a:pt x="615873" y="189652"/>
                  </a:lnTo>
                  <a:lnTo>
                    <a:pt x="616105" y="190024"/>
                  </a:lnTo>
                  <a:lnTo>
                    <a:pt x="616849" y="191862"/>
                  </a:lnTo>
                  <a:lnTo>
                    <a:pt x="616885" y="192329"/>
                  </a:lnTo>
                  <a:lnTo>
                    <a:pt x="616788" y="192587"/>
                  </a:lnTo>
                  <a:lnTo>
                    <a:pt x="616031" y="192870"/>
                  </a:lnTo>
                  <a:lnTo>
                    <a:pt x="615761" y="193086"/>
                  </a:lnTo>
                  <a:lnTo>
                    <a:pt x="615683" y="193282"/>
                  </a:lnTo>
                  <a:lnTo>
                    <a:pt x="615825" y="193635"/>
                  </a:lnTo>
                  <a:lnTo>
                    <a:pt x="616245" y="194006"/>
                  </a:lnTo>
                  <a:lnTo>
                    <a:pt x="616532" y="194376"/>
                  </a:lnTo>
                  <a:lnTo>
                    <a:pt x="616691" y="194609"/>
                  </a:lnTo>
                  <a:lnTo>
                    <a:pt x="617231" y="195098"/>
                  </a:lnTo>
                  <a:lnTo>
                    <a:pt x="617833" y="196621"/>
                  </a:lnTo>
                  <a:lnTo>
                    <a:pt x="617902" y="196799"/>
                  </a:lnTo>
                  <a:lnTo>
                    <a:pt x="617958" y="197319"/>
                  </a:lnTo>
                  <a:lnTo>
                    <a:pt x="617715" y="198123"/>
                  </a:lnTo>
                  <a:lnTo>
                    <a:pt x="617745" y="198457"/>
                  </a:lnTo>
                  <a:lnTo>
                    <a:pt x="617811" y="198607"/>
                  </a:lnTo>
                  <a:lnTo>
                    <a:pt x="617983" y="198918"/>
                  </a:lnTo>
                  <a:lnTo>
                    <a:pt x="618238" y="199158"/>
                  </a:lnTo>
                  <a:lnTo>
                    <a:pt x="619019" y="199698"/>
                  </a:lnTo>
                  <a:lnTo>
                    <a:pt x="619480" y="199894"/>
                  </a:lnTo>
                  <a:lnTo>
                    <a:pt x="620414" y="200019"/>
                  </a:lnTo>
                  <a:lnTo>
                    <a:pt x="621170" y="199964"/>
                  </a:lnTo>
                  <a:lnTo>
                    <a:pt x="621792" y="199811"/>
                  </a:lnTo>
                  <a:lnTo>
                    <a:pt x="622228" y="199521"/>
                  </a:lnTo>
                  <a:lnTo>
                    <a:pt x="623146" y="198098"/>
                  </a:lnTo>
                  <a:lnTo>
                    <a:pt x="623662" y="197647"/>
                  </a:lnTo>
                  <a:lnTo>
                    <a:pt x="624204" y="197442"/>
                  </a:lnTo>
                  <a:lnTo>
                    <a:pt x="626399" y="197274"/>
                  </a:lnTo>
                  <a:lnTo>
                    <a:pt x="627182" y="197463"/>
                  </a:lnTo>
                  <a:lnTo>
                    <a:pt x="628429" y="197584"/>
                  </a:lnTo>
                  <a:lnTo>
                    <a:pt x="629052" y="197945"/>
                  </a:lnTo>
                  <a:lnTo>
                    <a:pt x="631490" y="199777"/>
                  </a:lnTo>
                  <a:lnTo>
                    <a:pt x="632778" y="200375"/>
                  </a:lnTo>
                  <a:lnTo>
                    <a:pt x="633020" y="200715"/>
                  </a:lnTo>
                  <a:lnTo>
                    <a:pt x="633222" y="201127"/>
                  </a:lnTo>
                  <a:lnTo>
                    <a:pt x="633737" y="202574"/>
                  </a:lnTo>
                  <a:lnTo>
                    <a:pt x="633893" y="203544"/>
                  </a:lnTo>
                  <a:lnTo>
                    <a:pt x="634192" y="204802"/>
                  </a:lnTo>
                  <a:lnTo>
                    <a:pt x="634487" y="205643"/>
                  </a:lnTo>
                  <a:lnTo>
                    <a:pt x="635268" y="207419"/>
                  </a:lnTo>
                  <a:lnTo>
                    <a:pt x="635506" y="208167"/>
                  </a:lnTo>
                  <a:lnTo>
                    <a:pt x="635653" y="208885"/>
                  </a:lnTo>
                  <a:lnTo>
                    <a:pt x="635590" y="209598"/>
                  </a:lnTo>
                  <a:lnTo>
                    <a:pt x="635359" y="210258"/>
                  </a:lnTo>
                  <a:lnTo>
                    <a:pt x="635482" y="210872"/>
                  </a:lnTo>
                  <a:lnTo>
                    <a:pt x="635693" y="211369"/>
                  </a:lnTo>
                  <a:lnTo>
                    <a:pt x="635648" y="212687"/>
                  </a:lnTo>
                  <a:lnTo>
                    <a:pt x="635690" y="212855"/>
                  </a:lnTo>
                  <a:lnTo>
                    <a:pt x="636276" y="213746"/>
                  </a:lnTo>
                  <a:lnTo>
                    <a:pt x="637299" y="215753"/>
                  </a:lnTo>
                  <a:lnTo>
                    <a:pt x="637834" y="217221"/>
                  </a:lnTo>
                  <a:lnTo>
                    <a:pt x="638292" y="217832"/>
                  </a:lnTo>
                  <a:lnTo>
                    <a:pt x="638661" y="218042"/>
                  </a:lnTo>
                  <a:lnTo>
                    <a:pt x="639788" y="218104"/>
                  </a:lnTo>
                  <a:lnTo>
                    <a:pt x="640235" y="218324"/>
                  </a:lnTo>
                  <a:lnTo>
                    <a:pt x="640451" y="218529"/>
                  </a:lnTo>
                  <a:lnTo>
                    <a:pt x="641108" y="218833"/>
                  </a:lnTo>
                  <a:lnTo>
                    <a:pt x="642113" y="219022"/>
                  </a:lnTo>
                  <a:lnTo>
                    <a:pt x="642512" y="218987"/>
                  </a:lnTo>
                  <a:lnTo>
                    <a:pt x="643289" y="218612"/>
                  </a:lnTo>
                  <a:lnTo>
                    <a:pt x="644678" y="217774"/>
                  </a:lnTo>
                  <a:lnTo>
                    <a:pt x="645107" y="217325"/>
                  </a:lnTo>
                  <a:lnTo>
                    <a:pt x="645338" y="217201"/>
                  </a:lnTo>
                  <a:lnTo>
                    <a:pt x="646212" y="217247"/>
                  </a:lnTo>
                  <a:lnTo>
                    <a:pt x="646687" y="217558"/>
                  </a:lnTo>
                  <a:lnTo>
                    <a:pt x="647037" y="217698"/>
                  </a:lnTo>
                  <a:lnTo>
                    <a:pt x="648630" y="218003"/>
                  </a:lnTo>
                  <a:lnTo>
                    <a:pt x="649161" y="218238"/>
                  </a:lnTo>
                  <a:lnTo>
                    <a:pt x="649401" y="218495"/>
                  </a:lnTo>
                  <a:lnTo>
                    <a:pt x="651209" y="220948"/>
                  </a:lnTo>
                  <a:lnTo>
                    <a:pt x="652157" y="222426"/>
                  </a:lnTo>
                  <a:lnTo>
                    <a:pt x="652721" y="223416"/>
                  </a:lnTo>
                  <a:lnTo>
                    <a:pt x="653180" y="224814"/>
                  </a:lnTo>
                  <a:lnTo>
                    <a:pt x="653617" y="225567"/>
                  </a:lnTo>
                  <a:lnTo>
                    <a:pt x="654100" y="225997"/>
                  </a:lnTo>
                  <a:lnTo>
                    <a:pt x="654994" y="226515"/>
                  </a:lnTo>
                  <a:lnTo>
                    <a:pt x="655811" y="226869"/>
                  </a:lnTo>
                  <a:lnTo>
                    <a:pt x="657085" y="227610"/>
                  </a:lnTo>
                  <a:lnTo>
                    <a:pt x="658271" y="228144"/>
                  </a:lnTo>
                  <a:lnTo>
                    <a:pt x="658861" y="228192"/>
                  </a:lnTo>
                  <a:lnTo>
                    <a:pt x="659629" y="228073"/>
                  </a:lnTo>
                  <a:lnTo>
                    <a:pt x="660226" y="228241"/>
                  </a:lnTo>
                  <a:lnTo>
                    <a:pt x="660812" y="228502"/>
                  </a:lnTo>
                  <a:lnTo>
                    <a:pt x="661688" y="228994"/>
                  </a:lnTo>
                  <a:lnTo>
                    <a:pt x="663411" y="230136"/>
                  </a:lnTo>
                  <a:lnTo>
                    <a:pt x="663957" y="230684"/>
                  </a:lnTo>
                  <a:lnTo>
                    <a:pt x="664634" y="231438"/>
                  </a:lnTo>
                  <a:lnTo>
                    <a:pt x="665326" y="232352"/>
                  </a:lnTo>
                  <a:lnTo>
                    <a:pt x="665975" y="233356"/>
                  </a:lnTo>
                  <a:lnTo>
                    <a:pt x="667076" y="234732"/>
                  </a:lnTo>
                  <a:lnTo>
                    <a:pt x="667844" y="235797"/>
                  </a:lnTo>
                  <a:lnTo>
                    <a:pt x="668652" y="236244"/>
                  </a:lnTo>
                  <a:lnTo>
                    <a:pt x="670170" y="236572"/>
                  </a:lnTo>
                  <a:lnTo>
                    <a:pt x="670757" y="236878"/>
                  </a:lnTo>
                  <a:lnTo>
                    <a:pt x="673718" y="237506"/>
                  </a:lnTo>
                  <a:lnTo>
                    <a:pt x="675537" y="238243"/>
                  </a:lnTo>
                  <a:lnTo>
                    <a:pt x="676830" y="238841"/>
                  </a:lnTo>
                  <a:lnTo>
                    <a:pt x="676966" y="238941"/>
                  </a:lnTo>
                  <a:lnTo>
                    <a:pt x="677594" y="239814"/>
                  </a:lnTo>
                  <a:lnTo>
                    <a:pt x="678599" y="240894"/>
                  </a:lnTo>
                  <a:lnTo>
                    <a:pt x="679347" y="242146"/>
                  </a:lnTo>
                  <a:lnTo>
                    <a:pt x="679586" y="242495"/>
                  </a:lnTo>
                  <a:lnTo>
                    <a:pt x="679782" y="242673"/>
                  </a:lnTo>
                  <a:lnTo>
                    <a:pt x="680134" y="242871"/>
                  </a:lnTo>
                  <a:lnTo>
                    <a:pt x="681044" y="242988"/>
                  </a:lnTo>
                  <a:lnTo>
                    <a:pt x="681919" y="243282"/>
                  </a:lnTo>
                  <a:lnTo>
                    <a:pt x="682402" y="243629"/>
                  </a:lnTo>
                  <a:lnTo>
                    <a:pt x="684159" y="245291"/>
                  </a:lnTo>
                  <a:lnTo>
                    <a:pt x="684326" y="245583"/>
                  </a:lnTo>
                  <a:lnTo>
                    <a:pt x="684483" y="246241"/>
                  </a:lnTo>
                  <a:lnTo>
                    <a:pt x="684512" y="246811"/>
                  </a:lnTo>
                  <a:lnTo>
                    <a:pt x="684437" y="247286"/>
                  </a:lnTo>
                  <a:lnTo>
                    <a:pt x="684344" y="247539"/>
                  </a:lnTo>
                  <a:lnTo>
                    <a:pt x="683093" y="249421"/>
                  </a:lnTo>
                  <a:lnTo>
                    <a:pt x="682872" y="249599"/>
                  </a:lnTo>
                  <a:lnTo>
                    <a:pt x="682552" y="249711"/>
                  </a:lnTo>
                  <a:lnTo>
                    <a:pt x="681511" y="249901"/>
                  </a:lnTo>
                  <a:lnTo>
                    <a:pt x="681146" y="250096"/>
                  </a:lnTo>
                  <a:lnTo>
                    <a:pt x="680767" y="250420"/>
                  </a:lnTo>
                  <a:lnTo>
                    <a:pt x="680170" y="251088"/>
                  </a:lnTo>
                  <a:lnTo>
                    <a:pt x="679099" y="252627"/>
                  </a:lnTo>
                  <a:lnTo>
                    <a:pt x="678791" y="252782"/>
                  </a:lnTo>
                  <a:lnTo>
                    <a:pt x="678395" y="252867"/>
                  </a:lnTo>
                  <a:lnTo>
                    <a:pt x="677013" y="252855"/>
                  </a:lnTo>
                  <a:lnTo>
                    <a:pt x="675536" y="252608"/>
                  </a:lnTo>
                  <a:lnTo>
                    <a:pt x="675129" y="252606"/>
                  </a:lnTo>
                  <a:lnTo>
                    <a:pt x="674839" y="252695"/>
                  </a:lnTo>
                  <a:lnTo>
                    <a:pt x="674509" y="252900"/>
                  </a:lnTo>
                  <a:lnTo>
                    <a:pt x="674218" y="253399"/>
                  </a:lnTo>
                  <a:lnTo>
                    <a:pt x="674077" y="253982"/>
                  </a:lnTo>
                  <a:lnTo>
                    <a:pt x="673909" y="255330"/>
                  </a:lnTo>
                  <a:lnTo>
                    <a:pt x="673942" y="256506"/>
                  </a:lnTo>
                  <a:lnTo>
                    <a:pt x="673735" y="257014"/>
                  </a:lnTo>
                  <a:lnTo>
                    <a:pt x="673262" y="257620"/>
                  </a:lnTo>
                  <a:lnTo>
                    <a:pt x="672525" y="258233"/>
                  </a:lnTo>
                  <a:lnTo>
                    <a:pt x="672231" y="258581"/>
                  </a:lnTo>
                  <a:lnTo>
                    <a:pt x="672067" y="258896"/>
                  </a:lnTo>
                  <a:lnTo>
                    <a:pt x="671973" y="259299"/>
                  </a:lnTo>
                  <a:lnTo>
                    <a:pt x="671939" y="259900"/>
                  </a:lnTo>
                  <a:lnTo>
                    <a:pt x="671863" y="260101"/>
                  </a:lnTo>
                  <a:lnTo>
                    <a:pt x="671601" y="260395"/>
                  </a:lnTo>
                  <a:lnTo>
                    <a:pt x="669937" y="261334"/>
                  </a:lnTo>
                  <a:lnTo>
                    <a:pt x="669218" y="261972"/>
                  </a:lnTo>
                  <a:lnTo>
                    <a:pt x="667110" y="263356"/>
                  </a:lnTo>
                  <a:lnTo>
                    <a:pt x="666804" y="263479"/>
                  </a:lnTo>
                  <a:lnTo>
                    <a:pt x="665791" y="263553"/>
                  </a:lnTo>
                  <a:lnTo>
                    <a:pt x="665315" y="263735"/>
                  </a:lnTo>
                  <a:lnTo>
                    <a:pt x="664646" y="264253"/>
                  </a:lnTo>
                  <a:lnTo>
                    <a:pt x="663504" y="265331"/>
                  </a:lnTo>
                  <a:lnTo>
                    <a:pt x="660722" y="268235"/>
                  </a:lnTo>
                  <a:lnTo>
                    <a:pt x="659935" y="269344"/>
                  </a:lnTo>
                  <a:lnTo>
                    <a:pt x="659475" y="270279"/>
                  </a:lnTo>
                  <a:lnTo>
                    <a:pt x="658023" y="272801"/>
                  </a:lnTo>
                  <a:lnTo>
                    <a:pt x="657738" y="273146"/>
                  </a:lnTo>
                  <a:lnTo>
                    <a:pt x="657323" y="273523"/>
                  </a:lnTo>
                  <a:lnTo>
                    <a:pt x="655889" y="274483"/>
                  </a:lnTo>
                  <a:lnTo>
                    <a:pt x="654959" y="275105"/>
                  </a:lnTo>
                  <a:lnTo>
                    <a:pt x="654266" y="275901"/>
                  </a:lnTo>
                  <a:lnTo>
                    <a:pt x="653965" y="276644"/>
                  </a:lnTo>
                  <a:lnTo>
                    <a:pt x="653545" y="278571"/>
                  </a:lnTo>
                  <a:lnTo>
                    <a:pt x="653470" y="278725"/>
                  </a:lnTo>
                  <a:lnTo>
                    <a:pt x="652552" y="280626"/>
                  </a:lnTo>
                  <a:lnTo>
                    <a:pt x="650933" y="281852"/>
                  </a:lnTo>
                  <a:lnTo>
                    <a:pt x="650405" y="282106"/>
                  </a:lnTo>
                  <a:lnTo>
                    <a:pt x="648979" y="283086"/>
                  </a:lnTo>
                  <a:lnTo>
                    <a:pt x="647942" y="284089"/>
                  </a:lnTo>
                  <a:lnTo>
                    <a:pt x="647254" y="284914"/>
                  </a:lnTo>
                  <a:lnTo>
                    <a:pt x="646990" y="285344"/>
                  </a:lnTo>
                  <a:lnTo>
                    <a:pt x="646773" y="286051"/>
                  </a:lnTo>
                  <a:lnTo>
                    <a:pt x="646793" y="287153"/>
                  </a:lnTo>
                  <a:lnTo>
                    <a:pt x="647222" y="289048"/>
                  </a:lnTo>
                  <a:lnTo>
                    <a:pt x="647578" y="289960"/>
                  </a:lnTo>
                  <a:lnTo>
                    <a:pt x="648022" y="290713"/>
                  </a:lnTo>
                  <a:lnTo>
                    <a:pt x="648482" y="291295"/>
                  </a:lnTo>
                  <a:lnTo>
                    <a:pt x="648908" y="291977"/>
                  </a:lnTo>
                  <a:lnTo>
                    <a:pt x="649006" y="293712"/>
                  </a:lnTo>
                  <a:lnTo>
                    <a:pt x="648865" y="294355"/>
                  </a:lnTo>
                  <a:lnTo>
                    <a:pt x="648407" y="295683"/>
                  </a:lnTo>
                  <a:lnTo>
                    <a:pt x="648231" y="296000"/>
                  </a:lnTo>
                  <a:lnTo>
                    <a:pt x="647981" y="296396"/>
                  </a:lnTo>
                  <a:lnTo>
                    <a:pt x="647455" y="296755"/>
                  </a:lnTo>
                  <a:lnTo>
                    <a:pt x="643947" y="297739"/>
                  </a:lnTo>
                  <a:lnTo>
                    <a:pt x="643304" y="298097"/>
                  </a:lnTo>
                  <a:lnTo>
                    <a:pt x="642779" y="298789"/>
                  </a:lnTo>
                  <a:lnTo>
                    <a:pt x="641480" y="300827"/>
                  </a:lnTo>
                  <a:lnTo>
                    <a:pt x="640534" y="301760"/>
                  </a:lnTo>
                  <a:lnTo>
                    <a:pt x="639161" y="302785"/>
                  </a:lnTo>
                  <a:lnTo>
                    <a:pt x="638313" y="303302"/>
                  </a:lnTo>
                  <a:lnTo>
                    <a:pt x="635461" y="304794"/>
                  </a:lnTo>
                  <a:lnTo>
                    <a:pt x="633052" y="305493"/>
                  </a:lnTo>
                  <a:lnTo>
                    <a:pt x="631218" y="305737"/>
                  </a:lnTo>
                  <a:lnTo>
                    <a:pt x="629747" y="306157"/>
                  </a:lnTo>
                  <a:lnTo>
                    <a:pt x="628987" y="306467"/>
                  </a:lnTo>
                  <a:lnTo>
                    <a:pt x="627850" y="307194"/>
                  </a:lnTo>
                  <a:lnTo>
                    <a:pt x="626684" y="308417"/>
                  </a:lnTo>
                  <a:lnTo>
                    <a:pt x="625210" y="310647"/>
                  </a:lnTo>
                  <a:lnTo>
                    <a:pt x="623596" y="312911"/>
                  </a:lnTo>
                  <a:lnTo>
                    <a:pt x="622425" y="314383"/>
                  </a:lnTo>
                  <a:lnTo>
                    <a:pt x="621381" y="315488"/>
                  </a:lnTo>
                  <a:lnTo>
                    <a:pt x="619702" y="314795"/>
                  </a:lnTo>
                  <a:lnTo>
                    <a:pt x="616495" y="313899"/>
                  </a:lnTo>
                  <a:lnTo>
                    <a:pt x="615320" y="313657"/>
                  </a:lnTo>
                  <a:lnTo>
                    <a:pt x="613172" y="313380"/>
                  </a:lnTo>
                  <a:lnTo>
                    <a:pt x="611095" y="313252"/>
                  </a:lnTo>
                  <a:lnTo>
                    <a:pt x="608841" y="313348"/>
                  </a:lnTo>
                  <a:lnTo>
                    <a:pt x="606483" y="313636"/>
                  </a:lnTo>
                  <a:lnTo>
                    <a:pt x="603044" y="314354"/>
                  </a:lnTo>
                  <a:lnTo>
                    <a:pt x="602031" y="314673"/>
                  </a:lnTo>
                  <a:lnTo>
                    <a:pt x="600553" y="315195"/>
                  </a:lnTo>
                  <a:lnTo>
                    <a:pt x="600335" y="315294"/>
                  </a:lnTo>
                  <a:lnTo>
                    <a:pt x="598087" y="316318"/>
                  </a:lnTo>
                  <a:lnTo>
                    <a:pt x="596306" y="317332"/>
                  </a:lnTo>
                  <a:lnTo>
                    <a:pt x="595621" y="317771"/>
                  </a:lnTo>
                  <a:lnTo>
                    <a:pt x="593534" y="319369"/>
                  </a:lnTo>
                  <a:lnTo>
                    <a:pt x="591342" y="321429"/>
                  </a:lnTo>
                  <a:lnTo>
                    <a:pt x="589965" y="323042"/>
                  </a:lnTo>
                  <a:lnTo>
                    <a:pt x="588602" y="324978"/>
                  </a:lnTo>
                  <a:lnTo>
                    <a:pt x="587768" y="326371"/>
                  </a:lnTo>
                  <a:lnTo>
                    <a:pt x="587020" y="327818"/>
                  </a:lnTo>
                  <a:lnTo>
                    <a:pt x="586425" y="329159"/>
                  </a:lnTo>
                  <a:lnTo>
                    <a:pt x="585826" y="330851"/>
                  </a:lnTo>
                  <a:lnTo>
                    <a:pt x="585385" y="332532"/>
                  </a:lnTo>
                  <a:lnTo>
                    <a:pt x="585083" y="334031"/>
                  </a:lnTo>
                  <a:lnTo>
                    <a:pt x="584810" y="336516"/>
                  </a:lnTo>
                  <a:lnTo>
                    <a:pt x="583184" y="336910"/>
                  </a:lnTo>
                  <a:lnTo>
                    <a:pt x="581950" y="337199"/>
                  </a:lnTo>
                  <a:lnTo>
                    <a:pt x="580796" y="337475"/>
                  </a:lnTo>
                  <a:lnTo>
                    <a:pt x="580593" y="337525"/>
                  </a:lnTo>
                  <a:lnTo>
                    <a:pt x="560087" y="342518"/>
                  </a:lnTo>
                  <a:lnTo>
                    <a:pt x="558491" y="342849"/>
                  </a:lnTo>
                  <a:lnTo>
                    <a:pt x="556894" y="343245"/>
                  </a:lnTo>
                  <a:lnTo>
                    <a:pt x="545039" y="346120"/>
                  </a:lnTo>
                  <a:lnTo>
                    <a:pt x="534301" y="348710"/>
                  </a:lnTo>
                  <a:lnTo>
                    <a:pt x="533620" y="348871"/>
                  </a:lnTo>
                  <a:lnTo>
                    <a:pt x="518098" y="352536"/>
                  </a:lnTo>
                  <a:lnTo>
                    <a:pt x="516451" y="352939"/>
                  </a:lnTo>
                  <a:lnTo>
                    <a:pt x="513898" y="353538"/>
                  </a:lnTo>
                  <a:lnTo>
                    <a:pt x="505850" y="355409"/>
                  </a:lnTo>
                  <a:lnTo>
                    <a:pt x="503077" y="356058"/>
                  </a:lnTo>
                  <a:lnTo>
                    <a:pt x="497324" y="357415"/>
                  </a:lnTo>
                  <a:lnTo>
                    <a:pt x="481637" y="361070"/>
                  </a:lnTo>
                  <a:lnTo>
                    <a:pt x="481230" y="361164"/>
                  </a:lnTo>
                  <a:lnTo>
                    <a:pt x="473365" y="363024"/>
                  </a:lnTo>
                  <a:lnTo>
                    <a:pt x="471246" y="363542"/>
                  </a:lnTo>
                  <a:lnTo>
                    <a:pt x="470934" y="363598"/>
                  </a:lnTo>
                  <a:lnTo>
                    <a:pt x="462032" y="365687"/>
                  </a:lnTo>
                  <a:lnTo>
                    <a:pt x="461209" y="365875"/>
                  </a:lnTo>
                  <a:lnTo>
                    <a:pt x="456898" y="366816"/>
                  </a:lnTo>
                  <a:lnTo>
                    <a:pt x="450944" y="368310"/>
                  </a:lnTo>
                  <a:lnTo>
                    <a:pt x="450033" y="368513"/>
                  </a:lnTo>
                  <a:lnTo>
                    <a:pt x="444743" y="369690"/>
                  </a:lnTo>
                  <a:lnTo>
                    <a:pt x="443440" y="369971"/>
                  </a:lnTo>
                  <a:lnTo>
                    <a:pt x="426027" y="373921"/>
                  </a:lnTo>
                  <a:lnTo>
                    <a:pt x="423498" y="374489"/>
                  </a:lnTo>
                  <a:lnTo>
                    <a:pt x="423112" y="374576"/>
                  </a:lnTo>
                  <a:lnTo>
                    <a:pt x="399286" y="379894"/>
                  </a:lnTo>
                  <a:lnTo>
                    <a:pt x="398200" y="380135"/>
                  </a:lnTo>
                  <a:lnTo>
                    <a:pt x="391107" y="381684"/>
                  </a:lnTo>
                  <a:lnTo>
                    <a:pt x="390955" y="381722"/>
                  </a:lnTo>
                  <a:lnTo>
                    <a:pt x="375759" y="384972"/>
                  </a:lnTo>
                  <a:lnTo>
                    <a:pt x="375506" y="385018"/>
                  </a:lnTo>
                  <a:lnTo>
                    <a:pt x="370029" y="386211"/>
                  </a:lnTo>
                  <a:lnTo>
                    <a:pt x="369084" y="386387"/>
                  </a:lnTo>
                  <a:lnTo>
                    <a:pt x="367911" y="386627"/>
                  </a:lnTo>
                  <a:lnTo>
                    <a:pt x="365110" y="387215"/>
                  </a:lnTo>
                  <a:lnTo>
                    <a:pt x="353356" y="389643"/>
                  </a:lnTo>
                  <a:lnTo>
                    <a:pt x="331365" y="394373"/>
                  </a:lnTo>
                  <a:lnTo>
                    <a:pt x="331141" y="394423"/>
                  </a:lnTo>
                  <a:lnTo>
                    <a:pt x="328586" y="394968"/>
                  </a:lnTo>
                  <a:lnTo>
                    <a:pt x="317087" y="397409"/>
                  </a:lnTo>
                  <a:lnTo>
                    <a:pt x="316912" y="397431"/>
                  </a:lnTo>
                  <a:lnTo>
                    <a:pt x="312945" y="398278"/>
                  </a:lnTo>
                  <a:lnTo>
                    <a:pt x="312640" y="398345"/>
                  </a:lnTo>
                  <a:lnTo>
                    <a:pt x="309770" y="398935"/>
                  </a:lnTo>
                  <a:lnTo>
                    <a:pt x="302946" y="400368"/>
                  </a:lnTo>
                  <a:lnTo>
                    <a:pt x="302246" y="400551"/>
                  </a:lnTo>
                  <a:lnTo>
                    <a:pt x="301870" y="400622"/>
                  </a:lnTo>
                  <a:lnTo>
                    <a:pt x="301619" y="400671"/>
                  </a:lnTo>
                  <a:lnTo>
                    <a:pt x="297447" y="401555"/>
                  </a:lnTo>
                  <a:lnTo>
                    <a:pt x="290995" y="402918"/>
                  </a:lnTo>
                  <a:lnTo>
                    <a:pt x="288485" y="403386"/>
                  </a:lnTo>
                  <a:lnTo>
                    <a:pt x="280058" y="405207"/>
                  </a:lnTo>
                  <a:lnTo>
                    <a:pt x="279083" y="405354"/>
                  </a:lnTo>
                  <a:lnTo>
                    <a:pt x="275831" y="406079"/>
                  </a:lnTo>
                  <a:lnTo>
                    <a:pt x="259478" y="409399"/>
                  </a:lnTo>
                  <a:lnTo>
                    <a:pt x="250099" y="411349"/>
                  </a:lnTo>
                  <a:lnTo>
                    <a:pt x="236497" y="414158"/>
                  </a:lnTo>
                  <a:lnTo>
                    <a:pt x="223827" y="416719"/>
                  </a:lnTo>
                  <a:lnTo>
                    <a:pt x="185427" y="424639"/>
                  </a:lnTo>
                  <a:lnTo>
                    <a:pt x="176100" y="426539"/>
                  </a:lnTo>
                  <a:lnTo>
                    <a:pt x="168146" y="428150"/>
                  </a:lnTo>
                  <a:lnTo>
                    <a:pt x="161507" y="429395"/>
                  </a:lnTo>
                  <a:lnTo>
                    <a:pt x="161238" y="429434"/>
                  </a:lnTo>
                  <a:lnTo>
                    <a:pt x="144259" y="432811"/>
                  </a:lnTo>
                  <a:lnTo>
                    <a:pt x="134344" y="434737"/>
                  </a:lnTo>
                  <a:lnTo>
                    <a:pt x="127342" y="436057"/>
                  </a:lnTo>
                  <a:lnTo>
                    <a:pt x="113396" y="438671"/>
                  </a:lnTo>
                  <a:lnTo>
                    <a:pt x="109591" y="439380"/>
                  </a:lnTo>
                  <a:lnTo>
                    <a:pt x="83656" y="444285"/>
                  </a:lnTo>
                  <a:lnTo>
                    <a:pt x="71221" y="446617"/>
                  </a:lnTo>
                  <a:lnTo>
                    <a:pt x="60329" y="448603"/>
                  </a:lnTo>
                  <a:lnTo>
                    <a:pt x="58055" y="436339"/>
                  </a:lnTo>
                  <a:lnTo>
                    <a:pt x="55848" y="424062"/>
                  </a:lnTo>
                  <a:lnTo>
                    <a:pt x="54579" y="417413"/>
                  </a:lnTo>
                  <a:lnTo>
                    <a:pt x="54534" y="417089"/>
                  </a:lnTo>
                  <a:lnTo>
                    <a:pt x="54061" y="414564"/>
                  </a:lnTo>
                  <a:lnTo>
                    <a:pt x="53984" y="414167"/>
                  </a:lnTo>
                  <a:lnTo>
                    <a:pt x="53902" y="413729"/>
                  </a:lnTo>
                  <a:lnTo>
                    <a:pt x="53877" y="413590"/>
                  </a:lnTo>
                  <a:lnTo>
                    <a:pt x="52470" y="405915"/>
                  </a:lnTo>
                  <a:lnTo>
                    <a:pt x="50862" y="397145"/>
                  </a:lnTo>
                  <a:lnTo>
                    <a:pt x="50839" y="396987"/>
                  </a:lnTo>
                  <a:lnTo>
                    <a:pt x="48642" y="385184"/>
                  </a:lnTo>
                  <a:lnTo>
                    <a:pt x="48297" y="383288"/>
                  </a:lnTo>
                  <a:lnTo>
                    <a:pt x="43773" y="358782"/>
                  </a:lnTo>
                  <a:lnTo>
                    <a:pt x="43197" y="355017"/>
                  </a:lnTo>
                  <a:lnTo>
                    <a:pt x="42350" y="350433"/>
                  </a:lnTo>
                  <a:lnTo>
                    <a:pt x="40703" y="341334"/>
                  </a:lnTo>
                  <a:lnTo>
                    <a:pt x="40261" y="339740"/>
                  </a:lnTo>
                  <a:lnTo>
                    <a:pt x="40161" y="339205"/>
                  </a:lnTo>
                  <a:lnTo>
                    <a:pt x="39070" y="333336"/>
                  </a:lnTo>
                  <a:lnTo>
                    <a:pt x="37136" y="322880"/>
                  </a:lnTo>
                  <a:lnTo>
                    <a:pt x="36440" y="319083"/>
                  </a:lnTo>
                  <a:lnTo>
                    <a:pt x="35846" y="315838"/>
                  </a:lnTo>
                  <a:lnTo>
                    <a:pt x="31734" y="293621"/>
                  </a:lnTo>
                  <a:lnTo>
                    <a:pt x="31503" y="292328"/>
                  </a:lnTo>
                  <a:lnTo>
                    <a:pt x="30212" y="285391"/>
                  </a:lnTo>
                  <a:lnTo>
                    <a:pt x="30194" y="285257"/>
                  </a:lnTo>
                  <a:lnTo>
                    <a:pt x="30160" y="285074"/>
                  </a:lnTo>
                  <a:lnTo>
                    <a:pt x="29461" y="281280"/>
                  </a:lnTo>
                  <a:lnTo>
                    <a:pt x="28754" y="277935"/>
                  </a:lnTo>
                  <a:lnTo>
                    <a:pt x="28706" y="27769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653664" y="4244888"/>
              <a:ext cx="73183" cy="115380"/>
            </a:xfrm>
            <a:custGeom>
              <a:avLst/>
              <a:pathLst>
                <a:path w="73183" h="115380">
                  <a:moveTo>
                    <a:pt x="21903" y="114070"/>
                  </a:moveTo>
                  <a:lnTo>
                    <a:pt x="21922" y="113507"/>
                  </a:lnTo>
                  <a:lnTo>
                    <a:pt x="23630" y="110893"/>
                  </a:lnTo>
                  <a:lnTo>
                    <a:pt x="24194" y="109118"/>
                  </a:lnTo>
                  <a:lnTo>
                    <a:pt x="23134" y="107987"/>
                  </a:lnTo>
                  <a:lnTo>
                    <a:pt x="22549" y="106686"/>
                  </a:lnTo>
                  <a:lnTo>
                    <a:pt x="22893" y="105456"/>
                  </a:lnTo>
                  <a:lnTo>
                    <a:pt x="22137" y="103586"/>
                  </a:lnTo>
                  <a:lnTo>
                    <a:pt x="20772" y="102323"/>
                  </a:lnTo>
                  <a:lnTo>
                    <a:pt x="20198" y="100885"/>
                  </a:lnTo>
                  <a:lnTo>
                    <a:pt x="20128" y="100288"/>
                  </a:lnTo>
                  <a:lnTo>
                    <a:pt x="20343" y="99878"/>
                  </a:lnTo>
                  <a:lnTo>
                    <a:pt x="22282" y="98165"/>
                  </a:lnTo>
                  <a:lnTo>
                    <a:pt x="24590" y="97934"/>
                  </a:lnTo>
                  <a:lnTo>
                    <a:pt x="18024" y="72211"/>
                  </a:lnTo>
                  <a:lnTo>
                    <a:pt x="16428" y="66081"/>
                  </a:lnTo>
                  <a:lnTo>
                    <a:pt x="15832" y="63789"/>
                  </a:lnTo>
                  <a:lnTo>
                    <a:pt x="12709" y="54158"/>
                  </a:lnTo>
                  <a:lnTo>
                    <a:pt x="10681" y="47765"/>
                  </a:lnTo>
                  <a:lnTo>
                    <a:pt x="8985" y="42627"/>
                  </a:lnTo>
                  <a:lnTo>
                    <a:pt x="8914" y="42391"/>
                  </a:lnTo>
                  <a:lnTo>
                    <a:pt x="7469" y="37986"/>
                  </a:lnTo>
                  <a:lnTo>
                    <a:pt x="7429" y="37850"/>
                  </a:lnTo>
                  <a:lnTo>
                    <a:pt x="3140" y="24640"/>
                  </a:lnTo>
                  <a:lnTo>
                    <a:pt x="0" y="14410"/>
                  </a:lnTo>
                  <a:lnTo>
                    <a:pt x="3410" y="13155"/>
                  </a:lnTo>
                  <a:lnTo>
                    <a:pt x="19982" y="7723"/>
                  </a:lnTo>
                  <a:lnTo>
                    <a:pt x="23023" y="6723"/>
                  </a:lnTo>
                  <a:lnTo>
                    <a:pt x="24841" y="6149"/>
                  </a:lnTo>
                  <a:lnTo>
                    <a:pt x="28171" y="5048"/>
                  </a:lnTo>
                  <a:lnTo>
                    <a:pt x="30950" y="3904"/>
                  </a:lnTo>
                  <a:lnTo>
                    <a:pt x="31121" y="3850"/>
                  </a:lnTo>
                  <a:lnTo>
                    <a:pt x="35298" y="2529"/>
                  </a:lnTo>
                  <a:lnTo>
                    <a:pt x="43276" y="0"/>
                  </a:lnTo>
                  <a:lnTo>
                    <a:pt x="44685" y="4759"/>
                  </a:lnTo>
                  <a:lnTo>
                    <a:pt x="45453" y="7355"/>
                  </a:lnTo>
                  <a:lnTo>
                    <a:pt x="45543" y="7620"/>
                  </a:lnTo>
                  <a:lnTo>
                    <a:pt x="47280" y="13571"/>
                  </a:lnTo>
                  <a:lnTo>
                    <a:pt x="48519" y="17734"/>
                  </a:lnTo>
                  <a:lnTo>
                    <a:pt x="49019" y="17462"/>
                  </a:lnTo>
                  <a:lnTo>
                    <a:pt x="49296" y="17318"/>
                  </a:lnTo>
                  <a:lnTo>
                    <a:pt x="49581" y="17202"/>
                  </a:lnTo>
                  <a:lnTo>
                    <a:pt x="50207" y="16893"/>
                  </a:lnTo>
                  <a:lnTo>
                    <a:pt x="50429" y="16796"/>
                  </a:lnTo>
                  <a:lnTo>
                    <a:pt x="51209" y="16426"/>
                  </a:lnTo>
                  <a:lnTo>
                    <a:pt x="51410" y="16335"/>
                  </a:lnTo>
                  <a:lnTo>
                    <a:pt x="52805" y="15658"/>
                  </a:lnTo>
                  <a:lnTo>
                    <a:pt x="52952" y="16383"/>
                  </a:lnTo>
                  <a:lnTo>
                    <a:pt x="53291" y="18094"/>
                  </a:lnTo>
                  <a:lnTo>
                    <a:pt x="54816" y="20605"/>
                  </a:lnTo>
                  <a:lnTo>
                    <a:pt x="54692" y="23330"/>
                  </a:lnTo>
                  <a:lnTo>
                    <a:pt x="54781" y="23473"/>
                  </a:lnTo>
                  <a:lnTo>
                    <a:pt x="55817" y="24424"/>
                  </a:lnTo>
                  <a:lnTo>
                    <a:pt x="55642" y="24753"/>
                  </a:lnTo>
                  <a:lnTo>
                    <a:pt x="55503" y="25055"/>
                  </a:lnTo>
                  <a:lnTo>
                    <a:pt x="55116" y="25785"/>
                  </a:lnTo>
                  <a:lnTo>
                    <a:pt x="55081" y="26549"/>
                  </a:lnTo>
                  <a:lnTo>
                    <a:pt x="56574" y="28378"/>
                  </a:lnTo>
                  <a:lnTo>
                    <a:pt x="56607" y="28644"/>
                  </a:lnTo>
                  <a:lnTo>
                    <a:pt x="56696" y="28940"/>
                  </a:lnTo>
                  <a:lnTo>
                    <a:pt x="56715" y="29580"/>
                  </a:lnTo>
                  <a:lnTo>
                    <a:pt x="56805" y="29845"/>
                  </a:lnTo>
                  <a:lnTo>
                    <a:pt x="57036" y="30083"/>
                  </a:lnTo>
                  <a:lnTo>
                    <a:pt x="57467" y="30185"/>
                  </a:lnTo>
                  <a:lnTo>
                    <a:pt x="57679" y="30168"/>
                  </a:lnTo>
                  <a:lnTo>
                    <a:pt x="57950" y="30426"/>
                  </a:lnTo>
                  <a:lnTo>
                    <a:pt x="58485" y="31111"/>
                  </a:lnTo>
                  <a:lnTo>
                    <a:pt x="58652" y="31707"/>
                  </a:lnTo>
                  <a:lnTo>
                    <a:pt x="58897" y="31956"/>
                  </a:lnTo>
                  <a:lnTo>
                    <a:pt x="60143" y="32261"/>
                  </a:lnTo>
                  <a:lnTo>
                    <a:pt x="67064" y="33850"/>
                  </a:lnTo>
                  <a:lnTo>
                    <a:pt x="72529" y="38469"/>
                  </a:lnTo>
                  <a:lnTo>
                    <a:pt x="72671" y="38596"/>
                  </a:lnTo>
                  <a:lnTo>
                    <a:pt x="72559" y="39398"/>
                  </a:lnTo>
                  <a:lnTo>
                    <a:pt x="71509" y="40904"/>
                  </a:lnTo>
                  <a:lnTo>
                    <a:pt x="71175" y="41449"/>
                  </a:lnTo>
                  <a:lnTo>
                    <a:pt x="72542" y="43071"/>
                  </a:lnTo>
                  <a:lnTo>
                    <a:pt x="73183" y="44339"/>
                  </a:lnTo>
                  <a:lnTo>
                    <a:pt x="72740" y="45230"/>
                  </a:lnTo>
                  <a:lnTo>
                    <a:pt x="71772" y="46535"/>
                  </a:lnTo>
                  <a:lnTo>
                    <a:pt x="72124" y="48203"/>
                  </a:lnTo>
                  <a:lnTo>
                    <a:pt x="70998" y="49172"/>
                  </a:lnTo>
                  <a:lnTo>
                    <a:pt x="70838" y="49711"/>
                  </a:lnTo>
                  <a:lnTo>
                    <a:pt x="70676" y="50253"/>
                  </a:lnTo>
                  <a:lnTo>
                    <a:pt x="69417" y="50888"/>
                  </a:lnTo>
                  <a:lnTo>
                    <a:pt x="68031" y="49943"/>
                  </a:lnTo>
                  <a:lnTo>
                    <a:pt x="67430" y="49533"/>
                  </a:lnTo>
                  <a:lnTo>
                    <a:pt x="67176" y="49540"/>
                  </a:lnTo>
                  <a:lnTo>
                    <a:pt x="66726" y="48935"/>
                  </a:lnTo>
                  <a:lnTo>
                    <a:pt x="65730" y="46500"/>
                  </a:lnTo>
                  <a:lnTo>
                    <a:pt x="65708" y="45097"/>
                  </a:lnTo>
                  <a:lnTo>
                    <a:pt x="66106" y="45013"/>
                  </a:lnTo>
                  <a:lnTo>
                    <a:pt x="66429" y="43867"/>
                  </a:lnTo>
                  <a:lnTo>
                    <a:pt x="66026" y="41788"/>
                  </a:lnTo>
                  <a:lnTo>
                    <a:pt x="63825" y="39987"/>
                  </a:lnTo>
                  <a:lnTo>
                    <a:pt x="62656" y="39545"/>
                  </a:lnTo>
                  <a:lnTo>
                    <a:pt x="60370" y="40050"/>
                  </a:lnTo>
                  <a:lnTo>
                    <a:pt x="59024" y="38726"/>
                  </a:lnTo>
                  <a:lnTo>
                    <a:pt x="57827" y="37720"/>
                  </a:lnTo>
                  <a:lnTo>
                    <a:pt x="57439" y="37573"/>
                  </a:lnTo>
                  <a:lnTo>
                    <a:pt x="56818" y="37339"/>
                  </a:lnTo>
                  <a:lnTo>
                    <a:pt x="55703" y="35329"/>
                  </a:lnTo>
                  <a:lnTo>
                    <a:pt x="55117" y="33543"/>
                  </a:lnTo>
                  <a:lnTo>
                    <a:pt x="54197" y="32918"/>
                  </a:lnTo>
                  <a:lnTo>
                    <a:pt x="52977" y="33013"/>
                  </a:lnTo>
                  <a:lnTo>
                    <a:pt x="52187" y="33462"/>
                  </a:lnTo>
                  <a:lnTo>
                    <a:pt x="52363" y="34158"/>
                  </a:lnTo>
                  <a:lnTo>
                    <a:pt x="53350" y="35427"/>
                  </a:lnTo>
                  <a:lnTo>
                    <a:pt x="53693" y="36608"/>
                  </a:lnTo>
                  <a:lnTo>
                    <a:pt x="53915" y="36977"/>
                  </a:lnTo>
                  <a:lnTo>
                    <a:pt x="54820" y="38479"/>
                  </a:lnTo>
                  <a:lnTo>
                    <a:pt x="55093" y="39487"/>
                  </a:lnTo>
                  <a:lnTo>
                    <a:pt x="55552" y="41122"/>
                  </a:lnTo>
                  <a:lnTo>
                    <a:pt x="56265" y="41782"/>
                  </a:lnTo>
                  <a:lnTo>
                    <a:pt x="57767" y="41989"/>
                  </a:lnTo>
                  <a:lnTo>
                    <a:pt x="57823" y="42859"/>
                  </a:lnTo>
                  <a:lnTo>
                    <a:pt x="58523" y="45211"/>
                  </a:lnTo>
                  <a:lnTo>
                    <a:pt x="58699" y="48596"/>
                  </a:lnTo>
                  <a:lnTo>
                    <a:pt x="58431" y="49586"/>
                  </a:lnTo>
                  <a:lnTo>
                    <a:pt x="57967" y="49621"/>
                  </a:lnTo>
                  <a:lnTo>
                    <a:pt x="56951" y="49219"/>
                  </a:lnTo>
                  <a:lnTo>
                    <a:pt x="56491" y="48016"/>
                  </a:lnTo>
                  <a:lnTo>
                    <a:pt x="56515" y="47579"/>
                  </a:lnTo>
                  <a:lnTo>
                    <a:pt x="56369" y="47519"/>
                  </a:lnTo>
                  <a:lnTo>
                    <a:pt x="53472" y="48363"/>
                  </a:lnTo>
                  <a:lnTo>
                    <a:pt x="50932" y="48774"/>
                  </a:lnTo>
                  <a:lnTo>
                    <a:pt x="50671" y="48566"/>
                  </a:lnTo>
                  <a:lnTo>
                    <a:pt x="50723" y="48286"/>
                  </a:lnTo>
                  <a:lnTo>
                    <a:pt x="50253" y="48254"/>
                  </a:lnTo>
                  <a:lnTo>
                    <a:pt x="50053" y="48888"/>
                  </a:lnTo>
                  <a:lnTo>
                    <a:pt x="51526" y="51982"/>
                  </a:lnTo>
                  <a:lnTo>
                    <a:pt x="52912" y="51090"/>
                  </a:lnTo>
                  <a:lnTo>
                    <a:pt x="53258" y="50488"/>
                  </a:lnTo>
                  <a:lnTo>
                    <a:pt x="55298" y="51133"/>
                  </a:lnTo>
                  <a:lnTo>
                    <a:pt x="55738" y="52358"/>
                  </a:lnTo>
                  <a:lnTo>
                    <a:pt x="58956" y="61308"/>
                  </a:lnTo>
                  <a:lnTo>
                    <a:pt x="54703" y="63941"/>
                  </a:lnTo>
                  <a:lnTo>
                    <a:pt x="55887" y="65944"/>
                  </a:lnTo>
                  <a:lnTo>
                    <a:pt x="59230" y="69126"/>
                  </a:lnTo>
                  <a:lnTo>
                    <a:pt x="59819" y="69466"/>
                  </a:lnTo>
                  <a:lnTo>
                    <a:pt x="60568" y="70996"/>
                  </a:lnTo>
                  <a:lnTo>
                    <a:pt x="60842" y="71963"/>
                  </a:lnTo>
                  <a:lnTo>
                    <a:pt x="60900" y="74660"/>
                  </a:lnTo>
                  <a:lnTo>
                    <a:pt x="61635" y="76572"/>
                  </a:lnTo>
                  <a:lnTo>
                    <a:pt x="61959" y="76888"/>
                  </a:lnTo>
                  <a:lnTo>
                    <a:pt x="62168" y="77462"/>
                  </a:lnTo>
                  <a:lnTo>
                    <a:pt x="62307" y="78232"/>
                  </a:lnTo>
                  <a:lnTo>
                    <a:pt x="62133" y="78708"/>
                  </a:lnTo>
                  <a:lnTo>
                    <a:pt x="61822" y="78371"/>
                  </a:lnTo>
                  <a:lnTo>
                    <a:pt x="61090" y="78903"/>
                  </a:lnTo>
                  <a:lnTo>
                    <a:pt x="61280" y="79612"/>
                  </a:lnTo>
                  <a:lnTo>
                    <a:pt x="61852" y="80383"/>
                  </a:lnTo>
                  <a:lnTo>
                    <a:pt x="62002" y="81163"/>
                  </a:lnTo>
                  <a:lnTo>
                    <a:pt x="61862" y="82612"/>
                  </a:lnTo>
                  <a:lnTo>
                    <a:pt x="61589" y="83260"/>
                  </a:lnTo>
                  <a:lnTo>
                    <a:pt x="61204" y="83328"/>
                  </a:lnTo>
                  <a:lnTo>
                    <a:pt x="60517" y="84012"/>
                  </a:lnTo>
                  <a:lnTo>
                    <a:pt x="60019" y="85003"/>
                  </a:lnTo>
                  <a:lnTo>
                    <a:pt x="61117" y="88520"/>
                  </a:lnTo>
                  <a:lnTo>
                    <a:pt x="59967" y="92218"/>
                  </a:lnTo>
                  <a:lnTo>
                    <a:pt x="59684" y="94510"/>
                  </a:lnTo>
                  <a:lnTo>
                    <a:pt x="56378" y="95031"/>
                  </a:lnTo>
                  <a:lnTo>
                    <a:pt x="54890" y="95175"/>
                  </a:lnTo>
                  <a:lnTo>
                    <a:pt x="52000" y="96539"/>
                  </a:lnTo>
                  <a:lnTo>
                    <a:pt x="45211" y="100451"/>
                  </a:lnTo>
                  <a:lnTo>
                    <a:pt x="39239" y="104977"/>
                  </a:lnTo>
                  <a:lnTo>
                    <a:pt x="38047" y="106225"/>
                  </a:lnTo>
                  <a:lnTo>
                    <a:pt x="36249" y="107581"/>
                  </a:lnTo>
                  <a:lnTo>
                    <a:pt x="30793" y="109730"/>
                  </a:lnTo>
                  <a:lnTo>
                    <a:pt x="29588" y="110426"/>
                  </a:lnTo>
                  <a:lnTo>
                    <a:pt x="24946" y="113333"/>
                  </a:lnTo>
                  <a:lnTo>
                    <a:pt x="22823" y="115380"/>
                  </a:lnTo>
                  <a:lnTo>
                    <a:pt x="22114" y="11505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7722299" y="4287461"/>
              <a:ext cx="24016" cy="36630"/>
            </a:xfrm>
            <a:custGeom>
              <a:avLst/>
              <a:pathLst>
                <a:path w="24016" h="36630">
                  <a:moveTo>
                    <a:pt x="0" y="34978"/>
                  </a:moveTo>
                  <a:lnTo>
                    <a:pt x="1254" y="33621"/>
                  </a:lnTo>
                  <a:lnTo>
                    <a:pt x="2489" y="33496"/>
                  </a:lnTo>
                  <a:lnTo>
                    <a:pt x="3114" y="32274"/>
                  </a:lnTo>
                  <a:lnTo>
                    <a:pt x="2789" y="31357"/>
                  </a:lnTo>
                  <a:lnTo>
                    <a:pt x="657" y="30053"/>
                  </a:lnTo>
                  <a:lnTo>
                    <a:pt x="730" y="29572"/>
                  </a:lnTo>
                  <a:lnTo>
                    <a:pt x="1447" y="27961"/>
                  </a:lnTo>
                  <a:lnTo>
                    <a:pt x="983" y="26460"/>
                  </a:lnTo>
                  <a:lnTo>
                    <a:pt x="2167" y="23602"/>
                  </a:lnTo>
                  <a:lnTo>
                    <a:pt x="1920" y="21793"/>
                  </a:lnTo>
                  <a:lnTo>
                    <a:pt x="2096" y="19742"/>
                  </a:lnTo>
                  <a:lnTo>
                    <a:pt x="2590" y="17829"/>
                  </a:lnTo>
                  <a:lnTo>
                    <a:pt x="3142" y="17379"/>
                  </a:lnTo>
                  <a:lnTo>
                    <a:pt x="3320" y="16734"/>
                  </a:lnTo>
                  <a:lnTo>
                    <a:pt x="3292" y="12153"/>
                  </a:lnTo>
                  <a:lnTo>
                    <a:pt x="3061" y="10985"/>
                  </a:lnTo>
                  <a:lnTo>
                    <a:pt x="2578" y="10453"/>
                  </a:lnTo>
                  <a:lnTo>
                    <a:pt x="2742" y="9706"/>
                  </a:lnTo>
                  <a:lnTo>
                    <a:pt x="4302" y="6966"/>
                  </a:lnTo>
                  <a:lnTo>
                    <a:pt x="6118" y="6199"/>
                  </a:lnTo>
                  <a:lnTo>
                    <a:pt x="7026" y="3862"/>
                  </a:lnTo>
                  <a:lnTo>
                    <a:pt x="8314" y="2730"/>
                  </a:lnTo>
                  <a:lnTo>
                    <a:pt x="8595" y="99"/>
                  </a:lnTo>
                  <a:lnTo>
                    <a:pt x="8739" y="100"/>
                  </a:lnTo>
                  <a:lnTo>
                    <a:pt x="9098" y="71"/>
                  </a:lnTo>
                  <a:lnTo>
                    <a:pt x="10212" y="11"/>
                  </a:lnTo>
                  <a:lnTo>
                    <a:pt x="10815" y="0"/>
                  </a:lnTo>
                  <a:lnTo>
                    <a:pt x="10944" y="468"/>
                  </a:lnTo>
                  <a:lnTo>
                    <a:pt x="13436" y="335"/>
                  </a:lnTo>
                  <a:lnTo>
                    <a:pt x="14344" y="263"/>
                  </a:lnTo>
                  <a:lnTo>
                    <a:pt x="15616" y="233"/>
                  </a:lnTo>
                  <a:lnTo>
                    <a:pt x="15822" y="232"/>
                  </a:lnTo>
                  <a:lnTo>
                    <a:pt x="15903" y="417"/>
                  </a:lnTo>
                  <a:lnTo>
                    <a:pt x="16456" y="2948"/>
                  </a:lnTo>
                  <a:lnTo>
                    <a:pt x="16872" y="4791"/>
                  </a:lnTo>
                  <a:lnTo>
                    <a:pt x="16561" y="5577"/>
                  </a:lnTo>
                  <a:lnTo>
                    <a:pt x="16782" y="6712"/>
                  </a:lnTo>
                  <a:lnTo>
                    <a:pt x="17213" y="7916"/>
                  </a:lnTo>
                  <a:lnTo>
                    <a:pt x="17344" y="8231"/>
                  </a:lnTo>
                  <a:lnTo>
                    <a:pt x="17778" y="8491"/>
                  </a:lnTo>
                  <a:lnTo>
                    <a:pt x="18762" y="9524"/>
                  </a:lnTo>
                  <a:lnTo>
                    <a:pt x="18862" y="9741"/>
                  </a:lnTo>
                  <a:lnTo>
                    <a:pt x="22775" y="19350"/>
                  </a:lnTo>
                  <a:lnTo>
                    <a:pt x="24016" y="22776"/>
                  </a:lnTo>
                  <a:lnTo>
                    <a:pt x="22448" y="23786"/>
                  </a:lnTo>
                  <a:lnTo>
                    <a:pt x="22173" y="24485"/>
                  </a:lnTo>
                  <a:lnTo>
                    <a:pt x="22437" y="25033"/>
                  </a:lnTo>
                  <a:lnTo>
                    <a:pt x="20192" y="27929"/>
                  </a:lnTo>
                  <a:lnTo>
                    <a:pt x="20213" y="29065"/>
                  </a:lnTo>
                  <a:lnTo>
                    <a:pt x="18056" y="30641"/>
                  </a:lnTo>
                  <a:lnTo>
                    <a:pt x="17804" y="30547"/>
                  </a:lnTo>
                  <a:lnTo>
                    <a:pt x="17517" y="30313"/>
                  </a:lnTo>
                  <a:lnTo>
                    <a:pt x="17390" y="29792"/>
                  </a:lnTo>
                  <a:lnTo>
                    <a:pt x="17512" y="27677"/>
                  </a:lnTo>
                  <a:lnTo>
                    <a:pt x="17242" y="26834"/>
                  </a:lnTo>
                  <a:lnTo>
                    <a:pt x="15954" y="26070"/>
                  </a:lnTo>
                  <a:lnTo>
                    <a:pt x="15764" y="25552"/>
                  </a:lnTo>
                  <a:lnTo>
                    <a:pt x="14902" y="25241"/>
                  </a:lnTo>
                  <a:lnTo>
                    <a:pt x="14851" y="22927"/>
                  </a:lnTo>
                  <a:lnTo>
                    <a:pt x="12176" y="18895"/>
                  </a:lnTo>
                  <a:lnTo>
                    <a:pt x="11627" y="15185"/>
                  </a:lnTo>
                  <a:lnTo>
                    <a:pt x="10466" y="10978"/>
                  </a:lnTo>
                  <a:lnTo>
                    <a:pt x="9556" y="9805"/>
                  </a:lnTo>
                  <a:lnTo>
                    <a:pt x="9233" y="8638"/>
                  </a:lnTo>
                  <a:lnTo>
                    <a:pt x="9078" y="7962"/>
                  </a:lnTo>
                  <a:lnTo>
                    <a:pt x="8535" y="7741"/>
                  </a:lnTo>
                  <a:lnTo>
                    <a:pt x="6219" y="9397"/>
                  </a:lnTo>
                  <a:lnTo>
                    <a:pt x="7254" y="13962"/>
                  </a:lnTo>
                  <a:lnTo>
                    <a:pt x="8578" y="15524"/>
                  </a:lnTo>
                  <a:lnTo>
                    <a:pt x="10167" y="21029"/>
                  </a:lnTo>
                  <a:lnTo>
                    <a:pt x="10504" y="21437"/>
                  </a:lnTo>
                  <a:lnTo>
                    <a:pt x="11397" y="21822"/>
                  </a:lnTo>
                  <a:lnTo>
                    <a:pt x="11530" y="22820"/>
                  </a:lnTo>
                  <a:lnTo>
                    <a:pt x="11239" y="26132"/>
                  </a:lnTo>
                  <a:lnTo>
                    <a:pt x="12032" y="28002"/>
                  </a:lnTo>
                  <a:lnTo>
                    <a:pt x="12193" y="28000"/>
                  </a:lnTo>
                  <a:lnTo>
                    <a:pt x="12372" y="28435"/>
                  </a:lnTo>
                  <a:lnTo>
                    <a:pt x="12314" y="29758"/>
                  </a:lnTo>
                  <a:lnTo>
                    <a:pt x="11805" y="30358"/>
                  </a:lnTo>
                  <a:lnTo>
                    <a:pt x="11485" y="29018"/>
                  </a:lnTo>
                  <a:lnTo>
                    <a:pt x="10585" y="28580"/>
                  </a:lnTo>
                  <a:lnTo>
                    <a:pt x="9183" y="28539"/>
                  </a:lnTo>
                  <a:lnTo>
                    <a:pt x="7033" y="29350"/>
                  </a:lnTo>
                  <a:lnTo>
                    <a:pt x="6180" y="30136"/>
                  </a:lnTo>
                  <a:lnTo>
                    <a:pt x="6458" y="34639"/>
                  </a:lnTo>
                  <a:lnTo>
                    <a:pt x="5876" y="35381"/>
                  </a:lnTo>
                  <a:lnTo>
                    <a:pt x="5714" y="35337"/>
                  </a:lnTo>
                  <a:lnTo>
                    <a:pt x="5577" y="34887"/>
                  </a:lnTo>
                  <a:lnTo>
                    <a:pt x="4618" y="35019"/>
                  </a:lnTo>
                  <a:lnTo>
                    <a:pt x="3182" y="36477"/>
                  </a:lnTo>
                  <a:lnTo>
                    <a:pt x="1689" y="36630"/>
                  </a:lnTo>
                  <a:lnTo>
                    <a:pt x="58" y="3564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708317" y="4362459"/>
              <a:ext cx="7408" cy="12328"/>
            </a:xfrm>
            <a:custGeom>
              <a:avLst/>
              <a:pathLst>
                <a:path w="7408" h="12328">
                  <a:moveTo>
                    <a:pt x="107" y="10853"/>
                  </a:moveTo>
                  <a:lnTo>
                    <a:pt x="0" y="7530"/>
                  </a:lnTo>
                  <a:lnTo>
                    <a:pt x="860" y="6317"/>
                  </a:lnTo>
                  <a:lnTo>
                    <a:pt x="1097" y="4994"/>
                  </a:lnTo>
                  <a:lnTo>
                    <a:pt x="1740" y="3533"/>
                  </a:lnTo>
                  <a:lnTo>
                    <a:pt x="1639" y="2048"/>
                  </a:lnTo>
                  <a:lnTo>
                    <a:pt x="1301" y="654"/>
                  </a:lnTo>
                  <a:lnTo>
                    <a:pt x="1439" y="0"/>
                  </a:lnTo>
                  <a:lnTo>
                    <a:pt x="2960" y="200"/>
                  </a:lnTo>
                  <a:lnTo>
                    <a:pt x="3913" y="1052"/>
                  </a:lnTo>
                  <a:lnTo>
                    <a:pt x="4173" y="1568"/>
                  </a:lnTo>
                  <a:lnTo>
                    <a:pt x="4165" y="2863"/>
                  </a:lnTo>
                  <a:lnTo>
                    <a:pt x="3841" y="4366"/>
                  </a:lnTo>
                  <a:lnTo>
                    <a:pt x="4127" y="5970"/>
                  </a:lnTo>
                  <a:lnTo>
                    <a:pt x="4975" y="6976"/>
                  </a:lnTo>
                  <a:lnTo>
                    <a:pt x="6506" y="7967"/>
                  </a:lnTo>
                  <a:lnTo>
                    <a:pt x="7197" y="8050"/>
                  </a:lnTo>
                  <a:lnTo>
                    <a:pt x="7408" y="8539"/>
                  </a:lnTo>
                  <a:lnTo>
                    <a:pt x="7389" y="9717"/>
                  </a:lnTo>
                  <a:lnTo>
                    <a:pt x="6951" y="10148"/>
                  </a:lnTo>
                  <a:lnTo>
                    <a:pt x="2748" y="12215"/>
                  </a:lnTo>
                  <a:lnTo>
                    <a:pt x="2056" y="12328"/>
                  </a:lnTo>
                  <a:lnTo>
                    <a:pt x="551" y="1180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716019" y="4307312"/>
              <a:ext cx="5629" cy="18612"/>
            </a:xfrm>
            <a:custGeom>
              <a:avLst/>
              <a:pathLst>
                <a:path w="5629" h="18612">
                  <a:moveTo>
                    <a:pt x="2325" y="16901"/>
                  </a:moveTo>
                  <a:lnTo>
                    <a:pt x="1501" y="12342"/>
                  </a:lnTo>
                  <a:lnTo>
                    <a:pt x="2458" y="11926"/>
                  </a:lnTo>
                  <a:lnTo>
                    <a:pt x="2760" y="10012"/>
                  </a:lnTo>
                  <a:lnTo>
                    <a:pt x="1082" y="9032"/>
                  </a:lnTo>
                  <a:lnTo>
                    <a:pt x="547" y="7672"/>
                  </a:lnTo>
                  <a:lnTo>
                    <a:pt x="0" y="2878"/>
                  </a:lnTo>
                  <a:lnTo>
                    <a:pt x="111" y="1150"/>
                  </a:lnTo>
                  <a:lnTo>
                    <a:pt x="451" y="213"/>
                  </a:lnTo>
                  <a:lnTo>
                    <a:pt x="780" y="0"/>
                  </a:lnTo>
                  <a:lnTo>
                    <a:pt x="1609" y="229"/>
                  </a:lnTo>
                  <a:lnTo>
                    <a:pt x="2609" y="2167"/>
                  </a:lnTo>
                  <a:lnTo>
                    <a:pt x="4533" y="9944"/>
                  </a:lnTo>
                  <a:lnTo>
                    <a:pt x="5629" y="12511"/>
                  </a:lnTo>
                  <a:lnTo>
                    <a:pt x="3822" y="14364"/>
                  </a:lnTo>
                  <a:lnTo>
                    <a:pt x="3954" y="15826"/>
                  </a:lnTo>
                  <a:lnTo>
                    <a:pt x="3529" y="16595"/>
                  </a:lnTo>
                  <a:lnTo>
                    <a:pt x="3658" y="17411"/>
                  </a:lnTo>
                  <a:lnTo>
                    <a:pt x="2948" y="1861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713568" y="4293388"/>
              <a:ext cx="8894" cy="11888"/>
            </a:xfrm>
            <a:custGeom>
              <a:avLst/>
              <a:pathLst>
                <a:path w="8894" h="11888">
                  <a:moveTo>
                    <a:pt x="0" y="1518"/>
                  </a:moveTo>
                  <a:lnTo>
                    <a:pt x="1990" y="0"/>
                  </a:lnTo>
                  <a:lnTo>
                    <a:pt x="2980" y="968"/>
                  </a:lnTo>
                  <a:lnTo>
                    <a:pt x="3699" y="2416"/>
                  </a:lnTo>
                  <a:lnTo>
                    <a:pt x="4268" y="2887"/>
                  </a:lnTo>
                  <a:lnTo>
                    <a:pt x="5228" y="3791"/>
                  </a:lnTo>
                  <a:lnTo>
                    <a:pt x="6678" y="4226"/>
                  </a:lnTo>
                  <a:lnTo>
                    <a:pt x="7992" y="5044"/>
                  </a:lnTo>
                  <a:lnTo>
                    <a:pt x="8894" y="7222"/>
                  </a:lnTo>
                  <a:lnTo>
                    <a:pt x="8832" y="8563"/>
                  </a:lnTo>
                  <a:lnTo>
                    <a:pt x="8393" y="10968"/>
                  </a:lnTo>
                  <a:lnTo>
                    <a:pt x="7679" y="11888"/>
                  </a:lnTo>
                  <a:lnTo>
                    <a:pt x="7069" y="11804"/>
                  </a:lnTo>
                  <a:lnTo>
                    <a:pt x="6335" y="11165"/>
                  </a:lnTo>
                  <a:lnTo>
                    <a:pt x="5849" y="9960"/>
                  </a:lnTo>
                  <a:lnTo>
                    <a:pt x="5726" y="8280"/>
                  </a:lnTo>
                  <a:lnTo>
                    <a:pt x="6031" y="7692"/>
                  </a:lnTo>
                  <a:lnTo>
                    <a:pt x="6046" y="6609"/>
                  </a:lnTo>
                  <a:lnTo>
                    <a:pt x="5792" y="5475"/>
                  </a:lnTo>
                  <a:lnTo>
                    <a:pt x="4777" y="4925"/>
                  </a:lnTo>
                  <a:lnTo>
                    <a:pt x="3269" y="4961"/>
                  </a:lnTo>
                  <a:lnTo>
                    <a:pt x="2622" y="4608"/>
                  </a:lnTo>
                  <a:lnTo>
                    <a:pt x="746" y="275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582885" y="5481473"/>
              <a:ext cx="601924" cy="443849"/>
            </a:xfrm>
            <a:custGeom>
              <a:avLst/>
              <a:pathLst>
                <a:path w="601924" h="443849">
                  <a:moveTo>
                    <a:pt x="0" y="106140"/>
                  </a:moveTo>
                  <a:lnTo>
                    <a:pt x="343" y="104825"/>
                  </a:lnTo>
                  <a:lnTo>
                    <a:pt x="1454" y="103904"/>
                  </a:lnTo>
                  <a:lnTo>
                    <a:pt x="3311" y="101063"/>
                  </a:lnTo>
                  <a:lnTo>
                    <a:pt x="3072" y="100248"/>
                  </a:lnTo>
                  <a:lnTo>
                    <a:pt x="3017" y="99022"/>
                  </a:lnTo>
                  <a:lnTo>
                    <a:pt x="2197" y="96782"/>
                  </a:lnTo>
                  <a:lnTo>
                    <a:pt x="3185" y="95125"/>
                  </a:lnTo>
                  <a:lnTo>
                    <a:pt x="4348" y="94581"/>
                  </a:lnTo>
                  <a:lnTo>
                    <a:pt x="4609" y="94304"/>
                  </a:lnTo>
                  <a:lnTo>
                    <a:pt x="4471" y="93635"/>
                  </a:lnTo>
                  <a:lnTo>
                    <a:pt x="4240" y="93315"/>
                  </a:lnTo>
                  <a:lnTo>
                    <a:pt x="4215" y="93150"/>
                  </a:lnTo>
                  <a:lnTo>
                    <a:pt x="4261" y="92992"/>
                  </a:lnTo>
                  <a:lnTo>
                    <a:pt x="4365" y="92841"/>
                  </a:lnTo>
                  <a:lnTo>
                    <a:pt x="4595" y="92789"/>
                  </a:lnTo>
                  <a:lnTo>
                    <a:pt x="4855" y="92750"/>
                  </a:lnTo>
                  <a:lnTo>
                    <a:pt x="5202" y="92630"/>
                  </a:lnTo>
                  <a:lnTo>
                    <a:pt x="5468" y="91982"/>
                  </a:lnTo>
                  <a:lnTo>
                    <a:pt x="5412" y="91447"/>
                  </a:lnTo>
                  <a:lnTo>
                    <a:pt x="5514" y="91141"/>
                  </a:lnTo>
                  <a:lnTo>
                    <a:pt x="6158" y="91255"/>
                  </a:lnTo>
                  <a:lnTo>
                    <a:pt x="6395" y="91473"/>
                  </a:lnTo>
                  <a:lnTo>
                    <a:pt x="7392" y="91982"/>
                  </a:lnTo>
                  <a:lnTo>
                    <a:pt x="7891" y="91673"/>
                  </a:lnTo>
                  <a:lnTo>
                    <a:pt x="8193" y="91191"/>
                  </a:lnTo>
                  <a:lnTo>
                    <a:pt x="8048" y="89534"/>
                  </a:lnTo>
                  <a:lnTo>
                    <a:pt x="7627" y="88940"/>
                  </a:lnTo>
                  <a:lnTo>
                    <a:pt x="7729" y="87728"/>
                  </a:lnTo>
                  <a:lnTo>
                    <a:pt x="8081" y="87510"/>
                  </a:lnTo>
                  <a:lnTo>
                    <a:pt x="8360" y="87467"/>
                  </a:lnTo>
                  <a:lnTo>
                    <a:pt x="8657" y="87537"/>
                  </a:lnTo>
                  <a:lnTo>
                    <a:pt x="8877" y="87599"/>
                  </a:lnTo>
                  <a:lnTo>
                    <a:pt x="9155" y="87467"/>
                  </a:lnTo>
                  <a:lnTo>
                    <a:pt x="9271" y="87329"/>
                  </a:lnTo>
                  <a:lnTo>
                    <a:pt x="9336" y="87075"/>
                  </a:lnTo>
                  <a:lnTo>
                    <a:pt x="9358" y="86269"/>
                  </a:lnTo>
                  <a:lnTo>
                    <a:pt x="9606" y="85857"/>
                  </a:lnTo>
                  <a:lnTo>
                    <a:pt x="9893" y="85455"/>
                  </a:lnTo>
                  <a:lnTo>
                    <a:pt x="9815" y="84778"/>
                  </a:lnTo>
                  <a:lnTo>
                    <a:pt x="9931" y="84402"/>
                  </a:lnTo>
                  <a:lnTo>
                    <a:pt x="10475" y="84139"/>
                  </a:lnTo>
                  <a:lnTo>
                    <a:pt x="10699" y="83657"/>
                  </a:lnTo>
                  <a:lnTo>
                    <a:pt x="10615" y="83211"/>
                  </a:lnTo>
                  <a:lnTo>
                    <a:pt x="10490" y="82817"/>
                  </a:lnTo>
                  <a:lnTo>
                    <a:pt x="10648" y="82587"/>
                  </a:lnTo>
                  <a:lnTo>
                    <a:pt x="11242" y="82350"/>
                  </a:lnTo>
                  <a:lnTo>
                    <a:pt x="11577" y="82024"/>
                  </a:lnTo>
                  <a:lnTo>
                    <a:pt x="12713" y="82115"/>
                  </a:lnTo>
                  <a:lnTo>
                    <a:pt x="13423" y="81316"/>
                  </a:lnTo>
                  <a:lnTo>
                    <a:pt x="13915" y="81613"/>
                  </a:lnTo>
                  <a:lnTo>
                    <a:pt x="14404" y="81559"/>
                  </a:lnTo>
                  <a:lnTo>
                    <a:pt x="14838" y="80825"/>
                  </a:lnTo>
                  <a:lnTo>
                    <a:pt x="14307" y="80074"/>
                  </a:lnTo>
                  <a:lnTo>
                    <a:pt x="14378" y="79555"/>
                  </a:lnTo>
                  <a:lnTo>
                    <a:pt x="15035" y="79258"/>
                  </a:lnTo>
                  <a:lnTo>
                    <a:pt x="15314" y="78802"/>
                  </a:lnTo>
                  <a:lnTo>
                    <a:pt x="15837" y="78708"/>
                  </a:lnTo>
                  <a:lnTo>
                    <a:pt x="16265" y="78407"/>
                  </a:lnTo>
                  <a:lnTo>
                    <a:pt x="16831" y="77555"/>
                  </a:lnTo>
                  <a:lnTo>
                    <a:pt x="16985" y="77008"/>
                  </a:lnTo>
                  <a:lnTo>
                    <a:pt x="17513" y="76533"/>
                  </a:lnTo>
                  <a:lnTo>
                    <a:pt x="17833" y="75994"/>
                  </a:lnTo>
                  <a:lnTo>
                    <a:pt x="18020" y="75425"/>
                  </a:lnTo>
                  <a:lnTo>
                    <a:pt x="18418" y="75220"/>
                  </a:lnTo>
                  <a:lnTo>
                    <a:pt x="18920" y="75230"/>
                  </a:lnTo>
                  <a:lnTo>
                    <a:pt x="19229" y="74909"/>
                  </a:lnTo>
                  <a:lnTo>
                    <a:pt x="19393" y="74266"/>
                  </a:lnTo>
                  <a:lnTo>
                    <a:pt x="19663" y="73922"/>
                  </a:lnTo>
                  <a:lnTo>
                    <a:pt x="20040" y="73735"/>
                  </a:lnTo>
                  <a:lnTo>
                    <a:pt x="20895" y="73968"/>
                  </a:lnTo>
                  <a:lnTo>
                    <a:pt x="21208" y="73897"/>
                  </a:lnTo>
                  <a:lnTo>
                    <a:pt x="22281" y="72842"/>
                  </a:lnTo>
                  <a:lnTo>
                    <a:pt x="22330" y="72625"/>
                  </a:lnTo>
                  <a:lnTo>
                    <a:pt x="22211" y="72226"/>
                  </a:lnTo>
                  <a:lnTo>
                    <a:pt x="22265" y="71888"/>
                  </a:lnTo>
                  <a:lnTo>
                    <a:pt x="22420" y="71759"/>
                  </a:lnTo>
                  <a:lnTo>
                    <a:pt x="22790" y="71859"/>
                  </a:lnTo>
                  <a:lnTo>
                    <a:pt x="23078" y="71665"/>
                  </a:lnTo>
                  <a:lnTo>
                    <a:pt x="23231" y="71484"/>
                  </a:lnTo>
                  <a:lnTo>
                    <a:pt x="23257" y="71164"/>
                  </a:lnTo>
                  <a:lnTo>
                    <a:pt x="23140" y="70972"/>
                  </a:lnTo>
                  <a:lnTo>
                    <a:pt x="22892" y="70739"/>
                  </a:lnTo>
                  <a:lnTo>
                    <a:pt x="22341" y="70198"/>
                  </a:lnTo>
                  <a:lnTo>
                    <a:pt x="22196" y="69476"/>
                  </a:lnTo>
                  <a:lnTo>
                    <a:pt x="22482" y="69216"/>
                  </a:lnTo>
                  <a:lnTo>
                    <a:pt x="22787" y="68617"/>
                  </a:lnTo>
                  <a:lnTo>
                    <a:pt x="22605" y="67957"/>
                  </a:lnTo>
                  <a:lnTo>
                    <a:pt x="22668" y="67239"/>
                  </a:lnTo>
                  <a:lnTo>
                    <a:pt x="23504" y="66003"/>
                  </a:lnTo>
                  <a:lnTo>
                    <a:pt x="23638" y="65281"/>
                  </a:lnTo>
                  <a:lnTo>
                    <a:pt x="23955" y="64924"/>
                  </a:lnTo>
                  <a:lnTo>
                    <a:pt x="24107" y="63923"/>
                  </a:lnTo>
                  <a:lnTo>
                    <a:pt x="24017" y="63426"/>
                  </a:lnTo>
                  <a:lnTo>
                    <a:pt x="23827" y="62928"/>
                  </a:lnTo>
                  <a:lnTo>
                    <a:pt x="23363" y="62361"/>
                  </a:lnTo>
                  <a:lnTo>
                    <a:pt x="34726" y="56624"/>
                  </a:lnTo>
                  <a:lnTo>
                    <a:pt x="35722" y="56120"/>
                  </a:lnTo>
                  <a:lnTo>
                    <a:pt x="47380" y="50448"/>
                  </a:lnTo>
                  <a:lnTo>
                    <a:pt x="57352" y="45521"/>
                  </a:lnTo>
                  <a:lnTo>
                    <a:pt x="59827" y="44203"/>
                  </a:lnTo>
                  <a:lnTo>
                    <a:pt x="60361" y="44033"/>
                  </a:lnTo>
                  <a:lnTo>
                    <a:pt x="60652" y="44152"/>
                  </a:lnTo>
                  <a:lnTo>
                    <a:pt x="60961" y="44239"/>
                  </a:lnTo>
                  <a:lnTo>
                    <a:pt x="61286" y="44517"/>
                  </a:lnTo>
                  <a:lnTo>
                    <a:pt x="61262" y="45182"/>
                  </a:lnTo>
                  <a:lnTo>
                    <a:pt x="61131" y="45678"/>
                  </a:lnTo>
                  <a:lnTo>
                    <a:pt x="61067" y="45905"/>
                  </a:lnTo>
                  <a:lnTo>
                    <a:pt x="61108" y="46161"/>
                  </a:lnTo>
                  <a:lnTo>
                    <a:pt x="61065" y="46374"/>
                  </a:lnTo>
                  <a:lnTo>
                    <a:pt x="60945" y="46722"/>
                  </a:lnTo>
                  <a:lnTo>
                    <a:pt x="61556" y="47022"/>
                  </a:lnTo>
                  <a:lnTo>
                    <a:pt x="62402" y="46691"/>
                  </a:lnTo>
                  <a:lnTo>
                    <a:pt x="63007" y="46196"/>
                  </a:lnTo>
                  <a:lnTo>
                    <a:pt x="63819" y="46091"/>
                  </a:lnTo>
                  <a:lnTo>
                    <a:pt x="64205" y="45792"/>
                  </a:lnTo>
                  <a:lnTo>
                    <a:pt x="64464" y="45183"/>
                  </a:lnTo>
                  <a:lnTo>
                    <a:pt x="64431" y="44850"/>
                  </a:lnTo>
                  <a:lnTo>
                    <a:pt x="64561" y="44424"/>
                  </a:lnTo>
                  <a:lnTo>
                    <a:pt x="64912" y="44273"/>
                  </a:lnTo>
                  <a:lnTo>
                    <a:pt x="65489" y="44301"/>
                  </a:lnTo>
                  <a:lnTo>
                    <a:pt x="65867" y="44075"/>
                  </a:lnTo>
                  <a:lnTo>
                    <a:pt x="66089" y="43559"/>
                  </a:lnTo>
                  <a:lnTo>
                    <a:pt x="66594" y="42934"/>
                  </a:lnTo>
                  <a:lnTo>
                    <a:pt x="66715" y="42701"/>
                  </a:lnTo>
                  <a:lnTo>
                    <a:pt x="66672" y="42299"/>
                  </a:lnTo>
                  <a:lnTo>
                    <a:pt x="66706" y="42088"/>
                  </a:lnTo>
                  <a:lnTo>
                    <a:pt x="66890" y="41738"/>
                  </a:lnTo>
                  <a:lnTo>
                    <a:pt x="67309" y="41642"/>
                  </a:lnTo>
                  <a:lnTo>
                    <a:pt x="67695" y="41741"/>
                  </a:lnTo>
                  <a:lnTo>
                    <a:pt x="68317" y="41690"/>
                  </a:lnTo>
                  <a:lnTo>
                    <a:pt x="69207" y="41016"/>
                  </a:lnTo>
                  <a:lnTo>
                    <a:pt x="69569" y="40794"/>
                  </a:lnTo>
                  <a:lnTo>
                    <a:pt x="69919" y="40763"/>
                  </a:lnTo>
                  <a:lnTo>
                    <a:pt x="70214" y="40763"/>
                  </a:lnTo>
                  <a:lnTo>
                    <a:pt x="70627" y="40507"/>
                  </a:lnTo>
                  <a:lnTo>
                    <a:pt x="71126" y="39590"/>
                  </a:lnTo>
                  <a:lnTo>
                    <a:pt x="71216" y="39245"/>
                  </a:lnTo>
                  <a:lnTo>
                    <a:pt x="71126" y="38926"/>
                  </a:lnTo>
                  <a:lnTo>
                    <a:pt x="70829" y="38544"/>
                  </a:lnTo>
                  <a:lnTo>
                    <a:pt x="70711" y="38300"/>
                  </a:lnTo>
                  <a:lnTo>
                    <a:pt x="70697" y="38088"/>
                  </a:lnTo>
                  <a:lnTo>
                    <a:pt x="70741" y="37866"/>
                  </a:lnTo>
                  <a:lnTo>
                    <a:pt x="70889" y="37556"/>
                  </a:lnTo>
                  <a:lnTo>
                    <a:pt x="71113" y="37271"/>
                  </a:lnTo>
                  <a:lnTo>
                    <a:pt x="71095" y="36973"/>
                  </a:lnTo>
                  <a:lnTo>
                    <a:pt x="71087" y="36571"/>
                  </a:lnTo>
                  <a:lnTo>
                    <a:pt x="71346" y="36339"/>
                  </a:lnTo>
                  <a:lnTo>
                    <a:pt x="71666" y="36241"/>
                  </a:lnTo>
                  <a:lnTo>
                    <a:pt x="72165" y="36281"/>
                  </a:lnTo>
                  <a:lnTo>
                    <a:pt x="72424" y="36549"/>
                  </a:lnTo>
                  <a:lnTo>
                    <a:pt x="72688" y="36841"/>
                  </a:lnTo>
                  <a:lnTo>
                    <a:pt x="72821" y="37059"/>
                  </a:lnTo>
                  <a:lnTo>
                    <a:pt x="73197" y="37190"/>
                  </a:lnTo>
                  <a:lnTo>
                    <a:pt x="74060" y="37050"/>
                  </a:lnTo>
                  <a:lnTo>
                    <a:pt x="74571" y="36781"/>
                  </a:lnTo>
                  <a:lnTo>
                    <a:pt x="75031" y="36326"/>
                  </a:lnTo>
                  <a:lnTo>
                    <a:pt x="75214" y="35867"/>
                  </a:lnTo>
                  <a:lnTo>
                    <a:pt x="75495" y="35541"/>
                  </a:lnTo>
                  <a:lnTo>
                    <a:pt x="75863" y="35239"/>
                  </a:lnTo>
                  <a:lnTo>
                    <a:pt x="76210" y="35065"/>
                  </a:lnTo>
                  <a:lnTo>
                    <a:pt x="76717" y="35151"/>
                  </a:lnTo>
                  <a:lnTo>
                    <a:pt x="77180" y="35340"/>
                  </a:lnTo>
                  <a:lnTo>
                    <a:pt x="77441" y="35370"/>
                  </a:lnTo>
                  <a:lnTo>
                    <a:pt x="77857" y="35256"/>
                  </a:lnTo>
                  <a:lnTo>
                    <a:pt x="78127" y="34954"/>
                  </a:lnTo>
                  <a:lnTo>
                    <a:pt x="78258" y="34558"/>
                  </a:lnTo>
                  <a:lnTo>
                    <a:pt x="78598" y="33882"/>
                  </a:lnTo>
                  <a:lnTo>
                    <a:pt x="78965" y="33729"/>
                  </a:lnTo>
                  <a:lnTo>
                    <a:pt x="79361" y="33454"/>
                  </a:lnTo>
                  <a:lnTo>
                    <a:pt x="79405" y="33324"/>
                  </a:lnTo>
                  <a:lnTo>
                    <a:pt x="79559" y="33195"/>
                  </a:lnTo>
                  <a:lnTo>
                    <a:pt x="79867" y="33027"/>
                  </a:lnTo>
                  <a:lnTo>
                    <a:pt x="80744" y="32887"/>
                  </a:lnTo>
                  <a:lnTo>
                    <a:pt x="81278" y="32996"/>
                  </a:lnTo>
                  <a:lnTo>
                    <a:pt x="81930" y="32703"/>
                  </a:lnTo>
                  <a:lnTo>
                    <a:pt x="82349" y="32054"/>
                  </a:lnTo>
                  <a:lnTo>
                    <a:pt x="82598" y="31983"/>
                  </a:lnTo>
                  <a:lnTo>
                    <a:pt x="83117" y="32017"/>
                  </a:lnTo>
                  <a:lnTo>
                    <a:pt x="83268" y="32083"/>
                  </a:lnTo>
                  <a:lnTo>
                    <a:pt x="83543" y="31986"/>
                  </a:lnTo>
                  <a:lnTo>
                    <a:pt x="83997" y="31684"/>
                  </a:lnTo>
                  <a:lnTo>
                    <a:pt x="84473" y="31368"/>
                  </a:lnTo>
                  <a:lnTo>
                    <a:pt x="84706" y="30971"/>
                  </a:lnTo>
                  <a:lnTo>
                    <a:pt x="84805" y="30596"/>
                  </a:lnTo>
                  <a:lnTo>
                    <a:pt x="85060" y="30340"/>
                  </a:lnTo>
                  <a:lnTo>
                    <a:pt x="85412" y="30273"/>
                  </a:lnTo>
                  <a:lnTo>
                    <a:pt x="85693" y="30334"/>
                  </a:lnTo>
                  <a:lnTo>
                    <a:pt x="85964" y="30171"/>
                  </a:lnTo>
                  <a:lnTo>
                    <a:pt x="86092" y="29983"/>
                  </a:lnTo>
                  <a:lnTo>
                    <a:pt x="86051" y="29727"/>
                  </a:lnTo>
                  <a:lnTo>
                    <a:pt x="86075" y="29387"/>
                  </a:lnTo>
                  <a:lnTo>
                    <a:pt x="86203" y="29199"/>
                  </a:lnTo>
                  <a:lnTo>
                    <a:pt x="86459" y="28942"/>
                  </a:lnTo>
                  <a:lnTo>
                    <a:pt x="86807" y="28766"/>
                  </a:lnTo>
                  <a:lnTo>
                    <a:pt x="87154" y="28711"/>
                  </a:lnTo>
                  <a:lnTo>
                    <a:pt x="87637" y="28633"/>
                  </a:lnTo>
                  <a:lnTo>
                    <a:pt x="88213" y="28784"/>
                  </a:lnTo>
                  <a:lnTo>
                    <a:pt x="88410" y="29012"/>
                  </a:lnTo>
                  <a:lnTo>
                    <a:pt x="88691" y="29159"/>
                  </a:lnTo>
                  <a:lnTo>
                    <a:pt x="88999" y="29109"/>
                  </a:lnTo>
                  <a:lnTo>
                    <a:pt x="89455" y="28868"/>
                  </a:lnTo>
                  <a:lnTo>
                    <a:pt x="89947" y="28478"/>
                  </a:lnTo>
                  <a:lnTo>
                    <a:pt x="90158" y="28119"/>
                  </a:lnTo>
                  <a:lnTo>
                    <a:pt x="90480" y="27712"/>
                  </a:lnTo>
                  <a:lnTo>
                    <a:pt x="91651" y="27457"/>
                  </a:lnTo>
                  <a:lnTo>
                    <a:pt x="92407" y="27368"/>
                  </a:lnTo>
                  <a:lnTo>
                    <a:pt x="92910" y="27193"/>
                  </a:lnTo>
                  <a:lnTo>
                    <a:pt x="93349" y="26321"/>
                  </a:lnTo>
                  <a:lnTo>
                    <a:pt x="93691" y="25854"/>
                  </a:lnTo>
                  <a:lnTo>
                    <a:pt x="94069" y="25600"/>
                  </a:lnTo>
                  <a:lnTo>
                    <a:pt x="94960" y="25207"/>
                  </a:lnTo>
                  <a:lnTo>
                    <a:pt x="95436" y="25258"/>
                  </a:lnTo>
                  <a:lnTo>
                    <a:pt x="95951" y="25173"/>
                  </a:lnTo>
                  <a:lnTo>
                    <a:pt x="96812" y="24514"/>
                  </a:lnTo>
                  <a:lnTo>
                    <a:pt x="97363" y="24532"/>
                  </a:lnTo>
                  <a:lnTo>
                    <a:pt x="97740" y="24876"/>
                  </a:lnTo>
                  <a:lnTo>
                    <a:pt x="97814" y="25170"/>
                  </a:lnTo>
                  <a:lnTo>
                    <a:pt x="97879" y="25697"/>
                  </a:lnTo>
                  <a:lnTo>
                    <a:pt x="98173" y="26203"/>
                  </a:lnTo>
                  <a:lnTo>
                    <a:pt x="98444" y="26193"/>
                  </a:lnTo>
                  <a:lnTo>
                    <a:pt x="99543" y="25893"/>
                  </a:lnTo>
                  <a:lnTo>
                    <a:pt x="99966" y="25550"/>
                  </a:lnTo>
                  <a:lnTo>
                    <a:pt x="100080" y="25077"/>
                  </a:lnTo>
                  <a:lnTo>
                    <a:pt x="100520" y="23162"/>
                  </a:lnTo>
                  <a:lnTo>
                    <a:pt x="100712" y="21669"/>
                  </a:lnTo>
                  <a:lnTo>
                    <a:pt x="101145" y="20781"/>
                  </a:lnTo>
                  <a:lnTo>
                    <a:pt x="101366" y="20520"/>
                  </a:lnTo>
                  <a:lnTo>
                    <a:pt x="102061" y="20059"/>
                  </a:lnTo>
                  <a:lnTo>
                    <a:pt x="102963" y="19618"/>
                  </a:lnTo>
                  <a:lnTo>
                    <a:pt x="103670" y="18208"/>
                  </a:lnTo>
                  <a:lnTo>
                    <a:pt x="103949" y="17838"/>
                  </a:lnTo>
                  <a:lnTo>
                    <a:pt x="104246" y="17791"/>
                  </a:lnTo>
                  <a:lnTo>
                    <a:pt x="105123" y="18368"/>
                  </a:lnTo>
                  <a:lnTo>
                    <a:pt x="105221" y="18781"/>
                  </a:lnTo>
                  <a:lnTo>
                    <a:pt x="105735" y="19494"/>
                  </a:lnTo>
                  <a:lnTo>
                    <a:pt x="106046" y="20069"/>
                  </a:lnTo>
                  <a:lnTo>
                    <a:pt x="106043" y="20389"/>
                  </a:lnTo>
                  <a:lnTo>
                    <a:pt x="105929" y="20750"/>
                  </a:lnTo>
                  <a:lnTo>
                    <a:pt x="105914" y="21106"/>
                  </a:lnTo>
                  <a:lnTo>
                    <a:pt x="105988" y="21336"/>
                  </a:lnTo>
                  <a:lnTo>
                    <a:pt x="106193" y="21701"/>
                  </a:lnTo>
                  <a:lnTo>
                    <a:pt x="106596" y="21999"/>
                  </a:lnTo>
                  <a:lnTo>
                    <a:pt x="107077" y="22251"/>
                  </a:lnTo>
                  <a:lnTo>
                    <a:pt x="107323" y="22322"/>
                  </a:lnTo>
                  <a:lnTo>
                    <a:pt x="107591" y="22235"/>
                  </a:lnTo>
                  <a:lnTo>
                    <a:pt x="108081" y="21714"/>
                  </a:lnTo>
                  <a:lnTo>
                    <a:pt x="108144" y="21483"/>
                  </a:lnTo>
                  <a:lnTo>
                    <a:pt x="108093" y="21226"/>
                  </a:lnTo>
                  <a:lnTo>
                    <a:pt x="108090" y="20984"/>
                  </a:lnTo>
                  <a:lnTo>
                    <a:pt x="108275" y="20777"/>
                  </a:lnTo>
                  <a:lnTo>
                    <a:pt x="109191" y="20418"/>
                  </a:lnTo>
                  <a:lnTo>
                    <a:pt x="109584" y="20264"/>
                  </a:lnTo>
                  <a:lnTo>
                    <a:pt x="110238" y="20119"/>
                  </a:lnTo>
                  <a:lnTo>
                    <a:pt x="110676" y="20286"/>
                  </a:lnTo>
                  <a:lnTo>
                    <a:pt x="110938" y="20626"/>
                  </a:lnTo>
                  <a:lnTo>
                    <a:pt x="111114" y="20585"/>
                  </a:lnTo>
                  <a:lnTo>
                    <a:pt x="111676" y="20251"/>
                  </a:lnTo>
                  <a:lnTo>
                    <a:pt x="111976" y="20441"/>
                  </a:lnTo>
                  <a:lnTo>
                    <a:pt x="112057" y="20764"/>
                  </a:lnTo>
                  <a:lnTo>
                    <a:pt x="112530" y="20940"/>
                  </a:lnTo>
                  <a:lnTo>
                    <a:pt x="112962" y="20910"/>
                  </a:lnTo>
                  <a:lnTo>
                    <a:pt x="113543" y="20360"/>
                  </a:lnTo>
                  <a:lnTo>
                    <a:pt x="113825" y="19835"/>
                  </a:lnTo>
                  <a:lnTo>
                    <a:pt x="114697" y="19408"/>
                  </a:lnTo>
                  <a:lnTo>
                    <a:pt x="116059" y="18896"/>
                  </a:lnTo>
                  <a:lnTo>
                    <a:pt x="116796" y="18236"/>
                  </a:lnTo>
                  <a:lnTo>
                    <a:pt x="117474" y="17939"/>
                  </a:lnTo>
                  <a:lnTo>
                    <a:pt x="118374" y="17761"/>
                  </a:lnTo>
                  <a:lnTo>
                    <a:pt x="120483" y="17628"/>
                  </a:lnTo>
                  <a:lnTo>
                    <a:pt x="123745" y="17371"/>
                  </a:lnTo>
                  <a:lnTo>
                    <a:pt x="125466" y="17195"/>
                  </a:lnTo>
                  <a:lnTo>
                    <a:pt x="127963" y="16946"/>
                  </a:lnTo>
                  <a:lnTo>
                    <a:pt x="129165" y="16837"/>
                  </a:lnTo>
                  <a:lnTo>
                    <a:pt x="130208" y="16749"/>
                  </a:lnTo>
                  <a:lnTo>
                    <a:pt x="131307" y="16581"/>
                  </a:lnTo>
                  <a:lnTo>
                    <a:pt x="134744" y="16099"/>
                  </a:lnTo>
                  <a:lnTo>
                    <a:pt x="140684" y="15475"/>
                  </a:lnTo>
                  <a:lnTo>
                    <a:pt x="145615" y="14809"/>
                  </a:lnTo>
                  <a:lnTo>
                    <a:pt x="146664" y="14667"/>
                  </a:lnTo>
                  <a:lnTo>
                    <a:pt x="151242" y="14046"/>
                  </a:lnTo>
                  <a:lnTo>
                    <a:pt x="155094" y="13590"/>
                  </a:lnTo>
                  <a:lnTo>
                    <a:pt x="160345" y="12965"/>
                  </a:lnTo>
                  <a:lnTo>
                    <a:pt x="166481" y="12141"/>
                  </a:lnTo>
                  <a:lnTo>
                    <a:pt x="175160" y="11078"/>
                  </a:lnTo>
                  <a:lnTo>
                    <a:pt x="178723" y="10605"/>
                  </a:lnTo>
                  <a:lnTo>
                    <a:pt x="179239" y="10537"/>
                  </a:lnTo>
                  <a:lnTo>
                    <a:pt x="182780" y="10065"/>
                  </a:lnTo>
                  <a:lnTo>
                    <a:pt x="185444" y="9709"/>
                  </a:lnTo>
                  <a:lnTo>
                    <a:pt x="189704" y="9209"/>
                  </a:lnTo>
                  <a:lnTo>
                    <a:pt x="193800" y="8725"/>
                  </a:lnTo>
                  <a:lnTo>
                    <a:pt x="197624" y="8273"/>
                  </a:lnTo>
                  <a:lnTo>
                    <a:pt x="201612" y="7799"/>
                  </a:lnTo>
                  <a:lnTo>
                    <a:pt x="205994" y="7243"/>
                  </a:lnTo>
                  <a:lnTo>
                    <a:pt x="212200" y="6438"/>
                  </a:lnTo>
                  <a:lnTo>
                    <a:pt x="216041" y="5965"/>
                  </a:lnTo>
                  <a:lnTo>
                    <a:pt x="217123" y="5831"/>
                  </a:lnTo>
                  <a:lnTo>
                    <a:pt x="217936" y="5730"/>
                  </a:lnTo>
                  <a:lnTo>
                    <a:pt x="227422" y="4544"/>
                  </a:lnTo>
                  <a:lnTo>
                    <a:pt x="232049" y="3956"/>
                  </a:lnTo>
                  <a:lnTo>
                    <a:pt x="236533" y="3384"/>
                  </a:lnTo>
                  <a:lnTo>
                    <a:pt x="242410" y="2632"/>
                  </a:lnTo>
                  <a:lnTo>
                    <a:pt x="242690" y="2598"/>
                  </a:lnTo>
                  <a:lnTo>
                    <a:pt x="254843" y="1128"/>
                  </a:lnTo>
                  <a:lnTo>
                    <a:pt x="258131" y="728"/>
                  </a:lnTo>
                  <a:lnTo>
                    <a:pt x="258317" y="705"/>
                  </a:lnTo>
                  <a:lnTo>
                    <a:pt x="262182" y="325"/>
                  </a:lnTo>
                  <a:lnTo>
                    <a:pt x="266345" y="0"/>
                  </a:lnTo>
                  <a:lnTo>
                    <a:pt x="266198" y="223"/>
                  </a:lnTo>
                  <a:lnTo>
                    <a:pt x="265948" y="678"/>
                  </a:lnTo>
                  <a:lnTo>
                    <a:pt x="265896" y="897"/>
                  </a:lnTo>
                  <a:lnTo>
                    <a:pt x="265764" y="2482"/>
                  </a:lnTo>
                  <a:lnTo>
                    <a:pt x="265914" y="2780"/>
                  </a:lnTo>
                  <a:lnTo>
                    <a:pt x="267399" y="3221"/>
                  </a:lnTo>
                  <a:lnTo>
                    <a:pt x="267758" y="3714"/>
                  </a:lnTo>
                  <a:lnTo>
                    <a:pt x="268431" y="4902"/>
                  </a:lnTo>
                  <a:lnTo>
                    <a:pt x="268590" y="5425"/>
                  </a:lnTo>
                  <a:lnTo>
                    <a:pt x="268601" y="5718"/>
                  </a:lnTo>
                  <a:lnTo>
                    <a:pt x="268446" y="6331"/>
                  </a:lnTo>
                  <a:lnTo>
                    <a:pt x="268199" y="6608"/>
                  </a:lnTo>
                  <a:lnTo>
                    <a:pt x="267159" y="7079"/>
                  </a:lnTo>
                  <a:lnTo>
                    <a:pt x="266782" y="7414"/>
                  </a:lnTo>
                  <a:lnTo>
                    <a:pt x="266609" y="7822"/>
                  </a:lnTo>
                  <a:lnTo>
                    <a:pt x="266255" y="9393"/>
                  </a:lnTo>
                  <a:lnTo>
                    <a:pt x="266493" y="11273"/>
                  </a:lnTo>
                  <a:lnTo>
                    <a:pt x="266814" y="12813"/>
                  </a:lnTo>
                  <a:lnTo>
                    <a:pt x="267106" y="13105"/>
                  </a:lnTo>
                  <a:lnTo>
                    <a:pt x="267908" y="13686"/>
                  </a:lnTo>
                  <a:lnTo>
                    <a:pt x="269195" y="15023"/>
                  </a:lnTo>
                  <a:lnTo>
                    <a:pt x="275178" y="9070"/>
                  </a:lnTo>
                  <a:lnTo>
                    <a:pt x="277919" y="6340"/>
                  </a:lnTo>
                  <a:lnTo>
                    <a:pt x="280266" y="3724"/>
                  </a:lnTo>
                  <a:lnTo>
                    <a:pt x="284460" y="7545"/>
                  </a:lnTo>
                  <a:lnTo>
                    <a:pt x="287623" y="10409"/>
                  </a:lnTo>
                  <a:lnTo>
                    <a:pt x="294273" y="16916"/>
                  </a:lnTo>
                  <a:lnTo>
                    <a:pt x="297088" y="19667"/>
                  </a:lnTo>
                  <a:lnTo>
                    <a:pt x="299326" y="21759"/>
                  </a:lnTo>
                  <a:lnTo>
                    <a:pt x="302945" y="25131"/>
                  </a:lnTo>
                  <a:lnTo>
                    <a:pt x="303938" y="39480"/>
                  </a:lnTo>
                  <a:lnTo>
                    <a:pt x="304081" y="41552"/>
                  </a:lnTo>
                  <a:lnTo>
                    <a:pt x="304122" y="42152"/>
                  </a:lnTo>
                  <a:lnTo>
                    <a:pt x="306494" y="41735"/>
                  </a:lnTo>
                  <a:lnTo>
                    <a:pt x="307202" y="41614"/>
                  </a:lnTo>
                  <a:lnTo>
                    <a:pt x="317700" y="39811"/>
                  </a:lnTo>
                  <a:lnTo>
                    <a:pt x="322184" y="39038"/>
                  </a:lnTo>
                  <a:lnTo>
                    <a:pt x="322417" y="38998"/>
                  </a:lnTo>
                  <a:lnTo>
                    <a:pt x="324655" y="38637"/>
                  </a:lnTo>
                  <a:lnTo>
                    <a:pt x="325226" y="38542"/>
                  </a:lnTo>
                  <a:lnTo>
                    <a:pt x="332358" y="37334"/>
                  </a:lnTo>
                  <a:lnTo>
                    <a:pt x="339751" y="36002"/>
                  </a:lnTo>
                  <a:lnTo>
                    <a:pt x="340715" y="35892"/>
                  </a:lnTo>
                  <a:lnTo>
                    <a:pt x="341503" y="35756"/>
                  </a:lnTo>
                  <a:lnTo>
                    <a:pt x="345520" y="35062"/>
                  </a:lnTo>
                  <a:lnTo>
                    <a:pt x="345867" y="35007"/>
                  </a:lnTo>
                  <a:lnTo>
                    <a:pt x="347539" y="34751"/>
                  </a:lnTo>
                  <a:lnTo>
                    <a:pt x="348611" y="34575"/>
                  </a:lnTo>
                  <a:lnTo>
                    <a:pt x="349371" y="34468"/>
                  </a:lnTo>
                  <a:lnTo>
                    <a:pt x="349508" y="34436"/>
                  </a:lnTo>
                  <a:lnTo>
                    <a:pt x="349680" y="34421"/>
                  </a:lnTo>
                  <a:lnTo>
                    <a:pt x="351737" y="34095"/>
                  </a:lnTo>
                  <a:lnTo>
                    <a:pt x="357699" y="33081"/>
                  </a:lnTo>
                  <a:lnTo>
                    <a:pt x="361202" y="32484"/>
                  </a:lnTo>
                  <a:lnTo>
                    <a:pt x="363132" y="32155"/>
                  </a:lnTo>
                  <a:lnTo>
                    <a:pt x="365653" y="31724"/>
                  </a:lnTo>
                  <a:lnTo>
                    <a:pt x="371598" y="30705"/>
                  </a:lnTo>
                  <a:lnTo>
                    <a:pt x="372108" y="30622"/>
                  </a:lnTo>
                  <a:lnTo>
                    <a:pt x="380555" y="29245"/>
                  </a:lnTo>
                  <a:lnTo>
                    <a:pt x="383921" y="28694"/>
                  </a:lnTo>
                  <a:lnTo>
                    <a:pt x="387894" y="28039"/>
                  </a:lnTo>
                  <a:lnTo>
                    <a:pt x="390387" y="27630"/>
                  </a:lnTo>
                  <a:lnTo>
                    <a:pt x="390901" y="27529"/>
                  </a:lnTo>
                  <a:lnTo>
                    <a:pt x="394515" y="26937"/>
                  </a:lnTo>
                  <a:lnTo>
                    <a:pt x="396350" y="26642"/>
                  </a:lnTo>
                  <a:lnTo>
                    <a:pt x="399578" y="26113"/>
                  </a:lnTo>
                  <a:lnTo>
                    <a:pt x="408319" y="24676"/>
                  </a:lnTo>
                  <a:lnTo>
                    <a:pt x="412654" y="23955"/>
                  </a:lnTo>
                  <a:lnTo>
                    <a:pt x="415141" y="23540"/>
                  </a:lnTo>
                  <a:lnTo>
                    <a:pt x="426794" y="21204"/>
                  </a:lnTo>
                  <a:lnTo>
                    <a:pt x="430225" y="20584"/>
                  </a:lnTo>
                  <a:lnTo>
                    <a:pt x="436344" y="19495"/>
                  </a:lnTo>
                  <a:lnTo>
                    <a:pt x="436673" y="19437"/>
                  </a:lnTo>
                  <a:lnTo>
                    <a:pt x="436926" y="19393"/>
                  </a:lnTo>
                  <a:lnTo>
                    <a:pt x="438454" y="19118"/>
                  </a:lnTo>
                  <a:lnTo>
                    <a:pt x="444297" y="23002"/>
                  </a:lnTo>
                  <a:lnTo>
                    <a:pt x="444673" y="23252"/>
                  </a:lnTo>
                  <a:lnTo>
                    <a:pt x="454606" y="29772"/>
                  </a:lnTo>
                  <a:lnTo>
                    <a:pt x="455628" y="30410"/>
                  </a:lnTo>
                  <a:lnTo>
                    <a:pt x="460498" y="33629"/>
                  </a:lnTo>
                  <a:lnTo>
                    <a:pt x="460673" y="33744"/>
                  </a:lnTo>
                  <a:lnTo>
                    <a:pt x="464780" y="36436"/>
                  </a:lnTo>
                  <a:lnTo>
                    <a:pt x="466341" y="37495"/>
                  </a:lnTo>
                  <a:lnTo>
                    <a:pt x="467472" y="38380"/>
                  </a:lnTo>
                  <a:lnTo>
                    <a:pt x="467869" y="38581"/>
                  </a:lnTo>
                  <a:lnTo>
                    <a:pt x="468900" y="39152"/>
                  </a:lnTo>
                  <a:lnTo>
                    <a:pt x="469116" y="39273"/>
                  </a:lnTo>
                  <a:lnTo>
                    <a:pt x="470505" y="40188"/>
                  </a:lnTo>
                  <a:lnTo>
                    <a:pt x="483615" y="48863"/>
                  </a:lnTo>
                  <a:lnTo>
                    <a:pt x="487511" y="51587"/>
                  </a:lnTo>
                  <a:lnTo>
                    <a:pt x="488445" y="52233"/>
                  </a:lnTo>
                  <a:lnTo>
                    <a:pt x="488683" y="52431"/>
                  </a:lnTo>
                  <a:lnTo>
                    <a:pt x="491074" y="54071"/>
                  </a:lnTo>
                  <a:lnTo>
                    <a:pt x="493968" y="56139"/>
                  </a:lnTo>
                  <a:lnTo>
                    <a:pt x="499330" y="59967"/>
                  </a:lnTo>
                  <a:lnTo>
                    <a:pt x="500032" y="60443"/>
                  </a:lnTo>
                  <a:lnTo>
                    <a:pt x="504193" y="63261"/>
                  </a:lnTo>
                  <a:lnTo>
                    <a:pt x="506645" y="64919"/>
                  </a:lnTo>
                  <a:lnTo>
                    <a:pt x="507638" y="65562"/>
                  </a:lnTo>
                  <a:lnTo>
                    <a:pt x="507831" y="65715"/>
                  </a:lnTo>
                  <a:lnTo>
                    <a:pt x="513483" y="69495"/>
                  </a:lnTo>
                  <a:lnTo>
                    <a:pt x="514670" y="70290"/>
                  </a:lnTo>
                  <a:lnTo>
                    <a:pt x="525057" y="77218"/>
                  </a:lnTo>
                  <a:lnTo>
                    <a:pt x="535936" y="84442"/>
                  </a:lnTo>
                  <a:lnTo>
                    <a:pt x="540566" y="87511"/>
                  </a:lnTo>
                  <a:lnTo>
                    <a:pt x="548342" y="92654"/>
                  </a:lnTo>
                  <a:lnTo>
                    <a:pt x="553423" y="96009"/>
                  </a:lnTo>
                  <a:lnTo>
                    <a:pt x="556229" y="97878"/>
                  </a:lnTo>
                  <a:lnTo>
                    <a:pt x="562561" y="102091"/>
                  </a:lnTo>
                  <a:lnTo>
                    <a:pt x="568688" y="106160"/>
                  </a:lnTo>
                  <a:lnTo>
                    <a:pt x="577005" y="111674"/>
                  </a:lnTo>
                  <a:lnTo>
                    <a:pt x="577314" y="111915"/>
                  </a:lnTo>
                  <a:lnTo>
                    <a:pt x="578361" y="112506"/>
                  </a:lnTo>
                  <a:lnTo>
                    <a:pt x="584230" y="116470"/>
                  </a:lnTo>
                  <a:lnTo>
                    <a:pt x="585812" y="117501"/>
                  </a:lnTo>
                  <a:lnTo>
                    <a:pt x="585994" y="117620"/>
                  </a:lnTo>
                  <a:lnTo>
                    <a:pt x="590205" y="120364"/>
                  </a:lnTo>
                  <a:lnTo>
                    <a:pt x="590995" y="120878"/>
                  </a:lnTo>
                  <a:lnTo>
                    <a:pt x="596185" y="124358"/>
                  </a:lnTo>
                  <a:lnTo>
                    <a:pt x="601924" y="128201"/>
                  </a:lnTo>
                  <a:lnTo>
                    <a:pt x="600473" y="128993"/>
                  </a:lnTo>
                  <a:lnTo>
                    <a:pt x="596855" y="130276"/>
                  </a:lnTo>
                  <a:lnTo>
                    <a:pt x="587110" y="136276"/>
                  </a:lnTo>
                  <a:lnTo>
                    <a:pt x="582579" y="139813"/>
                  </a:lnTo>
                  <a:lnTo>
                    <a:pt x="576438" y="145790"/>
                  </a:lnTo>
                  <a:lnTo>
                    <a:pt x="572322" y="150365"/>
                  </a:lnTo>
                  <a:lnTo>
                    <a:pt x="567392" y="157006"/>
                  </a:lnTo>
                  <a:lnTo>
                    <a:pt x="560230" y="168268"/>
                  </a:lnTo>
                  <a:lnTo>
                    <a:pt x="554450" y="179520"/>
                  </a:lnTo>
                  <a:lnTo>
                    <a:pt x="553976" y="180442"/>
                  </a:lnTo>
                  <a:lnTo>
                    <a:pt x="552376" y="185706"/>
                  </a:lnTo>
                  <a:lnTo>
                    <a:pt x="551126" y="187386"/>
                  </a:lnTo>
                  <a:lnTo>
                    <a:pt x="547017" y="194182"/>
                  </a:lnTo>
                  <a:lnTo>
                    <a:pt x="545637" y="197830"/>
                  </a:lnTo>
                  <a:lnTo>
                    <a:pt x="543149" y="206829"/>
                  </a:lnTo>
                  <a:lnTo>
                    <a:pt x="542422" y="210785"/>
                  </a:lnTo>
                  <a:lnTo>
                    <a:pt x="542657" y="214799"/>
                  </a:lnTo>
                  <a:lnTo>
                    <a:pt x="542400" y="217544"/>
                  </a:lnTo>
                  <a:lnTo>
                    <a:pt x="542086" y="218434"/>
                  </a:lnTo>
                  <a:lnTo>
                    <a:pt x="541998" y="229317"/>
                  </a:lnTo>
                  <a:lnTo>
                    <a:pt x="542433" y="231635"/>
                  </a:lnTo>
                  <a:lnTo>
                    <a:pt x="544328" y="235917"/>
                  </a:lnTo>
                  <a:lnTo>
                    <a:pt x="543387" y="240990"/>
                  </a:lnTo>
                  <a:lnTo>
                    <a:pt x="542662" y="242279"/>
                  </a:lnTo>
                  <a:lnTo>
                    <a:pt x="540547" y="244256"/>
                  </a:lnTo>
                  <a:lnTo>
                    <a:pt x="538298" y="247457"/>
                  </a:lnTo>
                  <a:lnTo>
                    <a:pt x="537692" y="249389"/>
                  </a:lnTo>
                  <a:lnTo>
                    <a:pt x="532576" y="252653"/>
                  </a:lnTo>
                  <a:lnTo>
                    <a:pt x="528467" y="256411"/>
                  </a:lnTo>
                  <a:lnTo>
                    <a:pt x="528084" y="259113"/>
                  </a:lnTo>
                  <a:lnTo>
                    <a:pt x="528503" y="260060"/>
                  </a:lnTo>
                  <a:lnTo>
                    <a:pt x="528446" y="262303"/>
                  </a:lnTo>
                  <a:lnTo>
                    <a:pt x="527166" y="269041"/>
                  </a:lnTo>
                  <a:lnTo>
                    <a:pt x="521901" y="270496"/>
                  </a:lnTo>
                  <a:lnTo>
                    <a:pt x="520255" y="270390"/>
                  </a:lnTo>
                  <a:lnTo>
                    <a:pt x="519175" y="269377"/>
                  </a:lnTo>
                  <a:lnTo>
                    <a:pt x="514793" y="271348"/>
                  </a:lnTo>
                  <a:lnTo>
                    <a:pt x="512230" y="272800"/>
                  </a:lnTo>
                  <a:lnTo>
                    <a:pt x="511181" y="270845"/>
                  </a:lnTo>
                  <a:lnTo>
                    <a:pt x="508481" y="268857"/>
                  </a:lnTo>
                  <a:lnTo>
                    <a:pt x="506514" y="268867"/>
                  </a:lnTo>
                  <a:lnTo>
                    <a:pt x="502621" y="271722"/>
                  </a:lnTo>
                  <a:lnTo>
                    <a:pt x="500207" y="274395"/>
                  </a:lnTo>
                  <a:lnTo>
                    <a:pt x="499913" y="276696"/>
                  </a:lnTo>
                  <a:lnTo>
                    <a:pt x="498487" y="278763"/>
                  </a:lnTo>
                  <a:lnTo>
                    <a:pt x="498000" y="279902"/>
                  </a:lnTo>
                  <a:lnTo>
                    <a:pt x="497201" y="282955"/>
                  </a:lnTo>
                  <a:lnTo>
                    <a:pt x="497408" y="284080"/>
                  </a:lnTo>
                  <a:lnTo>
                    <a:pt x="498275" y="285402"/>
                  </a:lnTo>
                  <a:lnTo>
                    <a:pt x="499346" y="286507"/>
                  </a:lnTo>
                  <a:lnTo>
                    <a:pt x="501815" y="285948"/>
                  </a:lnTo>
                  <a:lnTo>
                    <a:pt x="502193" y="285150"/>
                  </a:lnTo>
                  <a:lnTo>
                    <a:pt x="502928" y="284534"/>
                  </a:lnTo>
                  <a:lnTo>
                    <a:pt x="503231" y="284569"/>
                  </a:lnTo>
                  <a:lnTo>
                    <a:pt x="503782" y="285528"/>
                  </a:lnTo>
                  <a:lnTo>
                    <a:pt x="503591" y="288601"/>
                  </a:lnTo>
                  <a:lnTo>
                    <a:pt x="497337" y="292441"/>
                  </a:lnTo>
                  <a:lnTo>
                    <a:pt x="494809" y="295293"/>
                  </a:lnTo>
                  <a:lnTo>
                    <a:pt x="490567" y="299428"/>
                  </a:lnTo>
                  <a:lnTo>
                    <a:pt x="490325" y="301018"/>
                  </a:lnTo>
                  <a:lnTo>
                    <a:pt x="490016" y="301703"/>
                  </a:lnTo>
                  <a:lnTo>
                    <a:pt x="488221" y="303533"/>
                  </a:lnTo>
                  <a:lnTo>
                    <a:pt x="488941" y="305197"/>
                  </a:lnTo>
                  <a:lnTo>
                    <a:pt x="487973" y="306517"/>
                  </a:lnTo>
                  <a:lnTo>
                    <a:pt x="478402" y="312676"/>
                  </a:lnTo>
                  <a:lnTo>
                    <a:pt x="477810" y="314363"/>
                  </a:lnTo>
                  <a:lnTo>
                    <a:pt x="475360" y="316250"/>
                  </a:lnTo>
                  <a:lnTo>
                    <a:pt x="474401" y="316667"/>
                  </a:lnTo>
                  <a:lnTo>
                    <a:pt x="472488" y="316105"/>
                  </a:lnTo>
                  <a:lnTo>
                    <a:pt x="472139" y="314765"/>
                  </a:lnTo>
                  <a:lnTo>
                    <a:pt x="471056" y="313900"/>
                  </a:lnTo>
                  <a:lnTo>
                    <a:pt x="468906" y="312885"/>
                  </a:lnTo>
                  <a:lnTo>
                    <a:pt x="464511" y="314632"/>
                  </a:lnTo>
                  <a:lnTo>
                    <a:pt x="464256" y="316058"/>
                  </a:lnTo>
                  <a:lnTo>
                    <a:pt x="464611" y="318700"/>
                  </a:lnTo>
                  <a:lnTo>
                    <a:pt x="470770" y="318021"/>
                  </a:lnTo>
                  <a:lnTo>
                    <a:pt x="472530" y="320051"/>
                  </a:lnTo>
                  <a:lnTo>
                    <a:pt x="472481" y="321108"/>
                  </a:lnTo>
                  <a:lnTo>
                    <a:pt x="471134" y="325195"/>
                  </a:lnTo>
                  <a:lnTo>
                    <a:pt x="471879" y="327652"/>
                  </a:lnTo>
                  <a:lnTo>
                    <a:pt x="468641" y="331162"/>
                  </a:lnTo>
                  <a:lnTo>
                    <a:pt x="462845" y="336004"/>
                  </a:lnTo>
                  <a:lnTo>
                    <a:pt x="462017" y="336191"/>
                  </a:lnTo>
                  <a:lnTo>
                    <a:pt x="460942" y="338344"/>
                  </a:lnTo>
                  <a:lnTo>
                    <a:pt x="460621" y="339887"/>
                  </a:lnTo>
                  <a:lnTo>
                    <a:pt x="459794" y="341599"/>
                  </a:lnTo>
                  <a:lnTo>
                    <a:pt x="458520" y="341404"/>
                  </a:lnTo>
                  <a:lnTo>
                    <a:pt x="455191" y="341834"/>
                  </a:lnTo>
                  <a:lnTo>
                    <a:pt x="450489" y="343753"/>
                  </a:lnTo>
                  <a:lnTo>
                    <a:pt x="445384" y="346617"/>
                  </a:lnTo>
                  <a:lnTo>
                    <a:pt x="442383" y="348968"/>
                  </a:lnTo>
                  <a:lnTo>
                    <a:pt x="440562" y="352065"/>
                  </a:lnTo>
                  <a:lnTo>
                    <a:pt x="440383" y="354137"/>
                  </a:lnTo>
                  <a:lnTo>
                    <a:pt x="439119" y="355283"/>
                  </a:lnTo>
                  <a:lnTo>
                    <a:pt x="438105" y="354460"/>
                  </a:lnTo>
                  <a:lnTo>
                    <a:pt x="436008" y="353567"/>
                  </a:lnTo>
                  <a:lnTo>
                    <a:pt x="431602" y="358013"/>
                  </a:lnTo>
                  <a:lnTo>
                    <a:pt x="431248" y="358306"/>
                  </a:lnTo>
                  <a:lnTo>
                    <a:pt x="428326" y="360725"/>
                  </a:lnTo>
                  <a:lnTo>
                    <a:pt x="428145" y="360875"/>
                  </a:lnTo>
                  <a:lnTo>
                    <a:pt x="422417" y="367580"/>
                  </a:lnTo>
                  <a:lnTo>
                    <a:pt x="421671" y="367626"/>
                  </a:lnTo>
                  <a:lnTo>
                    <a:pt x="420667" y="366029"/>
                  </a:lnTo>
                  <a:lnTo>
                    <a:pt x="418052" y="365733"/>
                  </a:lnTo>
                  <a:lnTo>
                    <a:pt x="416246" y="367510"/>
                  </a:lnTo>
                  <a:lnTo>
                    <a:pt x="415693" y="368730"/>
                  </a:lnTo>
                  <a:lnTo>
                    <a:pt x="415079" y="369359"/>
                  </a:lnTo>
                  <a:lnTo>
                    <a:pt x="412623" y="370505"/>
                  </a:lnTo>
                  <a:lnTo>
                    <a:pt x="412283" y="370361"/>
                  </a:lnTo>
                  <a:lnTo>
                    <a:pt x="411936" y="369834"/>
                  </a:lnTo>
                  <a:lnTo>
                    <a:pt x="411467" y="367729"/>
                  </a:lnTo>
                  <a:lnTo>
                    <a:pt x="410668" y="366828"/>
                  </a:lnTo>
                  <a:lnTo>
                    <a:pt x="408556" y="366409"/>
                  </a:lnTo>
                  <a:lnTo>
                    <a:pt x="407159" y="367583"/>
                  </a:lnTo>
                  <a:lnTo>
                    <a:pt x="405531" y="368179"/>
                  </a:lnTo>
                  <a:lnTo>
                    <a:pt x="404703" y="368086"/>
                  </a:lnTo>
                  <a:lnTo>
                    <a:pt x="404413" y="369852"/>
                  </a:lnTo>
                  <a:lnTo>
                    <a:pt x="404212" y="371070"/>
                  </a:lnTo>
                  <a:lnTo>
                    <a:pt x="404109" y="373520"/>
                  </a:lnTo>
                  <a:lnTo>
                    <a:pt x="405028" y="375409"/>
                  </a:lnTo>
                  <a:lnTo>
                    <a:pt x="407156" y="378238"/>
                  </a:lnTo>
                  <a:lnTo>
                    <a:pt x="408798" y="380151"/>
                  </a:lnTo>
                  <a:lnTo>
                    <a:pt x="411816" y="379532"/>
                  </a:lnTo>
                  <a:lnTo>
                    <a:pt x="412424" y="380732"/>
                  </a:lnTo>
                  <a:lnTo>
                    <a:pt x="412826" y="382449"/>
                  </a:lnTo>
                  <a:lnTo>
                    <a:pt x="412592" y="384634"/>
                  </a:lnTo>
                  <a:lnTo>
                    <a:pt x="411875" y="388443"/>
                  </a:lnTo>
                  <a:lnTo>
                    <a:pt x="410828" y="390626"/>
                  </a:lnTo>
                  <a:lnTo>
                    <a:pt x="411305" y="392079"/>
                  </a:lnTo>
                  <a:lnTo>
                    <a:pt x="410121" y="393377"/>
                  </a:lnTo>
                  <a:lnTo>
                    <a:pt x="404291" y="397467"/>
                  </a:lnTo>
                  <a:lnTo>
                    <a:pt x="401937" y="399642"/>
                  </a:lnTo>
                  <a:lnTo>
                    <a:pt x="401293" y="400492"/>
                  </a:lnTo>
                  <a:lnTo>
                    <a:pt x="398383" y="402329"/>
                  </a:lnTo>
                  <a:lnTo>
                    <a:pt x="395247" y="402866"/>
                  </a:lnTo>
                  <a:lnTo>
                    <a:pt x="392890" y="405274"/>
                  </a:lnTo>
                  <a:lnTo>
                    <a:pt x="390465" y="406394"/>
                  </a:lnTo>
                  <a:lnTo>
                    <a:pt x="389277" y="405214"/>
                  </a:lnTo>
                  <a:lnTo>
                    <a:pt x="388791" y="401398"/>
                  </a:lnTo>
                  <a:lnTo>
                    <a:pt x="383086" y="400764"/>
                  </a:lnTo>
                  <a:lnTo>
                    <a:pt x="379267" y="398090"/>
                  </a:lnTo>
                  <a:lnTo>
                    <a:pt x="377075" y="399404"/>
                  </a:lnTo>
                  <a:lnTo>
                    <a:pt x="376994" y="401405"/>
                  </a:lnTo>
                  <a:lnTo>
                    <a:pt x="374954" y="401659"/>
                  </a:lnTo>
                  <a:lnTo>
                    <a:pt x="373767" y="403975"/>
                  </a:lnTo>
                  <a:lnTo>
                    <a:pt x="374685" y="405665"/>
                  </a:lnTo>
                  <a:lnTo>
                    <a:pt x="377965" y="407414"/>
                  </a:lnTo>
                  <a:lnTo>
                    <a:pt x="380402" y="406555"/>
                  </a:lnTo>
                  <a:lnTo>
                    <a:pt x="386144" y="410024"/>
                  </a:lnTo>
                  <a:lnTo>
                    <a:pt x="387731" y="412633"/>
                  </a:lnTo>
                  <a:lnTo>
                    <a:pt x="385706" y="415339"/>
                  </a:lnTo>
                  <a:lnTo>
                    <a:pt x="382725" y="421873"/>
                  </a:lnTo>
                  <a:lnTo>
                    <a:pt x="379830" y="425397"/>
                  </a:lnTo>
                  <a:lnTo>
                    <a:pt x="375218" y="428841"/>
                  </a:lnTo>
                  <a:lnTo>
                    <a:pt x="372758" y="431170"/>
                  </a:lnTo>
                  <a:lnTo>
                    <a:pt x="371668" y="431538"/>
                  </a:lnTo>
                  <a:lnTo>
                    <a:pt x="370697" y="431029"/>
                  </a:lnTo>
                  <a:lnTo>
                    <a:pt x="370321" y="431173"/>
                  </a:lnTo>
                  <a:lnTo>
                    <a:pt x="368799" y="431892"/>
                  </a:lnTo>
                  <a:lnTo>
                    <a:pt x="367287" y="433660"/>
                  </a:lnTo>
                  <a:lnTo>
                    <a:pt x="365394" y="436924"/>
                  </a:lnTo>
                  <a:lnTo>
                    <a:pt x="362728" y="441516"/>
                  </a:lnTo>
                  <a:lnTo>
                    <a:pt x="364556" y="442394"/>
                  </a:lnTo>
                  <a:lnTo>
                    <a:pt x="365640" y="443551"/>
                  </a:lnTo>
                  <a:lnTo>
                    <a:pt x="364705" y="443668"/>
                  </a:lnTo>
                  <a:lnTo>
                    <a:pt x="362462" y="443809"/>
                  </a:lnTo>
                  <a:lnTo>
                    <a:pt x="361550" y="443849"/>
                  </a:lnTo>
                  <a:lnTo>
                    <a:pt x="360895" y="443734"/>
                  </a:lnTo>
                  <a:lnTo>
                    <a:pt x="360338" y="443462"/>
                  </a:lnTo>
                  <a:lnTo>
                    <a:pt x="359342" y="442773"/>
                  </a:lnTo>
                  <a:lnTo>
                    <a:pt x="357878" y="441520"/>
                  </a:lnTo>
                  <a:lnTo>
                    <a:pt x="356204" y="440226"/>
                  </a:lnTo>
                  <a:lnTo>
                    <a:pt x="355526" y="439959"/>
                  </a:lnTo>
                  <a:lnTo>
                    <a:pt x="352959" y="439526"/>
                  </a:lnTo>
                  <a:lnTo>
                    <a:pt x="352367" y="439293"/>
                  </a:lnTo>
                  <a:lnTo>
                    <a:pt x="351678" y="438737"/>
                  </a:lnTo>
                  <a:lnTo>
                    <a:pt x="351002" y="437825"/>
                  </a:lnTo>
                  <a:lnTo>
                    <a:pt x="350593" y="437396"/>
                  </a:lnTo>
                  <a:lnTo>
                    <a:pt x="349797" y="436888"/>
                  </a:lnTo>
                  <a:lnTo>
                    <a:pt x="349465" y="436795"/>
                  </a:lnTo>
                  <a:lnTo>
                    <a:pt x="348885" y="436736"/>
                  </a:lnTo>
                  <a:lnTo>
                    <a:pt x="348263" y="436991"/>
                  </a:lnTo>
                  <a:lnTo>
                    <a:pt x="347831" y="437474"/>
                  </a:lnTo>
                  <a:lnTo>
                    <a:pt x="347301" y="438532"/>
                  </a:lnTo>
                  <a:lnTo>
                    <a:pt x="346069" y="439557"/>
                  </a:lnTo>
                  <a:lnTo>
                    <a:pt x="345400" y="439821"/>
                  </a:lnTo>
                  <a:lnTo>
                    <a:pt x="343893" y="439966"/>
                  </a:lnTo>
                  <a:lnTo>
                    <a:pt x="342570" y="439878"/>
                  </a:lnTo>
                  <a:lnTo>
                    <a:pt x="341696" y="439613"/>
                  </a:lnTo>
                  <a:lnTo>
                    <a:pt x="339365" y="438488"/>
                  </a:lnTo>
                  <a:lnTo>
                    <a:pt x="338703" y="438139"/>
                  </a:lnTo>
                  <a:lnTo>
                    <a:pt x="338298" y="437762"/>
                  </a:lnTo>
                  <a:lnTo>
                    <a:pt x="338124" y="437233"/>
                  </a:lnTo>
                  <a:lnTo>
                    <a:pt x="337878" y="437211"/>
                  </a:lnTo>
                  <a:lnTo>
                    <a:pt x="337002" y="437374"/>
                  </a:lnTo>
                  <a:lnTo>
                    <a:pt x="335656" y="437491"/>
                  </a:lnTo>
                  <a:lnTo>
                    <a:pt x="335353" y="437368"/>
                  </a:lnTo>
                  <a:lnTo>
                    <a:pt x="334757" y="436825"/>
                  </a:lnTo>
                  <a:lnTo>
                    <a:pt x="333992" y="434501"/>
                  </a:lnTo>
                  <a:lnTo>
                    <a:pt x="333899" y="433361"/>
                  </a:lnTo>
                  <a:lnTo>
                    <a:pt x="333940" y="433014"/>
                  </a:lnTo>
                  <a:lnTo>
                    <a:pt x="333503" y="431778"/>
                  </a:lnTo>
                  <a:lnTo>
                    <a:pt x="333039" y="430606"/>
                  </a:lnTo>
                  <a:lnTo>
                    <a:pt x="332875" y="430473"/>
                  </a:lnTo>
                  <a:lnTo>
                    <a:pt x="332180" y="430375"/>
                  </a:lnTo>
                  <a:lnTo>
                    <a:pt x="332001" y="430230"/>
                  </a:lnTo>
                  <a:lnTo>
                    <a:pt x="331996" y="430036"/>
                  </a:lnTo>
                  <a:lnTo>
                    <a:pt x="332098" y="429696"/>
                  </a:lnTo>
                  <a:lnTo>
                    <a:pt x="332473" y="429184"/>
                  </a:lnTo>
                  <a:lnTo>
                    <a:pt x="332818" y="428712"/>
                  </a:lnTo>
                  <a:lnTo>
                    <a:pt x="333016" y="428603"/>
                  </a:lnTo>
                  <a:lnTo>
                    <a:pt x="332981" y="428352"/>
                  </a:lnTo>
                  <a:lnTo>
                    <a:pt x="332809" y="428153"/>
                  </a:lnTo>
                  <a:lnTo>
                    <a:pt x="332820" y="427782"/>
                  </a:lnTo>
                  <a:lnTo>
                    <a:pt x="332951" y="427154"/>
                  </a:lnTo>
                  <a:lnTo>
                    <a:pt x="332815" y="426602"/>
                  </a:lnTo>
                  <a:lnTo>
                    <a:pt x="331897" y="424975"/>
                  </a:lnTo>
                  <a:lnTo>
                    <a:pt x="331076" y="424042"/>
                  </a:lnTo>
                  <a:lnTo>
                    <a:pt x="329902" y="423507"/>
                  </a:lnTo>
                  <a:lnTo>
                    <a:pt x="328903" y="422494"/>
                  </a:lnTo>
                  <a:lnTo>
                    <a:pt x="328350" y="421823"/>
                  </a:lnTo>
                  <a:lnTo>
                    <a:pt x="327211" y="420438"/>
                  </a:lnTo>
                  <a:lnTo>
                    <a:pt x="326809" y="419950"/>
                  </a:lnTo>
                  <a:lnTo>
                    <a:pt x="326674" y="419615"/>
                  </a:lnTo>
                  <a:lnTo>
                    <a:pt x="326744" y="419291"/>
                  </a:lnTo>
                  <a:lnTo>
                    <a:pt x="327413" y="417832"/>
                  </a:lnTo>
                  <a:lnTo>
                    <a:pt x="327512" y="416590"/>
                  </a:lnTo>
                  <a:lnTo>
                    <a:pt x="328428" y="415054"/>
                  </a:lnTo>
                  <a:lnTo>
                    <a:pt x="329085" y="414657"/>
                  </a:lnTo>
                  <a:lnTo>
                    <a:pt x="329389" y="414353"/>
                  </a:lnTo>
                  <a:lnTo>
                    <a:pt x="329998" y="413034"/>
                  </a:lnTo>
                  <a:lnTo>
                    <a:pt x="330142" y="412551"/>
                  </a:lnTo>
                  <a:lnTo>
                    <a:pt x="330066" y="412269"/>
                  </a:lnTo>
                  <a:lnTo>
                    <a:pt x="329356" y="410062"/>
                  </a:lnTo>
                  <a:lnTo>
                    <a:pt x="329233" y="409803"/>
                  </a:lnTo>
                  <a:lnTo>
                    <a:pt x="329074" y="409625"/>
                  </a:lnTo>
                  <a:lnTo>
                    <a:pt x="328873" y="409572"/>
                  </a:lnTo>
                  <a:lnTo>
                    <a:pt x="327210" y="407608"/>
                  </a:lnTo>
                  <a:lnTo>
                    <a:pt x="326884" y="407134"/>
                  </a:lnTo>
                  <a:lnTo>
                    <a:pt x="326912" y="406864"/>
                  </a:lnTo>
                  <a:lnTo>
                    <a:pt x="327285" y="406089"/>
                  </a:lnTo>
                  <a:lnTo>
                    <a:pt x="327046" y="405171"/>
                  </a:lnTo>
                  <a:lnTo>
                    <a:pt x="325938" y="404172"/>
                  </a:lnTo>
                  <a:lnTo>
                    <a:pt x="325702" y="403992"/>
                  </a:lnTo>
                  <a:lnTo>
                    <a:pt x="325511" y="403996"/>
                  </a:lnTo>
                  <a:lnTo>
                    <a:pt x="325109" y="404319"/>
                  </a:lnTo>
                  <a:lnTo>
                    <a:pt x="325051" y="404601"/>
                  </a:lnTo>
                  <a:lnTo>
                    <a:pt x="324999" y="404738"/>
                  </a:lnTo>
                  <a:lnTo>
                    <a:pt x="324832" y="404888"/>
                  </a:lnTo>
                  <a:lnTo>
                    <a:pt x="324646" y="404929"/>
                  </a:lnTo>
                  <a:lnTo>
                    <a:pt x="324237" y="404801"/>
                  </a:lnTo>
                  <a:lnTo>
                    <a:pt x="324216" y="404565"/>
                  </a:lnTo>
                  <a:lnTo>
                    <a:pt x="324176" y="404381"/>
                  </a:lnTo>
                  <a:lnTo>
                    <a:pt x="323195" y="403668"/>
                  </a:lnTo>
                  <a:lnTo>
                    <a:pt x="322024" y="403104"/>
                  </a:lnTo>
                  <a:lnTo>
                    <a:pt x="321898" y="402919"/>
                  </a:lnTo>
                  <a:lnTo>
                    <a:pt x="321908" y="402755"/>
                  </a:lnTo>
                  <a:lnTo>
                    <a:pt x="322014" y="402475"/>
                  </a:lnTo>
                  <a:lnTo>
                    <a:pt x="322040" y="402182"/>
                  </a:lnTo>
                  <a:lnTo>
                    <a:pt x="321917" y="401924"/>
                  </a:lnTo>
                  <a:lnTo>
                    <a:pt x="321330" y="401562"/>
                  </a:lnTo>
                  <a:lnTo>
                    <a:pt x="320188" y="400611"/>
                  </a:lnTo>
                  <a:lnTo>
                    <a:pt x="320445" y="399947"/>
                  </a:lnTo>
                  <a:lnTo>
                    <a:pt x="320377" y="398911"/>
                  </a:lnTo>
                  <a:lnTo>
                    <a:pt x="319798" y="398304"/>
                  </a:lnTo>
                  <a:lnTo>
                    <a:pt x="318437" y="396950"/>
                  </a:lnTo>
                  <a:lnTo>
                    <a:pt x="317688" y="396462"/>
                  </a:lnTo>
                  <a:lnTo>
                    <a:pt x="316117" y="394923"/>
                  </a:lnTo>
                  <a:lnTo>
                    <a:pt x="315400" y="393248"/>
                  </a:lnTo>
                  <a:lnTo>
                    <a:pt x="315507" y="393000"/>
                  </a:lnTo>
                  <a:lnTo>
                    <a:pt x="315814" y="392776"/>
                  </a:lnTo>
                  <a:lnTo>
                    <a:pt x="316025" y="392570"/>
                  </a:lnTo>
                  <a:lnTo>
                    <a:pt x="316109" y="392330"/>
                  </a:lnTo>
                  <a:lnTo>
                    <a:pt x="316125" y="392090"/>
                  </a:lnTo>
                  <a:lnTo>
                    <a:pt x="316098" y="391937"/>
                  </a:lnTo>
                  <a:lnTo>
                    <a:pt x="315930" y="391752"/>
                  </a:lnTo>
                  <a:lnTo>
                    <a:pt x="315783" y="391530"/>
                  </a:lnTo>
                  <a:lnTo>
                    <a:pt x="315741" y="391289"/>
                  </a:lnTo>
                  <a:lnTo>
                    <a:pt x="315785" y="391045"/>
                  </a:lnTo>
                  <a:lnTo>
                    <a:pt x="315935" y="390849"/>
                  </a:lnTo>
                  <a:lnTo>
                    <a:pt x="316340" y="390705"/>
                  </a:lnTo>
                  <a:lnTo>
                    <a:pt x="316839" y="389996"/>
                  </a:lnTo>
                  <a:lnTo>
                    <a:pt x="317327" y="388936"/>
                  </a:lnTo>
                  <a:lnTo>
                    <a:pt x="317359" y="388753"/>
                  </a:lnTo>
                  <a:lnTo>
                    <a:pt x="317165" y="388595"/>
                  </a:lnTo>
                  <a:lnTo>
                    <a:pt x="317024" y="388590"/>
                  </a:lnTo>
                  <a:lnTo>
                    <a:pt x="316649" y="388775"/>
                  </a:lnTo>
                  <a:lnTo>
                    <a:pt x="316345" y="388784"/>
                  </a:lnTo>
                  <a:lnTo>
                    <a:pt x="315630" y="388482"/>
                  </a:lnTo>
                  <a:lnTo>
                    <a:pt x="313828" y="387220"/>
                  </a:lnTo>
                  <a:lnTo>
                    <a:pt x="311580" y="385372"/>
                  </a:lnTo>
                  <a:lnTo>
                    <a:pt x="310716" y="384844"/>
                  </a:lnTo>
                  <a:lnTo>
                    <a:pt x="309947" y="383872"/>
                  </a:lnTo>
                  <a:lnTo>
                    <a:pt x="309818" y="383465"/>
                  </a:lnTo>
                  <a:lnTo>
                    <a:pt x="309825" y="383272"/>
                  </a:lnTo>
                  <a:lnTo>
                    <a:pt x="310004" y="383062"/>
                  </a:lnTo>
                  <a:lnTo>
                    <a:pt x="310214" y="382897"/>
                  </a:lnTo>
                  <a:lnTo>
                    <a:pt x="310276" y="382663"/>
                  </a:lnTo>
                  <a:lnTo>
                    <a:pt x="310134" y="382320"/>
                  </a:lnTo>
                  <a:lnTo>
                    <a:pt x="309807" y="382223"/>
                  </a:lnTo>
                  <a:lnTo>
                    <a:pt x="308805" y="382252"/>
                  </a:lnTo>
                  <a:lnTo>
                    <a:pt x="308454" y="382326"/>
                  </a:lnTo>
                  <a:lnTo>
                    <a:pt x="308230" y="382468"/>
                  </a:lnTo>
                  <a:lnTo>
                    <a:pt x="307833" y="382421"/>
                  </a:lnTo>
                  <a:lnTo>
                    <a:pt x="304410" y="380499"/>
                  </a:lnTo>
                  <a:lnTo>
                    <a:pt x="304441" y="380030"/>
                  </a:lnTo>
                  <a:lnTo>
                    <a:pt x="304553" y="379628"/>
                  </a:lnTo>
                  <a:lnTo>
                    <a:pt x="304462" y="379199"/>
                  </a:lnTo>
                  <a:lnTo>
                    <a:pt x="304400" y="379055"/>
                  </a:lnTo>
                  <a:lnTo>
                    <a:pt x="303668" y="377798"/>
                  </a:lnTo>
                  <a:lnTo>
                    <a:pt x="303363" y="377574"/>
                  </a:lnTo>
                  <a:lnTo>
                    <a:pt x="301303" y="377022"/>
                  </a:lnTo>
                  <a:lnTo>
                    <a:pt x="301146" y="376994"/>
                  </a:lnTo>
                  <a:lnTo>
                    <a:pt x="300825" y="377077"/>
                  </a:lnTo>
                  <a:lnTo>
                    <a:pt x="299834" y="377528"/>
                  </a:lnTo>
                  <a:lnTo>
                    <a:pt x="298441" y="377984"/>
                  </a:lnTo>
                  <a:lnTo>
                    <a:pt x="297392" y="377917"/>
                  </a:lnTo>
                  <a:lnTo>
                    <a:pt x="292281" y="376472"/>
                  </a:lnTo>
                  <a:lnTo>
                    <a:pt x="291926" y="375477"/>
                  </a:lnTo>
                  <a:lnTo>
                    <a:pt x="291708" y="374658"/>
                  </a:lnTo>
                  <a:lnTo>
                    <a:pt x="291582" y="374501"/>
                  </a:lnTo>
                  <a:lnTo>
                    <a:pt x="291339" y="374428"/>
                  </a:lnTo>
                  <a:lnTo>
                    <a:pt x="291138" y="374448"/>
                  </a:lnTo>
                  <a:lnTo>
                    <a:pt x="290833" y="374930"/>
                  </a:lnTo>
                  <a:lnTo>
                    <a:pt x="290470" y="375022"/>
                  </a:lnTo>
                  <a:lnTo>
                    <a:pt x="290235" y="374970"/>
                  </a:lnTo>
                  <a:lnTo>
                    <a:pt x="289062" y="374320"/>
                  </a:lnTo>
                  <a:lnTo>
                    <a:pt x="288331" y="373428"/>
                  </a:lnTo>
                  <a:lnTo>
                    <a:pt x="287850" y="373032"/>
                  </a:lnTo>
                  <a:lnTo>
                    <a:pt x="286772" y="372390"/>
                  </a:lnTo>
                  <a:lnTo>
                    <a:pt x="285705" y="371512"/>
                  </a:lnTo>
                  <a:lnTo>
                    <a:pt x="284598" y="370082"/>
                  </a:lnTo>
                  <a:lnTo>
                    <a:pt x="284494" y="369316"/>
                  </a:lnTo>
                  <a:lnTo>
                    <a:pt x="284633" y="369079"/>
                  </a:lnTo>
                  <a:lnTo>
                    <a:pt x="284879" y="368845"/>
                  </a:lnTo>
                  <a:lnTo>
                    <a:pt x="285047" y="368827"/>
                  </a:lnTo>
                  <a:lnTo>
                    <a:pt x="285391" y="369425"/>
                  </a:lnTo>
                  <a:lnTo>
                    <a:pt x="285706" y="369638"/>
                  </a:lnTo>
                  <a:lnTo>
                    <a:pt x="285944" y="369502"/>
                  </a:lnTo>
                  <a:lnTo>
                    <a:pt x="286371" y="368646"/>
                  </a:lnTo>
                  <a:lnTo>
                    <a:pt x="286155" y="368502"/>
                  </a:lnTo>
                  <a:lnTo>
                    <a:pt x="285937" y="367886"/>
                  </a:lnTo>
                  <a:lnTo>
                    <a:pt x="286108" y="367751"/>
                  </a:lnTo>
                  <a:lnTo>
                    <a:pt x="287062" y="366674"/>
                  </a:lnTo>
                  <a:lnTo>
                    <a:pt x="287205" y="366357"/>
                  </a:lnTo>
                  <a:lnTo>
                    <a:pt x="287060" y="366095"/>
                  </a:lnTo>
                  <a:lnTo>
                    <a:pt x="286435" y="365788"/>
                  </a:lnTo>
                  <a:lnTo>
                    <a:pt x="285572" y="365907"/>
                  </a:lnTo>
                  <a:lnTo>
                    <a:pt x="285236" y="365375"/>
                  </a:lnTo>
                  <a:lnTo>
                    <a:pt x="285197" y="365228"/>
                  </a:lnTo>
                  <a:lnTo>
                    <a:pt x="285253" y="365077"/>
                  </a:lnTo>
                  <a:lnTo>
                    <a:pt x="285412" y="364269"/>
                  </a:lnTo>
                  <a:lnTo>
                    <a:pt x="285572" y="362809"/>
                  </a:lnTo>
                  <a:lnTo>
                    <a:pt x="285477" y="362432"/>
                  </a:lnTo>
                  <a:lnTo>
                    <a:pt x="284240" y="360469"/>
                  </a:lnTo>
                  <a:lnTo>
                    <a:pt x="283878" y="360792"/>
                  </a:lnTo>
                  <a:lnTo>
                    <a:pt x="283707" y="360895"/>
                  </a:lnTo>
                  <a:lnTo>
                    <a:pt x="281822" y="360009"/>
                  </a:lnTo>
                  <a:lnTo>
                    <a:pt x="281700" y="359878"/>
                  </a:lnTo>
                  <a:lnTo>
                    <a:pt x="282228" y="358297"/>
                  </a:lnTo>
                  <a:lnTo>
                    <a:pt x="282105" y="357099"/>
                  </a:lnTo>
                  <a:lnTo>
                    <a:pt x="282041" y="355286"/>
                  </a:lnTo>
                  <a:lnTo>
                    <a:pt x="282601" y="354229"/>
                  </a:lnTo>
                  <a:lnTo>
                    <a:pt x="282713" y="354052"/>
                  </a:lnTo>
                  <a:lnTo>
                    <a:pt x="282761" y="353815"/>
                  </a:lnTo>
                  <a:lnTo>
                    <a:pt x="282757" y="353587"/>
                  </a:lnTo>
                  <a:lnTo>
                    <a:pt x="282757" y="353379"/>
                  </a:lnTo>
                  <a:lnTo>
                    <a:pt x="282690" y="353203"/>
                  </a:lnTo>
                  <a:lnTo>
                    <a:pt x="282551" y="353019"/>
                  </a:lnTo>
                  <a:lnTo>
                    <a:pt x="282357" y="352928"/>
                  </a:lnTo>
                  <a:lnTo>
                    <a:pt x="282027" y="352882"/>
                  </a:lnTo>
                  <a:lnTo>
                    <a:pt x="281884" y="352678"/>
                  </a:lnTo>
                  <a:lnTo>
                    <a:pt x="281769" y="352427"/>
                  </a:lnTo>
                  <a:lnTo>
                    <a:pt x="281744" y="352078"/>
                  </a:lnTo>
                  <a:lnTo>
                    <a:pt x="281823" y="351606"/>
                  </a:lnTo>
                  <a:lnTo>
                    <a:pt x="281604" y="351270"/>
                  </a:lnTo>
                  <a:lnTo>
                    <a:pt x="281405" y="350950"/>
                  </a:lnTo>
                  <a:lnTo>
                    <a:pt x="281023" y="350601"/>
                  </a:lnTo>
                  <a:lnTo>
                    <a:pt x="280707" y="350427"/>
                  </a:lnTo>
                  <a:lnTo>
                    <a:pt x="280359" y="350338"/>
                  </a:lnTo>
                  <a:lnTo>
                    <a:pt x="280155" y="350231"/>
                  </a:lnTo>
                  <a:lnTo>
                    <a:pt x="280123" y="350050"/>
                  </a:lnTo>
                  <a:lnTo>
                    <a:pt x="280189" y="349809"/>
                  </a:lnTo>
                  <a:lnTo>
                    <a:pt x="280282" y="349674"/>
                  </a:lnTo>
                  <a:lnTo>
                    <a:pt x="280518" y="349544"/>
                  </a:lnTo>
                  <a:lnTo>
                    <a:pt x="280656" y="349312"/>
                  </a:lnTo>
                  <a:lnTo>
                    <a:pt x="280642" y="349127"/>
                  </a:lnTo>
                  <a:lnTo>
                    <a:pt x="280635" y="348983"/>
                  </a:lnTo>
                  <a:lnTo>
                    <a:pt x="280589" y="348824"/>
                  </a:lnTo>
                  <a:lnTo>
                    <a:pt x="280436" y="348664"/>
                  </a:lnTo>
                  <a:lnTo>
                    <a:pt x="280155" y="348587"/>
                  </a:lnTo>
                  <a:lnTo>
                    <a:pt x="279846" y="348454"/>
                  </a:lnTo>
                  <a:lnTo>
                    <a:pt x="279579" y="348251"/>
                  </a:lnTo>
                  <a:lnTo>
                    <a:pt x="279432" y="347922"/>
                  </a:lnTo>
                  <a:lnTo>
                    <a:pt x="279501" y="347598"/>
                  </a:lnTo>
                  <a:lnTo>
                    <a:pt x="279806" y="347144"/>
                  </a:lnTo>
                  <a:lnTo>
                    <a:pt x="279681" y="346596"/>
                  </a:lnTo>
                  <a:lnTo>
                    <a:pt x="279534" y="345485"/>
                  </a:lnTo>
                  <a:lnTo>
                    <a:pt x="279454" y="344224"/>
                  </a:lnTo>
                  <a:lnTo>
                    <a:pt x="279868" y="343676"/>
                  </a:lnTo>
                  <a:lnTo>
                    <a:pt x="279975" y="343372"/>
                  </a:lnTo>
                  <a:lnTo>
                    <a:pt x="279975" y="342998"/>
                  </a:lnTo>
                  <a:lnTo>
                    <a:pt x="279326" y="341187"/>
                  </a:lnTo>
                  <a:lnTo>
                    <a:pt x="279105" y="340641"/>
                  </a:lnTo>
                  <a:lnTo>
                    <a:pt x="278368" y="339942"/>
                  </a:lnTo>
                  <a:lnTo>
                    <a:pt x="276017" y="338894"/>
                  </a:lnTo>
                  <a:lnTo>
                    <a:pt x="275853" y="338873"/>
                  </a:lnTo>
                  <a:lnTo>
                    <a:pt x="275342" y="339233"/>
                  </a:lnTo>
                  <a:lnTo>
                    <a:pt x="275150" y="339444"/>
                  </a:lnTo>
                  <a:lnTo>
                    <a:pt x="274980" y="339470"/>
                  </a:lnTo>
                  <a:lnTo>
                    <a:pt x="274766" y="339239"/>
                  </a:lnTo>
                  <a:lnTo>
                    <a:pt x="274409" y="338659"/>
                  </a:lnTo>
                  <a:lnTo>
                    <a:pt x="274635" y="337803"/>
                  </a:lnTo>
                  <a:lnTo>
                    <a:pt x="274617" y="336484"/>
                  </a:lnTo>
                  <a:lnTo>
                    <a:pt x="274320" y="335889"/>
                  </a:lnTo>
                  <a:lnTo>
                    <a:pt x="274165" y="335752"/>
                  </a:lnTo>
                  <a:lnTo>
                    <a:pt x="272365" y="335679"/>
                  </a:lnTo>
                  <a:lnTo>
                    <a:pt x="272088" y="335788"/>
                  </a:lnTo>
                  <a:lnTo>
                    <a:pt x="271373" y="335709"/>
                  </a:lnTo>
                  <a:lnTo>
                    <a:pt x="270854" y="335290"/>
                  </a:lnTo>
                  <a:lnTo>
                    <a:pt x="270983" y="334324"/>
                  </a:lnTo>
                  <a:lnTo>
                    <a:pt x="271677" y="333753"/>
                  </a:lnTo>
                  <a:lnTo>
                    <a:pt x="272300" y="332835"/>
                  </a:lnTo>
                  <a:lnTo>
                    <a:pt x="272327" y="332563"/>
                  </a:lnTo>
                  <a:lnTo>
                    <a:pt x="272048" y="332304"/>
                  </a:lnTo>
                  <a:lnTo>
                    <a:pt x="271643" y="332198"/>
                  </a:lnTo>
                  <a:lnTo>
                    <a:pt x="270276" y="331762"/>
                  </a:lnTo>
                  <a:lnTo>
                    <a:pt x="269981" y="330660"/>
                  </a:lnTo>
                  <a:lnTo>
                    <a:pt x="269381" y="329528"/>
                  </a:lnTo>
                  <a:lnTo>
                    <a:pt x="267678" y="328376"/>
                  </a:lnTo>
                  <a:lnTo>
                    <a:pt x="267071" y="328331"/>
                  </a:lnTo>
                  <a:lnTo>
                    <a:pt x="266684" y="327993"/>
                  </a:lnTo>
                  <a:lnTo>
                    <a:pt x="266565" y="327521"/>
                  </a:lnTo>
                  <a:lnTo>
                    <a:pt x="266827" y="326732"/>
                  </a:lnTo>
                  <a:lnTo>
                    <a:pt x="266811" y="326547"/>
                  </a:lnTo>
                  <a:lnTo>
                    <a:pt x="266173" y="326199"/>
                  </a:lnTo>
                  <a:lnTo>
                    <a:pt x="265724" y="325818"/>
                  </a:lnTo>
                  <a:lnTo>
                    <a:pt x="265521" y="325442"/>
                  </a:lnTo>
                  <a:lnTo>
                    <a:pt x="265440" y="325192"/>
                  </a:lnTo>
                  <a:lnTo>
                    <a:pt x="265393" y="324994"/>
                  </a:lnTo>
                  <a:lnTo>
                    <a:pt x="265376" y="324821"/>
                  </a:lnTo>
                  <a:lnTo>
                    <a:pt x="265439" y="324678"/>
                  </a:lnTo>
                  <a:lnTo>
                    <a:pt x="265451" y="324529"/>
                  </a:lnTo>
                  <a:lnTo>
                    <a:pt x="265460" y="324366"/>
                  </a:lnTo>
                  <a:lnTo>
                    <a:pt x="265518" y="324194"/>
                  </a:lnTo>
                  <a:lnTo>
                    <a:pt x="265650" y="324084"/>
                  </a:lnTo>
                  <a:lnTo>
                    <a:pt x="265886" y="324053"/>
                  </a:lnTo>
                  <a:lnTo>
                    <a:pt x="266130" y="324016"/>
                  </a:lnTo>
                  <a:lnTo>
                    <a:pt x="266296" y="323854"/>
                  </a:lnTo>
                  <a:lnTo>
                    <a:pt x="266317" y="323708"/>
                  </a:lnTo>
                  <a:lnTo>
                    <a:pt x="266545" y="321568"/>
                  </a:lnTo>
                  <a:lnTo>
                    <a:pt x="266539" y="319139"/>
                  </a:lnTo>
                  <a:lnTo>
                    <a:pt x="266512" y="318791"/>
                  </a:lnTo>
                  <a:lnTo>
                    <a:pt x="266230" y="317325"/>
                  </a:lnTo>
                  <a:lnTo>
                    <a:pt x="266096" y="317161"/>
                  </a:lnTo>
                  <a:lnTo>
                    <a:pt x="264754" y="316540"/>
                  </a:lnTo>
                  <a:lnTo>
                    <a:pt x="263309" y="314917"/>
                  </a:lnTo>
                  <a:lnTo>
                    <a:pt x="263047" y="314850"/>
                  </a:lnTo>
                  <a:lnTo>
                    <a:pt x="262246" y="314895"/>
                  </a:lnTo>
                  <a:lnTo>
                    <a:pt x="259649" y="313864"/>
                  </a:lnTo>
                  <a:lnTo>
                    <a:pt x="259455" y="313687"/>
                  </a:lnTo>
                  <a:lnTo>
                    <a:pt x="259042" y="313072"/>
                  </a:lnTo>
                  <a:lnTo>
                    <a:pt x="258787" y="312872"/>
                  </a:lnTo>
                  <a:lnTo>
                    <a:pt x="258471" y="312891"/>
                  </a:lnTo>
                  <a:lnTo>
                    <a:pt x="257911" y="313343"/>
                  </a:lnTo>
                  <a:lnTo>
                    <a:pt x="257705" y="313468"/>
                  </a:lnTo>
                  <a:lnTo>
                    <a:pt x="257268" y="313401"/>
                  </a:lnTo>
                  <a:lnTo>
                    <a:pt x="257079" y="313273"/>
                  </a:lnTo>
                  <a:lnTo>
                    <a:pt x="256945" y="313118"/>
                  </a:lnTo>
                  <a:lnTo>
                    <a:pt x="256845" y="312887"/>
                  </a:lnTo>
                  <a:lnTo>
                    <a:pt x="256838" y="312490"/>
                  </a:lnTo>
                  <a:lnTo>
                    <a:pt x="256838" y="312319"/>
                  </a:lnTo>
                  <a:lnTo>
                    <a:pt x="256779" y="312151"/>
                  </a:lnTo>
                  <a:lnTo>
                    <a:pt x="256242" y="312030"/>
                  </a:lnTo>
                  <a:lnTo>
                    <a:pt x="256085" y="312182"/>
                  </a:lnTo>
                  <a:lnTo>
                    <a:pt x="255858" y="312363"/>
                  </a:lnTo>
                  <a:lnTo>
                    <a:pt x="255599" y="312443"/>
                  </a:lnTo>
                  <a:lnTo>
                    <a:pt x="255097" y="312432"/>
                  </a:lnTo>
                  <a:lnTo>
                    <a:pt x="254312" y="311865"/>
                  </a:lnTo>
                  <a:lnTo>
                    <a:pt x="253892" y="311381"/>
                  </a:lnTo>
                  <a:lnTo>
                    <a:pt x="253441" y="310820"/>
                  </a:lnTo>
                  <a:lnTo>
                    <a:pt x="252766" y="310370"/>
                  </a:lnTo>
                  <a:lnTo>
                    <a:pt x="252492" y="310364"/>
                  </a:lnTo>
                  <a:lnTo>
                    <a:pt x="252286" y="310591"/>
                  </a:lnTo>
                  <a:lnTo>
                    <a:pt x="252052" y="310635"/>
                  </a:lnTo>
                  <a:lnTo>
                    <a:pt x="251429" y="310457"/>
                  </a:lnTo>
                  <a:lnTo>
                    <a:pt x="251285" y="310233"/>
                  </a:lnTo>
                  <a:lnTo>
                    <a:pt x="251228" y="309994"/>
                  </a:lnTo>
                  <a:lnTo>
                    <a:pt x="251290" y="309734"/>
                  </a:lnTo>
                  <a:lnTo>
                    <a:pt x="251366" y="309383"/>
                  </a:lnTo>
                  <a:lnTo>
                    <a:pt x="251334" y="309104"/>
                  </a:lnTo>
                  <a:lnTo>
                    <a:pt x="251012" y="308733"/>
                  </a:lnTo>
                  <a:lnTo>
                    <a:pt x="250817" y="308660"/>
                  </a:lnTo>
                  <a:lnTo>
                    <a:pt x="250583" y="308716"/>
                  </a:lnTo>
                  <a:lnTo>
                    <a:pt x="250255" y="309195"/>
                  </a:lnTo>
                  <a:lnTo>
                    <a:pt x="249829" y="309096"/>
                  </a:lnTo>
                  <a:lnTo>
                    <a:pt x="249808" y="308797"/>
                  </a:lnTo>
                  <a:lnTo>
                    <a:pt x="249797" y="308511"/>
                  </a:lnTo>
                  <a:lnTo>
                    <a:pt x="249731" y="308081"/>
                  </a:lnTo>
                  <a:lnTo>
                    <a:pt x="249500" y="307712"/>
                  </a:lnTo>
                  <a:lnTo>
                    <a:pt x="249232" y="307562"/>
                  </a:lnTo>
                  <a:lnTo>
                    <a:pt x="248910" y="307458"/>
                  </a:lnTo>
                  <a:lnTo>
                    <a:pt x="248580" y="307479"/>
                  </a:lnTo>
                  <a:lnTo>
                    <a:pt x="246841" y="307972"/>
                  </a:lnTo>
                  <a:lnTo>
                    <a:pt x="246253" y="308221"/>
                  </a:lnTo>
                  <a:lnTo>
                    <a:pt x="245623" y="308299"/>
                  </a:lnTo>
                  <a:lnTo>
                    <a:pt x="245086" y="308184"/>
                  </a:lnTo>
                  <a:lnTo>
                    <a:pt x="243404" y="307201"/>
                  </a:lnTo>
                  <a:lnTo>
                    <a:pt x="240094" y="306363"/>
                  </a:lnTo>
                  <a:lnTo>
                    <a:pt x="238357" y="306083"/>
                  </a:lnTo>
                  <a:lnTo>
                    <a:pt x="237996" y="306115"/>
                  </a:lnTo>
                  <a:lnTo>
                    <a:pt x="237607" y="306270"/>
                  </a:lnTo>
                  <a:lnTo>
                    <a:pt x="237415" y="306259"/>
                  </a:lnTo>
                  <a:lnTo>
                    <a:pt x="235698" y="305428"/>
                  </a:lnTo>
                  <a:lnTo>
                    <a:pt x="234683" y="304803"/>
                  </a:lnTo>
                  <a:lnTo>
                    <a:pt x="232001" y="303486"/>
                  </a:lnTo>
                  <a:lnTo>
                    <a:pt x="230370" y="302271"/>
                  </a:lnTo>
                  <a:lnTo>
                    <a:pt x="229198" y="301303"/>
                  </a:lnTo>
                  <a:lnTo>
                    <a:pt x="228890" y="300454"/>
                  </a:lnTo>
                  <a:lnTo>
                    <a:pt x="228481" y="299755"/>
                  </a:lnTo>
                  <a:lnTo>
                    <a:pt x="227527" y="298366"/>
                  </a:lnTo>
                  <a:lnTo>
                    <a:pt x="228184" y="297264"/>
                  </a:lnTo>
                  <a:lnTo>
                    <a:pt x="228532" y="297161"/>
                  </a:lnTo>
                  <a:lnTo>
                    <a:pt x="228777" y="296971"/>
                  </a:lnTo>
                  <a:lnTo>
                    <a:pt x="228996" y="295623"/>
                  </a:lnTo>
                  <a:lnTo>
                    <a:pt x="228803" y="295342"/>
                  </a:lnTo>
                  <a:lnTo>
                    <a:pt x="228350" y="295197"/>
                  </a:lnTo>
                  <a:lnTo>
                    <a:pt x="228071" y="294963"/>
                  </a:lnTo>
                  <a:lnTo>
                    <a:pt x="227274" y="293311"/>
                  </a:lnTo>
                  <a:lnTo>
                    <a:pt x="227074" y="293094"/>
                  </a:lnTo>
                  <a:lnTo>
                    <a:pt x="226359" y="292668"/>
                  </a:lnTo>
                  <a:lnTo>
                    <a:pt x="225804" y="292659"/>
                  </a:lnTo>
                  <a:lnTo>
                    <a:pt x="225613" y="292795"/>
                  </a:lnTo>
                  <a:lnTo>
                    <a:pt x="225534" y="293000"/>
                  </a:lnTo>
                  <a:lnTo>
                    <a:pt x="226106" y="293627"/>
                  </a:lnTo>
                  <a:lnTo>
                    <a:pt x="226170" y="294148"/>
                  </a:lnTo>
                  <a:lnTo>
                    <a:pt x="226035" y="294393"/>
                  </a:lnTo>
                  <a:lnTo>
                    <a:pt x="225391" y="294753"/>
                  </a:lnTo>
                  <a:lnTo>
                    <a:pt x="224685" y="294828"/>
                  </a:lnTo>
                  <a:lnTo>
                    <a:pt x="222776" y="294708"/>
                  </a:lnTo>
                  <a:lnTo>
                    <a:pt x="222490" y="294580"/>
                  </a:lnTo>
                  <a:lnTo>
                    <a:pt x="222390" y="294434"/>
                  </a:lnTo>
                  <a:lnTo>
                    <a:pt x="222227" y="293619"/>
                  </a:lnTo>
                  <a:lnTo>
                    <a:pt x="221965" y="293191"/>
                  </a:lnTo>
                  <a:lnTo>
                    <a:pt x="221679" y="293062"/>
                  </a:lnTo>
                  <a:lnTo>
                    <a:pt x="220644" y="292823"/>
                  </a:lnTo>
                  <a:lnTo>
                    <a:pt x="219577" y="292693"/>
                  </a:lnTo>
                  <a:lnTo>
                    <a:pt x="218996" y="292082"/>
                  </a:lnTo>
                  <a:lnTo>
                    <a:pt x="218250" y="291602"/>
                  </a:lnTo>
                  <a:lnTo>
                    <a:pt x="216986" y="291210"/>
                  </a:lnTo>
                  <a:lnTo>
                    <a:pt x="216160" y="290493"/>
                  </a:lnTo>
                  <a:lnTo>
                    <a:pt x="215960" y="290053"/>
                  </a:lnTo>
                  <a:lnTo>
                    <a:pt x="216291" y="287692"/>
                  </a:lnTo>
                  <a:lnTo>
                    <a:pt x="216875" y="287559"/>
                  </a:lnTo>
                  <a:lnTo>
                    <a:pt x="217163" y="287443"/>
                  </a:lnTo>
                  <a:lnTo>
                    <a:pt x="217326" y="287111"/>
                  </a:lnTo>
                  <a:lnTo>
                    <a:pt x="217241" y="286552"/>
                  </a:lnTo>
                  <a:lnTo>
                    <a:pt x="216397" y="285857"/>
                  </a:lnTo>
                  <a:lnTo>
                    <a:pt x="215324" y="285314"/>
                  </a:lnTo>
                  <a:lnTo>
                    <a:pt x="214097" y="285122"/>
                  </a:lnTo>
                  <a:lnTo>
                    <a:pt x="213801" y="284788"/>
                  </a:lnTo>
                  <a:lnTo>
                    <a:pt x="213789" y="283445"/>
                  </a:lnTo>
                  <a:lnTo>
                    <a:pt x="214264" y="283129"/>
                  </a:lnTo>
                  <a:lnTo>
                    <a:pt x="214799" y="283023"/>
                  </a:lnTo>
                  <a:lnTo>
                    <a:pt x="214985" y="283155"/>
                  </a:lnTo>
                  <a:lnTo>
                    <a:pt x="215205" y="282970"/>
                  </a:lnTo>
                  <a:lnTo>
                    <a:pt x="215529" y="282280"/>
                  </a:lnTo>
                  <a:lnTo>
                    <a:pt x="215316" y="281881"/>
                  </a:lnTo>
                  <a:lnTo>
                    <a:pt x="214453" y="281503"/>
                  </a:lnTo>
                  <a:lnTo>
                    <a:pt x="212617" y="281264"/>
                  </a:lnTo>
                  <a:lnTo>
                    <a:pt x="212338" y="281473"/>
                  </a:lnTo>
                  <a:lnTo>
                    <a:pt x="211810" y="282375"/>
                  </a:lnTo>
                  <a:lnTo>
                    <a:pt x="210723" y="282114"/>
                  </a:lnTo>
                  <a:lnTo>
                    <a:pt x="210260" y="281232"/>
                  </a:lnTo>
                  <a:lnTo>
                    <a:pt x="208823" y="280677"/>
                  </a:lnTo>
                  <a:lnTo>
                    <a:pt x="208804" y="280368"/>
                  </a:lnTo>
                  <a:lnTo>
                    <a:pt x="208742" y="279906"/>
                  </a:lnTo>
                  <a:lnTo>
                    <a:pt x="208541" y="279641"/>
                  </a:lnTo>
                  <a:lnTo>
                    <a:pt x="208247" y="279476"/>
                  </a:lnTo>
                  <a:lnTo>
                    <a:pt x="207985" y="279647"/>
                  </a:lnTo>
                  <a:lnTo>
                    <a:pt x="207871" y="280105"/>
                  </a:lnTo>
                  <a:lnTo>
                    <a:pt x="207664" y="280599"/>
                  </a:lnTo>
                  <a:lnTo>
                    <a:pt x="207316" y="280657"/>
                  </a:lnTo>
                  <a:lnTo>
                    <a:pt x="207158" y="280508"/>
                  </a:lnTo>
                  <a:lnTo>
                    <a:pt x="206991" y="280204"/>
                  </a:lnTo>
                  <a:lnTo>
                    <a:pt x="206695" y="279971"/>
                  </a:lnTo>
                  <a:lnTo>
                    <a:pt x="206001" y="279598"/>
                  </a:lnTo>
                  <a:lnTo>
                    <a:pt x="205864" y="279385"/>
                  </a:lnTo>
                  <a:lnTo>
                    <a:pt x="205834" y="278334"/>
                  </a:lnTo>
                  <a:lnTo>
                    <a:pt x="204917" y="277933"/>
                  </a:lnTo>
                  <a:lnTo>
                    <a:pt x="203983" y="278356"/>
                  </a:lnTo>
                  <a:lnTo>
                    <a:pt x="203430" y="278434"/>
                  </a:lnTo>
                  <a:lnTo>
                    <a:pt x="203093" y="278298"/>
                  </a:lnTo>
                  <a:lnTo>
                    <a:pt x="203014" y="277898"/>
                  </a:lnTo>
                  <a:lnTo>
                    <a:pt x="203423" y="277194"/>
                  </a:lnTo>
                  <a:lnTo>
                    <a:pt x="203425" y="276602"/>
                  </a:lnTo>
                  <a:lnTo>
                    <a:pt x="202022" y="275655"/>
                  </a:lnTo>
                  <a:lnTo>
                    <a:pt x="201698" y="275222"/>
                  </a:lnTo>
                  <a:lnTo>
                    <a:pt x="201668" y="274740"/>
                  </a:lnTo>
                  <a:lnTo>
                    <a:pt x="201944" y="274442"/>
                  </a:lnTo>
                  <a:lnTo>
                    <a:pt x="202441" y="274329"/>
                  </a:lnTo>
                  <a:lnTo>
                    <a:pt x="203138" y="274744"/>
                  </a:lnTo>
                  <a:lnTo>
                    <a:pt x="203646" y="274774"/>
                  </a:lnTo>
                  <a:lnTo>
                    <a:pt x="204173" y="274246"/>
                  </a:lnTo>
                  <a:lnTo>
                    <a:pt x="204210" y="273796"/>
                  </a:lnTo>
                  <a:lnTo>
                    <a:pt x="203331" y="273066"/>
                  </a:lnTo>
                  <a:lnTo>
                    <a:pt x="202342" y="270605"/>
                  </a:lnTo>
                  <a:lnTo>
                    <a:pt x="202034" y="270153"/>
                  </a:lnTo>
                  <a:lnTo>
                    <a:pt x="202005" y="269724"/>
                  </a:lnTo>
                  <a:lnTo>
                    <a:pt x="202209" y="269422"/>
                  </a:lnTo>
                  <a:lnTo>
                    <a:pt x="202729" y="269218"/>
                  </a:lnTo>
                  <a:lnTo>
                    <a:pt x="203604" y="268854"/>
                  </a:lnTo>
                  <a:lnTo>
                    <a:pt x="203903" y="268437"/>
                  </a:lnTo>
                  <a:lnTo>
                    <a:pt x="203956" y="268077"/>
                  </a:lnTo>
                  <a:lnTo>
                    <a:pt x="203882" y="267722"/>
                  </a:lnTo>
                  <a:lnTo>
                    <a:pt x="203626" y="267498"/>
                  </a:lnTo>
                  <a:lnTo>
                    <a:pt x="203114" y="267305"/>
                  </a:lnTo>
                  <a:lnTo>
                    <a:pt x="202742" y="266844"/>
                  </a:lnTo>
                  <a:lnTo>
                    <a:pt x="202707" y="266299"/>
                  </a:lnTo>
                  <a:lnTo>
                    <a:pt x="202862" y="265872"/>
                  </a:lnTo>
                  <a:lnTo>
                    <a:pt x="203342" y="265540"/>
                  </a:lnTo>
                  <a:lnTo>
                    <a:pt x="203838" y="265143"/>
                  </a:lnTo>
                  <a:lnTo>
                    <a:pt x="204085" y="264465"/>
                  </a:lnTo>
                  <a:lnTo>
                    <a:pt x="204019" y="264148"/>
                  </a:lnTo>
                  <a:lnTo>
                    <a:pt x="203971" y="263914"/>
                  </a:lnTo>
                  <a:lnTo>
                    <a:pt x="202819" y="262517"/>
                  </a:lnTo>
                  <a:lnTo>
                    <a:pt x="201885" y="261062"/>
                  </a:lnTo>
                  <a:lnTo>
                    <a:pt x="201437" y="260709"/>
                  </a:lnTo>
                  <a:lnTo>
                    <a:pt x="200803" y="260446"/>
                  </a:lnTo>
                  <a:lnTo>
                    <a:pt x="199835" y="260357"/>
                  </a:lnTo>
                  <a:lnTo>
                    <a:pt x="199220" y="260209"/>
                  </a:lnTo>
                  <a:lnTo>
                    <a:pt x="196493" y="259350"/>
                  </a:lnTo>
                  <a:lnTo>
                    <a:pt x="195652" y="259195"/>
                  </a:lnTo>
                  <a:lnTo>
                    <a:pt x="194752" y="259139"/>
                  </a:lnTo>
                  <a:lnTo>
                    <a:pt x="194045" y="258887"/>
                  </a:lnTo>
                  <a:lnTo>
                    <a:pt x="193546" y="258453"/>
                  </a:lnTo>
                  <a:lnTo>
                    <a:pt x="193250" y="257882"/>
                  </a:lnTo>
                  <a:lnTo>
                    <a:pt x="193161" y="256933"/>
                  </a:lnTo>
                  <a:lnTo>
                    <a:pt x="192883" y="256436"/>
                  </a:lnTo>
                  <a:lnTo>
                    <a:pt x="191360" y="254369"/>
                  </a:lnTo>
                  <a:lnTo>
                    <a:pt x="190951" y="254172"/>
                  </a:lnTo>
                  <a:lnTo>
                    <a:pt x="190515" y="254037"/>
                  </a:lnTo>
                  <a:lnTo>
                    <a:pt x="190052" y="253065"/>
                  </a:lnTo>
                  <a:lnTo>
                    <a:pt x="189721" y="252876"/>
                  </a:lnTo>
                  <a:lnTo>
                    <a:pt x="188747" y="252603"/>
                  </a:lnTo>
                  <a:lnTo>
                    <a:pt x="188238" y="252259"/>
                  </a:lnTo>
                  <a:lnTo>
                    <a:pt x="188171" y="251857"/>
                  </a:lnTo>
                  <a:lnTo>
                    <a:pt x="187486" y="251350"/>
                  </a:lnTo>
                  <a:lnTo>
                    <a:pt x="186866" y="251229"/>
                  </a:lnTo>
                  <a:lnTo>
                    <a:pt x="186573" y="250878"/>
                  </a:lnTo>
                  <a:lnTo>
                    <a:pt x="186139" y="250136"/>
                  </a:lnTo>
                  <a:lnTo>
                    <a:pt x="184827" y="249000"/>
                  </a:lnTo>
                  <a:lnTo>
                    <a:pt x="184483" y="248903"/>
                  </a:lnTo>
                  <a:lnTo>
                    <a:pt x="183741" y="248951"/>
                  </a:lnTo>
                  <a:lnTo>
                    <a:pt x="183368" y="248807"/>
                  </a:lnTo>
                  <a:lnTo>
                    <a:pt x="181784" y="247798"/>
                  </a:lnTo>
                  <a:lnTo>
                    <a:pt x="181238" y="247574"/>
                  </a:lnTo>
                  <a:lnTo>
                    <a:pt x="179411" y="247419"/>
                  </a:lnTo>
                  <a:lnTo>
                    <a:pt x="178551" y="247247"/>
                  </a:lnTo>
                  <a:lnTo>
                    <a:pt x="178248" y="247101"/>
                  </a:lnTo>
                  <a:lnTo>
                    <a:pt x="177893" y="246821"/>
                  </a:lnTo>
                  <a:lnTo>
                    <a:pt x="176768" y="245636"/>
                  </a:lnTo>
                  <a:lnTo>
                    <a:pt x="176363" y="245564"/>
                  </a:lnTo>
                  <a:lnTo>
                    <a:pt x="175640" y="245695"/>
                  </a:lnTo>
                  <a:lnTo>
                    <a:pt x="175492" y="245722"/>
                  </a:lnTo>
                  <a:lnTo>
                    <a:pt x="175062" y="246030"/>
                  </a:lnTo>
                  <a:lnTo>
                    <a:pt x="174493" y="246736"/>
                  </a:lnTo>
                  <a:lnTo>
                    <a:pt x="174121" y="246919"/>
                  </a:lnTo>
                  <a:lnTo>
                    <a:pt x="173565" y="246920"/>
                  </a:lnTo>
                  <a:lnTo>
                    <a:pt x="172336" y="246570"/>
                  </a:lnTo>
                  <a:lnTo>
                    <a:pt x="172038" y="246413"/>
                  </a:lnTo>
                  <a:lnTo>
                    <a:pt x="171521" y="246141"/>
                  </a:lnTo>
                  <a:lnTo>
                    <a:pt x="171180" y="245774"/>
                  </a:lnTo>
                  <a:lnTo>
                    <a:pt x="170773" y="245049"/>
                  </a:lnTo>
                  <a:lnTo>
                    <a:pt x="170361" y="244775"/>
                  </a:lnTo>
                  <a:lnTo>
                    <a:pt x="170086" y="244661"/>
                  </a:lnTo>
                  <a:lnTo>
                    <a:pt x="169628" y="244599"/>
                  </a:lnTo>
                  <a:lnTo>
                    <a:pt x="168054" y="244493"/>
                  </a:lnTo>
                  <a:lnTo>
                    <a:pt x="167316" y="244196"/>
                  </a:lnTo>
                  <a:lnTo>
                    <a:pt x="166432" y="243613"/>
                  </a:lnTo>
                  <a:lnTo>
                    <a:pt x="164932" y="242426"/>
                  </a:lnTo>
                  <a:lnTo>
                    <a:pt x="163985" y="240170"/>
                  </a:lnTo>
                  <a:lnTo>
                    <a:pt x="163906" y="238600"/>
                  </a:lnTo>
                  <a:lnTo>
                    <a:pt x="163796" y="238005"/>
                  </a:lnTo>
                  <a:lnTo>
                    <a:pt x="163622" y="237608"/>
                  </a:lnTo>
                  <a:lnTo>
                    <a:pt x="162561" y="237009"/>
                  </a:lnTo>
                  <a:lnTo>
                    <a:pt x="162363" y="236762"/>
                  </a:lnTo>
                  <a:lnTo>
                    <a:pt x="161943" y="236010"/>
                  </a:lnTo>
                  <a:lnTo>
                    <a:pt x="161188" y="235087"/>
                  </a:lnTo>
                  <a:lnTo>
                    <a:pt x="160927" y="234850"/>
                  </a:lnTo>
                  <a:lnTo>
                    <a:pt x="160366" y="234524"/>
                  </a:lnTo>
                  <a:lnTo>
                    <a:pt x="158659" y="233165"/>
                  </a:lnTo>
                  <a:lnTo>
                    <a:pt x="158160" y="232114"/>
                  </a:lnTo>
                  <a:lnTo>
                    <a:pt x="158181" y="231149"/>
                  </a:lnTo>
                  <a:lnTo>
                    <a:pt x="157385" y="228843"/>
                  </a:lnTo>
                  <a:lnTo>
                    <a:pt x="157131" y="228289"/>
                  </a:lnTo>
                  <a:lnTo>
                    <a:pt x="156161" y="226757"/>
                  </a:lnTo>
                  <a:lnTo>
                    <a:pt x="155854" y="225884"/>
                  </a:lnTo>
                  <a:lnTo>
                    <a:pt x="154739" y="225017"/>
                  </a:lnTo>
                  <a:lnTo>
                    <a:pt x="154383" y="224967"/>
                  </a:lnTo>
                  <a:lnTo>
                    <a:pt x="154214" y="225021"/>
                  </a:lnTo>
                  <a:lnTo>
                    <a:pt x="153720" y="224849"/>
                  </a:lnTo>
                  <a:lnTo>
                    <a:pt x="153541" y="224653"/>
                  </a:lnTo>
                  <a:lnTo>
                    <a:pt x="153410" y="224341"/>
                  </a:lnTo>
                  <a:lnTo>
                    <a:pt x="153252" y="224218"/>
                  </a:lnTo>
                  <a:lnTo>
                    <a:pt x="153037" y="224119"/>
                  </a:lnTo>
                  <a:lnTo>
                    <a:pt x="152699" y="224136"/>
                  </a:lnTo>
                  <a:lnTo>
                    <a:pt x="151722" y="223687"/>
                  </a:lnTo>
                  <a:lnTo>
                    <a:pt x="151217" y="223175"/>
                  </a:lnTo>
                  <a:lnTo>
                    <a:pt x="150546" y="222693"/>
                  </a:lnTo>
                  <a:lnTo>
                    <a:pt x="150018" y="222488"/>
                  </a:lnTo>
                  <a:lnTo>
                    <a:pt x="149680" y="222488"/>
                  </a:lnTo>
                  <a:lnTo>
                    <a:pt x="149387" y="222615"/>
                  </a:lnTo>
                  <a:lnTo>
                    <a:pt x="148947" y="222443"/>
                  </a:lnTo>
                  <a:lnTo>
                    <a:pt x="148776" y="222246"/>
                  </a:lnTo>
                  <a:lnTo>
                    <a:pt x="148717" y="222042"/>
                  </a:lnTo>
                  <a:lnTo>
                    <a:pt x="148580" y="220682"/>
                  </a:lnTo>
                  <a:lnTo>
                    <a:pt x="148463" y="220243"/>
                  </a:lnTo>
                  <a:lnTo>
                    <a:pt x="148310" y="220018"/>
                  </a:lnTo>
                  <a:lnTo>
                    <a:pt x="147932" y="219743"/>
                  </a:lnTo>
                  <a:lnTo>
                    <a:pt x="147119" y="219434"/>
                  </a:lnTo>
                  <a:lnTo>
                    <a:pt x="146513" y="219044"/>
                  </a:lnTo>
                  <a:lnTo>
                    <a:pt x="146288" y="218741"/>
                  </a:lnTo>
                  <a:lnTo>
                    <a:pt x="144905" y="217705"/>
                  </a:lnTo>
                  <a:lnTo>
                    <a:pt x="143116" y="216944"/>
                  </a:lnTo>
                  <a:lnTo>
                    <a:pt x="141842" y="216096"/>
                  </a:lnTo>
                  <a:lnTo>
                    <a:pt x="141191" y="215886"/>
                  </a:lnTo>
                  <a:lnTo>
                    <a:pt x="138959" y="215371"/>
                  </a:lnTo>
                  <a:lnTo>
                    <a:pt x="138601" y="215216"/>
                  </a:lnTo>
                  <a:lnTo>
                    <a:pt x="138255" y="215010"/>
                  </a:lnTo>
                  <a:lnTo>
                    <a:pt x="137463" y="214326"/>
                  </a:lnTo>
                  <a:lnTo>
                    <a:pt x="136750" y="213948"/>
                  </a:lnTo>
                  <a:lnTo>
                    <a:pt x="136011" y="213664"/>
                  </a:lnTo>
                  <a:lnTo>
                    <a:pt x="135334" y="213489"/>
                  </a:lnTo>
                  <a:lnTo>
                    <a:pt x="134654" y="212970"/>
                  </a:lnTo>
                  <a:lnTo>
                    <a:pt x="134195" y="212729"/>
                  </a:lnTo>
                  <a:lnTo>
                    <a:pt x="133632" y="212696"/>
                  </a:lnTo>
                  <a:lnTo>
                    <a:pt x="132938" y="212952"/>
                  </a:lnTo>
                  <a:lnTo>
                    <a:pt x="132525" y="213184"/>
                  </a:lnTo>
                  <a:lnTo>
                    <a:pt x="131937" y="213350"/>
                  </a:lnTo>
                  <a:lnTo>
                    <a:pt x="131116" y="213174"/>
                  </a:lnTo>
                  <a:lnTo>
                    <a:pt x="130846" y="213039"/>
                  </a:lnTo>
                  <a:lnTo>
                    <a:pt x="129776" y="212197"/>
                  </a:lnTo>
                  <a:lnTo>
                    <a:pt x="129522" y="212060"/>
                  </a:lnTo>
                  <a:lnTo>
                    <a:pt x="128542" y="211861"/>
                  </a:lnTo>
                  <a:lnTo>
                    <a:pt x="127597" y="211406"/>
                  </a:lnTo>
                  <a:lnTo>
                    <a:pt x="126967" y="210808"/>
                  </a:lnTo>
                  <a:lnTo>
                    <a:pt x="125539" y="210085"/>
                  </a:lnTo>
                  <a:lnTo>
                    <a:pt x="124090" y="208980"/>
                  </a:lnTo>
                  <a:lnTo>
                    <a:pt x="122352" y="208098"/>
                  </a:lnTo>
                  <a:lnTo>
                    <a:pt x="121880" y="207627"/>
                  </a:lnTo>
                  <a:lnTo>
                    <a:pt x="120680" y="205959"/>
                  </a:lnTo>
                  <a:lnTo>
                    <a:pt x="120063" y="205259"/>
                  </a:lnTo>
                  <a:lnTo>
                    <a:pt x="119291" y="204569"/>
                  </a:lnTo>
                  <a:lnTo>
                    <a:pt x="117739" y="203874"/>
                  </a:lnTo>
                  <a:lnTo>
                    <a:pt x="117460" y="203859"/>
                  </a:lnTo>
                  <a:lnTo>
                    <a:pt x="116568" y="204019"/>
                  </a:lnTo>
                  <a:lnTo>
                    <a:pt x="115930" y="204431"/>
                  </a:lnTo>
                  <a:lnTo>
                    <a:pt x="115536" y="204584"/>
                  </a:lnTo>
                  <a:lnTo>
                    <a:pt x="114090" y="204391"/>
                  </a:lnTo>
                  <a:lnTo>
                    <a:pt x="113771" y="204216"/>
                  </a:lnTo>
                  <a:lnTo>
                    <a:pt x="112589" y="202860"/>
                  </a:lnTo>
                  <a:lnTo>
                    <a:pt x="112387" y="202467"/>
                  </a:lnTo>
                  <a:lnTo>
                    <a:pt x="112213" y="201724"/>
                  </a:lnTo>
                  <a:lnTo>
                    <a:pt x="111841" y="201064"/>
                  </a:lnTo>
                  <a:lnTo>
                    <a:pt x="111605" y="200819"/>
                  </a:lnTo>
                  <a:lnTo>
                    <a:pt x="110937" y="200419"/>
                  </a:lnTo>
                  <a:lnTo>
                    <a:pt x="110528" y="200053"/>
                  </a:lnTo>
                  <a:lnTo>
                    <a:pt x="110218" y="199700"/>
                  </a:lnTo>
                  <a:lnTo>
                    <a:pt x="110037" y="199329"/>
                  </a:lnTo>
                  <a:lnTo>
                    <a:pt x="109973" y="198944"/>
                  </a:lnTo>
                  <a:lnTo>
                    <a:pt x="110000" y="198663"/>
                  </a:lnTo>
                  <a:lnTo>
                    <a:pt x="110174" y="198390"/>
                  </a:lnTo>
                  <a:lnTo>
                    <a:pt x="110383" y="198205"/>
                  </a:lnTo>
                  <a:lnTo>
                    <a:pt x="110473" y="198012"/>
                  </a:lnTo>
                  <a:lnTo>
                    <a:pt x="110424" y="197850"/>
                  </a:lnTo>
                  <a:lnTo>
                    <a:pt x="110317" y="197711"/>
                  </a:lnTo>
                  <a:lnTo>
                    <a:pt x="110119" y="197649"/>
                  </a:lnTo>
                  <a:lnTo>
                    <a:pt x="109397" y="197536"/>
                  </a:lnTo>
                  <a:lnTo>
                    <a:pt x="109009" y="197323"/>
                  </a:lnTo>
                  <a:lnTo>
                    <a:pt x="108576" y="196953"/>
                  </a:lnTo>
                  <a:lnTo>
                    <a:pt x="108054" y="195721"/>
                  </a:lnTo>
                  <a:lnTo>
                    <a:pt x="107622" y="195064"/>
                  </a:lnTo>
                  <a:lnTo>
                    <a:pt x="107430" y="194772"/>
                  </a:lnTo>
                  <a:lnTo>
                    <a:pt x="107351" y="194430"/>
                  </a:lnTo>
                  <a:lnTo>
                    <a:pt x="107398" y="193329"/>
                  </a:lnTo>
                  <a:lnTo>
                    <a:pt x="107273" y="192935"/>
                  </a:lnTo>
                  <a:lnTo>
                    <a:pt x="107038" y="192706"/>
                  </a:lnTo>
                  <a:lnTo>
                    <a:pt x="106103" y="192220"/>
                  </a:lnTo>
                  <a:lnTo>
                    <a:pt x="105185" y="191613"/>
                  </a:lnTo>
                  <a:lnTo>
                    <a:pt x="104578" y="190690"/>
                  </a:lnTo>
                  <a:lnTo>
                    <a:pt x="103772" y="190154"/>
                  </a:lnTo>
                  <a:lnTo>
                    <a:pt x="103482" y="189742"/>
                  </a:lnTo>
                  <a:lnTo>
                    <a:pt x="103388" y="189387"/>
                  </a:lnTo>
                  <a:lnTo>
                    <a:pt x="103243" y="189174"/>
                  </a:lnTo>
                  <a:lnTo>
                    <a:pt x="102546" y="188555"/>
                  </a:lnTo>
                  <a:lnTo>
                    <a:pt x="102013" y="188334"/>
                  </a:lnTo>
                  <a:lnTo>
                    <a:pt x="101715" y="188485"/>
                  </a:lnTo>
                  <a:lnTo>
                    <a:pt x="101418" y="188515"/>
                  </a:lnTo>
                  <a:lnTo>
                    <a:pt x="100806" y="188220"/>
                  </a:lnTo>
                  <a:lnTo>
                    <a:pt x="100283" y="187618"/>
                  </a:lnTo>
                  <a:lnTo>
                    <a:pt x="99992" y="187101"/>
                  </a:lnTo>
                  <a:lnTo>
                    <a:pt x="99976" y="186660"/>
                  </a:lnTo>
                  <a:lnTo>
                    <a:pt x="100218" y="186287"/>
                  </a:lnTo>
                  <a:lnTo>
                    <a:pt x="100400" y="185520"/>
                  </a:lnTo>
                  <a:lnTo>
                    <a:pt x="100231" y="185161"/>
                  </a:lnTo>
                  <a:lnTo>
                    <a:pt x="100213" y="184876"/>
                  </a:lnTo>
                  <a:lnTo>
                    <a:pt x="100118" y="184691"/>
                  </a:lnTo>
                  <a:lnTo>
                    <a:pt x="99326" y="183988"/>
                  </a:lnTo>
                  <a:lnTo>
                    <a:pt x="99167" y="183891"/>
                  </a:lnTo>
                  <a:lnTo>
                    <a:pt x="98660" y="183816"/>
                  </a:lnTo>
                  <a:lnTo>
                    <a:pt x="98422" y="183759"/>
                  </a:lnTo>
                  <a:lnTo>
                    <a:pt x="97736" y="183396"/>
                  </a:lnTo>
                  <a:lnTo>
                    <a:pt x="97508" y="182936"/>
                  </a:lnTo>
                  <a:lnTo>
                    <a:pt x="97303" y="182842"/>
                  </a:lnTo>
                  <a:lnTo>
                    <a:pt x="96561" y="182097"/>
                  </a:lnTo>
                  <a:lnTo>
                    <a:pt x="96261" y="181174"/>
                  </a:lnTo>
                  <a:lnTo>
                    <a:pt x="95180" y="179924"/>
                  </a:lnTo>
                  <a:lnTo>
                    <a:pt x="94883" y="179694"/>
                  </a:lnTo>
                  <a:lnTo>
                    <a:pt x="93733" y="179463"/>
                  </a:lnTo>
                  <a:lnTo>
                    <a:pt x="93149" y="178988"/>
                  </a:lnTo>
                  <a:lnTo>
                    <a:pt x="92919" y="178922"/>
                  </a:lnTo>
                  <a:lnTo>
                    <a:pt x="92514" y="179012"/>
                  </a:lnTo>
                  <a:lnTo>
                    <a:pt x="91991" y="179020"/>
                  </a:lnTo>
                  <a:lnTo>
                    <a:pt x="91422" y="178861"/>
                  </a:lnTo>
                  <a:lnTo>
                    <a:pt x="89898" y="178044"/>
                  </a:lnTo>
                  <a:lnTo>
                    <a:pt x="89587" y="177748"/>
                  </a:lnTo>
                  <a:lnTo>
                    <a:pt x="88533" y="175640"/>
                  </a:lnTo>
                  <a:lnTo>
                    <a:pt x="88190" y="175121"/>
                  </a:lnTo>
                  <a:lnTo>
                    <a:pt x="87395" y="174340"/>
                  </a:lnTo>
                  <a:lnTo>
                    <a:pt x="87211" y="174006"/>
                  </a:lnTo>
                  <a:lnTo>
                    <a:pt x="87103" y="173698"/>
                  </a:lnTo>
                  <a:lnTo>
                    <a:pt x="86863" y="171875"/>
                  </a:lnTo>
                  <a:lnTo>
                    <a:pt x="86718" y="171575"/>
                  </a:lnTo>
                  <a:lnTo>
                    <a:pt x="85399" y="169795"/>
                  </a:lnTo>
                  <a:lnTo>
                    <a:pt x="85274" y="169627"/>
                  </a:lnTo>
                  <a:lnTo>
                    <a:pt x="85134" y="169101"/>
                  </a:lnTo>
                  <a:lnTo>
                    <a:pt x="85251" y="168400"/>
                  </a:lnTo>
                  <a:lnTo>
                    <a:pt x="85233" y="168212"/>
                  </a:lnTo>
                  <a:lnTo>
                    <a:pt x="84634" y="167533"/>
                  </a:lnTo>
                  <a:lnTo>
                    <a:pt x="84694" y="167164"/>
                  </a:lnTo>
                  <a:lnTo>
                    <a:pt x="84808" y="166724"/>
                  </a:lnTo>
                  <a:lnTo>
                    <a:pt x="84172" y="164938"/>
                  </a:lnTo>
                  <a:lnTo>
                    <a:pt x="84111" y="164667"/>
                  </a:lnTo>
                  <a:lnTo>
                    <a:pt x="84051" y="163561"/>
                  </a:lnTo>
                  <a:lnTo>
                    <a:pt x="83228" y="161961"/>
                  </a:lnTo>
                  <a:lnTo>
                    <a:pt x="83418" y="161591"/>
                  </a:lnTo>
                  <a:lnTo>
                    <a:pt x="82929" y="161008"/>
                  </a:lnTo>
                  <a:lnTo>
                    <a:pt x="82186" y="160357"/>
                  </a:lnTo>
                  <a:lnTo>
                    <a:pt x="81094" y="159654"/>
                  </a:lnTo>
                  <a:lnTo>
                    <a:pt x="80824" y="159763"/>
                  </a:lnTo>
                  <a:lnTo>
                    <a:pt x="80052" y="159314"/>
                  </a:lnTo>
                  <a:lnTo>
                    <a:pt x="79641" y="158885"/>
                  </a:lnTo>
                  <a:lnTo>
                    <a:pt x="78662" y="157863"/>
                  </a:lnTo>
                  <a:lnTo>
                    <a:pt x="78346" y="156996"/>
                  </a:lnTo>
                  <a:lnTo>
                    <a:pt x="77562" y="156014"/>
                  </a:lnTo>
                  <a:lnTo>
                    <a:pt x="76764" y="154193"/>
                  </a:lnTo>
                  <a:lnTo>
                    <a:pt x="76599" y="153645"/>
                  </a:lnTo>
                  <a:lnTo>
                    <a:pt x="76561" y="153116"/>
                  </a:lnTo>
                  <a:lnTo>
                    <a:pt x="76023" y="151911"/>
                  </a:lnTo>
                  <a:lnTo>
                    <a:pt x="75855" y="151762"/>
                  </a:lnTo>
                  <a:lnTo>
                    <a:pt x="75487" y="151767"/>
                  </a:lnTo>
                  <a:lnTo>
                    <a:pt x="73872" y="150738"/>
                  </a:lnTo>
                  <a:lnTo>
                    <a:pt x="72044" y="149713"/>
                  </a:lnTo>
                  <a:lnTo>
                    <a:pt x="70681" y="149133"/>
                  </a:lnTo>
                  <a:lnTo>
                    <a:pt x="70483" y="148894"/>
                  </a:lnTo>
                  <a:lnTo>
                    <a:pt x="70363" y="148454"/>
                  </a:lnTo>
                  <a:lnTo>
                    <a:pt x="70281" y="147768"/>
                  </a:lnTo>
                  <a:lnTo>
                    <a:pt x="69913" y="146528"/>
                  </a:lnTo>
                  <a:lnTo>
                    <a:pt x="69151" y="145546"/>
                  </a:lnTo>
                  <a:lnTo>
                    <a:pt x="69040" y="145213"/>
                  </a:lnTo>
                  <a:lnTo>
                    <a:pt x="69012" y="144503"/>
                  </a:lnTo>
                  <a:lnTo>
                    <a:pt x="68876" y="144164"/>
                  </a:lnTo>
                  <a:lnTo>
                    <a:pt x="67941" y="142495"/>
                  </a:lnTo>
                  <a:lnTo>
                    <a:pt x="67707" y="141272"/>
                  </a:lnTo>
                  <a:lnTo>
                    <a:pt x="67528" y="140816"/>
                  </a:lnTo>
                  <a:lnTo>
                    <a:pt x="67134" y="140439"/>
                  </a:lnTo>
                  <a:lnTo>
                    <a:pt x="66640" y="139709"/>
                  </a:lnTo>
                  <a:lnTo>
                    <a:pt x="66215" y="138045"/>
                  </a:lnTo>
                  <a:lnTo>
                    <a:pt x="65560" y="137301"/>
                  </a:lnTo>
                  <a:lnTo>
                    <a:pt x="65430" y="137060"/>
                  </a:lnTo>
                  <a:lnTo>
                    <a:pt x="65315" y="136197"/>
                  </a:lnTo>
                  <a:lnTo>
                    <a:pt x="65111" y="136034"/>
                  </a:lnTo>
                  <a:lnTo>
                    <a:pt x="64691" y="135868"/>
                  </a:lnTo>
                  <a:lnTo>
                    <a:pt x="63399" y="135599"/>
                  </a:lnTo>
                  <a:lnTo>
                    <a:pt x="63226" y="135286"/>
                  </a:lnTo>
                  <a:lnTo>
                    <a:pt x="63249" y="134957"/>
                  </a:lnTo>
                  <a:lnTo>
                    <a:pt x="63349" y="134810"/>
                  </a:lnTo>
                  <a:lnTo>
                    <a:pt x="63415" y="134413"/>
                  </a:lnTo>
                  <a:lnTo>
                    <a:pt x="62964" y="133922"/>
                  </a:lnTo>
                  <a:lnTo>
                    <a:pt x="62157" y="133501"/>
                  </a:lnTo>
                  <a:lnTo>
                    <a:pt x="59615" y="132879"/>
                  </a:lnTo>
                  <a:lnTo>
                    <a:pt x="58939" y="133058"/>
                  </a:lnTo>
                  <a:lnTo>
                    <a:pt x="57281" y="133908"/>
                  </a:lnTo>
                  <a:lnTo>
                    <a:pt x="56923" y="133905"/>
                  </a:lnTo>
                  <a:lnTo>
                    <a:pt x="56543" y="133609"/>
                  </a:lnTo>
                  <a:lnTo>
                    <a:pt x="55006" y="133567"/>
                  </a:lnTo>
                  <a:lnTo>
                    <a:pt x="54368" y="134628"/>
                  </a:lnTo>
                  <a:lnTo>
                    <a:pt x="53540" y="135096"/>
                  </a:lnTo>
                  <a:lnTo>
                    <a:pt x="52711" y="134530"/>
                  </a:lnTo>
                  <a:lnTo>
                    <a:pt x="50417" y="134783"/>
                  </a:lnTo>
                  <a:lnTo>
                    <a:pt x="48918" y="135552"/>
                  </a:lnTo>
                  <a:lnTo>
                    <a:pt x="48681" y="136095"/>
                  </a:lnTo>
                  <a:lnTo>
                    <a:pt x="48774" y="136549"/>
                  </a:lnTo>
                  <a:lnTo>
                    <a:pt x="47838" y="136746"/>
                  </a:lnTo>
                  <a:lnTo>
                    <a:pt x="44387" y="135504"/>
                  </a:lnTo>
                  <a:lnTo>
                    <a:pt x="44027" y="135724"/>
                  </a:lnTo>
                  <a:lnTo>
                    <a:pt x="43751" y="135698"/>
                  </a:lnTo>
                  <a:lnTo>
                    <a:pt x="42540" y="135099"/>
                  </a:lnTo>
                  <a:lnTo>
                    <a:pt x="41897" y="134542"/>
                  </a:lnTo>
                  <a:lnTo>
                    <a:pt x="41714" y="134299"/>
                  </a:lnTo>
                  <a:lnTo>
                    <a:pt x="40938" y="133266"/>
                  </a:lnTo>
                  <a:lnTo>
                    <a:pt x="40512" y="133210"/>
                  </a:lnTo>
                  <a:lnTo>
                    <a:pt x="39645" y="133726"/>
                  </a:lnTo>
                  <a:lnTo>
                    <a:pt x="39148" y="133654"/>
                  </a:lnTo>
                  <a:lnTo>
                    <a:pt x="36703" y="131989"/>
                  </a:lnTo>
                  <a:lnTo>
                    <a:pt x="36701" y="131715"/>
                  </a:lnTo>
                  <a:lnTo>
                    <a:pt x="37638" y="130692"/>
                  </a:lnTo>
                  <a:lnTo>
                    <a:pt x="37599" y="130536"/>
                  </a:lnTo>
                  <a:lnTo>
                    <a:pt x="36650" y="129776"/>
                  </a:lnTo>
                  <a:lnTo>
                    <a:pt x="36272" y="129670"/>
                  </a:lnTo>
                  <a:lnTo>
                    <a:pt x="35678" y="129634"/>
                  </a:lnTo>
                  <a:lnTo>
                    <a:pt x="35192" y="129918"/>
                  </a:lnTo>
                  <a:lnTo>
                    <a:pt x="34536" y="129922"/>
                  </a:lnTo>
                  <a:lnTo>
                    <a:pt x="34389" y="129764"/>
                  </a:lnTo>
                  <a:lnTo>
                    <a:pt x="34271" y="129305"/>
                  </a:lnTo>
                  <a:lnTo>
                    <a:pt x="34141" y="128802"/>
                  </a:lnTo>
                  <a:lnTo>
                    <a:pt x="31420" y="126270"/>
                  </a:lnTo>
                  <a:lnTo>
                    <a:pt x="30863" y="126079"/>
                  </a:lnTo>
                  <a:lnTo>
                    <a:pt x="30569" y="126168"/>
                  </a:lnTo>
                  <a:lnTo>
                    <a:pt x="29201" y="125447"/>
                  </a:lnTo>
                  <a:lnTo>
                    <a:pt x="27443" y="124193"/>
                  </a:lnTo>
                  <a:lnTo>
                    <a:pt x="26984" y="122801"/>
                  </a:lnTo>
                  <a:lnTo>
                    <a:pt x="25272" y="122649"/>
                  </a:lnTo>
                  <a:lnTo>
                    <a:pt x="25000" y="122483"/>
                  </a:lnTo>
                  <a:lnTo>
                    <a:pt x="24775" y="121572"/>
                  </a:lnTo>
                  <a:lnTo>
                    <a:pt x="24822" y="121090"/>
                  </a:lnTo>
                  <a:lnTo>
                    <a:pt x="24832" y="120814"/>
                  </a:lnTo>
                  <a:lnTo>
                    <a:pt x="24746" y="120594"/>
                  </a:lnTo>
                  <a:lnTo>
                    <a:pt x="24295" y="120409"/>
                  </a:lnTo>
                  <a:lnTo>
                    <a:pt x="23552" y="120395"/>
                  </a:lnTo>
                  <a:lnTo>
                    <a:pt x="21485" y="121010"/>
                  </a:lnTo>
                  <a:lnTo>
                    <a:pt x="21095" y="120715"/>
                  </a:lnTo>
                  <a:lnTo>
                    <a:pt x="19617" y="120569"/>
                  </a:lnTo>
                  <a:lnTo>
                    <a:pt x="18458" y="120888"/>
                  </a:lnTo>
                  <a:lnTo>
                    <a:pt x="17179" y="120883"/>
                  </a:lnTo>
                  <a:lnTo>
                    <a:pt x="15635" y="120127"/>
                  </a:lnTo>
                  <a:lnTo>
                    <a:pt x="15819" y="119137"/>
                  </a:lnTo>
                  <a:lnTo>
                    <a:pt x="15309" y="118950"/>
                  </a:lnTo>
                  <a:lnTo>
                    <a:pt x="14745" y="118238"/>
                  </a:lnTo>
                  <a:lnTo>
                    <a:pt x="13771" y="117499"/>
                  </a:lnTo>
                  <a:lnTo>
                    <a:pt x="12871" y="117252"/>
                  </a:lnTo>
                  <a:lnTo>
                    <a:pt x="11669" y="117198"/>
                  </a:lnTo>
                  <a:lnTo>
                    <a:pt x="10884" y="116879"/>
                  </a:lnTo>
                  <a:lnTo>
                    <a:pt x="9714" y="116164"/>
                  </a:lnTo>
                  <a:lnTo>
                    <a:pt x="8884" y="115802"/>
                  </a:lnTo>
                  <a:lnTo>
                    <a:pt x="7745" y="114751"/>
                  </a:lnTo>
                  <a:lnTo>
                    <a:pt x="7579" y="114169"/>
                  </a:lnTo>
                  <a:lnTo>
                    <a:pt x="7133" y="113796"/>
                  </a:lnTo>
                  <a:lnTo>
                    <a:pt x="6603" y="113771"/>
                  </a:lnTo>
                  <a:lnTo>
                    <a:pt x="5973" y="114062"/>
                  </a:lnTo>
                  <a:lnTo>
                    <a:pt x="5724" y="114045"/>
                  </a:lnTo>
                  <a:lnTo>
                    <a:pt x="5349" y="113295"/>
                  </a:lnTo>
                  <a:lnTo>
                    <a:pt x="5213" y="113138"/>
                  </a:lnTo>
                  <a:lnTo>
                    <a:pt x="4935" y="112948"/>
                  </a:lnTo>
                  <a:lnTo>
                    <a:pt x="4426" y="112734"/>
                  </a:lnTo>
                  <a:lnTo>
                    <a:pt x="3791" y="112560"/>
                  </a:lnTo>
                  <a:lnTo>
                    <a:pt x="3096" y="112784"/>
                  </a:lnTo>
                  <a:lnTo>
                    <a:pt x="2766" y="112617"/>
                  </a:lnTo>
                  <a:lnTo>
                    <a:pt x="2685" y="112362"/>
                  </a:lnTo>
                  <a:lnTo>
                    <a:pt x="2576" y="111912"/>
                  </a:lnTo>
                  <a:lnTo>
                    <a:pt x="2409" y="111637"/>
                  </a:lnTo>
                  <a:lnTo>
                    <a:pt x="2116" y="111348"/>
                  </a:lnTo>
                  <a:lnTo>
                    <a:pt x="1795" y="111062"/>
                  </a:lnTo>
                  <a:lnTo>
                    <a:pt x="1359" y="110745"/>
                  </a:lnTo>
                  <a:lnTo>
                    <a:pt x="1137" y="110561"/>
                  </a:lnTo>
                  <a:lnTo>
                    <a:pt x="1034" y="110343"/>
                  </a:lnTo>
                  <a:lnTo>
                    <a:pt x="1036" y="110076"/>
                  </a:lnTo>
                  <a:lnTo>
                    <a:pt x="1194" y="109652"/>
                  </a:lnTo>
                  <a:lnTo>
                    <a:pt x="1168" y="109389"/>
                  </a:lnTo>
                  <a:lnTo>
                    <a:pt x="858" y="109022"/>
                  </a:lnTo>
                  <a:lnTo>
                    <a:pt x="607" y="108325"/>
                  </a:lnTo>
                  <a:lnTo>
                    <a:pt x="531" y="108158"/>
                  </a:lnTo>
                  <a:lnTo>
                    <a:pt x="362" y="107937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84885" y="4018820"/>
              <a:ext cx="816893" cy="546657"/>
            </a:xfrm>
            <a:custGeom>
              <a:avLst/>
              <a:pathLst>
                <a:path w="816893" h="546657">
                  <a:moveTo>
                    <a:pt x="26465" y="138599"/>
                  </a:moveTo>
                  <a:lnTo>
                    <a:pt x="27242" y="138650"/>
                  </a:lnTo>
                  <a:lnTo>
                    <a:pt x="28401" y="138617"/>
                  </a:lnTo>
                  <a:lnTo>
                    <a:pt x="28371" y="138314"/>
                  </a:lnTo>
                  <a:lnTo>
                    <a:pt x="30046" y="120235"/>
                  </a:lnTo>
                  <a:lnTo>
                    <a:pt x="30016" y="120093"/>
                  </a:lnTo>
                  <a:lnTo>
                    <a:pt x="31183" y="107223"/>
                  </a:lnTo>
                  <a:lnTo>
                    <a:pt x="32815" y="89208"/>
                  </a:lnTo>
                  <a:lnTo>
                    <a:pt x="32952" y="87831"/>
                  </a:lnTo>
                  <a:lnTo>
                    <a:pt x="33355" y="83609"/>
                  </a:lnTo>
                  <a:lnTo>
                    <a:pt x="33584" y="80787"/>
                  </a:lnTo>
                  <a:lnTo>
                    <a:pt x="34474" y="70651"/>
                  </a:lnTo>
                  <a:lnTo>
                    <a:pt x="34754" y="66532"/>
                  </a:lnTo>
                  <a:lnTo>
                    <a:pt x="34928" y="65190"/>
                  </a:lnTo>
                  <a:lnTo>
                    <a:pt x="34987" y="64697"/>
                  </a:lnTo>
                  <a:lnTo>
                    <a:pt x="35409" y="59460"/>
                  </a:lnTo>
                  <a:lnTo>
                    <a:pt x="35572" y="57767"/>
                  </a:lnTo>
                  <a:lnTo>
                    <a:pt x="35639" y="56708"/>
                  </a:lnTo>
                  <a:lnTo>
                    <a:pt x="38156" y="28597"/>
                  </a:lnTo>
                  <a:lnTo>
                    <a:pt x="39624" y="11267"/>
                  </a:lnTo>
                  <a:lnTo>
                    <a:pt x="39652" y="10740"/>
                  </a:lnTo>
                  <a:lnTo>
                    <a:pt x="39785" y="9276"/>
                  </a:lnTo>
                  <a:lnTo>
                    <a:pt x="40493" y="0"/>
                  </a:lnTo>
                  <a:lnTo>
                    <a:pt x="78920" y="3459"/>
                  </a:lnTo>
                  <a:lnTo>
                    <a:pt x="79705" y="3529"/>
                  </a:lnTo>
                  <a:lnTo>
                    <a:pt x="88239" y="4264"/>
                  </a:lnTo>
                  <a:lnTo>
                    <a:pt x="90111" y="4448"/>
                  </a:lnTo>
                  <a:lnTo>
                    <a:pt x="102744" y="5505"/>
                  </a:lnTo>
                  <a:lnTo>
                    <a:pt x="102995" y="5523"/>
                  </a:lnTo>
                  <a:lnTo>
                    <a:pt x="104457" y="5665"/>
                  </a:lnTo>
                  <a:lnTo>
                    <a:pt x="105143" y="5712"/>
                  </a:lnTo>
                  <a:lnTo>
                    <a:pt x="108795" y="6089"/>
                  </a:lnTo>
                  <a:lnTo>
                    <a:pt x="109443" y="6091"/>
                  </a:lnTo>
                  <a:lnTo>
                    <a:pt x="118118" y="6816"/>
                  </a:lnTo>
                  <a:lnTo>
                    <a:pt x="124820" y="7361"/>
                  </a:lnTo>
                  <a:lnTo>
                    <a:pt x="125612" y="7424"/>
                  </a:lnTo>
                  <a:lnTo>
                    <a:pt x="130651" y="7824"/>
                  </a:lnTo>
                  <a:lnTo>
                    <a:pt x="132722" y="8000"/>
                  </a:lnTo>
                  <a:lnTo>
                    <a:pt x="137116" y="8356"/>
                  </a:lnTo>
                  <a:lnTo>
                    <a:pt x="139095" y="8512"/>
                  </a:lnTo>
                  <a:lnTo>
                    <a:pt x="142227" y="8757"/>
                  </a:lnTo>
                  <a:lnTo>
                    <a:pt x="144443" y="8938"/>
                  </a:lnTo>
                  <a:lnTo>
                    <a:pt x="147575" y="9209"/>
                  </a:lnTo>
                  <a:lnTo>
                    <a:pt x="148130" y="9247"/>
                  </a:lnTo>
                  <a:lnTo>
                    <a:pt x="153009" y="9651"/>
                  </a:lnTo>
                  <a:lnTo>
                    <a:pt x="155211" y="9833"/>
                  </a:lnTo>
                  <a:lnTo>
                    <a:pt x="159317" y="10151"/>
                  </a:lnTo>
                  <a:lnTo>
                    <a:pt x="177214" y="11533"/>
                  </a:lnTo>
                  <a:lnTo>
                    <a:pt x="180359" y="11743"/>
                  </a:lnTo>
                  <a:lnTo>
                    <a:pt x="180522" y="11759"/>
                  </a:lnTo>
                  <a:lnTo>
                    <a:pt x="181114" y="11795"/>
                  </a:lnTo>
                  <a:lnTo>
                    <a:pt x="182653" y="11890"/>
                  </a:lnTo>
                  <a:lnTo>
                    <a:pt x="183577" y="11967"/>
                  </a:lnTo>
                  <a:lnTo>
                    <a:pt x="192145" y="12650"/>
                  </a:lnTo>
                  <a:lnTo>
                    <a:pt x="192923" y="12725"/>
                  </a:lnTo>
                  <a:lnTo>
                    <a:pt x="200572" y="13266"/>
                  </a:lnTo>
                  <a:lnTo>
                    <a:pt x="201436" y="13333"/>
                  </a:lnTo>
                  <a:lnTo>
                    <a:pt x="202249" y="13404"/>
                  </a:lnTo>
                  <a:lnTo>
                    <a:pt x="203593" y="13503"/>
                  </a:lnTo>
                  <a:lnTo>
                    <a:pt x="205742" y="13673"/>
                  </a:lnTo>
                  <a:lnTo>
                    <a:pt x="206272" y="13700"/>
                  </a:lnTo>
                  <a:lnTo>
                    <a:pt x="207275" y="13772"/>
                  </a:lnTo>
                  <a:lnTo>
                    <a:pt x="207700" y="13815"/>
                  </a:lnTo>
                  <a:lnTo>
                    <a:pt x="208475" y="13890"/>
                  </a:lnTo>
                  <a:lnTo>
                    <a:pt x="208701" y="13900"/>
                  </a:lnTo>
                  <a:lnTo>
                    <a:pt x="209076" y="13922"/>
                  </a:lnTo>
                  <a:lnTo>
                    <a:pt x="213089" y="14207"/>
                  </a:lnTo>
                  <a:lnTo>
                    <a:pt x="215655" y="14418"/>
                  </a:lnTo>
                  <a:lnTo>
                    <a:pt x="226921" y="15234"/>
                  </a:lnTo>
                  <a:lnTo>
                    <a:pt x="231124" y="15542"/>
                  </a:lnTo>
                  <a:lnTo>
                    <a:pt x="232886" y="15663"/>
                  </a:lnTo>
                  <a:lnTo>
                    <a:pt x="233037" y="15673"/>
                  </a:lnTo>
                  <a:lnTo>
                    <a:pt x="233198" y="15681"/>
                  </a:lnTo>
                  <a:lnTo>
                    <a:pt x="234324" y="15760"/>
                  </a:lnTo>
                  <a:lnTo>
                    <a:pt x="235354" y="15843"/>
                  </a:lnTo>
                  <a:lnTo>
                    <a:pt x="236442" y="15885"/>
                  </a:lnTo>
                  <a:lnTo>
                    <a:pt x="240226" y="16178"/>
                  </a:lnTo>
                  <a:lnTo>
                    <a:pt x="240474" y="16189"/>
                  </a:lnTo>
                  <a:lnTo>
                    <a:pt x="242945" y="16362"/>
                  </a:lnTo>
                  <a:lnTo>
                    <a:pt x="249122" y="16790"/>
                  </a:lnTo>
                  <a:lnTo>
                    <a:pt x="249307" y="16807"/>
                  </a:lnTo>
                  <a:lnTo>
                    <a:pt x="249963" y="16864"/>
                  </a:lnTo>
                  <a:lnTo>
                    <a:pt x="250237" y="16882"/>
                  </a:lnTo>
                  <a:lnTo>
                    <a:pt x="251845" y="16993"/>
                  </a:lnTo>
                  <a:lnTo>
                    <a:pt x="253511" y="17102"/>
                  </a:lnTo>
                  <a:lnTo>
                    <a:pt x="260722" y="17574"/>
                  </a:lnTo>
                  <a:lnTo>
                    <a:pt x="264213" y="17821"/>
                  </a:lnTo>
                  <a:lnTo>
                    <a:pt x="266220" y="17953"/>
                  </a:lnTo>
                  <a:lnTo>
                    <a:pt x="270140" y="18221"/>
                  </a:lnTo>
                  <a:lnTo>
                    <a:pt x="270605" y="18245"/>
                  </a:lnTo>
                  <a:lnTo>
                    <a:pt x="273238" y="18421"/>
                  </a:lnTo>
                  <a:lnTo>
                    <a:pt x="273817" y="18449"/>
                  </a:lnTo>
                  <a:lnTo>
                    <a:pt x="276731" y="18656"/>
                  </a:lnTo>
                  <a:lnTo>
                    <a:pt x="277412" y="18725"/>
                  </a:lnTo>
                  <a:lnTo>
                    <a:pt x="278905" y="18798"/>
                  </a:lnTo>
                  <a:lnTo>
                    <a:pt x="281786" y="18987"/>
                  </a:lnTo>
                  <a:lnTo>
                    <a:pt x="284130" y="19128"/>
                  </a:lnTo>
                  <a:lnTo>
                    <a:pt x="287095" y="19331"/>
                  </a:lnTo>
                  <a:lnTo>
                    <a:pt x="293881" y="19769"/>
                  </a:lnTo>
                  <a:lnTo>
                    <a:pt x="294378" y="19820"/>
                  </a:lnTo>
                  <a:lnTo>
                    <a:pt x="308410" y="20739"/>
                  </a:lnTo>
                  <a:lnTo>
                    <a:pt x="313126" y="20953"/>
                  </a:lnTo>
                  <a:lnTo>
                    <a:pt x="313440" y="20982"/>
                  </a:lnTo>
                  <a:lnTo>
                    <a:pt x="313992" y="21031"/>
                  </a:lnTo>
                  <a:lnTo>
                    <a:pt x="317202" y="21213"/>
                  </a:lnTo>
                  <a:lnTo>
                    <a:pt x="319306" y="21340"/>
                  </a:lnTo>
                  <a:lnTo>
                    <a:pt x="321967" y="21508"/>
                  </a:lnTo>
                  <a:lnTo>
                    <a:pt x="323572" y="21588"/>
                  </a:lnTo>
                  <a:lnTo>
                    <a:pt x="328426" y="21902"/>
                  </a:lnTo>
                  <a:lnTo>
                    <a:pt x="330490" y="22043"/>
                  </a:lnTo>
                  <a:lnTo>
                    <a:pt x="333013" y="22190"/>
                  </a:lnTo>
                  <a:lnTo>
                    <a:pt x="333362" y="22198"/>
                  </a:lnTo>
                  <a:lnTo>
                    <a:pt x="333834" y="22229"/>
                  </a:lnTo>
                  <a:lnTo>
                    <a:pt x="334634" y="22282"/>
                  </a:lnTo>
                  <a:lnTo>
                    <a:pt x="336387" y="22394"/>
                  </a:lnTo>
                  <a:lnTo>
                    <a:pt x="336745" y="22415"/>
                  </a:lnTo>
                  <a:lnTo>
                    <a:pt x="340399" y="22605"/>
                  </a:lnTo>
                  <a:lnTo>
                    <a:pt x="340959" y="22658"/>
                  </a:lnTo>
                  <a:lnTo>
                    <a:pt x="353289" y="23325"/>
                  </a:lnTo>
                  <a:lnTo>
                    <a:pt x="353709" y="23378"/>
                  </a:lnTo>
                  <a:lnTo>
                    <a:pt x="354951" y="23454"/>
                  </a:lnTo>
                  <a:lnTo>
                    <a:pt x="357549" y="23595"/>
                  </a:lnTo>
                  <a:lnTo>
                    <a:pt x="357896" y="23627"/>
                  </a:lnTo>
                  <a:lnTo>
                    <a:pt x="362537" y="23868"/>
                  </a:lnTo>
                  <a:lnTo>
                    <a:pt x="374844" y="24550"/>
                  </a:lnTo>
                  <a:lnTo>
                    <a:pt x="375629" y="24587"/>
                  </a:lnTo>
                  <a:lnTo>
                    <a:pt x="376820" y="24673"/>
                  </a:lnTo>
                  <a:lnTo>
                    <a:pt x="379843" y="24779"/>
                  </a:lnTo>
                  <a:lnTo>
                    <a:pt x="387000" y="25206"/>
                  </a:lnTo>
                  <a:lnTo>
                    <a:pt x="389364" y="25334"/>
                  </a:lnTo>
                  <a:lnTo>
                    <a:pt x="401211" y="25939"/>
                  </a:lnTo>
                  <a:lnTo>
                    <a:pt x="402482" y="26007"/>
                  </a:lnTo>
                  <a:lnTo>
                    <a:pt x="406214" y="26204"/>
                  </a:lnTo>
                  <a:lnTo>
                    <a:pt x="409511" y="26358"/>
                  </a:lnTo>
                  <a:lnTo>
                    <a:pt x="410140" y="26399"/>
                  </a:lnTo>
                  <a:lnTo>
                    <a:pt x="410577" y="26426"/>
                  </a:lnTo>
                  <a:lnTo>
                    <a:pt x="411575" y="26487"/>
                  </a:lnTo>
                  <a:lnTo>
                    <a:pt x="423460" y="27093"/>
                  </a:lnTo>
                  <a:lnTo>
                    <a:pt x="424479" y="27188"/>
                  </a:lnTo>
                  <a:lnTo>
                    <a:pt x="425437" y="27235"/>
                  </a:lnTo>
                  <a:lnTo>
                    <a:pt x="436061" y="27799"/>
                  </a:lnTo>
                  <a:lnTo>
                    <a:pt x="437977" y="27893"/>
                  </a:lnTo>
                  <a:lnTo>
                    <a:pt x="439035" y="27939"/>
                  </a:lnTo>
                  <a:lnTo>
                    <a:pt x="442244" y="28107"/>
                  </a:lnTo>
                  <a:lnTo>
                    <a:pt x="442435" y="28112"/>
                  </a:lnTo>
                  <a:lnTo>
                    <a:pt x="444920" y="28239"/>
                  </a:lnTo>
                  <a:lnTo>
                    <a:pt x="446468" y="28328"/>
                  </a:lnTo>
                  <a:lnTo>
                    <a:pt x="452963" y="28653"/>
                  </a:lnTo>
                  <a:lnTo>
                    <a:pt x="457023" y="28852"/>
                  </a:lnTo>
                  <a:lnTo>
                    <a:pt x="465786" y="29257"/>
                  </a:lnTo>
                  <a:lnTo>
                    <a:pt x="470016" y="29494"/>
                  </a:lnTo>
                  <a:lnTo>
                    <a:pt x="479152" y="29932"/>
                  </a:lnTo>
                  <a:lnTo>
                    <a:pt x="479301" y="29939"/>
                  </a:lnTo>
                  <a:lnTo>
                    <a:pt x="482348" y="30069"/>
                  </a:lnTo>
                  <a:lnTo>
                    <a:pt x="484915" y="30168"/>
                  </a:lnTo>
                  <a:lnTo>
                    <a:pt x="487067" y="30239"/>
                  </a:lnTo>
                  <a:lnTo>
                    <a:pt x="493283" y="30485"/>
                  </a:lnTo>
                  <a:lnTo>
                    <a:pt x="495572" y="30576"/>
                  </a:lnTo>
                  <a:lnTo>
                    <a:pt x="505350" y="31065"/>
                  </a:lnTo>
                  <a:lnTo>
                    <a:pt x="505645" y="31080"/>
                  </a:lnTo>
                  <a:lnTo>
                    <a:pt x="514748" y="31426"/>
                  </a:lnTo>
                  <a:lnTo>
                    <a:pt x="516353" y="31480"/>
                  </a:lnTo>
                  <a:lnTo>
                    <a:pt x="517077" y="31507"/>
                  </a:lnTo>
                  <a:lnTo>
                    <a:pt x="520525" y="31651"/>
                  </a:lnTo>
                  <a:lnTo>
                    <a:pt x="523277" y="31757"/>
                  </a:lnTo>
                  <a:lnTo>
                    <a:pt x="525384" y="31848"/>
                  </a:lnTo>
                  <a:lnTo>
                    <a:pt x="526745" y="31893"/>
                  </a:lnTo>
                  <a:lnTo>
                    <a:pt x="527532" y="31923"/>
                  </a:lnTo>
                  <a:lnTo>
                    <a:pt x="529426" y="32010"/>
                  </a:lnTo>
                  <a:lnTo>
                    <a:pt x="533116" y="32140"/>
                  </a:lnTo>
                  <a:lnTo>
                    <a:pt x="534048" y="32168"/>
                  </a:lnTo>
                  <a:lnTo>
                    <a:pt x="545321" y="32552"/>
                  </a:lnTo>
                  <a:lnTo>
                    <a:pt x="546293" y="32581"/>
                  </a:lnTo>
                  <a:lnTo>
                    <a:pt x="555216" y="32915"/>
                  </a:lnTo>
                  <a:lnTo>
                    <a:pt x="565568" y="33312"/>
                  </a:lnTo>
                  <a:lnTo>
                    <a:pt x="583986" y="34001"/>
                  </a:lnTo>
                  <a:lnTo>
                    <a:pt x="594113" y="34363"/>
                  </a:lnTo>
                  <a:lnTo>
                    <a:pt x="615683" y="35205"/>
                  </a:lnTo>
                  <a:lnTo>
                    <a:pt x="639207" y="35833"/>
                  </a:lnTo>
                  <a:lnTo>
                    <a:pt x="650886" y="36099"/>
                  </a:lnTo>
                  <a:lnTo>
                    <a:pt x="657273" y="36250"/>
                  </a:lnTo>
                  <a:lnTo>
                    <a:pt x="659443" y="36315"/>
                  </a:lnTo>
                  <a:lnTo>
                    <a:pt x="660274" y="36336"/>
                  </a:lnTo>
                  <a:lnTo>
                    <a:pt x="662326" y="36388"/>
                  </a:lnTo>
                  <a:lnTo>
                    <a:pt x="680148" y="36820"/>
                  </a:lnTo>
                  <a:lnTo>
                    <a:pt x="680919" y="36825"/>
                  </a:lnTo>
                  <a:lnTo>
                    <a:pt x="689143" y="36980"/>
                  </a:lnTo>
                  <a:lnTo>
                    <a:pt x="704914" y="37259"/>
                  </a:lnTo>
                  <a:lnTo>
                    <a:pt x="707336" y="37290"/>
                  </a:lnTo>
                  <a:lnTo>
                    <a:pt x="710104" y="37361"/>
                  </a:lnTo>
                  <a:lnTo>
                    <a:pt x="711120" y="37373"/>
                  </a:lnTo>
                  <a:lnTo>
                    <a:pt x="727811" y="37623"/>
                  </a:lnTo>
                  <a:lnTo>
                    <a:pt x="728498" y="37628"/>
                  </a:lnTo>
                  <a:lnTo>
                    <a:pt x="737086" y="37728"/>
                  </a:lnTo>
                  <a:lnTo>
                    <a:pt x="745613" y="37808"/>
                  </a:lnTo>
                  <a:lnTo>
                    <a:pt x="748370" y="37808"/>
                  </a:lnTo>
                  <a:lnTo>
                    <a:pt x="749890" y="37750"/>
                  </a:lnTo>
                  <a:lnTo>
                    <a:pt x="758448" y="37928"/>
                  </a:lnTo>
                  <a:lnTo>
                    <a:pt x="760417" y="37968"/>
                  </a:lnTo>
                  <a:lnTo>
                    <a:pt x="760593" y="37902"/>
                  </a:lnTo>
                  <a:lnTo>
                    <a:pt x="780399" y="38108"/>
                  </a:lnTo>
                  <a:lnTo>
                    <a:pt x="781797" y="38055"/>
                  </a:lnTo>
                  <a:lnTo>
                    <a:pt x="791030" y="38123"/>
                  </a:lnTo>
                  <a:lnTo>
                    <a:pt x="793145" y="38149"/>
                  </a:lnTo>
                  <a:lnTo>
                    <a:pt x="795269" y="38184"/>
                  </a:lnTo>
                  <a:lnTo>
                    <a:pt x="797401" y="38232"/>
                  </a:lnTo>
                  <a:lnTo>
                    <a:pt x="799527" y="38230"/>
                  </a:lnTo>
                  <a:lnTo>
                    <a:pt x="800669" y="38251"/>
                  </a:lnTo>
                  <a:lnTo>
                    <a:pt x="801663" y="38269"/>
                  </a:lnTo>
                  <a:lnTo>
                    <a:pt x="803765" y="38272"/>
                  </a:lnTo>
                  <a:lnTo>
                    <a:pt x="805119" y="38280"/>
                  </a:lnTo>
                  <a:lnTo>
                    <a:pt x="805026" y="39600"/>
                  </a:lnTo>
                  <a:lnTo>
                    <a:pt x="805043" y="40361"/>
                  </a:lnTo>
                  <a:lnTo>
                    <a:pt x="805075" y="40584"/>
                  </a:lnTo>
                  <a:lnTo>
                    <a:pt x="804811" y="40969"/>
                  </a:lnTo>
                  <a:lnTo>
                    <a:pt x="804762" y="41152"/>
                  </a:lnTo>
                  <a:lnTo>
                    <a:pt x="804810" y="41711"/>
                  </a:lnTo>
                  <a:lnTo>
                    <a:pt x="804911" y="41858"/>
                  </a:lnTo>
                  <a:lnTo>
                    <a:pt x="805025" y="42074"/>
                  </a:lnTo>
                  <a:lnTo>
                    <a:pt x="804731" y="42663"/>
                  </a:lnTo>
                  <a:lnTo>
                    <a:pt x="804622" y="43029"/>
                  </a:lnTo>
                  <a:lnTo>
                    <a:pt x="804646" y="43646"/>
                  </a:lnTo>
                  <a:lnTo>
                    <a:pt x="804618" y="44747"/>
                  </a:lnTo>
                  <a:lnTo>
                    <a:pt x="804565" y="45207"/>
                  </a:lnTo>
                  <a:lnTo>
                    <a:pt x="804300" y="45411"/>
                  </a:lnTo>
                  <a:lnTo>
                    <a:pt x="804160" y="46909"/>
                  </a:lnTo>
                  <a:lnTo>
                    <a:pt x="804237" y="47589"/>
                  </a:lnTo>
                  <a:lnTo>
                    <a:pt x="803947" y="48326"/>
                  </a:lnTo>
                  <a:lnTo>
                    <a:pt x="803972" y="48592"/>
                  </a:lnTo>
                  <a:lnTo>
                    <a:pt x="804116" y="49093"/>
                  </a:lnTo>
                  <a:lnTo>
                    <a:pt x="803946" y="51810"/>
                  </a:lnTo>
                  <a:lnTo>
                    <a:pt x="803737" y="52273"/>
                  </a:lnTo>
                  <a:lnTo>
                    <a:pt x="803634" y="52568"/>
                  </a:lnTo>
                  <a:lnTo>
                    <a:pt x="803636" y="53277"/>
                  </a:lnTo>
                  <a:lnTo>
                    <a:pt x="803399" y="54346"/>
                  </a:lnTo>
                  <a:lnTo>
                    <a:pt x="803052" y="55196"/>
                  </a:lnTo>
                  <a:lnTo>
                    <a:pt x="802639" y="55720"/>
                  </a:lnTo>
                  <a:lnTo>
                    <a:pt x="802009" y="56095"/>
                  </a:lnTo>
                  <a:lnTo>
                    <a:pt x="801649" y="56397"/>
                  </a:lnTo>
                  <a:lnTo>
                    <a:pt x="801116" y="57196"/>
                  </a:lnTo>
                  <a:lnTo>
                    <a:pt x="800520" y="58262"/>
                  </a:lnTo>
                  <a:lnTo>
                    <a:pt x="800015" y="58939"/>
                  </a:lnTo>
                  <a:lnTo>
                    <a:pt x="799429" y="59433"/>
                  </a:lnTo>
                  <a:lnTo>
                    <a:pt x="798693" y="59890"/>
                  </a:lnTo>
                  <a:lnTo>
                    <a:pt x="798442" y="60136"/>
                  </a:lnTo>
                  <a:lnTo>
                    <a:pt x="798272" y="60433"/>
                  </a:lnTo>
                  <a:lnTo>
                    <a:pt x="798158" y="60882"/>
                  </a:lnTo>
                  <a:lnTo>
                    <a:pt x="797523" y="61973"/>
                  </a:lnTo>
                  <a:lnTo>
                    <a:pt x="797306" y="62491"/>
                  </a:lnTo>
                  <a:lnTo>
                    <a:pt x="797204" y="63191"/>
                  </a:lnTo>
                  <a:lnTo>
                    <a:pt x="796968" y="64002"/>
                  </a:lnTo>
                  <a:lnTo>
                    <a:pt x="795902" y="65916"/>
                  </a:lnTo>
                  <a:lnTo>
                    <a:pt x="794830" y="67104"/>
                  </a:lnTo>
                  <a:lnTo>
                    <a:pt x="793791" y="68030"/>
                  </a:lnTo>
                  <a:lnTo>
                    <a:pt x="792290" y="68962"/>
                  </a:lnTo>
                  <a:lnTo>
                    <a:pt x="789824" y="70177"/>
                  </a:lnTo>
                  <a:lnTo>
                    <a:pt x="786322" y="72504"/>
                  </a:lnTo>
                  <a:lnTo>
                    <a:pt x="785779" y="72910"/>
                  </a:lnTo>
                  <a:lnTo>
                    <a:pt x="785070" y="74055"/>
                  </a:lnTo>
                  <a:lnTo>
                    <a:pt x="784687" y="74558"/>
                  </a:lnTo>
                  <a:lnTo>
                    <a:pt x="780628" y="77345"/>
                  </a:lnTo>
                  <a:lnTo>
                    <a:pt x="777938" y="79411"/>
                  </a:lnTo>
                  <a:lnTo>
                    <a:pt x="777807" y="79571"/>
                  </a:lnTo>
                  <a:lnTo>
                    <a:pt x="777267" y="79765"/>
                  </a:lnTo>
                  <a:lnTo>
                    <a:pt x="776945" y="80067"/>
                  </a:lnTo>
                  <a:lnTo>
                    <a:pt x="776428" y="80703"/>
                  </a:lnTo>
                  <a:lnTo>
                    <a:pt x="776065" y="81539"/>
                  </a:lnTo>
                  <a:lnTo>
                    <a:pt x="775280" y="84497"/>
                  </a:lnTo>
                  <a:lnTo>
                    <a:pt x="775195" y="85168"/>
                  </a:lnTo>
                  <a:lnTo>
                    <a:pt x="774750" y="86017"/>
                  </a:lnTo>
                  <a:lnTo>
                    <a:pt x="774633" y="86468"/>
                  </a:lnTo>
                  <a:lnTo>
                    <a:pt x="775052" y="87009"/>
                  </a:lnTo>
                  <a:lnTo>
                    <a:pt x="775480" y="87506"/>
                  </a:lnTo>
                  <a:lnTo>
                    <a:pt x="776040" y="88236"/>
                  </a:lnTo>
                  <a:lnTo>
                    <a:pt x="776906" y="89400"/>
                  </a:lnTo>
                  <a:lnTo>
                    <a:pt x="780319" y="93939"/>
                  </a:lnTo>
                  <a:lnTo>
                    <a:pt x="780615" y="94116"/>
                  </a:lnTo>
                  <a:lnTo>
                    <a:pt x="781154" y="94634"/>
                  </a:lnTo>
                  <a:lnTo>
                    <a:pt x="782069" y="96026"/>
                  </a:lnTo>
                  <a:lnTo>
                    <a:pt x="782458" y="96812"/>
                  </a:lnTo>
                  <a:lnTo>
                    <a:pt x="784067" y="98962"/>
                  </a:lnTo>
                  <a:lnTo>
                    <a:pt x="784543" y="99923"/>
                  </a:lnTo>
                  <a:lnTo>
                    <a:pt x="785327" y="101800"/>
                  </a:lnTo>
                  <a:lnTo>
                    <a:pt x="786075" y="103781"/>
                  </a:lnTo>
                  <a:lnTo>
                    <a:pt x="786257" y="104411"/>
                  </a:lnTo>
                  <a:lnTo>
                    <a:pt x="786274" y="104968"/>
                  </a:lnTo>
                  <a:lnTo>
                    <a:pt x="786373" y="105251"/>
                  </a:lnTo>
                  <a:lnTo>
                    <a:pt x="786787" y="106022"/>
                  </a:lnTo>
                  <a:lnTo>
                    <a:pt x="786946" y="107011"/>
                  </a:lnTo>
                  <a:lnTo>
                    <a:pt x="787361" y="108195"/>
                  </a:lnTo>
                  <a:lnTo>
                    <a:pt x="787498" y="108448"/>
                  </a:lnTo>
                  <a:lnTo>
                    <a:pt x="788231" y="109267"/>
                  </a:lnTo>
                  <a:lnTo>
                    <a:pt x="789607" y="111414"/>
                  </a:lnTo>
                  <a:lnTo>
                    <a:pt x="790504" y="112990"/>
                  </a:lnTo>
                  <a:lnTo>
                    <a:pt x="791473" y="114305"/>
                  </a:lnTo>
                  <a:lnTo>
                    <a:pt x="792375" y="115160"/>
                  </a:lnTo>
                  <a:lnTo>
                    <a:pt x="792715" y="115318"/>
                  </a:lnTo>
                  <a:lnTo>
                    <a:pt x="793232" y="115362"/>
                  </a:lnTo>
                  <a:lnTo>
                    <a:pt x="793763" y="115317"/>
                  </a:lnTo>
                  <a:lnTo>
                    <a:pt x="794593" y="115547"/>
                  </a:lnTo>
                  <a:lnTo>
                    <a:pt x="796078" y="115391"/>
                  </a:lnTo>
                  <a:lnTo>
                    <a:pt x="796827" y="115528"/>
                  </a:lnTo>
                  <a:lnTo>
                    <a:pt x="797800" y="115531"/>
                  </a:lnTo>
                  <a:lnTo>
                    <a:pt x="799191" y="115707"/>
                  </a:lnTo>
                  <a:lnTo>
                    <a:pt x="800896" y="116437"/>
                  </a:lnTo>
                  <a:lnTo>
                    <a:pt x="802586" y="117544"/>
                  </a:lnTo>
                  <a:lnTo>
                    <a:pt x="803192" y="118048"/>
                  </a:lnTo>
                  <a:lnTo>
                    <a:pt x="803966" y="118408"/>
                  </a:lnTo>
                  <a:lnTo>
                    <a:pt x="804917" y="118968"/>
                  </a:lnTo>
                  <a:lnTo>
                    <a:pt x="806584" y="119716"/>
                  </a:lnTo>
                  <a:lnTo>
                    <a:pt x="807229" y="119823"/>
                  </a:lnTo>
                  <a:lnTo>
                    <a:pt x="808135" y="120098"/>
                  </a:lnTo>
                  <a:lnTo>
                    <a:pt x="809079" y="120521"/>
                  </a:lnTo>
                  <a:lnTo>
                    <a:pt x="810486" y="121675"/>
                  </a:lnTo>
                  <a:lnTo>
                    <a:pt x="811118" y="122024"/>
                  </a:lnTo>
                  <a:lnTo>
                    <a:pt x="812451" y="123264"/>
                  </a:lnTo>
                  <a:lnTo>
                    <a:pt x="813118" y="124853"/>
                  </a:lnTo>
                  <a:lnTo>
                    <a:pt x="813449" y="125829"/>
                  </a:lnTo>
                  <a:lnTo>
                    <a:pt x="814366" y="127748"/>
                  </a:lnTo>
                  <a:lnTo>
                    <a:pt x="814483" y="127993"/>
                  </a:lnTo>
                  <a:lnTo>
                    <a:pt x="814532" y="128637"/>
                  </a:lnTo>
                  <a:lnTo>
                    <a:pt x="814606" y="128923"/>
                  </a:lnTo>
                  <a:lnTo>
                    <a:pt x="814748" y="129138"/>
                  </a:lnTo>
                  <a:lnTo>
                    <a:pt x="815237" y="129621"/>
                  </a:lnTo>
                  <a:lnTo>
                    <a:pt x="815661" y="130545"/>
                  </a:lnTo>
                  <a:lnTo>
                    <a:pt x="815746" y="131127"/>
                  </a:lnTo>
                  <a:lnTo>
                    <a:pt x="816039" y="131437"/>
                  </a:lnTo>
                  <a:lnTo>
                    <a:pt x="816144" y="131942"/>
                  </a:lnTo>
                  <a:lnTo>
                    <a:pt x="816166" y="133976"/>
                  </a:lnTo>
                  <a:lnTo>
                    <a:pt x="816143" y="136233"/>
                  </a:lnTo>
                  <a:lnTo>
                    <a:pt x="816180" y="145044"/>
                  </a:lnTo>
                  <a:lnTo>
                    <a:pt x="816195" y="145652"/>
                  </a:lnTo>
                  <a:lnTo>
                    <a:pt x="816193" y="145908"/>
                  </a:lnTo>
                  <a:lnTo>
                    <a:pt x="816167" y="149516"/>
                  </a:lnTo>
                  <a:lnTo>
                    <a:pt x="816137" y="157527"/>
                  </a:lnTo>
                  <a:lnTo>
                    <a:pt x="816129" y="157732"/>
                  </a:lnTo>
                  <a:lnTo>
                    <a:pt x="816157" y="161781"/>
                  </a:lnTo>
                  <a:lnTo>
                    <a:pt x="816136" y="161973"/>
                  </a:lnTo>
                  <a:lnTo>
                    <a:pt x="816118" y="168182"/>
                  </a:lnTo>
                  <a:lnTo>
                    <a:pt x="816121" y="168390"/>
                  </a:lnTo>
                  <a:lnTo>
                    <a:pt x="816110" y="169543"/>
                  </a:lnTo>
                  <a:lnTo>
                    <a:pt x="816096" y="179081"/>
                  </a:lnTo>
                  <a:lnTo>
                    <a:pt x="816062" y="181249"/>
                  </a:lnTo>
                  <a:lnTo>
                    <a:pt x="816069" y="188901"/>
                  </a:lnTo>
                  <a:lnTo>
                    <a:pt x="816087" y="189492"/>
                  </a:lnTo>
                  <a:lnTo>
                    <a:pt x="816063" y="191932"/>
                  </a:lnTo>
                  <a:lnTo>
                    <a:pt x="816071" y="204375"/>
                  </a:lnTo>
                  <a:lnTo>
                    <a:pt x="816039" y="205519"/>
                  </a:lnTo>
                  <a:lnTo>
                    <a:pt x="816031" y="206312"/>
                  </a:lnTo>
                  <a:lnTo>
                    <a:pt x="816037" y="206581"/>
                  </a:lnTo>
                  <a:lnTo>
                    <a:pt x="816051" y="208681"/>
                  </a:lnTo>
                  <a:lnTo>
                    <a:pt x="816069" y="210799"/>
                  </a:lnTo>
                  <a:lnTo>
                    <a:pt x="816049" y="210987"/>
                  </a:lnTo>
                  <a:lnTo>
                    <a:pt x="816065" y="217184"/>
                  </a:lnTo>
                  <a:lnTo>
                    <a:pt x="816025" y="219425"/>
                  </a:lnTo>
                  <a:lnTo>
                    <a:pt x="815973" y="230078"/>
                  </a:lnTo>
                  <a:lnTo>
                    <a:pt x="815902" y="242900"/>
                  </a:lnTo>
                  <a:lnTo>
                    <a:pt x="815871" y="245351"/>
                  </a:lnTo>
                  <a:lnTo>
                    <a:pt x="815890" y="246813"/>
                  </a:lnTo>
                  <a:lnTo>
                    <a:pt x="815889" y="248296"/>
                  </a:lnTo>
                  <a:lnTo>
                    <a:pt x="815858" y="253269"/>
                  </a:lnTo>
                  <a:lnTo>
                    <a:pt x="815847" y="253588"/>
                  </a:lnTo>
                  <a:lnTo>
                    <a:pt x="815884" y="255129"/>
                  </a:lnTo>
                  <a:lnTo>
                    <a:pt x="815864" y="257902"/>
                  </a:lnTo>
                  <a:lnTo>
                    <a:pt x="815824" y="265531"/>
                  </a:lnTo>
                  <a:lnTo>
                    <a:pt x="815815" y="266415"/>
                  </a:lnTo>
                  <a:lnTo>
                    <a:pt x="815796" y="269877"/>
                  </a:lnTo>
                  <a:lnTo>
                    <a:pt x="815786" y="270655"/>
                  </a:lnTo>
                  <a:lnTo>
                    <a:pt x="815779" y="272056"/>
                  </a:lnTo>
                  <a:lnTo>
                    <a:pt x="815794" y="272515"/>
                  </a:lnTo>
                  <a:lnTo>
                    <a:pt x="815783" y="272746"/>
                  </a:lnTo>
                  <a:lnTo>
                    <a:pt x="815770" y="274593"/>
                  </a:lnTo>
                  <a:lnTo>
                    <a:pt x="815763" y="274902"/>
                  </a:lnTo>
                  <a:lnTo>
                    <a:pt x="815770" y="276760"/>
                  </a:lnTo>
                  <a:lnTo>
                    <a:pt x="815757" y="276950"/>
                  </a:lnTo>
                  <a:lnTo>
                    <a:pt x="815764" y="278924"/>
                  </a:lnTo>
                  <a:lnTo>
                    <a:pt x="815753" y="279166"/>
                  </a:lnTo>
                  <a:lnTo>
                    <a:pt x="815731" y="280831"/>
                  </a:lnTo>
                  <a:lnTo>
                    <a:pt x="815717" y="281271"/>
                  </a:lnTo>
                  <a:lnTo>
                    <a:pt x="815738" y="282849"/>
                  </a:lnTo>
                  <a:lnTo>
                    <a:pt x="815737" y="283291"/>
                  </a:lnTo>
                  <a:lnTo>
                    <a:pt x="815698" y="285407"/>
                  </a:lnTo>
                  <a:lnTo>
                    <a:pt x="815660" y="293912"/>
                  </a:lnTo>
                  <a:lnTo>
                    <a:pt x="815543" y="317223"/>
                  </a:lnTo>
                  <a:lnTo>
                    <a:pt x="815529" y="317506"/>
                  </a:lnTo>
                  <a:lnTo>
                    <a:pt x="815514" y="319127"/>
                  </a:lnTo>
                  <a:lnTo>
                    <a:pt x="815516" y="319373"/>
                  </a:lnTo>
                  <a:lnTo>
                    <a:pt x="815543" y="321559"/>
                  </a:lnTo>
                  <a:lnTo>
                    <a:pt x="815536" y="321855"/>
                  </a:lnTo>
                  <a:lnTo>
                    <a:pt x="815511" y="323643"/>
                  </a:lnTo>
                  <a:lnTo>
                    <a:pt x="815507" y="323916"/>
                  </a:lnTo>
                  <a:lnTo>
                    <a:pt x="815508" y="325769"/>
                  </a:lnTo>
                  <a:lnTo>
                    <a:pt x="815493" y="326095"/>
                  </a:lnTo>
                  <a:lnTo>
                    <a:pt x="815512" y="327790"/>
                  </a:lnTo>
                  <a:lnTo>
                    <a:pt x="815491" y="330104"/>
                  </a:lnTo>
                  <a:lnTo>
                    <a:pt x="815484" y="330353"/>
                  </a:lnTo>
                  <a:lnTo>
                    <a:pt x="815456" y="340734"/>
                  </a:lnTo>
                  <a:lnTo>
                    <a:pt x="815452" y="340962"/>
                  </a:lnTo>
                  <a:lnTo>
                    <a:pt x="815446" y="345014"/>
                  </a:lnTo>
                  <a:lnTo>
                    <a:pt x="815444" y="351545"/>
                  </a:lnTo>
                  <a:lnTo>
                    <a:pt x="815417" y="353559"/>
                  </a:lnTo>
                  <a:lnTo>
                    <a:pt x="815359" y="368541"/>
                  </a:lnTo>
                  <a:lnTo>
                    <a:pt x="815349" y="370694"/>
                  </a:lnTo>
                  <a:lnTo>
                    <a:pt x="815321" y="380270"/>
                  </a:lnTo>
                  <a:lnTo>
                    <a:pt x="815323" y="380623"/>
                  </a:lnTo>
                  <a:lnTo>
                    <a:pt x="815311" y="383473"/>
                  </a:lnTo>
                  <a:lnTo>
                    <a:pt x="815314" y="383641"/>
                  </a:lnTo>
                  <a:lnTo>
                    <a:pt x="815283" y="396395"/>
                  </a:lnTo>
                  <a:lnTo>
                    <a:pt x="800586" y="396318"/>
                  </a:lnTo>
                  <a:lnTo>
                    <a:pt x="799764" y="396325"/>
                  </a:lnTo>
                  <a:lnTo>
                    <a:pt x="799733" y="396977"/>
                  </a:lnTo>
                  <a:lnTo>
                    <a:pt x="799816" y="397115"/>
                  </a:lnTo>
                  <a:lnTo>
                    <a:pt x="800207" y="397376"/>
                  </a:lnTo>
                  <a:lnTo>
                    <a:pt x="800532" y="397223"/>
                  </a:lnTo>
                  <a:lnTo>
                    <a:pt x="800662" y="397234"/>
                  </a:lnTo>
                  <a:lnTo>
                    <a:pt x="801105" y="397707"/>
                  </a:lnTo>
                  <a:lnTo>
                    <a:pt x="801235" y="397886"/>
                  </a:lnTo>
                  <a:lnTo>
                    <a:pt x="801661" y="399139"/>
                  </a:lnTo>
                  <a:lnTo>
                    <a:pt x="801087" y="399598"/>
                  </a:lnTo>
                  <a:lnTo>
                    <a:pt x="801213" y="400645"/>
                  </a:lnTo>
                  <a:lnTo>
                    <a:pt x="801268" y="400870"/>
                  </a:lnTo>
                  <a:lnTo>
                    <a:pt x="800911" y="401565"/>
                  </a:lnTo>
                  <a:lnTo>
                    <a:pt x="799614" y="402707"/>
                  </a:lnTo>
                  <a:lnTo>
                    <a:pt x="799309" y="403614"/>
                  </a:lnTo>
                  <a:lnTo>
                    <a:pt x="799335" y="403799"/>
                  </a:lnTo>
                  <a:lnTo>
                    <a:pt x="800215" y="406085"/>
                  </a:lnTo>
                  <a:lnTo>
                    <a:pt x="800358" y="406230"/>
                  </a:lnTo>
                  <a:lnTo>
                    <a:pt x="800892" y="406451"/>
                  </a:lnTo>
                  <a:lnTo>
                    <a:pt x="801525" y="406376"/>
                  </a:lnTo>
                  <a:lnTo>
                    <a:pt x="802247" y="406447"/>
                  </a:lnTo>
                  <a:lnTo>
                    <a:pt x="802774" y="406914"/>
                  </a:lnTo>
                  <a:lnTo>
                    <a:pt x="802837" y="407072"/>
                  </a:lnTo>
                  <a:lnTo>
                    <a:pt x="802710" y="407627"/>
                  </a:lnTo>
                  <a:lnTo>
                    <a:pt x="802410" y="408292"/>
                  </a:lnTo>
                  <a:lnTo>
                    <a:pt x="802950" y="408590"/>
                  </a:lnTo>
                  <a:lnTo>
                    <a:pt x="803563" y="409246"/>
                  </a:lnTo>
                  <a:lnTo>
                    <a:pt x="804108" y="410130"/>
                  </a:lnTo>
                  <a:lnTo>
                    <a:pt x="804595" y="410526"/>
                  </a:lnTo>
                  <a:lnTo>
                    <a:pt x="806285" y="411866"/>
                  </a:lnTo>
                  <a:lnTo>
                    <a:pt x="807032" y="411671"/>
                  </a:lnTo>
                  <a:lnTo>
                    <a:pt x="807136" y="411476"/>
                  </a:lnTo>
                  <a:lnTo>
                    <a:pt x="807530" y="411686"/>
                  </a:lnTo>
                  <a:lnTo>
                    <a:pt x="807680" y="411916"/>
                  </a:lnTo>
                  <a:lnTo>
                    <a:pt x="807938" y="413260"/>
                  </a:lnTo>
                  <a:lnTo>
                    <a:pt x="807962" y="414686"/>
                  </a:lnTo>
                  <a:lnTo>
                    <a:pt x="807958" y="414884"/>
                  </a:lnTo>
                  <a:lnTo>
                    <a:pt x="807863" y="415275"/>
                  </a:lnTo>
                  <a:lnTo>
                    <a:pt x="807312" y="415838"/>
                  </a:lnTo>
                  <a:lnTo>
                    <a:pt x="807321" y="416699"/>
                  </a:lnTo>
                  <a:lnTo>
                    <a:pt x="807378" y="418234"/>
                  </a:lnTo>
                  <a:lnTo>
                    <a:pt x="807606" y="418777"/>
                  </a:lnTo>
                  <a:lnTo>
                    <a:pt x="807626" y="418915"/>
                  </a:lnTo>
                  <a:lnTo>
                    <a:pt x="806807" y="420166"/>
                  </a:lnTo>
                  <a:lnTo>
                    <a:pt x="806484" y="420491"/>
                  </a:lnTo>
                  <a:lnTo>
                    <a:pt x="806673" y="421653"/>
                  </a:lnTo>
                  <a:lnTo>
                    <a:pt x="807124" y="423425"/>
                  </a:lnTo>
                  <a:lnTo>
                    <a:pt x="807469" y="424029"/>
                  </a:lnTo>
                  <a:lnTo>
                    <a:pt x="807420" y="424392"/>
                  </a:lnTo>
                  <a:lnTo>
                    <a:pt x="806945" y="425857"/>
                  </a:lnTo>
                  <a:lnTo>
                    <a:pt x="805805" y="426511"/>
                  </a:lnTo>
                  <a:lnTo>
                    <a:pt x="804515" y="426903"/>
                  </a:lnTo>
                  <a:lnTo>
                    <a:pt x="804285" y="426616"/>
                  </a:lnTo>
                  <a:lnTo>
                    <a:pt x="803319" y="426611"/>
                  </a:lnTo>
                  <a:lnTo>
                    <a:pt x="802804" y="426501"/>
                  </a:lnTo>
                  <a:lnTo>
                    <a:pt x="802634" y="426329"/>
                  </a:lnTo>
                  <a:lnTo>
                    <a:pt x="802535" y="426110"/>
                  </a:lnTo>
                  <a:lnTo>
                    <a:pt x="802331" y="425964"/>
                  </a:lnTo>
                  <a:lnTo>
                    <a:pt x="801605" y="426103"/>
                  </a:lnTo>
                  <a:lnTo>
                    <a:pt x="801528" y="426262"/>
                  </a:lnTo>
                  <a:lnTo>
                    <a:pt x="801695" y="426559"/>
                  </a:lnTo>
                  <a:lnTo>
                    <a:pt x="801736" y="426752"/>
                  </a:lnTo>
                  <a:lnTo>
                    <a:pt x="801763" y="427150"/>
                  </a:lnTo>
                  <a:lnTo>
                    <a:pt x="801886" y="428961"/>
                  </a:lnTo>
                  <a:lnTo>
                    <a:pt x="801529" y="429548"/>
                  </a:lnTo>
                  <a:lnTo>
                    <a:pt x="801318" y="429577"/>
                  </a:lnTo>
                  <a:lnTo>
                    <a:pt x="801249" y="429240"/>
                  </a:lnTo>
                  <a:lnTo>
                    <a:pt x="800950" y="429616"/>
                  </a:lnTo>
                  <a:lnTo>
                    <a:pt x="801063" y="430417"/>
                  </a:lnTo>
                  <a:lnTo>
                    <a:pt x="801310" y="430593"/>
                  </a:lnTo>
                  <a:lnTo>
                    <a:pt x="801963" y="430506"/>
                  </a:lnTo>
                  <a:lnTo>
                    <a:pt x="802839" y="431341"/>
                  </a:lnTo>
                  <a:lnTo>
                    <a:pt x="803309" y="431699"/>
                  </a:lnTo>
                  <a:lnTo>
                    <a:pt x="803744" y="431843"/>
                  </a:lnTo>
                  <a:lnTo>
                    <a:pt x="804078" y="431871"/>
                  </a:lnTo>
                  <a:lnTo>
                    <a:pt x="804293" y="431739"/>
                  </a:lnTo>
                  <a:lnTo>
                    <a:pt x="804480" y="431866"/>
                  </a:lnTo>
                  <a:lnTo>
                    <a:pt x="804546" y="432068"/>
                  </a:lnTo>
                  <a:lnTo>
                    <a:pt x="804601" y="433048"/>
                  </a:lnTo>
                  <a:lnTo>
                    <a:pt x="804499" y="433612"/>
                  </a:lnTo>
                  <a:lnTo>
                    <a:pt x="803832" y="433922"/>
                  </a:lnTo>
                  <a:lnTo>
                    <a:pt x="803182" y="434054"/>
                  </a:lnTo>
                  <a:lnTo>
                    <a:pt x="802543" y="434828"/>
                  </a:lnTo>
                  <a:lnTo>
                    <a:pt x="802826" y="435920"/>
                  </a:lnTo>
                  <a:lnTo>
                    <a:pt x="803684" y="437004"/>
                  </a:lnTo>
                  <a:lnTo>
                    <a:pt x="803839" y="437018"/>
                  </a:lnTo>
                  <a:lnTo>
                    <a:pt x="804019" y="436923"/>
                  </a:lnTo>
                  <a:lnTo>
                    <a:pt x="804127" y="436723"/>
                  </a:lnTo>
                  <a:lnTo>
                    <a:pt x="804275" y="436630"/>
                  </a:lnTo>
                  <a:lnTo>
                    <a:pt x="804998" y="436613"/>
                  </a:lnTo>
                  <a:lnTo>
                    <a:pt x="805348" y="436759"/>
                  </a:lnTo>
                  <a:lnTo>
                    <a:pt x="805863" y="436795"/>
                  </a:lnTo>
                  <a:lnTo>
                    <a:pt x="806329" y="436511"/>
                  </a:lnTo>
                  <a:lnTo>
                    <a:pt x="807277" y="437041"/>
                  </a:lnTo>
                  <a:lnTo>
                    <a:pt x="807787" y="437501"/>
                  </a:lnTo>
                  <a:lnTo>
                    <a:pt x="807906" y="437901"/>
                  </a:lnTo>
                  <a:lnTo>
                    <a:pt x="808086" y="437983"/>
                  </a:lnTo>
                  <a:lnTo>
                    <a:pt x="808816" y="437858"/>
                  </a:lnTo>
                  <a:lnTo>
                    <a:pt x="810069" y="437538"/>
                  </a:lnTo>
                  <a:lnTo>
                    <a:pt x="810531" y="437115"/>
                  </a:lnTo>
                  <a:lnTo>
                    <a:pt x="811729" y="437041"/>
                  </a:lnTo>
                  <a:lnTo>
                    <a:pt x="812645" y="437363"/>
                  </a:lnTo>
                  <a:lnTo>
                    <a:pt x="812765" y="437505"/>
                  </a:lnTo>
                  <a:lnTo>
                    <a:pt x="812834" y="438051"/>
                  </a:lnTo>
                  <a:lnTo>
                    <a:pt x="813125" y="439202"/>
                  </a:lnTo>
                  <a:lnTo>
                    <a:pt x="813287" y="439543"/>
                  </a:lnTo>
                  <a:lnTo>
                    <a:pt x="813270" y="439856"/>
                  </a:lnTo>
                  <a:lnTo>
                    <a:pt x="812946" y="440787"/>
                  </a:lnTo>
                  <a:lnTo>
                    <a:pt x="812935" y="442106"/>
                  </a:lnTo>
                  <a:lnTo>
                    <a:pt x="813087" y="442719"/>
                  </a:lnTo>
                  <a:lnTo>
                    <a:pt x="813471" y="442885"/>
                  </a:lnTo>
                  <a:lnTo>
                    <a:pt x="813649" y="442889"/>
                  </a:lnTo>
                  <a:lnTo>
                    <a:pt x="813862" y="443115"/>
                  </a:lnTo>
                  <a:lnTo>
                    <a:pt x="813888" y="443253"/>
                  </a:lnTo>
                  <a:lnTo>
                    <a:pt x="813623" y="445897"/>
                  </a:lnTo>
                  <a:lnTo>
                    <a:pt x="813611" y="446554"/>
                  </a:lnTo>
                  <a:lnTo>
                    <a:pt x="813697" y="447927"/>
                  </a:lnTo>
                  <a:lnTo>
                    <a:pt x="813850" y="448335"/>
                  </a:lnTo>
                  <a:lnTo>
                    <a:pt x="814517" y="448949"/>
                  </a:lnTo>
                  <a:lnTo>
                    <a:pt x="814872" y="448832"/>
                  </a:lnTo>
                  <a:lnTo>
                    <a:pt x="815427" y="449117"/>
                  </a:lnTo>
                  <a:lnTo>
                    <a:pt x="816165" y="450357"/>
                  </a:lnTo>
                  <a:lnTo>
                    <a:pt x="816240" y="451091"/>
                  </a:lnTo>
                  <a:lnTo>
                    <a:pt x="816353" y="451703"/>
                  </a:lnTo>
                  <a:lnTo>
                    <a:pt x="816442" y="451933"/>
                  </a:lnTo>
                  <a:lnTo>
                    <a:pt x="816569" y="452105"/>
                  </a:lnTo>
                  <a:lnTo>
                    <a:pt x="816893" y="452271"/>
                  </a:lnTo>
                  <a:lnTo>
                    <a:pt x="816596" y="453289"/>
                  </a:lnTo>
                  <a:lnTo>
                    <a:pt x="815648" y="454680"/>
                  </a:lnTo>
                  <a:lnTo>
                    <a:pt x="815245" y="455264"/>
                  </a:lnTo>
                  <a:lnTo>
                    <a:pt x="814316" y="456076"/>
                  </a:lnTo>
                  <a:lnTo>
                    <a:pt x="814063" y="456593"/>
                  </a:lnTo>
                  <a:lnTo>
                    <a:pt x="814086" y="456859"/>
                  </a:lnTo>
                  <a:lnTo>
                    <a:pt x="814868" y="457080"/>
                  </a:lnTo>
                  <a:lnTo>
                    <a:pt x="814954" y="457272"/>
                  </a:lnTo>
                  <a:lnTo>
                    <a:pt x="814989" y="457780"/>
                  </a:lnTo>
                  <a:lnTo>
                    <a:pt x="814875" y="459005"/>
                  </a:lnTo>
                  <a:lnTo>
                    <a:pt x="814551" y="460108"/>
                  </a:lnTo>
                  <a:lnTo>
                    <a:pt x="814265" y="460626"/>
                  </a:lnTo>
                  <a:lnTo>
                    <a:pt x="814024" y="460780"/>
                  </a:lnTo>
                  <a:lnTo>
                    <a:pt x="813475" y="460943"/>
                  </a:lnTo>
                  <a:lnTo>
                    <a:pt x="813287" y="460909"/>
                  </a:lnTo>
                  <a:lnTo>
                    <a:pt x="812943" y="460692"/>
                  </a:lnTo>
                  <a:lnTo>
                    <a:pt x="812542" y="460863"/>
                  </a:lnTo>
                  <a:lnTo>
                    <a:pt x="811485" y="461873"/>
                  </a:lnTo>
                  <a:lnTo>
                    <a:pt x="811330" y="462091"/>
                  </a:lnTo>
                  <a:lnTo>
                    <a:pt x="811255" y="462464"/>
                  </a:lnTo>
                  <a:lnTo>
                    <a:pt x="811091" y="462565"/>
                  </a:lnTo>
                  <a:lnTo>
                    <a:pt x="809868" y="462878"/>
                  </a:lnTo>
                  <a:lnTo>
                    <a:pt x="809494" y="462862"/>
                  </a:lnTo>
                  <a:lnTo>
                    <a:pt x="809100" y="462675"/>
                  </a:lnTo>
                  <a:lnTo>
                    <a:pt x="808956" y="462685"/>
                  </a:lnTo>
                  <a:lnTo>
                    <a:pt x="808074" y="463837"/>
                  </a:lnTo>
                  <a:lnTo>
                    <a:pt x="808193" y="464106"/>
                  </a:lnTo>
                  <a:lnTo>
                    <a:pt x="808360" y="464233"/>
                  </a:lnTo>
                  <a:lnTo>
                    <a:pt x="808562" y="464171"/>
                  </a:lnTo>
                  <a:lnTo>
                    <a:pt x="808806" y="464155"/>
                  </a:lnTo>
                  <a:lnTo>
                    <a:pt x="809068" y="464634"/>
                  </a:lnTo>
                  <a:lnTo>
                    <a:pt x="808887" y="465337"/>
                  </a:lnTo>
                  <a:lnTo>
                    <a:pt x="808659" y="465622"/>
                  </a:lnTo>
                  <a:lnTo>
                    <a:pt x="808640" y="465846"/>
                  </a:lnTo>
                  <a:lnTo>
                    <a:pt x="808776" y="466235"/>
                  </a:lnTo>
                  <a:lnTo>
                    <a:pt x="808863" y="466397"/>
                  </a:lnTo>
                  <a:lnTo>
                    <a:pt x="809696" y="467121"/>
                  </a:lnTo>
                  <a:lnTo>
                    <a:pt x="810127" y="467210"/>
                  </a:lnTo>
                  <a:lnTo>
                    <a:pt x="810637" y="467898"/>
                  </a:lnTo>
                  <a:lnTo>
                    <a:pt x="810929" y="468612"/>
                  </a:lnTo>
                  <a:lnTo>
                    <a:pt x="810817" y="469291"/>
                  </a:lnTo>
                  <a:lnTo>
                    <a:pt x="810638" y="469772"/>
                  </a:lnTo>
                  <a:lnTo>
                    <a:pt x="810263" y="470312"/>
                  </a:lnTo>
                  <a:lnTo>
                    <a:pt x="809735" y="470469"/>
                  </a:lnTo>
                  <a:lnTo>
                    <a:pt x="809239" y="470547"/>
                  </a:lnTo>
                  <a:lnTo>
                    <a:pt x="808954" y="470751"/>
                  </a:lnTo>
                  <a:lnTo>
                    <a:pt x="808641" y="471295"/>
                  </a:lnTo>
                  <a:lnTo>
                    <a:pt x="808712" y="471679"/>
                  </a:lnTo>
                  <a:lnTo>
                    <a:pt x="808707" y="472103"/>
                  </a:lnTo>
                  <a:lnTo>
                    <a:pt x="808223" y="472761"/>
                  </a:lnTo>
                  <a:lnTo>
                    <a:pt x="807787" y="472917"/>
                  </a:lnTo>
                  <a:lnTo>
                    <a:pt x="807842" y="473321"/>
                  </a:lnTo>
                  <a:lnTo>
                    <a:pt x="808304" y="474023"/>
                  </a:lnTo>
                  <a:lnTo>
                    <a:pt x="808865" y="474264"/>
                  </a:lnTo>
                  <a:lnTo>
                    <a:pt x="809473" y="474328"/>
                  </a:lnTo>
                  <a:lnTo>
                    <a:pt x="809675" y="474719"/>
                  </a:lnTo>
                  <a:lnTo>
                    <a:pt x="809974" y="476016"/>
                  </a:lnTo>
                  <a:lnTo>
                    <a:pt x="809483" y="476711"/>
                  </a:lnTo>
                  <a:lnTo>
                    <a:pt x="809134" y="477611"/>
                  </a:lnTo>
                  <a:lnTo>
                    <a:pt x="808981" y="478109"/>
                  </a:lnTo>
                  <a:lnTo>
                    <a:pt x="808843" y="478219"/>
                  </a:lnTo>
                  <a:lnTo>
                    <a:pt x="808398" y="478325"/>
                  </a:lnTo>
                  <a:lnTo>
                    <a:pt x="807847" y="478898"/>
                  </a:lnTo>
                  <a:lnTo>
                    <a:pt x="807249" y="479521"/>
                  </a:lnTo>
                  <a:lnTo>
                    <a:pt x="805569" y="481136"/>
                  </a:lnTo>
                  <a:lnTo>
                    <a:pt x="805504" y="481418"/>
                  </a:lnTo>
                  <a:lnTo>
                    <a:pt x="805509" y="481698"/>
                  </a:lnTo>
                  <a:lnTo>
                    <a:pt x="805659" y="481995"/>
                  </a:lnTo>
                  <a:lnTo>
                    <a:pt x="805911" y="483167"/>
                  </a:lnTo>
                  <a:lnTo>
                    <a:pt x="805962" y="483450"/>
                  </a:lnTo>
                  <a:lnTo>
                    <a:pt x="806045" y="483911"/>
                  </a:lnTo>
                  <a:lnTo>
                    <a:pt x="806102" y="484612"/>
                  </a:lnTo>
                  <a:lnTo>
                    <a:pt x="806866" y="485049"/>
                  </a:lnTo>
                  <a:lnTo>
                    <a:pt x="807113" y="485668"/>
                  </a:lnTo>
                  <a:lnTo>
                    <a:pt x="807134" y="485948"/>
                  </a:lnTo>
                  <a:lnTo>
                    <a:pt x="806985" y="486134"/>
                  </a:lnTo>
                  <a:lnTo>
                    <a:pt x="806269" y="486120"/>
                  </a:lnTo>
                  <a:lnTo>
                    <a:pt x="805622" y="486380"/>
                  </a:lnTo>
                  <a:lnTo>
                    <a:pt x="805831" y="486788"/>
                  </a:lnTo>
                  <a:lnTo>
                    <a:pt x="805890" y="487913"/>
                  </a:lnTo>
                  <a:lnTo>
                    <a:pt x="805235" y="488478"/>
                  </a:lnTo>
                  <a:lnTo>
                    <a:pt x="804867" y="488610"/>
                  </a:lnTo>
                  <a:lnTo>
                    <a:pt x="804614" y="489114"/>
                  </a:lnTo>
                  <a:lnTo>
                    <a:pt x="804525" y="490160"/>
                  </a:lnTo>
                  <a:lnTo>
                    <a:pt x="804940" y="491030"/>
                  </a:lnTo>
                  <a:lnTo>
                    <a:pt x="805176" y="491913"/>
                  </a:lnTo>
                  <a:lnTo>
                    <a:pt x="805048" y="492108"/>
                  </a:lnTo>
                  <a:lnTo>
                    <a:pt x="804472" y="492445"/>
                  </a:lnTo>
                  <a:lnTo>
                    <a:pt x="804157" y="492465"/>
                  </a:lnTo>
                  <a:lnTo>
                    <a:pt x="804055" y="492665"/>
                  </a:lnTo>
                  <a:lnTo>
                    <a:pt x="804108" y="493032"/>
                  </a:lnTo>
                  <a:lnTo>
                    <a:pt x="804324" y="493296"/>
                  </a:lnTo>
                  <a:lnTo>
                    <a:pt x="803633" y="493643"/>
                  </a:lnTo>
                  <a:lnTo>
                    <a:pt x="803419" y="493659"/>
                  </a:lnTo>
                  <a:lnTo>
                    <a:pt x="803173" y="494109"/>
                  </a:lnTo>
                  <a:lnTo>
                    <a:pt x="802257" y="493980"/>
                  </a:lnTo>
                  <a:lnTo>
                    <a:pt x="801351" y="493838"/>
                  </a:lnTo>
                  <a:lnTo>
                    <a:pt x="801153" y="493921"/>
                  </a:lnTo>
                  <a:lnTo>
                    <a:pt x="801067" y="494490"/>
                  </a:lnTo>
                  <a:lnTo>
                    <a:pt x="801555" y="495219"/>
                  </a:lnTo>
                  <a:lnTo>
                    <a:pt x="801541" y="495377"/>
                  </a:lnTo>
                  <a:lnTo>
                    <a:pt x="800830" y="496649"/>
                  </a:lnTo>
                  <a:lnTo>
                    <a:pt x="800699" y="496787"/>
                  </a:lnTo>
                  <a:lnTo>
                    <a:pt x="800122" y="497178"/>
                  </a:lnTo>
                  <a:lnTo>
                    <a:pt x="799586" y="497223"/>
                  </a:lnTo>
                  <a:lnTo>
                    <a:pt x="799620" y="497903"/>
                  </a:lnTo>
                  <a:lnTo>
                    <a:pt x="799998" y="497979"/>
                  </a:lnTo>
                  <a:lnTo>
                    <a:pt x="800147" y="498225"/>
                  </a:lnTo>
                  <a:lnTo>
                    <a:pt x="799955" y="499274"/>
                  </a:lnTo>
                  <a:lnTo>
                    <a:pt x="799649" y="500471"/>
                  </a:lnTo>
                  <a:lnTo>
                    <a:pt x="798859" y="501235"/>
                  </a:lnTo>
                  <a:lnTo>
                    <a:pt x="798642" y="501931"/>
                  </a:lnTo>
                  <a:lnTo>
                    <a:pt x="797456" y="501636"/>
                  </a:lnTo>
                  <a:lnTo>
                    <a:pt x="797033" y="501776"/>
                  </a:lnTo>
                  <a:lnTo>
                    <a:pt x="796773" y="502478"/>
                  </a:lnTo>
                  <a:lnTo>
                    <a:pt x="796280" y="503320"/>
                  </a:lnTo>
                  <a:lnTo>
                    <a:pt x="795857" y="503705"/>
                  </a:lnTo>
                  <a:lnTo>
                    <a:pt x="795660" y="503708"/>
                  </a:lnTo>
                  <a:lnTo>
                    <a:pt x="795547" y="504081"/>
                  </a:lnTo>
                  <a:lnTo>
                    <a:pt x="795645" y="505084"/>
                  </a:lnTo>
                  <a:lnTo>
                    <a:pt x="796016" y="505672"/>
                  </a:lnTo>
                  <a:lnTo>
                    <a:pt x="795822" y="506725"/>
                  </a:lnTo>
                  <a:lnTo>
                    <a:pt x="795622" y="507421"/>
                  </a:lnTo>
                  <a:lnTo>
                    <a:pt x="795233" y="508102"/>
                  </a:lnTo>
                  <a:lnTo>
                    <a:pt x="794818" y="508678"/>
                  </a:lnTo>
                  <a:lnTo>
                    <a:pt x="794933" y="508996"/>
                  </a:lnTo>
                  <a:lnTo>
                    <a:pt x="795647" y="510447"/>
                  </a:lnTo>
                  <a:lnTo>
                    <a:pt x="796253" y="510323"/>
                  </a:lnTo>
                  <a:lnTo>
                    <a:pt x="796427" y="510391"/>
                  </a:lnTo>
                  <a:lnTo>
                    <a:pt x="796446" y="512040"/>
                  </a:lnTo>
                  <a:lnTo>
                    <a:pt x="796142" y="512679"/>
                  </a:lnTo>
                  <a:lnTo>
                    <a:pt x="795867" y="512839"/>
                  </a:lnTo>
                  <a:lnTo>
                    <a:pt x="795880" y="513391"/>
                  </a:lnTo>
                  <a:lnTo>
                    <a:pt x="796965" y="514120"/>
                  </a:lnTo>
                  <a:lnTo>
                    <a:pt x="797972" y="514952"/>
                  </a:lnTo>
                  <a:lnTo>
                    <a:pt x="799453" y="515851"/>
                  </a:lnTo>
                  <a:lnTo>
                    <a:pt x="799971" y="515917"/>
                  </a:lnTo>
                  <a:lnTo>
                    <a:pt x="800616" y="516068"/>
                  </a:lnTo>
                  <a:lnTo>
                    <a:pt x="801727" y="516723"/>
                  </a:lnTo>
                  <a:lnTo>
                    <a:pt x="802502" y="517672"/>
                  </a:lnTo>
                  <a:lnTo>
                    <a:pt x="802653" y="517717"/>
                  </a:lnTo>
                  <a:lnTo>
                    <a:pt x="803311" y="518713"/>
                  </a:lnTo>
                  <a:lnTo>
                    <a:pt x="804787" y="519854"/>
                  </a:lnTo>
                  <a:lnTo>
                    <a:pt x="805125" y="519872"/>
                  </a:lnTo>
                  <a:lnTo>
                    <a:pt x="805269" y="519967"/>
                  </a:lnTo>
                  <a:lnTo>
                    <a:pt x="805750" y="520750"/>
                  </a:lnTo>
                  <a:lnTo>
                    <a:pt x="805778" y="521232"/>
                  </a:lnTo>
                  <a:lnTo>
                    <a:pt x="805682" y="521831"/>
                  </a:lnTo>
                  <a:lnTo>
                    <a:pt x="805744" y="522073"/>
                  </a:lnTo>
                  <a:lnTo>
                    <a:pt x="806194" y="522503"/>
                  </a:lnTo>
                  <a:lnTo>
                    <a:pt x="806942" y="522853"/>
                  </a:lnTo>
                  <a:lnTo>
                    <a:pt x="808062" y="524440"/>
                  </a:lnTo>
                  <a:lnTo>
                    <a:pt x="808167" y="524851"/>
                  </a:lnTo>
                  <a:lnTo>
                    <a:pt x="808104" y="525241"/>
                  </a:lnTo>
                  <a:lnTo>
                    <a:pt x="808794" y="527049"/>
                  </a:lnTo>
                  <a:lnTo>
                    <a:pt x="809310" y="528189"/>
                  </a:lnTo>
                  <a:lnTo>
                    <a:pt x="809787" y="529795"/>
                  </a:lnTo>
                  <a:lnTo>
                    <a:pt x="809780" y="529998"/>
                  </a:lnTo>
                  <a:lnTo>
                    <a:pt x="809650" y="530310"/>
                  </a:lnTo>
                  <a:lnTo>
                    <a:pt x="809816" y="530615"/>
                  </a:lnTo>
                  <a:lnTo>
                    <a:pt x="810150" y="530746"/>
                  </a:lnTo>
                  <a:lnTo>
                    <a:pt x="810367" y="531029"/>
                  </a:lnTo>
                  <a:lnTo>
                    <a:pt x="810377" y="531281"/>
                  </a:lnTo>
                  <a:lnTo>
                    <a:pt x="810280" y="531473"/>
                  </a:lnTo>
                  <a:lnTo>
                    <a:pt x="810225" y="531745"/>
                  </a:lnTo>
                  <a:lnTo>
                    <a:pt x="810291" y="531951"/>
                  </a:lnTo>
                  <a:lnTo>
                    <a:pt x="810727" y="532314"/>
                  </a:lnTo>
                  <a:lnTo>
                    <a:pt x="811245" y="532457"/>
                  </a:lnTo>
                  <a:lnTo>
                    <a:pt x="811332" y="532614"/>
                  </a:lnTo>
                  <a:lnTo>
                    <a:pt x="811316" y="532831"/>
                  </a:lnTo>
                  <a:lnTo>
                    <a:pt x="811216" y="533026"/>
                  </a:lnTo>
                  <a:lnTo>
                    <a:pt x="810948" y="533231"/>
                  </a:lnTo>
                  <a:lnTo>
                    <a:pt x="809897" y="534695"/>
                  </a:lnTo>
                  <a:lnTo>
                    <a:pt x="810360" y="535298"/>
                  </a:lnTo>
                  <a:lnTo>
                    <a:pt x="812279" y="535403"/>
                  </a:lnTo>
                  <a:lnTo>
                    <a:pt x="812273" y="536823"/>
                  </a:lnTo>
                  <a:lnTo>
                    <a:pt x="812187" y="538419"/>
                  </a:lnTo>
                  <a:lnTo>
                    <a:pt x="811956" y="539301"/>
                  </a:lnTo>
                  <a:lnTo>
                    <a:pt x="812041" y="539773"/>
                  </a:lnTo>
                  <a:lnTo>
                    <a:pt x="811943" y="540096"/>
                  </a:lnTo>
                  <a:lnTo>
                    <a:pt x="810762" y="540661"/>
                  </a:lnTo>
                  <a:lnTo>
                    <a:pt x="810526" y="541109"/>
                  </a:lnTo>
                  <a:lnTo>
                    <a:pt x="810835" y="541823"/>
                  </a:lnTo>
                  <a:lnTo>
                    <a:pt x="811537" y="542134"/>
                  </a:lnTo>
                  <a:lnTo>
                    <a:pt x="811993" y="542019"/>
                  </a:lnTo>
                  <a:lnTo>
                    <a:pt x="812201" y="542248"/>
                  </a:lnTo>
                  <a:lnTo>
                    <a:pt x="812643" y="543140"/>
                  </a:lnTo>
                  <a:lnTo>
                    <a:pt x="814478" y="544775"/>
                  </a:lnTo>
                  <a:lnTo>
                    <a:pt x="815650" y="545050"/>
                  </a:lnTo>
                  <a:lnTo>
                    <a:pt x="814111" y="545722"/>
                  </a:lnTo>
                  <a:lnTo>
                    <a:pt x="813464" y="546147"/>
                  </a:lnTo>
                  <a:lnTo>
                    <a:pt x="812391" y="546600"/>
                  </a:lnTo>
                  <a:lnTo>
                    <a:pt x="812041" y="546657"/>
                  </a:lnTo>
                  <a:lnTo>
                    <a:pt x="810882" y="546583"/>
                  </a:lnTo>
                  <a:lnTo>
                    <a:pt x="809603" y="546190"/>
                  </a:lnTo>
                  <a:lnTo>
                    <a:pt x="809129" y="545898"/>
                  </a:lnTo>
                  <a:lnTo>
                    <a:pt x="808818" y="545607"/>
                  </a:lnTo>
                  <a:lnTo>
                    <a:pt x="808032" y="544488"/>
                  </a:lnTo>
                  <a:lnTo>
                    <a:pt x="807853" y="544100"/>
                  </a:lnTo>
                  <a:lnTo>
                    <a:pt x="807726" y="543519"/>
                  </a:lnTo>
                  <a:lnTo>
                    <a:pt x="807519" y="542941"/>
                  </a:lnTo>
                  <a:lnTo>
                    <a:pt x="807040" y="542133"/>
                  </a:lnTo>
                  <a:lnTo>
                    <a:pt x="806650" y="541684"/>
                  </a:lnTo>
                  <a:lnTo>
                    <a:pt x="806342" y="541404"/>
                  </a:lnTo>
                  <a:lnTo>
                    <a:pt x="805649" y="540965"/>
                  </a:lnTo>
                  <a:lnTo>
                    <a:pt x="804486" y="540604"/>
                  </a:lnTo>
                  <a:lnTo>
                    <a:pt x="803514" y="540625"/>
                  </a:lnTo>
                  <a:lnTo>
                    <a:pt x="802417" y="540988"/>
                  </a:lnTo>
                  <a:lnTo>
                    <a:pt x="801916" y="541301"/>
                  </a:lnTo>
                  <a:lnTo>
                    <a:pt x="800629" y="542459"/>
                  </a:lnTo>
                  <a:lnTo>
                    <a:pt x="799894" y="542812"/>
                  </a:lnTo>
                  <a:lnTo>
                    <a:pt x="799367" y="542926"/>
                  </a:lnTo>
                  <a:lnTo>
                    <a:pt x="798557" y="542946"/>
                  </a:lnTo>
                  <a:lnTo>
                    <a:pt x="797972" y="542831"/>
                  </a:lnTo>
                  <a:lnTo>
                    <a:pt x="797690" y="542702"/>
                  </a:lnTo>
                  <a:lnTo>
                    <a:pt x="796130" y="541591"/>
                  </a:lnTo>
                  <a:lnTo>
                    <a:pt x="795892" y="541091"/>
                  </a:lnTo>
                  <a:lnTo>
                    <a:pt x="795539" y="540006"/>
                  </a:lnTo>
                  <a:lnTo>
                    <a:pt x="795392" y="539318"/>
                  </a:lnTo>
                  <a:lnTo>
                    <a:pt x="795345" y="538877"/>
                  </a:lnTo>
                  <a:lnTo>
                    <a:pt x="795353" y="537666"/>
                  </a:lnTo>
                  <a:lnTo>
                    <a:pt x="795142" y="536571"/>
                  </a:lnTo>
                  <a:lnTo>
                    <a:pt x="794853" y="535933"/>
                  </a:lnTo>
                  <a:lnTo>
                    <a:pt x="794256" y="535099"/>
                  </a:lnTo>
                  <a:lnTo>
                    <a:pt x="793767" y="534614"/>
                  </a:lnTo>
                  <a:lnTo>
                    <a:pt x="792623" y="533791"/>
                  </a:lnTo>
                  <a:lnTo>
                    <a:pt x="790768" y="533019"/>
                  </a:lnTo>
                  <a:lnTo>
                    <a:pt x="790184" y="532590"/>
                  </a:lnTo>
                  <a:lnTo>
                    <a:pt x="789714" y="532078"/>
                  </a:lnTo>
                  <a:lnTo>
                    <a:pt x="788474" y="530235"/>
                  </a:lnTo>
                  <a:lnTo>
                    <a:pt x="787499" y="528904"/>
                  </a:lnTo>
                  <a:lnTo>
                    <a:pt x="787191" y="528263"/>
                  </a:lnTo>
                  <a:lnTo>
                    <a:pt x="787012" y="527618"/>
                  </a:lnTo>
                  <a:lnTo>
                    <a:pt x="786958" y="526641"/>
                  </a:lnTo>
                  <a:lnTo>
                    <a:pt x="786986" y="526256"/>
                  </a:lnTo>
                  <a:lnTo>
                    <a:pt x="787187" y="525587"/>
                  </a:lnTo>
                  <a:lnTo>
                    <a:pt x="787427" y="525090"/>
                  </a:lnTo>
                  <a:lnTo>
                    <a:pt x="788566" y="523289"/>
                  </a:lnTo>
                  <a:lnTo>
                    <a:pt x="789029" y="522637"/>
                  </a:lnTo>
                  <a:lnTo>
                    <a:pt x="789411" y="522339"/>
                  </a:lnTo>
                  <a:lnTo>
                    <a:pt x="789553" y="522058"/>
                  </a:lnTo>
                  <a:lnTo>
                    <a:pt x="789643" y="521501"/>
                  </a:lnTo>
                  <a:lnTo>
                    <a:pt x="789634" y="521161"/>
                  </a:lnTo>
                  <a:lnTo>
                    <a:pt x="789572" y="521008"/>
                  </a:lnTo>
                  <a:lnTo>
                    <a:pt x="789186" y="520553"/>
                  </a:lnTo>
                  <a:lnTo>
                    <a:pt x="788500" y="520116"/>
                  </a:lnTo>
                  <a:lnTo>
                    <a:pt x="785226" y="518956"/>
                  </a:lnTo>
                  <a:lnTo>
                    <a:pt x="784424" y="518910"/>
                  </a:lnTo>
                  <a:lnTo>
                    <a:pt x="783182" y="519040"/>
                  </a:lnTo>
                  <a:lnTo>
                    <a:pt x="782920" y="519110"/>
                  </a:lnTo>
                  <a:lnTo>
                    <a:pt x="782717" y="519311"/>
                  </a:lnTo>
                  <a:lnTo>
                    <a:pt x="781331" y="519651"/>
                  </a:lnTo>
                  <a:lnTo>
                    <a:pt x="779807" y="519493"/>
                  </a:lnTo>
                  <a:lnTo>
                    <a:pt x="778184" y="519035"/>
                  </a:lnTo>
                  <a:lnTo>
                    <a:pt x="777592" y="518704"/>
                  </a:lnTo>
                  <a:lnTo>
                    <a:pt x="777352" y="518479"/>
                  </a:lnTo>
                  <a:lnTo>
                    <a:pt x="777226" y="518113"/>
                  </a:lnTo>
                  <a:lnTo>
                    <a:pt x="777453" y="516332"/>
                  </a:lnTo>
                  <a:lnTo>
                    <a:pt x="777430" y="515136"/>
                  </a:lnTo>
                  <a:lnTo>
                    <a:pt x="777311" y="514207"/>
                  </a:lnTo>
                  <a:lnTo>
                    <a:pt x="776823" y="513411"/>
                  </a:lnTo>
                  <a:lnTo>
                    <a:pt x="776078" y="513075"/>
                  </a:lnTo>
                  <a:lnTo>
                    <a:pt x="775400" y="512868"/>
                  </a:lnTo>
                  <a:lnTo>
                    <a:pt x="774310" y="512761"/>
                  </a:lnTo>
                  <a:lnTo>
                    <a:pt x="772818" y="512222"/>
                  </a:lnTo>
                  <a:lnTo>
                    <a:pt x="772116" y="511774"/>
                  </a:lnTo>
                  <a:lnTo>
                    <a:pt x="770993" y="510916"/>
                  </a:lnTo>
                  <a:lnTo>
                    <a:pt x="769664" y="510420"/>
                  </a:lnTo>
                  <a:lnTo>
                    <a:pt x="768149" y="510242"/>
                  </a:lnTo>
                  <a:lnTo>
                    <a:pt x="766007" y="508961"/>
                  </a:lnTo>
                  <a:lnTo>
                    <a:pt x="764527" y="509297"/>
                  </a:lnTo>
                  <a:lnTo>
                    <a:pt x="764131" y="509456"/>
                  </a:lnTo>
                  <a:lnTo>
                    <a:pt x="763469" y="510023"/>
                  </a:lnTo>
                  <a:lnTo>
                    <a:pt x="762761" y="510460"/>
                  </a:lnTo>
                  <a:lnTo>
                    <a:pt x="762290" y="510730"/>
                  </a:lnTo>
                  <a:lnTo>
                    <a:pt x="761447" y="511032"/>
                  </a:lnTo>
                  <a:lnTo>
                    <a:pt x="760696" y="511067"/>
                  </a:lnTo>
                  <a:lnTo>
                    <a:pt x="760080" y="510964"/>
                  </a:lnTo>
                  <a:lnTo>
                    <a:pt x="759871" y="510844"/>
                  </a:lnTo>
                  <a:lnTo>
                    <a:pt x="759739" y="510576"/>
                  </a:lnTo>
                  <a:lnTo>
                    <a:pt x="759644" y="510269"/>
                  </a:lnTo>
                  <a:lnTo>
                    <a:pt x="759631" y="509892"/>
                  </a:lnTo>
                  <a:lnTo>
                    <a:pt x="760134" y="508502"/>
                  </a:lnTo>
                  <a:lnTo>
                    <a:pt x="760183" y="508131"/>
                  </a:lnTo>
                  <a:lnTo>
                    <a:pt x="760146" y="507905"/>
                  </a:lnTo>
                  <a:lnTo>
                    <a:pt x="759339" y="505887"/>
                  </a:lnTo>
                  <a:lnTo>
                    <a:pt x="758648" y="505285"/>
                  </a:lnTo>
                  <a:lnTo>
                    <a:pt x="758243" y="505021"/>
                  </a:lnTo>
                  <a:lnTo>
                    <a:pt x="757912" y="504950"/>
                  </a:lnTo>
                  <a:lnTo>
                    <a:pt x="756765" y="505097"/>
                  </a:lnTo>
                  <a:lnTo>
                    <a:pt x="754288" y="504761"/>
                  </a:lnTo>
                  <a:lnTo>
                    <a:pt x="753316" y="504629"/>
                  </a:lnTo>
                  <a:lnTo>
                    <a:pt x="752743" y="504435"/>
                  </a:lnTo>
                  <a:lnTo>
                    <a:pt x="752418" y="504109"/>
                  </a:lnTo>
                  <a:lnTo>
                    <a:pt x="750382" y="503458"/>
                  </a:lnTo>
                  <a:lnTo>
                    <a:pt x="748939" y="503148"/>
                  </a:lnTo>
                  <a:lnTo>
                    <a:pt x="748265" y="503124"/>
                  </a:lnTo>
                  <a:lnTo>
                    <a:pt x="747454" y="503248"/>
                  </a:lnTo>
                  <a:lnTo>
                    <a:pt x="746794" y="503439"/>
                  </a:lnTo>
                  <a:lnTo>
                    <a:pt x="745643" y="503533"/>
                  </a:lnTo>
                  <a:lnTo>
                    <a:pt x="745090" y="503475"/>
                  </a:lnTo>
                  <a:lnTo>
                    <a:pt x="743973" y="503508"/>
                  </a:lnTo>
                  <a:lnTo>
                    <a:pt x="741853" y="503111"/>
                  </a:lnTo>
                  <a:lnTo>
                    <a:pt x="741519" y="502730"/>
                  </a:lnTo>
                  <a:lnTo>
                    <a:pt x="741242" y="502073"/>
                  </a:lnTo>
                  <a:lnTo>
                    <a:pt x="741253" y="501774"/>
                  </a:lnTo>
                  <a:lnTo>
                    <a:pt x="741129" y="501410"/>
                  </a:lnTo>
                  <a:lnTo>
                    <a:pt x="740453" y="500418"/>
                  </a:lnTo>
                  <a:lnTo>
                    <a:pt x="739797" y="499608"/>
                  </a:lnTo>
                  <a:lnTo>
                    <a:pt x="738771" y="498982"/>
                  </a:lnTo>
                  <a:lnTo>
                    <a:pt x="738396" y="498754"/>
                  </a:lnTo>
                  <a:lnTo>
                    <a:pt x="738061" y="498628"/>
                  </a:lnTo>
                  <a:lnTo>
                    <a:pt x="737513" y="498498"/>
                  </a:lnTo>
                  <a:lnTo>
                    <a:pt x="736823" y="498445"/>
                  </a:lnTo>
                  <a:lnTo>
                    <a:pt x="735844" y="498197"/>
                  </a:lnTo>
                  <a:lnTo>
                    <a:pt x="734463" y="498085"/>
                  </a:lnTo>
                  <a:lnTo>
                    <a:pt x="734002" y="497930"/>
                  </a:lnTo>
                  <a:lnTo>
                    <a:pt x="733426" y="497512"/>
                  </a:lnTo>
                  <a:lnTo>
                    <a:pt x="733263" y="497305"/>
                  </a:lnTo>
                  <a:lnTo>
                    <a:pt x="733114" y="496962"/>
                  </a:lnTo>
                  <a:lnTo>
                    <a:pt x="733032" y="495910"/>
                  </a:lnTo>
                  <a:lnTo>
                    <a:pt x="732919" y="495491"/>
                  </a:lnTo>
                  <a:lnTo>
                    <a:pt x="732629" y="494783"/>
                  </a:lnTo>
                  <a:lnTo>
                    <a:pt x="732585" y="494518"/>
                  </a:lnTo>
                  <a:lnTo>
                    <a:pt x="732702" y="492464"/>
                  </a:lnTo>
                  <a:lnTo>
                    <a:pt x="732554" y="492120"/>
                  </a:lnTo>
                  <a:lnTo>
                    <a:pt x="731153" y="491295"/>
                  </a:lnTo>
                  <a:lnTo>
                    <a:pt x="730517" y="491021"/>
                  </a:lnTo>
                  <a:lnTo>
                    <a:pt x="729370" y="490676"/>
                  </a:lnTo>
                  <a:lnTo>
                    <a:pt x="729025" y="490665"/>
                  </a:lnTo>
                  <a:lnTo>
                    <a:pt x="728485" y="490882"/>
                  </a:lnTo>
                  <a:lnTo>
                    <a:pt x="727278" y="491063"/>
                  </a:lnTo>
                  <a:lnTo>
                    <a:pt x="724925" y="490603"/>
                  </a:lnTo>
                  <a:lnTo>
                    <a:pt x="723629" y="489090"/>
                  </a:lnTo>
                  <a:lnTo>
                    <a:pt x="723138" y="488797"/>
                  </a:lnTo>
                  <a:lnTo>
                    <a:pt x="722903" y="488838"/>
                  </a:lnTo>
                  <a:lnTo>
                    <a:pt x="722659" y="489054"/>
                  </a:lnTo>
                  <a:lnTo>
                    <a:pt x="721904" y="489423"/>
                  </a:lnTo>
                  <a:lnTo>
                    <a:pt x="721213" y="489597"/>
                  </a:lnTo>
                  <a:lnTo>
                    <a:pt x="721008" y="489699"/>
                  </a:lnTo>
                  <a:lnTo>
                    <a:pt x="720772" y="489959"/>
                  </a:lnTo>
                  <a:lnTo>
                    <a:pt x="720529" y="490117"/>
                  </a:lnTo>
                  <a:lnTo>
                    <a:pt x="719944" y="490345"/>
                  </a:lnTo>
                  <a:lnTo>
                    <a:pt x="719401" y="490474"/>
                  </a:lnTo>
                  <a:lnTo>
                    <a:pt x="717420" y="490603"/>
                  </a:lnTo>
                  <a:lnTo>
                    <a:pt x="717182" y="490555"/>
                  </a:lnTo>
                  <a:lnTo>
                    <a:pt x="716450" y="490060"/>
                  </a:lnTo>
                  <a:lnTo>
                    <a:pt x="715739" y="489377"/>
                  </a:lnTo>
                  <a:lnTo>
                    <a:pt x="715597" y="489050"/>
                  </a:lnTo>
                  <a:lnTo>
                    <a:pt x="713737" y="489163"/>
                  </a:lnTo>
                  <a:lnTo>
                    <a:pt x="713164" y="489069"/>
                  </a:lnTo>
                  <a:lnTo>
                    <a:pt x="712617" y="488632"/>
                  </a:lnTo>
                  <a:lnTo>
                    <a:pt x="712201" y="488540"/>
                  </a:lnTo>
                  <a:lnTo>
                    <a:pt x="711649" y="488677"/>
                  </a:lnTo>
                  <a:lnTo>
                    <a:pt x="711254" y="488882"/>
                  </a:lnTo>
                  <a:lnTo>
                    <a:pt x="710585" y="489572"/>
                  </a:lnTo>
                  <a:lnTo>
                    <a:pt x="710374" y="490003"/>
                  </a:lnTo>
                  <a:lnTo>
                    <a:pt x="710322" y="490232"/>
                  </a:lnTo>
                  <a:lnTo>
                    <a:pt x="709621" y="490975"/>
                  </a:lnTo>
                  <a:lnTo>
                    <a:pt x="708841" y="491616"/>
                  </a:lnTo>
                  <a:lnTo>
                    <a:pt x="708498" y="491742"/>
                  </a:lnTo>
                  <a:lnTo>
                    <a:pt x="707432" y="491752"/>
                  </a:lnTo>
                  <a:lnTo>
                    <a:pt x="706981" y="491614"/>
                  </a:lnTo>
                  <a:lnTo>
                    <a:pt x="706727" y="491406"/>
                  </a:lnTo>
                  <a:lnTo>
                    <a:pt x="706417" y="491276"/>
                  </a:lnTo>
                  <a:lnTo>
                    <a:pt x="705466" y="491073"/>
                  </a:lnTo>
                  <a:lnTo>
                    <a:pt x="703917" y="491063"/>
                  </a:lnTo>
                  <a:lnTo>
                    <a:pt x="703212" y="490867"/>
                  </a:lnTo>
                  <a:lnTo>
                    <a:pt x="702706" y="490623"/>
                  </a:lnTo>
                  <a:lnTo>
                    <a:pt x="702403" y="490329"/>
                  </a:lnTo>
                  <a:lnTo>
                    <a:pt x="702272" y="490029"/>
                  </a:lnTo>
                  <a:lnTo>
                    <a:pt x="701790" y="489836"/>
                  </a:lnTo>
                  <a:lnTo>
                    <a:pt x="700584" y="490513"/>
                  </a:lnTo>
                  <a:lnTo>
                    <a:pt x="698862" y="491023"/>
                  </a:lnTo>
                  <a:lnTo>
                    <a:pt x="697178" y="491302"/>
                  </a:lnTo>
                  <a:lnTo>
                    <a:pt x="695620" y="491348"/>
                  </a:lnTo>
                  <a:lnTo>
                    <a:pt x="694267" y="491016"/>
                  </a:lnTo>
                  <a:lnTo>
                    <a:pt x="692407" y="490370"/>
                  </a:lnTo>
                  <a:lnTo>
                    <a:pt x="691623" y="490005"/>
                  </a:lnTo>
                  <a:lnTo>
                    <a:pt x="691143" y="489688"/>
                  </a:lnTo>
                  <a:lnTo>
                    <a:pt x="690277" y="489668"/>
                  </a:lnTo>
                  <a:lnTo>
                    <a:pt x="689362" y="489913"/>
                  </a:lnTo>
                  <a:lnTo>
                    <a:pt x="687720" y="490643"/>
                  </a:lnTo>
                  <a:lnTo>
                    <a:pt x="686493" y="491189"/>
                  </a:lnTo>
                  <a:lnTo>
                    <a:pt x="685288" y="491606"/>
                  </a:lnTo>
                  <a:lnTo>
                    <a:pt x="684159" y="491822"/>
                  </a:lnTo>
                  <a:lnTo>
                    <a:pt x="682197" y="491875"/>
                  </a:lnTo>
                  <a:lnTo>
                    <a:pt x="680637" y="491647"/>
                  </a:lnTo>
                  <a:lnTo>
                    <a:pt x="678556" y="491074"/>
                  </a:lnTo>
                  <a:lnTo>
                    <a:pt x="675343" y="490713"/>
                  </a:lnTo>
                  <a:lnTo>
                    <a:pt x="674970" y="490777"/>
                  </a:lnTo>
                  <a:lnTo>
                    <a:pt x="673793" y="490742"/>
                  </a:lnTo>
                  <a:lnTo>
                    <a:pt x="672748" y="490624"/>
                  </a:lnTo>
                  <a:lnTo>
                    <a:pt x="671251" y="490065"/>
                  </a:lnTo>
                  <a:lnTo>
                    <a:pt x="669877" y="489358"/>
                  </a:lnTo>
                  <a:lnTo>
                    <a:pt x="668194" y="488770"/>
                  </a:lnTo>
                  <a:lnTo>
                    <a:pt x="667271" y="487905"/>
                  </a:lnTo>
                  <a:lnTo>
                    <a:pt x="666985" y="487714"/>
                  </a:lnTo>
                  <a:lnTo>
                    <a:pt x="666374" y="487702"/>
                  </a:lnTo>
                  <a:lnTo>
                    <a:pt x="665177" y="487835"/>
                  </a:lnTo>
                  <a:lnTo>
                    <a:pt x="663804" y="488197"/>
                  </a:lnTo>
                  <a:lnTo>
                    <a:pt x="662965" y="488510"/>
                  </a:lnTo>
                  <a:lnTo>
                    <a:pt x="661915" y="489098"/>
                  </a:lnTo>
                  <a:lnTo>
                    <a:pt x="661724" y="489732"/>
                  </a:lnTo>
                  <a:lnTo>
                    <a:pt x="661731" y="489987"/>
                  </a:lnTo>
                  <a:lnTo>
                    <a:pt x="661857" y="490336"/>
                  </a:lnTo>
                  <a:lnTo>
                    <a:pt x="661828" y="490716"/>
                  </a:lnTo>
                  <a:lnTo>
                    <a:pt x="661480" y="491306"/>
                  </a:lnTo>
                  <a:lnTo>
                    <a:pt x="661359" y="492522"/>
                  </a:lnTo>
                  <a:lnTo>
                    <a:pt x="660795" y="493860"/>
                  </a:lnTo>
                  <a:lnTo>
                    <a:pt x="660371" y="495174"/>
                  </a:lnTo>
                  <a:lnTo>
                    <a:pt x="660183" y="495485"/>
                  </a:lnTo>
                  <a:lnTo>
                    <a:pt x="659727" y="495982"/>
                  </a:lnTo>
                  <a:lnTo>
                    <a:pt x="658546" y="497844"/>
                  </a:lnTo>
                  <a:lnTo>
                    <a:pt x="658105" y="498419"/>
                  </a:lnTo>
                  <a:lnTo>
                    <a:pt x="657340" y="499141"/>
                  </a:lnTo>
                  <a:lnTo>
                    <a:pt x="656744" y="499357"/>
                  </a:lnTo>
                  <a:lnTo>
                    <a:pt x="655471" y="500826"/>
                  </a:lnTo>
                  <a:lnTo>
                    <a:pt x="655060" y="501178"/>
                  </a:lnTo>
                  <a:lnTo>
                    <a:pt x="653593" y="502051"/>
                  </a:lnTo>
                  <a:lnTo>
                    <a:pt x="653231" y="502129"/>
                  </a:lnTo>
                  <a:lnTo>
                    <a:pt x="652309" y="502159"/>
                  </a:lnTo>
                  <a:lnTo>
                    <a:pt x="650637" y="501945"/>
                  </a:lnTo>
                  <a:lnTo>
                    <a:pt x="649014" y="502619"/>
                  </a:lnTo>
                  <a:lnTo>
                    <a:pt x="648163" y="502874"/>
                  </a:lnTo>
                  <a:lnTo>
                    <a:pt x="647928" y="502868"/>
                  </a:lnTo>
                  <a:lnTo>
                    <a:pt x="647585" y="502728"/>
                  </a:lnTo>
                  <a:lnTo>
                    <a:pt x="646792" y="502986"/>
                  </a:lnTo>
                  <a:lnTo>
                    <a:pt x="646341" y="502960"/>
                  </a:lnTo>
                  <a:lnTo>
                    <a:pt x="644428" y="502655"/>
                  </a:lnTo>
                  <a:lnTo>
                    <a:pt x="644208" y="502426"/>
                  </a:lnTo>
                  <a:lnTo>
                    <a:pt x="643686" y="502180"/>
                  </a:lnTo>
                  <a:lnTo>
                    <a:pt x="643399" y="502069"/>
                  </a:lnTo>
                  <a:lnTo>
                    <a:pt x="642654" y="501944"/>
                  </a:lnTo>
                  <a:lnTo>
                    <a:pt x="642122" y="501636"/>
                  </a:lnTo>
                  <a:lnTo>
                    <a:pt x="641782" y="501335"/>
                  </a:lnTo>
                  <a:lnTo>
                    <a:pt x="641646" y="500569"/>
                  </a:lnTo>
                  <a:lnTo>
                    <a:pt x="641477" y="500100"/>
                  </a:lnTo>
                  <a:lnTo>
                    <a:pt x="641007" y="499553"/>
                  </a:lnTo>
                  <a:lnTo>
                    <a:pt x="639380" y="498106"/>
                  </a:lnTo>
                  <a:lnTo>
                    <a:pt x="638842" y="497881"/>
                  </a:lnTo>
                  <a:lnTo>
                    <a:pt x="638126" y="497347"/>
                  </a:lnTo>
                  <a:lnTo>
                    <a:pt x="637065" y="495973"/>
                  </a:lnTo>
                  <a:lnTo>
                    <a:pt x="636751" y="495648"/>
                  </a:lnTo>
                  <a:lnTo>
                    <a:pt x="634650" y="494203"/>
                  </a:lnTo>
                  <a:lnTo>
                    <a:pt x="634487" y="494037"/>
                  </a:lnTo>
                  <a:lnTo>
                    <a:pt x="633570" y="492322"/>
                  </a:lnTo>
                  <a:lnTo>
                    <a:pt x="632502" y="491225"/>
                  </a:lnTo>
                  <a:lnTo>
                    <a:pt x="631958" y="491352"/>
                  </a:lnTo>
                  <a:lnTo>
                    <a:pt x="630855" y="491610"/>
                  </a:lnTo>
                  <a:lnTo>
                    <a:pt x="630396" y="491631"/>
                  </a:lnTo>
                  <a:lnTo>
                    <a:pt x="630010" y="491595"/>
                  </a:lnTo>
                  <a:lnTo>
                    <a:pt x="628018" y="490883"/>
                  </a:lnTo>
                  <a:lnTo>
                    <a:pt x="626449" y="490078"/>
                  </a:lnTo>
                  <a:lnTo>
                    <a:pt x="624822" y="489110"/>
                  </a:lnTo>
                  <a:lnTo>
                    <a:pt x="624356" y="488751"/>
                  </a:lnTo>
                  <a:lnTo>
                    <a:pt x="624119" y="488418"/>
                  </a:lnTo>
                  <a:lnTo>
                    <a:pt x="623549" y="487904"/>
                  </a:lnTo>
                  <a:lnTo>
                    <a:pt x="621970" y="486797"/>
                  </a:lnTo>
                  <a:lnTo>
                    <a:pt x="621661" y="486282"/>
                  </a:lnTo>
                  <a:lnTo>
                    <a:pt x="621450" y="486133"/>
                  </a:lnTo>
                  <a:lnTo>
                    <a:pt x="620760" y="485886"/>
                  </a:lnTo>
                  <a:lnTo>
                    <a:pt x="619674" y="485894"/>
                  </a:lnTo>
                  <a:lnTo>
                    <a:pt x="618424" y="485739"/>
                  </a:lnTo>
                  <a:lnTo>
                    <a:pt x="616564" y="484948"/>
                  </a:lnTo>
                  <a:lnTo>
                    <a:pt x="615250" y="484547"/>
                  </a:lnTo>
                  <a:lnTo>
                    <a:pt x="614209" y="484230"/>
                  </a:lnTo>
                  <a:lnTo>
                    <a:pt x="613533" y="483924"/>
                  </a:lnTo>
                  <a:lnTo>
                    <a:pt x="613131" y="483628"/>
                  </a:lnTo>
                  <a:lnTo>
                    <a:pt x="612842" y="483318"/>
                  </a:lnTo>
                  <a:lnTo>
                    <a:pt x="612731" y="483163"/>
                  </a:lnTo>
                  <a:lnTo>
                    <a:pt x="612493" y="482550"/>
                  </a:lnTo>
                  <a:lnTo>
                    <a:pt x="612270" y="482234"/>
                  </a:lnTo>
                  <a:lnTo>
                    <a:pt x="611807" y="481768"/>
                  </a:lnTo>
                  <a:lnTo>
                    <a:pt x="611403" y="481478"/>
                  </a:lnTo>
                  <a:lnTo>
                    <a:pt x="610150" y="480744"/>
                  </a:lnTo>
                  <a:lnTo>
                    <a:pt x="608310" y="479870"/>
                  </a:lnTo>
                  <a:lnTo>
                    <a:pt x="607138" y="479063"/>
                  </a:lnTo>
                  <a:lnTo>
                    <a:pt x="605771" y="478430"/>
                  </a:lnTo>
                  <a:lnTo>
                    <a:pt x="604867" y="477923"/>
                  </a:lnTo>
                  <a:lnTo>
                    <a:pt x="603503" y="476978"/>
                  </a:lnTo>
                  <a:lnTo>
                    <a:pt x="602907" y="476937"/>
                  </a:lnTo>
                  <a:lnTo>
                    <a:pt x="602405" y="477011"/>
                  </a:lnTo>
                  <a:lnTo>
                    <a:pt x="602013" y="477336"/>
                  </a:lnTo>
                  <a:lnTo>
                    <a:pt x="601711" y="477451"/>
                  </a:lnTo>
                  <a:lnTo>
                    <a:pt x="601446" y="477473"/>
                  </a:lnTo>
                  <a:lnTo>
                    <a:pt x="600977" y="477307"/>
                  </a:lnTo>
                  <a:lnTo>
                    <a:pt x="600797" y="477099"/>
                  </a:lnTo>
                  <a:lnTo>
                    <a:pt x="600687" y="476434"/>
                  </a:lnTo>
                  <a:lnTo>
                    <a:pt x="600557" y="476237"/>
                  </a:lnTo>
                  <a:lnTo>
                    <a:pt x="600144" y="475938"/>
                  </a:lnTo>
                  <a:lnTo>
                    <a:pt x="599487" y="475186"/>
                  </a:lnTo>
                  <a:lnTo>
                    <a:pt x="599152" y="475022"/>
                  </a:lnTo>
                  <a:lnTo>
                    <a:pt x="598554" y="474545"/>
                  </a:lnTo>
                  <a:lnTo>
                    <a:pt x="597374" y="472160"/>
                  </a:lnTo>
                  <a:lnTo>
                    <a:pt x="596189" y="470006"/>
                  </a:lnTo>
                  <a:lnTo>
                    <a:pt x="595664" y="468507"/>
                  </a:lnTo>
                  <a:lnTo>
                    <a:pt x="595405" y="466949"/>
                  </a:lnTo>
                  <a:lnTo>
                    <a:pt x="588262" y="466777"/>
                  </a:lnTo>
                  <a:lnTo>
                    <a:pt x="587848" y="466745"/>
                  </a:lnTo>
                  <a:lnTo>
                    <a:pt x="577672" y="466470"/>
                  </a:lnTo>
                  <a:lnTo>
                    <a:pt x="577468" y="466450"/>
                  </a:lnTo>
                  <a:lnTo>
                    <a:pt x="569224" y="466236"/>
                  </a:lnTo>
                  <a:lnTo>
                    <a:pt x="566864" y="466168"/>
                  </a:lnTo>
                  <a:lnTo>
                    <a:pt x="562899" y="466060"/>
                  </a:lnTo>
                  <a:lnTo>
                    <a:pt x="560464" y="465975"/>
                  </a:lnTo>
                  <a:lnTo>
                    <a:pt x="552309" y="465748"/>
                  </a:lnTo>
                  <a:lnTo>
                    <a:pt x="551966" y="465710"/>
                  </a:lnTo>
                  <a:lnTo>
                    <a:pt x="550239" y="465664"/>
                  </a:lnTo>
                  <a:lnTo>
                    <a:pt x="545640" y="465509"/>
                  </a:lnTo>
                  <a:lnTo>
                    <a:pt x="541529" y="465377"/>
                  </a:lnTo>
                  <a:lnTo>
                    <a:pt x="539175" y="465305"/>
                  </a:lnTo>
                  <a:lnTo>
                    <a:pt x="532981" y="465079"/>
                  </a:lnTo>
                  <a:lnTo>
                    <a:pt x="532780" y="465083"/>
                  </a:lnTo>
                  <a:lnTo>
                    <a:pt x="526975" y="464883"/>
                  </a:lnTo>
                  <a:lnTo>
                    <a:pt x="526645" y="464841"/>
                  </a:lnTo>
                  <a:lnTo>
                    <a:pt x="525345" y="464820"/>
                  </a:lnTo>
                  <a:lnTo>
                    <a:pt x="524246" y="464764"/>
                  </a:lnTo>
                  <a:lnTo>
                    <a:pt x="520615" y="464690"/>
                  </a:lnTo>
                  <a:lnTo>
                    <a:pt x="516401" y="464515"/>
                  </a:lnTo>
                  <a:lnTo>
                    <a:pt x="514255" y="464459"/>
                  </a:lnTo>
                  <a:lnTo>
                    <a:pt x="513369" y="464413"/>
                  </a:lnTo>
                  <a:lnTo>
                    <a:pt x="510649" y="464327"/>
                  </a:lnTo>
                  <a:lnTo>
                    <a:pt x="504291" y="464085"/>
                  </a:lnTo>
                  <a:lnTo>
                    <a:pt x="502000" y="464011"/>
                  </a:lnTo>
                  <a:lnTo>
                    <a:pt x="501732" y="464008"/>
                  </a:lnTo>
                  <a:lnTo>
                    <a:pt x="501394" y="464002"/>
                  </a:lnTo>
                  <a:lnTo>
                    <a:pt x="499109" y="463899"/>
                  </a:lnTo>
                  <a:lnTo>
                    <a:pt x="490974" y="463620"/>
                  </a:lnTo>
                  <a:lnTo>
                    <a:pt x="490633" y="463590"/>
                  </a:lnTo>
                  <a:lnTo>
                    <a:pt x="488888" y="463514"/>
                  </a:lnTo>
                  <a:lnTo>
                    <a:pt x="488513" y="463503"/>
                  </a:lnTo>
                  <a:lnTo>
                    <a:pt x="484245" y="463348"/>
                  </a:lnTo>
                  <a:lnTo>
                    <a:pt x="484103" y="463343"/>
                  </a:lnTo>
                  <a:lnTo>
                    <a:pt x="480464" y="463206"/>
                  </a:lnTo>
                  <a:lnTo>
                    <a:pt x="466517" y="462661"/>
                  </a:lnTo>
                  <a:lnTo>
                    <a:pt x="466280" y="462635"/>
                  </a:lnTo>
                  <a:lnTo>
                    <a:pt x="464377" y="462570"/>
                  </a:lnTo>
                  <a:lnTo>
                    <a:pt x="463560" y="462538"/>
                  </a:lnTo>
                  <a:lnTo>
                    <a:pt x="461805" y="462462"/>
                  </a:lnTo>
                  <a:lnTo>
                    <a:pt x="459082" y="462317"/>
                  </a:lnTo>
                  <a:lnTo>
                    <a:pt x="456965" y="462244"/>
                  </a:lnTo>
                  <a:lnTo>
                    <a:pt x="455671" y="462196"/>
                  </a:lnTo>
                  <a:lnTo>
                    <a:pt x="455347" y="462169"/>
                  </a:lnTo>
                  <a:lnTo>
                    <a:pt x="454699" y="462125"/>
                  </a:lnTo>
                  <a:lnTo>
                    <a:pt x="453357" y="462095"/>
                  </a:lnTo>
                  <a:lnTo>
                    <a:pt x="450336" y="461940"/>
                  </a:lnTo>
                  <a:lnTo>
                    <a:pt x="449271" y="461925"/>
                  </a:lnTo>
                  <a:lnTo>
                    <a:pt x="448205" y="461860"/>
                  </a:lnTo>
                  <a:lnTo>
                    <a:pt x="447367" y="461824"/>
                  </a:lnTo>
                  <a:lnTo>
                    <a:pt x="442999" y="461640"/>
                  </a:lnTo>
                  <a:lnTo>
                    <a:pt x="442007" y="461588"/>
                  </a:lnTo>
                  <a:lnTo>
                    <a:pt x="439511" y="461452"/>
                  </a:lnTo>
                  <a:lnTo>
                    <a:pt x="438408" y="461397"/>
                  </a:lnTo>
                  <a:lnTo>
                    <a:pt x="433735" y="461181"/>
                  </a:lnTo>
                  <a:lnTo>
                    <a:pt x="431261" y="461066"/>
                  </a:lnTo>
                  <a:lnTo>
                    <a:pt x="430556" y="461034"/>
                  </a:lnTo>
                  <a:lnTo>
                    <a:pt x="421447" y="460581"/>
                  </a:lnTo>
                  <a:lnTo>
                    <a:pt x="420632" y="460540"/>
                  </a:lnTo>
                  <a:lnTo>
                    <a:pt x="412956" y="460208"/>
                  </a:lnTo>
                  <a:lnTo>
                    <a:pt x="404443" y="459786"/>
                  </a:lnTo>
                  <a:lnTo>
                    <a:pt x="403808" y="459742"/>
                  </a:lnTo>
                  <a:lnTo>
                    <a:pt x="396745" y="459405"/>
                  </a:lnTo>
                  <a:lnTo>
                    <a:pt x="396117" y="459371"/>
                  </a:lnTo>
                  <a:lnTo>
                    <a:pt x="383534" y="458672"/>
                  </a:lnTo>
                  <a:lnTo>
                    <a:pt x="376925" y="458378"/>
                  </a:lnTo>
                  <a:lnTo>
                    <a:pt x="375885" y="458358"/>
                  </a:lnTo>
                  <a:lnTo>
                    <a:pt x="374907" y="458319"/>
                  </a:lnTo>
                  <a:lnTo>
                    <a:pt x="367152" y="457940"/>
                  </a:lnTo>
                  <a:lnTo>
                    <a:pt x="366471" y="457977"/>
                  </a:lnTo>
                  <a:lnTo>
                    <a:pt x="341188" y="456603"/>
                  </a:lnTo>
                  <a:lnTo>
                    <a:pt x="338995" y="456540"/>
                  </a:lnTo>
                  <a:lnTo>
                    <a:pt x="336977" y="456424"/>
                  </a:lnTo>
                  <a:lnTo>
                    <a:pt x="331437" y="456134"/>
                  </a:lnTo>
                  <a:lnTo>
                    <a:pt x="330813" y="456086"/>
                  </a:lnTo>
                  <a:lnTo>
                    <a:pt x="326924" y="455920"/>
                  </a:lnTo>
                  <a:lnTo>
                    <a:pt x="322347" y="455598"/>
                  </a:lnTo>
                  <a:lnTo>
                    <a:pt x="302648" y="454468"/>
                  </a:lnTo>
                  <a:lnTo>
                    <a:pt x="302276" y="454446"/>
                  </a:lnTo>
                  <a:lnTo>
                    <a:pt x="273311" y="452808"/>
                  </a:lnTo>
                  <a:lnTo>
                    <a:pt x="259903" y="452095"/>
                  </a:lnTo>
                  <a:lnTo>
                    <a:pt x="250459" y="451433"/>
                  </a:lnTo>
                  <a:lnTo>
                    <a:pt x="235865" y="450079"/>
                  </a:lnTo>
                  <a:lnTo>
                    <a:pt x="210944" y="448390"/>
                  </a:lnTo>
                  <a:lnTo>
                    <a:pt x="172592" y="445629"/>
                  </a:lnTo>
                  <a:lnTo>
                    <a:pt x="167581" y="445268"/>
                  </a:lnTo>
                  <a:lnTo>
                    <a:pt x="134944" y="442743"/>
                  </a:lnTo>
                  <a:lnTo>
                    <a:pt x="112594" y="440916"/>
                  </a:lnTo>
                  <a:lnTo>
                    <a:pt x="98590" y="439743"/>
                  </a:lnTo>
                  <a:lnTo>
                    <a:pt x="98460" y="439733"/>
                  </a:lnTo>
                  <a:lnTo>
                    <a:pt x="76211" y="437884"/>
                  </a:lnTo>
                  <a:lnTo>
                    <a:pt x="69387" y="437331"/>
                  </a:lnTo>
                  <a:lnTo>
                    <a:pt x="58474" y="436398"/>
                  </a:lnTo>
                  <a:lnTo>
                    <a:pt x="50939" y="435753"/>
                  </a:lnTo>
                  <a:lnTo>
                    <a:pt x="46512" y="435379"/>
                  </a:lnTo>
                  <a:lnTo>
                    <a:pt x="42821" y="434949"/>
                  </a:lnTo>
                  <a:lnTo>
                    <a:pt x="36165" y="434428"/>
                  </a:lnTo>
                  <a:lnTo>
                    <a:pt x="25594" y="433433"/>
                  </a:lnTo>
                  <a:lnTo>
                    <a:pt x="25418" y="433432"/>
                  </a:lnTo>
                  <a:lnTo>
                    <a:pt x="13716" y="432433"/>
                  </a:lnTo>
                  <a:lnTo>
                    <a:pt x="9304" y="431915"/>
                  </a:lnTo>
                  <a:lnTo>
                    <a:pt x="6651" y="431676"/>
                  </a:lnTo>
                  <a:lnTo>
                    <a:pt x="0" y="431229"/>
                  </a:lnTo>
                  <a:lnTo>
                    <a:pt x="3823" y="388825"/>
                  </a:lnTo>
                  <a:lnTo>
                    <a:pt x="3920" y="387763"/>
                  </a:lnTo>
                  <a:lnTo>
                    <a:pt x="3983" y="386686"/>
                  </a:lnTo>
                  <a:lnTo>
                    <a:pt x="4255" y="383527"/>
                  </a:lnTo>
                  <a:lnTo>
                    <a:pt x="5110" y="373992"/>
                  </a:lnTo>
                  <a:lnTo>
                    <a:pt x="5606" y="368425"/>
                  </a:lnTo>
                  <a:lnTo>
                    <a:pt x="6265" y="361258"/>
                  </a:lnTo>
                  <a:lnTo>
                    <a:pt x="6608" y="357518"/>
                  </a:lnTo>
                  <a:lnTo>
                    <a:pt x="7329" y="349414"/>
                  </a:lnTo>
                  <a:lnTo>
                    <a:pt x="7629" y="346373"/>
                  </a:lnTo>
                  <a:lnTo>
                    <a:pt x="7683" y="345715"/>
                  </a:lnTo>
                  <a:lnTo>
                    <a:pt x="9862" y="321786"/>
                  </a:lnTo>
                  <a:lnTo>
                    <a:pt x="9906" y="321300"/>
                  </a:lnTo>
                  <a:lnTo>
                    <a:pt x="11260" y="306194"/>
                  </a:lnTo>
                  <a:lnTo>
                    <a:pt x="12425" y="294027"/>
                  </a:lnTo>
                  <a:lnTo>
                    <a:pt x="12459" y="293800"/>
                  </a:lnTo>
                  <a:lnTo>
                    <a:pt x="15239" y="264060"/>
                  </a:lnTo>
                  <a:lnTo>
                    <a:pt x="15777" y="258302"/>
                  </a:lnTo>
                  <a:lnTo>
                    <a:pt x="16622" y="248096"/>
                  </a:lnTo>
                  <a:lnTo>
                    <a:pt x="20178" y="208868"/>
                  </a:lnTo>
                  <a:lnTo>
                    <a:pt x="20527" y="205117"/>
                  </a:lnTo>
                  <a:lnTo>
                    <a:pt x="20902" y="201063"/>
                  </a:lnTo>
                  <a:lnTo>
                    <a:pt x="22532" y="183440"/>
                  </a:lnTo>
                  <a:lnTo>
                    <a:pt x="22553" y="183067"/>
                  </a:lnTo>
                  <a:lnTo>
                    <a:pt x="22658" y="182104"/>
                  </a:lnTo>
                  <a:lnTo>
                    <a:pt x="22956" y="178697"/>
                  </a:lnTo>
                  <a:lnTo>
                    <a:pt x="23553" y="172178"/>
                  </a:lnTo>
                  <a:lnTo>
                    <a:pt x="24830" y="157704"/>
                  </a:lnTo>
                  <a:lnTo>
                    <a:pt x="24998" y="156545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739580" y="5282902"/>
              <a:ext cx="1001603" cy="357768"/>
            </a:xfrm>
            <a:custGeom>
              <a:avLst/>
              <a:pathLst>
                <a:path w="1001603" h="357768">
                  <a:moveTo>
                    <a:pt x="0" y="355722"/>
                  </a:moveTo>
                  <a:lnTo>
                    <a:pt x="275" y="354465"/>
                  </a:lnTo>
                  <a:lnTo>
                    <a:pt x="918" y="352868"/>
                  </a:lnTo>
                  <a:lnTo>
                    <a:pt x="1237" y="351512"/>
                  </a:lnTo>
                  <a:lnTo>
                    <a:pt x="1420" y="351177"/>
                  </a:lnTo>
                  <a:lnTo>
                    <a:pt x="1838" y="350899"/>
                  </a:lnTo>
                  <a:lnTo>
                    <a:pt x="5077" y="350895"/>
                  </a:lnTo>
                  <a:lnTo>
                    <a:pt x="5266" y="350985"/>
                  </a:lnTo>
                  <a:lnTo>
                    <a:pt x="5335" y="351288"/>
                  </a:lnTo>
                  <a:lnTo>
                    <a:pt x="5467" y="351440"/>
                  </a:lnTo>
                  <a:lnTo>
                    <a:pt x="6199" y="351668"/>
                  </a:lnTo>
                  <a:lnTo>
                    <a:pt x="9357" y="351914"/>
                  </a:lnTo>
                  <a:lnTo>
                    <a:pt x="10073" y="352063"/>
                  </a:lnTo>
                  <a:lnTo>
                    <a:pt x="11144" y="352562"/>
                  </a:lnTo>
                  <a:lnTo>
                    <a:pt x="11373" y="352584"/>
                  </a:lnTo>
                  <a:lnTo>
                    <a:pt x="11967" y="352432"/>
                  </a:lnTo>
                  <a:lnTo>
                    <a:pt x="13023" y="351440"/>
                  </a:lnTo>
                  <a:lnTo>
                    <a:pt x="13463" y="350737"/>
                  </a:lnTo>
                  <a:lnTo>
                    <a:pt x="13307" y="349829"/>
                  </a:lnTo>
                  <a:lnTo>
                    <a:pt x="13200" y="348801"/>
                  </a:lnTo>
                  <a:lnTo>
                    <a:pt x="13213" y="348007"/>
                  </a:lnTo>
                  <a:lnTo>
                    <a:pt x="13330" y="347170"/>
                  </a:lnTo>
                  <a:lnTo>
                    <a:pt x="14687" y="342734"/>
                  </a:lnTo>
                  <a:lnTo>
                    <a:pt x="15024" y="339678"/>
                  </a:lnTo>
                  <a:lnTo>
                    <a:pt x="15353" y="338777"/>
                  </a:lnTo>
                  <a:lnTo>
                    <a:pt x="16278" y="337663"/>
                  </a:lnTo>
                  <a:lnTo>
                    <a:pt x="16876" y="337093"/>
                  </a:lnTo>
                  <a:lnTo>
                    <a:pt x="17344" y="336743"/>
                  </a:lnTo>
                  <a:lnTo>
                    <a:pt x="18666" y="336064"/>
                  </a:lnTo>
                  <a:lnTo>
                    <a:pt x="18894" y="336033"/>
                  </a:lnTo>
                  <a:lnTo>
                    <a:pt x="19360" y="336160"/>
                  </a:lnTo>
                  <a:lnTo>
                    <a:pt x="23089" y="338111"/>
                  </a:lnTo>
                  <a:lnTo>
                    <a:pt x="24173" y="338357"/>
                  </a:lnTo>
                  <a:lnTo>
                    <a:pt x="25361" y="338038"/>
                  </a:lnTo>
                  <a:lnTo>
                    <a:pt x="25815" y="337787"/>
                  </a:lnTo>
                  <a:lnTo>
                    <a:pt x="26193" y="337483"/>
                  </a:lnTo>
                  <a:lnTo>
                    <a:pt x="27564" y="335931"/>
                  </a:lnTo>
                  <a:lnTo>
                    <a:pt x="28073" y="335249"/>
                  </a:lnTo>
                  <a:lnTo>
                    <a:pt x="28200" y="334991"/>
                  </a:lnTo>
                  <a:lnTo>
                    <a:pt x="28263" y="334557"/>
                  </a:lnTo>
                  <a:lnTo>
                    <a:pt x="27863" y="332940"/>
                  </a:lnTo>
                  <a:lnTo>
                    <a:pt x="27550" y="332698"/>
                  </a:lnTo>
                  <a:lnTo>
                    <a:pt x="24995" y="332495"/>
                  </a:lnTo>
                  <a:lnTo>
                    <a:pt x="24675" y="332377"/>
                  </a:lnTo>
                  <a:lnTo>
                    <a:pt x="24202" y="331861"/>
                  </a:lnTo>
                  <a:lnTo>
                    <a:pt x="23776" y="331378"/>
                  </a:lnTo>
                  <a:lnTo>
                    <a:pt x="23325" y="330896"/>
                  </a:lnTo>
                  <a:lnTo>
                    <a:pt x="23019" y="330520"/>
                  </a:lnTo>
                  <a:lnTo>
                    <a:pt x="22672" y="329976"/>
                  </a:lnTo>
                  <a:lnTo>
                    <a:pt x="22499" y="329420"/>
                  </a:lnTo>
                  <a:lnTo>
                    <a:pt x="22266" y="329408"/>
                  </a:lnTo>
                  <a:lnTo>
                    <a:pt x="21858" y="328990"/>
                  </a:lnTo>
                  <a:lnTo>
                    <a:pt x="21411" y="328112"/>
                  </a:lnTo>
                  <a:lnTo>
                    <a:pt x="21365" y="327723"/>
                  </a:lnTo>
                  <a:lnTo>
                    <a:pt x="21447" y="326554"/>
                  </a:lnTo>
                  <a:lnTo>
                    <a:pt x="22297" y="326405"/>
                  </a:lnTo>
                  <a:lnTo>
                    <a:pt x="23860" y="326918"/>
                  </a:lnTo>
                  <a:lnTo>
                    <a:pt x="24156" y="325660"/>
                  </a:lnTo>
                  <a:lnTo>
                    <a:pt x="24626" y="324293"/>
                  </a:lnTo>
                  <a:lnTo>
                    <a:pt x="25186" y="324540"/>
                  </a:lnTo>
                  <a:lnTo>
                    <a:pt x="25564" y="324846"/>
                  </a:lnTo>
                  <a:lnTo>
                    <a:pt x="26082" y="324712"/>
                  </a:lnTo>
                  <a:lnTo>
                    <a:pt x="26361" y="324298"/>
                  </a:lnTo>
                  <a:lnTo>
                    <a:pt x="26317" y="323484"/>
                  </a:lnTo>
                  <a:lnTo>
                    <a:pt x="26190" y="322998"/>
                  </a:lnTo>
                  <a:lnTo>
                    <a:pt x="25913" y="322438"/>
                  </a:lnTo>
                  <a:lnTo>
                    <a:pt x="25652" y="321957"/>
                  </a:lnTo>
                  <a:lnTo>
                    <a:pt x="25106" y="321407"/>
                  </a:lnTo>
                  <a:lnTo>
                    <a:pt x="24658" y="320868"/>
                  </a:lnTo>
                  <a:lnTo>
                    <a:pt x="24040" y="319963"/>
                  </a:lnTo>
                  <a:lnTo>
                    <a:pt x="23110" y="318886"/>
                  </a:lnTo>
                  <a:lnTo>
                    <a:pt x="22910" y="318693"/>
                  </a:lnTo>
                  <a:lnTo>
                    <a:pt x="22205" y="318319"/>
                  </a:lnTo>
                  <a:lnTo>
                    <a:pt x="21590" y="318191"/>
                  </a:lnTo>
                  <a:lnTo>
                    <a:pt x="20818" y="318197"/>
                  </a:lnTo>
                  <a:lnTo>
                    <a:pt x="19971" y="318374"/>
                  </a:lnTo>
                  <a:lnTo>
                    <a:pt x="18964" y="318711"/>
                  </a:lnTo>
                  <a:lnTo>
                    <a:pt x="17977" y="318911"/>
                  </a:lnTo>
                  <a:lnTo>
                    <a:pt x="16530" y="318470"/>
                  </a:lnTo>
                  <a:lnTo>
                    <a:pt x="15647" y="317566"/>
                  </a:lnTo>
                  <a:lnTo>
                    <a:pt x="14594" y="315879"/>
                  </a:lnTo>
                  <a:lnTo>
                    <a:pt x="14283" y="315241"/>
                  </a:lnTo>
                  <a:lnTo>
                    <a:pt x="14244" y="314817"/>
                  </a:lnTo>
                  <a:lnTo>
                    <a:pt x="14572" y="313152"/>
                  </a:lnTo>
                  <a:lnTo>
                    <a:pt x="14708" y="312714"/>
                  </a:lnTo>
                  <a:lnTo>
                    <a:pt x="14990" y="312278"/>
                  </a:lnTo>
                  <a:lnTo>
                    <a:pt x="15251" y="312012"/>
                  </a:lnTo>
                  <a:lnTo>
                    <a:pt x="15895" y="311681"/>
                  </a:lnTo>
                  <a:lnTo>
                    <a:pt x="16321" y="311548"/>
                  </a:lnTo>
                  <a:lnTo>
                    <a:pt x="17604" y="312112"/>
                  </a:lnTo>
                  <a:lnTo>
                    <a:pt x="18443" y="311809"/>
                  </a:lnTo>
                  <a:lnTo>
                    <a:pt x="19446" y="311145"/>
                  </a:lnTo>
                  <a:lnTo>
                    <a:pt x="19668" y="311129"/>
                  </a:lnTo>
                  <a:lnTo>
                    <a:pt x="20238" y="311257"/>
                  </a:lnTo>
                  <a:lnTo>
                    <a:pt x="21199" y="310954"/>
                  </a:lnTo>
                  <a:lnTo>
                    <a:pt x="21269" y="308070"/>
                  </a:lnTo>
                  <a:lnTo>
                    <a:pt x="21544" y="306908"/>
                  </a:lnTo>
                  <a:lnTo>
                    <a:pt x="20663" y="305448"/>
                  </a:lnTo>
                  <a:lnTo>
                    <a:pt x="20843" y="305464"/>
                  </a:lnTo>
                  <a:lnTo>
                    <a:pt x="21018" y="305370"/>
                  </a:lnTo>
                  <a:lnTo>
                    <a:pt x="21774" y="304073"/>
                  </a:lnTo>
                  <a:lnTo>
                    <a:pt x="22133" y="303227"/>
                  </a:lnTo>
                  <a:lnTo>
                    <a:pt x="22500" y="302721"/>
                  </a:lnTo>
                  <a:lnTo>
                    <a:pt x="22856" y="302637"/>
                  </a:lnTo>
                  <a:lnTo>
                    <a:pt x="23143" y="302267"/>
                  </a:lnTo>
                  <a:lnTo>
                    <a:pt x="23575" y="301425"/>
                  </a:lnTo>
                  <a:lnTo>
                    <a:pt x="24477" y="299108"/>
                  </a:lnTo>
                  <a:lnTo>
                    <a:pt x="24115" y="299083"/>
                  </a:lnTo>
                  <a:lnTo>
                    <a:pt x="23872" y="298987"/>
                  </a:lnTo>
                  <a:lnTo>
                    <a:pt x="22875" y="298241"/>
                  </a:lnTo>
                  <a:lnTo>
                    <a:pt x="22147" y="297927"/>
                  </a:lnTo>
                  <a:lnTo>
                    <a:pt x="21759" y="297673"/>
                  </a:lnTo>
                  <a:lnTo>
                    <a:pt x="20711" y="296833"/>
                  </a:lnTo>
                  <a:lnTo>
                    <a:pt x="20459" y="296579"/>
                  </a:lnTo>
                  <a:lnTo>
                    <a:pt x="19952" y="295844"/>
                  </a:lnTo>
                  <a:lnTo>
                    <a:pt x="19701" y="295633"/>
                  </a:lnTo>
                  <a:lnTo>
                    <a:pt x="19156" y="295446"/>
                  </a:lnTo>
                  <a:lnTo>
                    <a:pt x="17505" y="295262"/>
                  </a:lnTo>
                  <a:lnTo>
                    <a:pt x="16954" y="295413"/>
                  </a:lnTo>
                  <a:lnTo>
                    <a:pt x="16639" y="295651"/>
                  </a:lnTo>
                  <a:lnTo>
                    <a:pt x="16215" y="296113"/>
                  </a:lnTo>
                  <a:lnTo>
                    <a:pt x="16020" y="296405"/>
                  </a:lnTo>
                  <a:lnTo>
                    <a:pt x="15853" y="296844"/>
                  </a:lnTo>
                  <a:lnTo>
                    <a:pt x="15764" y="297479"/>
                  </a:lnTo>
                  <a:lnTo>
                    <a:pt x="15848" y="298117"/>
                  </a:lnTo>
                  <a:lnTo>
                    <a:pt x="16213" y="299188"/>
                  </a:lnTo>
                  <a:lnTo>
                    <a:pt x="17283" y="300717"/>
                  </a:lnTo>
                  <a:lnTo>
                    <a:pt x="16172" y="301094"/>
                  </a:lnTo>
                  <a:lnTo>
                    <a:pt x="13609" y="301258"/>
                  </a:lnTo>
                  <a:lnTo>
                    <a:pt x="12840" y="300881"/>
                  </a:lnTo>
                  <a:lnTo>
                    <a:pt x="12080" y="300287"/>
                  </a:lnTo>
                  <a:lnTo>
                    <a:pt x="11937" y="299842"/>
                  </a:lnTo>
                  <a:lnTo>
                    <a:pt x="12711" y="296139"/>
                  </a:lnTo>
                  <a:lnTo>
                    <a:pt x="12639" y="294929"/>
                  </a:lnTo>
                  <a:lnTo>
                    <a:pt x="12795" y="294404"/>
                  </a:lnTo>
                  <a:lnTo>
                    <a:pt x="16105" y="292025"/>
                  </a:lnTo>
                  <a:lnTo>
                    <a:pt x="17338" y="291139"/>
                  </a:lnTo>
                  <a:lnTo>
                    <a:pt x="17909" y="288469"/>
                  </a:lnTo>
                  <a:lnTo>
                    <a:pt x="18151" y="287588"/>
                  </a:lnTo>
                  <a:lnTo>
                    <a:pt x="18387" y="287124"/>
                  </a:lnTo>
                  <a:lnTo>
                    <a:pt x="18827" y="286553"/>
                  </a:lnTo>
                  <a:lnTo>
                    <a:pt x="19583" y="285844"/>
                  </a:lnTo>
                  <a:lnTo>
                    <a:pt x="20299" y="285800"/>
                  </a:lnTo>
                  <a:lnTo>
                    <a:pt x="20646" y="285525"/>
                  </a:lnTo>
                  <a:lnTo>
                    <a:pt x="22289" y="285373"/>
                  </a:lnTo>
                  <a:lnTo>
                    <a:pt x="22895" y="285622"/>
                  </a:lnTo>
                  <a:lnTo>
                    <a:pt x="23916" y="286443"/>
                  </a:lnTo>
                  <a:lnTo>
                    <a:pt x="24486" y="287067"/>
                  </a:lnTo>
                  <a:lnTo>
                    <a:pt x="24579" y="287264"/>
                  </a:lnTo>
                  <a:lnTo>
                    <a:pt x="24612" y="287830"/>
                  </a:lnTo>
                  <a:lnTo>
                    <a:pt x="24228" y="289416"/>
                  </a:lnTo>
                  <a:lnTo>
                    <a:pt x="24011" y="291005"/>
                  </a:lnTo>
                  <a:lnTo>
                    <a:pt x="24067" y="291827"/>
                  </a:lnTo>
                  <a:lnTo>
                    <a:pt x="24603" y="293357"/>
                  </a:lnTo>
                  <a:lnTo>
                    <a:pt x="25712" y="294468"/>
                  </a:lnTo>
                  <a:lnTo>
                    <a:pt x="24911" y="295534"/>
                  </a:lnTo>
                  <a:lnTo>
                    <a:pt x="26476" y="296085"/>
                  </a:lnTo>
                  <a:lnTo>
                    <a:pt x="26990" y="295425"/>
                  </a:lnTo>
                  <a:lnTo>
                    <a:pt x="27587" y="294659"/>
                  </a:lnTo>
                  <a:lnTo>
                    <a:pt x="27716" y="294287"/>
                  </a:lnTo>
                  <a:lnTo>
                    <a:pt x="27807" y="293724"/>
                  </a:lnTo>
                  <a:lnTo>
                    <a:pt x="27976" y="293417"/>
                  </a:lnTo>
                  <a:lnTo>
                    <a:pt x="28207" y="293153"/>
                  </a:lnTo>
                  <a:lnTo>
                    <a:pt x="29236" y="292384"/>
                  </a:lnTo>
                  <a:lnTo>
                    <a:pt x="29233" y="291810"/>
                  </a:lnTo>
                  <a:lnTo>
                    <a:pt x="29430" y="291258"/>
                  </a:lnTo>
                  <a:lnTo>
                    <a:pt x="29635" y="290855"/>
                  </a:lnTo>
                  <a:lnTo>
                    <a:pt x="29706" y="290525"/>
                  </a:lnTo>
                  <a:lnTo>
                    <a:pt x="29618" y="289832"/>
                  </a:lnTo>
                  <a:lnTo>
                    <a:pt x="29623" y="289403"/>
                  </a:lnTo>
                  <a:lnTo>
                    <a:pt x="29838" y="288438"/>
                  </a:lnTo>
                  <a:lnTo>
                    <a:pt x="30067" y="287965"/>
                  </a:lnTo>
                  <a:lnTo>
                    <a:pt x="30376" y="286851"/>
                  </a:lnTo>
                  <a:lnTo>
                    <a:pt x="30325" y="286416"/>
                  </a:lnTo>
                  <a:lnTo>
                    <a:pt x="30133" y="286070"/>
                  </a:lnTo>
                  <a:lnTo>
                    <a:pt x="28273" y="284671"/>
                  </a:lnTo>
                  <a:lnTo>
                    <a:pt x="27127" y="283052"/>
                  </a:lnTo>
                  <a:lnTo>
                    <a:pt x="26808" y="282453"/>
                  </a:lnTo>
                  <a:lnTo>
                    <a:pt x="26401" y="281334"/>
                  </a:lnTo>
                  <a:lnTo>
                    <a:pt x="26076" y="279756"/>
                  </a:lnTo>
                  <a:lnTo>
                    <a:pt x="26145" y="278726"/>
                  </a:lnTo>
                  <a:lnTo>
                    <a:pt x="26411" y="277631"/>
                  </a:lnTo>
                  <a:lnTo>
                    <a:pt x="26567" y="277316"/>
                  </a:lnTo>
                  <a:lnTo>
                    <a:pt x="26840" y="276444"/>
                  </a:lnTo>
                  <a:lnTo>
                    <a:pt x="26995" y="274881"/>
                  </a:lnTo>
                  <a:lnTo>
                    <a:pt x="27227" y="274529"/>
                  </a:lnTo>
                  <a:lnTo>
                    <a:pt x="27755" y="274035"/>
                  </a:lnTo>
                  <a:lnTo>
                    <a:pt x="28253" y="273733"/>
                  </a:lnTo>
                  <a:lnTo>
                    <a:pt x="28807" y="273534"/>
                  </a:lnTo>
                  <a:lnTo>
                    <a:pt x="29601" y="273527"/>
                  </a:lnTo>
                  <a:lnTo>
                    <a:pt x="30293" y="273021"/>
                  </a:lnTo>
                  <a:lnTo>
                    <a:pt x="30639" y="272855"/>
                  </a:lnTo>
                  <a:lnTo>
                    <a:pt x="31741" y="272615"/>
                  </a:lnTo>
                  <a:lnTo>
                    <a:pt x="32467" y="272619"/>
                  </a:lnTo>
                  <a:lnTo>
                    <a:pt x="32908" y="272694"/>
                  </a:lnTo>
                  <a:lnTo>
                    <a:pt x="34537" y="273482"/>
                  </a:lnTo>
                  <a:lnTo>
                    <a:pt x="36801" y="275103"/>
                  </a:lnTo>
                  <a:lnTo>
                    <a:pt x="37041" y="275429"/>
                  </a:lnTo>
                  <a:lnTo>
                    <a:pt x="37220" y="276127"/>
                  </a:lnTo>
                  <a:lnTo>
                    <a:pt x="37217" y="276319"/>
                  </a:lnTo>
                  <a:lnTo>
                    <a:pt x="37015" y="276787"/>
                  </a:lnTo>
                  <a:lnTo>
                    <a:pt x="37049" y="277215"/>
                  </a:lnTo>
                  <a:lnTo>
                    <a:pt x="37230" y="277436"/>
                  </a:lnTo>
                  <a:lnTo>
                    <a:pt x="37881" y="277936"/>
                  </a:lnTo>
                  <a:lnTo>
                    <a:pt x="38288" y="278167"/>
                  </a:lnTo>
                  <a:lnTo>
                    <a:pt x="38653" y="278243"/>
                  </a:lnTo>
                  <a:lnTo>
                    <a:pt x="40031" y="278268"/>
                  </a:lnTo>
                  <a:lnTo>
                    <a:pt x="41328" y="278776"/>
                  </a:lnTo>
                  <a:lnTo>
                    <a:pt x="41793" y="278824"/>
                  </a:lnTo>
                  <a:lnTo>
                    <a:pt x="42251" y="278607"/>
                  </a:lnTo>
                  <a:lnTo>
                    <a:pt x="42643" y="278242"/>
                  </a:lnTo>
                  <a:lnTo>
                    <a:pt x="42958" y="277759"/>
                  </a:lnTo>
                  <a:lnTo>
                    <a:pt x="43096" y="277397"/>
                  </a:lnTo>
                  <a:lnTo>
                    <a:pt x="43429" y="275724"/>
                  </a:lnTo>
                  <a:lnTo>
                    <a:pt x="43351" y="275506"/>
                  </a:lnTo>
                  <a:lnTo>
                    <a:pt x="43197" y="275360"/>
                  </a:lnTo>
                  <a:lnTo>
                    <a:pt x="42748" y="275189"/>
                  </a:lnTo>
                  <a:lnTo>
                    <a:pt x="42552" y="275122"/>
                  </a:lnTo>
                  <a:lnTo>
                    <a:pt x="42515" y="274779"/>
                  </a:lnTo>
                  <a:lnTo>
                    <a:pt x="42599" y="274338"/>
                  </a:lnTo>
                  <a:lnTo>
                    <a:pt x="42458" y="273838"/>
                  </a:lnTo>
                  <a:lnTo>
                    <a:pt x="42028" y="273547"/>
                  </a:lnTo>
                  <a:lnTo>
                    <a:pt x="41633" y="273488"/>
                  </a:lnTo>
                  <a:lnTo>
                    <a:pt x="40825" y="273510"/>
                  </a:lnTo>
                  <a:lnTo>
                    <a:pt x="40220" y="273410"/>
                  </a:lnTo>
                  <a:lnTo>
                    <a:pt x="38694" y="272786"/>
                  </a:lnTo>
                  <a:lnTo>
                    <a:pt x="38251" y="272267"/>
                  </a:lnTo>
                  <a:lnTo>
                    <a:pt x="37958" y="271809"/>
                  </a:lnTo>
                  <a:lnTo>
                    <a:pt x="36952" y="270052"/>
                  </a:lnTo>
                  <a:lnTo>
                    <a:pt x="36596" y="269289"/>
                  </a:lnTo>
                  <a:lnTo>
                    <a:pt x="36405" y="268705"/>
                  </a:lnTo>
                  <a:lnTo>
                    <a:pt x="36390" y="268447"/>
                  </a:lnTo>
                  <a:lnTo>
                    <a:pt x="36493" y="267963"/>
                  </a:lnTo>
                  <a:lnTo>
                    <a:pt x="36765" y="267392"/>
                  </a:lnTo>
                  <a:lnTo>
                    <a:pt x="37090" y="266895"/>
                  </a:lnTo>
                  <a:lnTo>
                    <a:pt x="37734" y="266243"/>
                  </a:lnTo>
                  <a:lnTo>
                    <a:pt x="39212" y="265217"/>
                  </a:lnTo>
                  <a:lnTo>
                    <a:pt x="40708" y="264467"/>
                  </a:lnTo>
                  <a:lnTo>
                    <a:pt x="41549" y="263698"/>
                  </a:lnTo>
                  <a:lnTo>
                    <a:pt x="41721" y="263614"/>
                  </a:lnTo>
                  <a:lnTo>
                    <a:pt x="42294" y="263777"/>
                  </a:lnTo>
                  <a:lnTo>
                    <a:pt x="43053" y="263880"/>
                  </a:lnTo>
                  <a:lnTo>
                    <a:pt x="43389" y="263882"/>
                  </a:lnTo>
                  <a:lnTo>
                    <a:pt x="43699" y="263763"/>
                  </a:lnTo>
                  <a:lnTo>
                    <a:pt x="45711" y="261983"/>
                  </a:lnTo>
                  <a:lnTo>
                    <a:pt x="47183" y="261268"/>
                  </a:lnTo>
                  <a:lnTo>
                    <a:pt x="48013" y="260670"/>
                  </a:lnTo>
                  <a:lnTo>
                    <a:pt x="48298" y="260088"/>
                  </a:lnTo>
                  <a:lnTo>
                    <a:pt x="48480" y="259194"/>
                  </a:lnTo>
                  <a:lnTo>
                    <a:pt x="48531" y="258317"/>
                  </a:lnTo>
                  <a:lnTo>
                    <a:pt x="48416" y="257265"/>
                  </a:lnTo>
                  <a:lnTo>
                    <a:pt x="48076" y="256468"/>
                  </a:lnTo>
                  <a:lnTo>
                    <a:pt x="47362" y="255636"/>
                  </a:lnTo>
                  <a:lnTo>
                    <a:pt x="47071" y="255510"/>
                  </a:lnTo>
                  <a:lnTo>
                    <a:pt x="46648" y="255494"/>
                  </a:lnTo>
                  <a:lnTo>
                    <a:pt x="45796" y="255836"/>
                  </a:lnTo>
                  <a:lnTo>
                    <a:pt x="45213" y="256224"/>
                  </a:lnTo>
                  <a:lnTo>
                    <a:pt x="45063" y="256428"/>
                  </a:lnTo>
                  <a:lnTo>
                    <a:pt x="44620" y="257541"/>
                  </a:lnTo>
                  <a:lnTo>
                    <a:pt x="44402" y="257903"/>
                  </a:lnTo>
                  <a:lnTo>
                    <a:pt x="44172" y="258135"/>
                  </a:lnTo>
                  <a:lnTo>
                    <a:pt x="43763" y="258346"/>
                  </a:lnTo>
                  <a:lnTo>
                    <a:pt x="42773" y="258639"/>
                  </a:lnTo>
                  <a:lnTo>
                    <a:pt x="41905" y="258668"/>
                  </a:lnTo>
                  <a:lnTo>
                    <a:pt x="40777" y="258510"/>
                  </a:lnTo>
                  <a:lnTo>
                    <a:pt x="39874" y="258207"/>
                  </a:lnTo>
                  <a:lnTo>
                    <a:pt x="38832" y="257586"/>
                  </a:lnTo>
                  <a:lnTo>
                    <a:pt x="38012" y="256814"/>
                  </a:lnTo>
                  <a:lnTo>
                    <a:pt x="37275" y="255487"/>
                  </a:lnTo>
                  <a:lnTo>
                    <a:pt x="36305" y="254484"/>
                  </a:lnTo>
                  <a:lnTo>
                    <a:pt x="35887" y="253929"/>
                  </a:lnTo>
                  <a:lnTo>
                    <a:pt x="35549" y="253337"/>
                  </a:lnTo>
                  <a:lnTo>
                    <a:pt x="35397" y="252634"/>
                  </a:lnTo>
                  <a:lnTo>
                    <a:pt x="35184" y="250273"/>
                  </a:lnTo>
                  <a:lnTo>
                    <a:pt x="34822" y="248514"/>
                  </a:lnTo>
                  <a:lnTo>
                    <a:pt x="34804" y="247947"/>
                  </a:lnTo>
                  <a:lnTo>
                    <a:pt x="35035" y="247097"/>
                  </a:lnTo>
                  <a:lnTo>
                    <a:pt x="35277" y="246672"/>
                  </a:lnTo>
                  <a:lnTo>
                    <a:pt x="35695" y="246299"/>
                  </a:lnTo>
                  <a:lnTo>
                    <a:pt x="39678" y="243597"/>
                  </a:lnTo>
                  <a:lnTo>
                    <a:pt x="39934" y="243228"/>
                  </a:lnTo>
                  <a:lnTo>
                    <a:pt x="40286" y="242895"/>
                  </a:lnTo>
                  <a:lnTo>
                    <a:pt x="40823" y="242904"/>
                  </a:lnTo>
                  <a:lnTo>
                    <a:pt x="42995" y="244064"/>
                  </a:lnTo>
                  <a:lnTo>
                    <a:pt x="43603" y="244767"/>
                  </a:lnTo>
                  <a:lnTo>
                    <a:pt x="44393" y="245240"/>
                  </a:lnTo>
                  <a:lnTo>
                    <a:pt x="44920" y="245211"/>
                  </a:lnTo>
                  <a:lnTo>
                    <a:pt x="45925" y="244213"/>
                  </a:lnTo>
                  <a:lnTo>
                    <a:pt x="46635" y="243796"/>
                  </a:lnTo>
                  <a:lnTo>
                    <a:pt x="47932" y="242870"/>
                  </a:lnTo>
                  <a:lnTo>
                    <a:pt x="49548" y="242871"/>
                  </a:lnTo>
                  <a:lnTo>
                    <a:pt x="50492" y="242682"/>
                  </a:lnTo>
                  <a:lnTo>
                    <a:pt x="50924" y="242503"/>
                  </a:lnTo>
                  <a:lnTo>
                    <a:pt x="51697" y="241972"/>
                  </a:lnTo>
                  <a:lnTo>
                    <a:pt x="51870" y="241781"/>
                  </a:lnTo>
                  <a:lnTo>
                    <a:pt x="52267" y="241278"/>
                  </a:lnTo>
                  <a:lnTo>
                    <a:pt x="53345" y="239574"/>
                  </a:lnTo>
                  <a:lnTo>
                    <a:pt x="53535" y="238873"/>
                  </a:lnTo>
                  <a:lnTo>
                    <a:pt x="53529" y="238502"/>
                  </a:lnTo>
                  <a:lnTo>
                    <a:pt x="53193" y="237667"/>
                  </a:lnTo>
                  <a:lnTo>
                    <a:pt x="53505" y="237012"/>
                  </a:lnTo>
                  <a:lnTo>
                    <a:pt x="55106" y="235089"/>
                  </a:lnTo>
                  <a:lnTo>
                    <a:pt x="57008" y="234297"/>
                  </a:lnTo>
                  <a:lnTo>
                    <a:pt x="56992" y="234048"/>
                  </a:lnTo>
                  <a:lnTo>
                    <a:pt x="57904" y="234097"/>
                  </a:lnTo>
                  <a:lnTo>
                    <a:pt x="59727" y="234635"/>
                  </a:lnTo>
                  <a:lnTo>
                    <a:pt x="60796" y="234502"/>
                  </a:lnTo>
                  <a:lnTo>
                    <a:pt x="62028" y="233938"/>
                  </a:lnTo>
                  <a:lnTo>
                    <a:pt x="62423" y="233589"/>
                  </a:lnTo>
                  <a:lnTo>
                    <a:pt x="64000" y="232485"/>
                  </a:lnTo>
                  <a:lnTo>
                    <a:pt x="64242" y="232170"/>
                  </a:lnTo>
                  <a:lnTo>
                    <a:pt x="64452" y="231573"/>
                  </a:lnTo>
                  <a:lnTo>
                    <a:pt x="64492" y="230985"/>
                  </a:lnTo>
                  <a:lnTo>
                    <a:pt x="64418" y="230585"/>
                  </a:lnTo>
                  <a:lnTo>
                    <a:pt x="64207" y="230136"/>
                  </a:lnTo>
                  <a:lnTo>
                    <a:pt x="64014" y="229919"/>
                  </a:lnTo>
                  <a:lnTo>
                    <a:pt x="63393" y="229499"/>
                  </a:lnTo>
                  <a:lnTo>
                    <a:pt x="60880" y="228408"/>
                  </a:lnTo>
                  <a:lnTo>
                    <a:pt x="58446" y="227809"/>
                  </a:lnTo>
                  <a:lnTo>
                    <a:pt x="56607" y="227160"/>
                  </a:lnTo>
                  <a:lnTo>
                    <a:pt x="55967" y="226732"/>
                  </a:lnTo>
                  <a:lnTo>
                    <a:pt x="55564" y="226242"/>
                  </a:lnTo>
                  <a:lnTo>
                    <a:pt x="55440" y="225909"/>
                  </a:lnTo>
                  <a:lnTo>
                    <a:pt x="55361" y="225288"/>
                  </a:lnTo>
                  <a:lnTo>
                    <a:pt x="55396" y="224618"/>
                  </a:lnTo>
                  <a:lnTo>
                    <a:pt x="55492" y="224099"/>
                  </a:lnTo>
                  <a:lnTo>
                    <a:pt x="55772" y="223059"/>
                  </a:lnTo>
                  <a:lnTo>
                    <a:pt x="56086" y="222355"/>
                  </a:lnTo>
                  <a:lnTo>
                    <a:pt x="57130" y="221284"/>
                  </a:lnTo>
                  <a:lnTo>
                    <a:pt x="58831" y="219879"/>
                  </a:lnTo>
                  <a:lnTo>
                    <a:pt x="61973" y="219716"/>
                  </a:lnTo>
                  <a:lnTo>
                    <a:pt x="65271" y="220833"/>
                  </a:lnTo>
                  <a:lnTo>
                    <a:pt x="66102" y="221791"/>
                  </a:lnTo>
                  <a:lnTo>
                    <a:pt x="66722" y="222371"/>
                  </a:lnTo>
                  <a:lnTo>
                    <a:pt x="67639" y="222660"/>
                  </a:lnTo>
                  <a:lnTo>
                    <a:pt x="68102" y="222622"/>
                  </a:lnTo>
                  <a:lnTo>
                    <a:pt x="69017" y="222192"/>
                  </a:lnTo>
                  <a:lnTo>
                    <a:pt x="69280" y="222002"/>
                  </a:lnTo>
                  <a:lnTo>
                    <a:pt x="69805" y="221379"/>
                  </a:lnTo>
                  <a:lnTo>
                    <a:pt x="70167" y="220758"/>
                  </a:lnTo>
                  <a:lnTo>
                    <a:pt x="70351" y="219358"/>
                  </a:lnTo>
                  <a:lnTo>
                    <a:pt x="70087" y="218841"/>
                  </a:lnTo>
                  <a:lnTo>
                    <a:pt x="69546" y="217445"/>
                  </a:lnTo>
                  <a:lnTo>
                    <a:pt x="69274" y="216927"/>
                  </a:lnTo>
                  <a:lnTo>
                    <a:pt x="68764" y="216327"/>
                  </a:lnTo>
                  <a:lnTo>
                    <a:pt x="66869" y="215005"/>
                  </a:lnTo>
                  <a:lnTo>
                    <a:pt x="66160" y="214362"/>
                  </a:lnTo>
                  <a:lnTo>
                    <a:pt x="64853" y="213407"/>
                  </a:lnTo>
                  <a:lnTo>
                    <a:pt x="63240" y="212597"/>
                  </a:lnTo>
                  <a:lnTo>
                    <a:pt x="61943" y="211849"/>
                  </a:lnTo>
                  <a:lnTo>
                    <a:pt x="61391" y="211419"/>
                  </a:lnTo>
                  <a:lnTo>
                    <a:pt x="60829" y="210691"/>
                  </a:lnTo>
                  <a:lnTo>
                    <a:pt x="60694" y="210311"/>
                  </a:lnTo>
                  <a:lnTo>
                    <a:pt x="60619" y="209776"/>
                  </a:lnTo>
                  <a:lnTo>
                    <a:pt x="60644" y="208247"/>
                  </a:lnTo>
                  <a:lnTo>
                    <a:pt x="60589" y="208110"/>
                  </a:lnTo>
                  <a:lnTo>
                    <a:pt x="59401" y="207084"/>
                  </a:lnTo>
                  <a:lnTo>
                    <a:pt x="59034" y="206625"/>
                  </a:lnTo>
                  <a:lnTo>
                    <a:pt x="58770" y="206098"/>
                  </a:lnTo>
                  <a:lnTo>
                    <a:pt x="61881" y="205808"/>
                  </a:lnTo>
                  <a:lnTo>
                    <a:pt x="61985" y="205207"/>
                  </a:lnTo>
                  <a:lnTo>
                    <a:pt x="62203" y="204747"/>
                  </a:lnTo>
                  <a:lnTo>
                    <a:pt x="63390" y="202825"/>
                  </a:lnTo>
                  <a:lnTo>
                    <a:pt x="63753" y="201515"/>
                  </a:lnTo>
                  <a:lnTo>
                    <a:pt x="63857" y="200800"/>
                  </a:lnTo>
                  <a:lnTo>
                    <a:pt x="63996" y="198194"/>
                  </a:lnTo>
                  <a:lnTo>
                    <a:pt x="64064" y="195160"/>
                  </a:lnTo>
                  <a:lnTo>
                    <a:pt x="64179" y="193658"/>
                  </a:lnTo>
                  <a:lnTo>
                    <a:pt x="64299" y="193334"/>
                  </a:lnTo>
                  <a:lnTo>
                    <a:pt x="64975" y="192225"/>
                  </a:lnTo>
                  <a:lnTo>
                    <a:pt x="65629" y="191593"/>
                  </a:lnTo>
                  <a:lnTo>
                    <a:pt x="66648" y="191026"/>
                  </a:lnTo>
                  <a:lnTo>
                    <a:pt x="68345" y="190237"/>
                  </a:lnTo>
                  <a:lnTo>
                    <a:pt x="70058" y="189631"/>
                  </a:lnTo>
                  <a:lnTo>
                    <a:pt x="70427" y="189415"/>
                  </a:lnTo>
                  <a:lnTo>
                    <a:pt x="71546" y="188494"/>
                  </a:lnTo>
                  <a:lnTo>
                    <a:pt x="73051" y="187547"/>
                  </a:lnTo>
                  <a:lnTo>
                    <a:pt x="73380" y="187183"/>
                  </a:lnTo>
                  <a:lnTo>
                    <a:pt x="73907" y="186347"/>
                  </a:lnTo>
                  <a:lnTo>
                    <a:pt x="73989" y="185972"/>
                  </a:lnTo>
                  <a:lnTo>
                    <a:pt x="74038" y="185096"/>
                  </a:lnTo>
                  <a:lnTo>
                    <a:pt x="74001" y="183855"/>
                  </a:lnTo>
                  <a:lnTo>
                    <a:pt x="73862" y="182981"/>
                  </a:lnTo>
                  <a:lnTo>
                    <a:pt x="73542" y="182221"/>
                  </a:lnTo>
                  <a:lnTo>
                    <a:pt x="72671" y="180951"/>
                  </a:lnTo>
                  <a:lnTo>
                    <a:pt x="71868" y="180040"/>
                  </a:lnTo>
                  <a:lnTo>
                    <a:pt x="70437" y="178858"/>
                  </a:lnTo>
                  <a:lnTo>
                    <a:pt x="69739" y="178447"/>
                  </a:lnTo>
                  <a:lnTo>
                    <a:pt x="69043" y="178169"/>
                  </a:lnTo>
                  <a:lnTo>
                    <a:pt x="68120" y="177715"/>
                  </a:lnTo>
                  <a:lnTo>
                    <a:pt x="67125" y="177034"/>
                  </a:lnTo>
                  <a:lnTo>
                    <a:pt x="65844" y="176040"/>
                  </a:lnTo>
                  <a:lnTo>
                    <a:pt x="64689" y="175395"/>
                  </a:lnTo>
                  <a:lnTo>
                    <a:pt x="62756" y="174162"/>
                  </a:lnTo>
                  <a:lnTo>
                    <a:pt x="61103" y="172958"/>
                  </a:lnTo>
                  <a:lnTo>
                    <a:pt x="60202" y="172165"/>
                  </a:lnTo>
                  <a:lnTo>
                    <a:pt x="59583" y="171529"/>
                  </a:lnTo>
                  <a:lnTo>
                    <a:pt x="59477" y="171375"/>
                  </a:lnTo>
                  <a:lnTo>
                    <a:pt x="59424" y="171149"/>
                  </a:lnTo>
                  <a:lnTo>
                    <a:pt x="59431" y="170889"/>
                  </a:lnTo>
                  <a:lnTo>
                    <a:pt x="59607" y="170359"/>
                  </a:lnTo>
                  <a:lnTo>
                    <a:pt x="59991" y="169600"/>
                  </a:lnTo>
                  <a:lnTo>
                    <a:pt x="60114" y="169266"/>
                  </a:lnTo>
                  <a:lnTo>
                    <a:pt x="60486" y="168918"/>
                  </a:lnTo>
                  <a:lnTo>
                    <a:pt x="60959" y="168983"/>
                  </a:lnTo>
                  <a:lnTo>
                    <a:pt x="61590" y="169313"/>
                  </a:lnTo>
                  <a:lnTo>
                    <a:pt x="62575" y="169418"/>
                  </a:lnTo>
                  <a:lnTo>
                    <a:pt x="65576" y="168836"/>
                  </a:lnTo>
                  <a:lnTo>
                    <a:pt x="66816" y="168919"/>
                  </a:lnTo>
                  <a:lnTo>
                    <a:pt x="67471" y="169075"/>
                  </a:lnTo>
                  <a:lnTo>
                    <a:pt x="68993" y="169660"/>
                  </a:lnTo>
                  <a:lnTo>
                    <a:pt x="70613" y="170129"/>
                  </a:lnTo>
                  <a:lnTo>
                    <a:pt x="71173" y="170225"/>
                  </a:lnTo>
                  <a:lnTo>
                    <a:pt x="71666" y="170219"/>
                  </a:lnTo>
                  <a:lnTo>
                    <a:pt x="73436" y="169881"/>
                  </a:lnTo>
                  <a:lnTo>
                    <a:pt x="74565" y="169385"/>
                  </a:lnTo>
                  <a:lnTo>
                    <a:pt x="74977" y="169121"/>
                  </a:lnTo>
                  <a:lnTo>
                    <a:pt x="75966" y="168130"/>
                  </a:lnTo>
                  <a:lnTo>
                    <a:pt x="76287" y="167981"/>
                  </a:lnTo>
                  <a:lnTo>
                    <a:pt x="76786" y="167924"/>
                  </a:lnTo>
                  <a:lnTo>
                    <a:pt x="77319" y="167985"/>
                  </a:lnTo>
                  <a:lnTo>
                    <a:pt x="77890" y="168255"/>
                  </a:lnTo>
                  <a:lnTo>
                    <a:pt x="78398" y="168321"/>
                  </a:lnTo>
                  <a:lnTo>
                    <a:pt x="78763" y="168233"/>
                  </a:lnTo>
                  <a:lnTo>
                    <a:pt x="79037" y="168075"/>
                  </a:lnTo>
                  <a:lnTo>
                    <a:pt x="79526" y="167485"/>
                  </a:lnTo>
                  <a:lnTo>
                    <a:pt x="79449" y="166135"/>
                  </a:lnTo>
                  <a:lnTo>
                    <a:pt x="79229" y="164868"/>
                  </a:lnTo>
                  <a:lnTo>
                    <a:pt x="78921" y="164195"/>
                  </a:lnTo>
                  <a:lnTo>
                    <a:pt x="78682" y="163907"/>
                  </a:lnTo>
                  <a:lnTo>
                    <a:pt x="78018" y="163504"/>
                  </a:lnTo>
                  <a:lnTo>
                    <a:pt x="77807" y="163523"/>
                  </a:lnTo>
                  <a:lnTo>
                    <a:pt x="77513" y="163794"/>
                  </a:lnTo>
                  <a:lnTo>
                    <a:pt x="76923" y="163987"/>
                  </a:lnTo>
                  <a:lnTo>
                    <a:pt x="73934" y="162665"/>
                  </a:lnTo>
                  <a:lnTo>
                    <a:pt x="73184" y="161984"/>
                  </a:lnTo>
                  <a:lnTo>
                    <a:pt x="72495" y="161527"/>
                  </a:lnTo>
                  <a:lnTo>
                    <a:pt x="69749" y="159934"/>
                  </a:lnTo>
                  <a:lnTo>
                    <a:pt x="68739" y="158301"/>
                  </a:lnTo>
                  <a:lnTo>
                    <a:pt x="68594" y="157977"/>
                  </a:lnTo>
                  <a:lnTo>
                    <a:pt x="68574" y="157017"/>
                  </a:lnTo>
                  <a:lnTo>
                    <a:pt x="68970" y="156025"/>
                  </a:lnTo>
                  <a:lnTo>
                    <a:pt x="69532" y="155342"/>
                  </a:lnTo>
                  <a:lnTo>
                    <a:pt x="70106" y="155034"/>
                  </a:lnTo>
                  <a:lnTo>
                    <a:pt x="70705" y="154878"/>
                  </a:lnTo>
                  <a:lnTo>
                    <a:pt x="72952" y="154797"/>
                  </a:lnTo>
                  <a:lnTo>
                    <a:pt x="75515" y="155277"/>
                  </a:lnTo>
                  <a:lnTo>
                    <a:pt x="77354" y="155272"/>
                  </a:lnTo>
                  <a:lnTo>
                    <a:pt x="78167" y="155108"/>
                  </a:lnTo>
                  <a:lnTo>
                    <a:pt x="78889" y="154795"/>
                  </a:lnTo>
                  <a:lnTo>
                    <a:pt x="79429" y="154395"/>
                  </a:lnTo>
                  <a:lnTo>
                    <a:pt x="79907" y="153901"/>
                  </a:lnTo>
                  <a:lnTo>
                    <a:pt x="80301" y="153310"/>
                  </a:lnTo>
                  <a:lnTo>
                    <a:pt x="80862" y="151605"/>
                  </a:lnTo>
                  <a:lnTo>
                    <a:pt x="81115" y="149567"/>
                  </a:lnTo>
                  <a:lnTo>
                    <a:pt x="81118" y="149356"/>
                  </a:lnTo>
                  <a:lnTo>
                    <a:pt x="80983" y="148882"/>
                  </a:lnTo>
                  <a:lnTo>
                    <a:pt x="80485" y="147960"/>
                  </a:lnTo>
                  <a:lnTo>
                    <a:pt x="78967" y="145792"/>
                  </a:lnTo>
                  <a:lnTo>
                    <a:pt x="76726" y="143076"/>
                  </a:lnTo>
                  <a:lnTo>
                    <a:pt x="76463" y="142570"/>
                  </a:lnTo>
                  <a:lnTo>
                    <a:pt x="76302" y="142083"/>
                  </a:lnTo>
                  <a:lnTo>
                    <a:pt x="76232" y="141556"/>
                  </a:lnTo>
                  <a:lnTo>
                    <a:pt x="76236" y="140936"/>
                  </a:lnTo>
                  <a:lnTo>
                    <a:pt x="76388" y="140358"/>
                  </a:lnTo>
                  <a:lnTo>
                    <a:pt x="76657" y="139927"/>
                  </a:lnTo>
                  <a:lnTo>
                    <a:pt x="78151" y="138342"/>
                  </a:lnTo>
                  <a:lnTo>
                    <a:pt x="78370" y="137966"/>
                  </a:lnTo>
                  <a:lnTo>
                    <a:pt x="78549" y="137572"/>
                  </a:lnTo>
                  <a:lnTo>
                    <a:pt x="78773" y="136767"/>
                  </a:lnTo>
                  <a:lnTo>
                    <a:pt x="78869" y="136014"/>
                  </a:lnTo>
                  <a:lnTo>
                    <a:pt x="78799" y="134782"/>
                  </a:lnTo>
                  <a:lnTo>
                    <a:pt x="78627" y="134317"/>
                  </a:lnTo>
                  <a:lnTo>
                    <a:pt x="78357" y="133951"/>
                  </a:lnTo>
                  <a:lnTo>
                    <a:pt x="76841" y="132579"/>
                  </a:lnTo>
                  <a:lnTo>
                    <a:pt x="76211" y="131672"/>
                  </a:lnTo>
                  <a:lnTo>
                    <a:pt x="81081" y="131300"/>
                  </a:lnTo>
                  <a:lnTo>
                    <a:pt x="81732" y="131266"/>
                  </a:lnTo>
                  <a:lnTo>
                    <a:pt x="82575" y="131242"/>
                  </a:lnTo>
                  <a:lnTo>
                    <a:pt x="82453" y="131624"/>
                  </a:lnTo>
                  <a:lnTo>
                    <a:pt x="81836" y="134062"/>
                  </a:lnTo>
                  <a:lnTo>
                    <a:pt x="81779" y="134468"/>
                  </a:lnTo>
                  <a:lnTo>
                    <a:pt x="81831" y="134868"/>
                  </a:lnTo>
                  <a:lnTo>
                    <a:pt x="81970" y="135313"/>
                  </a:lnTo>
                  <a:lnTo>
                    <a:pt x="82321" y="135961"/>
                  </a:lnTo>
                  <a:lnTo>
                    <a:pt x="82892" y="136491"/>
                  </a:lnTo>
                  <a:lnTo>
                    <a:pt x="84081" y="136953"/>
                  </a:lnTo>
                  <a:lnTo>
                    <a:pt x="84660" y="137032"/>
                  </a:lnTo>
                  <a:lnTo>
                    <a:pt x="85552" y="136934"/>
                  </a:lnTo>
                  <a:lnTo>
                    <a:pt x="85981" y="136761"/>
                  </a:lnTo>
                  <a:lnTo>
                    <a:pt x="86814" y="136233"/>
                  </a:lnTo>
                  <a:lnTo>
                    <a:pt x="87324" y="135732"/>
                  </a:lnTo>
                  <a:lnTo>
                    <a:pt x="88593" y="134160"/>
                  </a:lnTo>
                  <a:lnTo>
                    <a:pt x="89388" y="133003"/>
                  </a:lnTo>
                  <a:lnTo>
                    <a:pt x="90054" y="131846"/>
                  </a:lnTo>
                  <a:lnTo>
                    <a:pt x="90377" y="131157"/>
                  </a:lnTo>
                  <a:lnTo>
                    <a:pt x="90610" y="130383"/>
                  </a:lnTo>
                  <a:lnTo>
                    <a:pt x="92190" y="130242"/>
                  </a:lnTo>
                  <a:lnTo>
                    <a:pt x="93712" y="130131"/>
                  </a:lnTo>
                  <a:lnTo>
                    <a:pt x="94794" y="129900"/>
                  </a:lnTo>
                  <a:lnTo>
                    <a:pt x="94992" y="129832"/>
                  </a:lnTo>
                  <a:lnTo>
                    <a:pt x="97747" y="129351"/>
                  </a:lnTo>
                  <a:lnTo>
                    <a:pt x="98981" y="129104"/>
                  </a:lnTo>
                  <a:lnTo>
                    <a:pt x="104343" y="128095"/>
                  </a:lnTo>
                  <a:lnTo>
                    <a:pt x="106472" y="127977"/>
                  </a:lnTo>
                  <a:lnTo>
                    <a:pt x="106854" y="127986"/>
                  </a:lnTo>
                  <a:lnTo>
                    <a:pt x="114861" y="127467"/>
                  </a:lnTo>
                  <a:lnTo>
                    <a:pt x="120568" y="127163"/>
                  </a:lnTo>
                  <a:lnTo>
                    <a:pt x="125708" y="126869"/>
                  </a:lnTo>
                  <a:lnTo>
                    <a:pt x="125976" y="126853"/>
                  </a:lnTo>
                  <a:lnTo>
                    <a:pt x="129215" y="126616"/>
                  </a:lnTo>
                  <a:lnTo>
                    <a:pt x="131346" y="126460"/>
                  </a:lnTo>
                  <a:lnTo>
                    <a:pt x="132912" y="126344"/>
                  </a:lnTo>
                  <a:lnTo>
                    <a:pt x="135776" y="126133"/>
                  </a:lnTo>
                  <a:lnTo>
                    <a:pt x="138639" y="125931"/>
                  </a:lnTo>
                  <a:lnTo>
                    <a:pt x="139067" y="125899"/>
                  </a:lnTo>
                  <a:lnTo>
                    <a:pt x="139866" y="125839"/>
                  </a:lnTo>
                  <a:lnTo>
                    <a:pt x="144076" y="125550"/>
                  </a:lnTo>
                  <a:lnTo>
                    <a:pt x="151749" y="124896"/>
                  </a:lnTo>
                  <a:lnTo>
                    <a:pt x="153521" y="124821"/>
                  </a:lnTo>
                  <a:lnTo>
                    <a:pt x="154674" y="124613"/>
                  </a:lnTo>
                  <a:lnTo>
                    <a:pt x="159404" y="124139"/>
                  </a:lnTo>
                  <a:lnTo>
                    <a:pt x="160304" y="124071"/>
                  </a:lnTo>
                  <a:lnTo>
                    <a:pt x="161515" y="123972"/>
                  </a:lnTo>
                  <a:lnTo>
                    <a:pt x="163543" y="123806"/>
                  </a:lnTo>
                  <a:lnTo>
                    <a:pt x="169692" y="123262"/>
                  </a:lnTo>
                  <a:lnTo>
                    <a:pt x="173505" y="122955"/>
                  </a:lnTo>
                  <a:lnTo>
                    <a:pt x="179902" y="122456"/>
                  </a:lnTo>
                  <a:lnTo>
                    <a:pt x="189807" y="121625"/>
                  </a:lnTo>
                  <a:lnTo>
                    <a:pt x="193598" y="121306"/>
                  </a:lnTo>
                  <a:lnTo>
                    <a:pt x="197009" y="121057"/>
                  </a:lnTo>
                  <a:lnTo>
                    <a:pt x="197532" y="121007"/>
                  </a:lnTo>
                  <a:lnTo>
                    <a:pt x="200234" y="120821"/>
                  </a:lnTo>
                  <a:lnTo>
                    <a:pt x="202184" y="120651"/>
                  </a:lnTo>
                  <a:lnTo>
                    <a:pt x="204550" y="120461"/>
                  </a:lnTo>
                  <a:lnTo>
                    <a:pt x="204828" y="120402"/>
                  </a:lnTo>
                  <a:lnTo>
                    <a:pt x="208823" y="120091"/>
                  </a:lnTo>
                  <a:lnTo>
                    <a:pt x="218928" y="119201"/>
                  </a:lnTo>
                  <a:lnTo>
                    <a:pt x="219507" y="119155"/>
                  </a:lnTo>
                  <a:lnTo>
                    <a:pt x="220110" y="119107"/>
                  </a:lnTo>
                  <a:lnTo>
                    <a:pt x="242967" y="117259"/>
                  </a:lnTo>
                  <a:lnTo>
                    <a:pt x="251741" y="116636"/>
                  </a:lnTo>
                  <a:lnTo>
                    <a:pt x="252023" y="116179"/>
                  </a:lnTo>
                  <a:lnTo>
                    <a:pt x="252576" y="115533"/>
                  </a:lnTo>
                  <a:lnTo>
                    <a:pt x="253176" y="114544"/>
                  </a:lnTo>
                  <a:lnTo>
                    <a:pt x="253324" y="114023"/>
                  </a:lnTo>
                  <a:lnTo>
                    <a:pt x="253326" y="113437"/>
                  </a:lnTo>
                  <a:lnTo>
                    <a:pt x="253223" y="112978"/>
                  </a:lnTo>
                  <a:lnTo>
                    <a:pt x="253251" y="112567"/>
                  </a:lnTo>
                  <a:lnTo>
                    <a:pt x="253388" y="112241"/>
                  </a:lnTo>
                  <a:lnTo>
                    <a:pt x="253519" y="111461"/>
                  </a:lnTo>
                  <a:lnTo>
                    <a:pt x="253580" y="110050"/>
                  </a:lnTo>
                  <a:lnTo>
                    <a:pt x="253271" y="108449"/>
                  </a:lnTo>
                  <a:lnTo>
                    <a:pt x="252917" y="107010"/>
                  </a:lnTo>
                  <a:lnTo>
                    <a:pt x="252292" y="105442"/>
                  </a:lnTo>
                  <a:lnTo>
                    <a:pt x="251949" y="103805"/>
                  </a:lnTo>
                  <a:lnTo>
                    <a:pt x="251224" y="101103"/>
                  </a:lnTo>
                  <a:lnTo>
                    <a:pt x="249592" y="97202"/>
                  </a:lnTo>
                  <a:lnTo>
                    <a:pt x="249535" y="96437"/>
                  </a:lnTo>
                  <a:lnTo>
                    <a:pt x="249299" y="95748"/>
                  </a:lnTo>
                  <a:lnTo>
                    <a:pt x="249079" y="95360"/>
                  </a:lnTo>
                  <a:lnTo>
                    <a:pt x="248289" y="94324"/>
                  </a:lnTo>
                  <a:lnTo>
                    <a:pt x="247717" y="93069"/>
                  </a:lnTo>
                  <a:lnTo>
                    <a:pt x="247189" y="90413"/>
                  </a:lnTo>
                  <a:lnTo>
                    <a:pt x="250224" y="90145"/>
                  </a:lnTo>
                  <a:lnTo>
                    <a:pt x="254119" y="89914"/>
                  </a:lnTo>
                  <a:lnTo>
                    <a:pt x="270735" y="90071"/>
                  </a:lnTo>
                  <a:lnTo>
                    <a:pt x="273402" y="90016"/>
                  </a:lnTo>
                  <a:lnTo>
                    <a:pt x="273407" y="94502"/>
                  </a:lnTo>
                  <a:lnTo>
                    <a:pt x="286135" y="92826"/>
                  </a:lnTo>
                  <a:lnTo>
                    <a:pt x="292076" y="92102"/>
                  </a:lnTo>
                  <a:lnTo>
                    <a:pt x="298307" y="91339"/>
                  </a:lnTo>
                  <a:lnTo>
                    <a:pt x="307264" y="90282"/>
                  </a:lnTo>
                  <a:lnTo>
                    <a:pt x="307485" y="90259"/>
                  </a:lnTo>
                  <a:lnTo>
                    <a:pt x="322355" y="88508"/>
                  </a:lnTo>
                  <a:lnTo>
                    <a:pt x="323704" y="88326"/>
                  </a:lnTo>
                  <a:lnTo>
                    <a:pt x="324964" y="88196"/>
                  </a:lnTo>
                  <a:lnTo>
                    <a:pt x="332786" y="87333"/>
                  </a:lnTo>
                  <a:lnTo>
                    <a:pt x="333216" y="87278"/>
                  </a:lnTo>
                  <a:lnTo>
                    <a:pt x="334175" y="87174"/>
                  </a:lnTo>
                  <a:lnTo>
                    <a:pt x="340581" y="86477"/>
                  </a:lnTo>
                  <a:lnTo>
                    <a:pt x="340948" y="86445"/>
                  </a:lnTo>
                  <a:lnTo>
                    <a:pt x="344563" y="86049"/>
                  </a:lnTo>
                  <a:lnTo>
                    <a:pt x="346578" y="85831"/>
                  </a:lnTo>
                  <a:lnTo>
                    <a:pt x="360165" y="84321"/>
                  </a:lnTo>
                  <a:lnTo>
                    <a:pt x="366521" y="83526"/>
                  </a:lnTo>
                  <a:lnTo>
                    <a:pt x="372311" y="82799"/>
                  </a:lnTo>
                  <a:lnTo>
                    <a:pt x="384683" y="81116"/>
                  </a:lnTo>
                  <a:lnTo>
                    <a:pt x="390760" y="80368"/>
                  </a:lnTo>
                  <a:lnTo>
                    <a:pt x="393238" y="80049"/>
                  </a:lnTo>
                  <a:lnTo>
                    <a:pt x="394965" y="79797"/>
                  </a:lnTo>
                  <a:lnTo>
                    <a:pt x="395225" y="79756"/>
                  </a:lnTo>
                  <a:lnTo>
                    <a:pt x="395597" y="79726"/>
                  </a:lnTo>
                  <a:lnTo>
                    <a:pt x="401425" y="78899"/>
                  </a:lnTo>
                  <a:lnTo>
                    <a:pt x="401938" y="78826"/>
                  </a:lnTo>
                  <a:lnTo>
                    <a:pt x="407240" y="78192"/>
                  </a:lnTo>
                  <a:lnTo>
                    <a:pt x="419820" y="76382"/>
                  </a:lnTo>
                  <a:lnTo>
                    <a:pt x="419979" y="76361"/>
                  </a:lnTo>
                  <a:lnTo>
                    <a:pt x="421752" y="76109"/>
                  </a:lnTo>
                  <a:lnTo>
                    <a:pt x="425118" y="78524"/>
                  </a:lnTo>
                  <a:lnTo>
                    <a:pt x="426529" y="77711"/>
                  </a:lnTo>
                  <a:lnTo>
                    <a:pt x="426563" y="76699"/>
                  </a:lnTo>
                  <a:lnTo>
                    <a:pt x="427361" y="76746"/>
                  </a:lnTo>
                  <a:lnTo>
                    <a:pt x="427371" y="77240"/>
                  </a:lnTo>
                  <a:lnTo>
                    <a:pt x="431407" y="75026"/>
                  </a:lnTo>
                  <a:lnTo>
                    <a:pt x="435458" y="74680"/>
                  </a:lnTo>
                  <a:lnTo>
                    <a:pt x="435600" y="74651"/>
                  </a:lnTo>
                  <a:lnTo>
                    <a:pt x="436033" y="74590"/>
                  </a:lnTo>
                  <a:lnTo>
                    <a:pt x="442766" y="74005"/>
                  </a:lnTo>
                  <a:lnTo>
                    <a:pt x="447057" y="73630"/>
                  </a:lnTo>
                  <a:lnTo>
                    <a:pt x="447193" y="73567"/>
                  </a:lnTo>
                  <a:lnTo>
                    <a:pt x="448927" y="73409"/>
                  </a:lnTo>
                  <a:lnTo>
                    <a:pt x="452002" y="73212"/>
                  </a:lnTo>
                  <a:lnTo>
                    <a:pt x="456725" y="73172"/>
                  </a:lnTo>
                  <a:lnTo>
                    <a:pt x="465168" y="72849"/>
                  </a:lnTo>
                  <a:lnTo>
                    <a:pt x="465530" y="72817"/>
                  </a:lnTo>
                  <a:lnTo>
                    <a:pt x="465876" y="72820"/>
                  </a:lnTo>
                  <a:lnTo>
                    <a:pt x="467220" y="72780"/>
                  </a:lnTo>
                  <a:lnTo>
                    <a:pt x="468082" y="72734"/>
                  </a:lnTo>
                  <a:lnTo>
                    <a:pt x="481764" y="71939"/>
                  </a:lnTo>
                  <a:lnTo>
                    <a:pt x="481912" y="71908"/>
                  </a:lnTo>
                  <a:lnTo>
                    <a:pt x="486937" y="71775"/>
                  </a:lnTo>
                  <a:lnTo>
                    <a:pt x="487602" y="71761"/>
                  </a:lnTo>
                  <a:lnTo>
                    <a:pt x="494321" y="71219"/>
                  </a:lnTo>
                  <a:lnTo>
                    <a:pt x="496193" y="71067"/>
                  </a:lnTo>
                  <a:lnTo>
                    <a:pt x="506390" y="70502"/>
                  </a:lnTo>
                  <a:lnTo>
                    <a:pt x="511316" y="70142"/>
                  </a:lnTo>
                  <a:lnTo>
                    <a:pt x="514913" y="69650"/>
                  </a:lnTo>
                  <a:lnTo>
                    <a:pt x="516436" y="69549"/>
                  </a:lnTo>
                  <a:lnTo>
                    <a:pt x="523128" y="68941"/>
                  </a:lnTo>
                  <a:lnTo>
                    <a:pt x="529520" y="68492"/>
                  </a:lnTo>
                  <a:lnTo>
                    <a:pt x="544399" y="67008"/>
                  </a:lnTo>
                  <a:lnTo>
                    <a:pt x="551826" y="66188"/>
                  </a:lnTo>
                  <a:lnTo>
                    <a:pt x="557859" y="64908"/>
                  </a:lnTo>
                  <a:lnTo>
                    <a:pt x="558592" y="64753"/>
                  </a:lnTo>
                  <a:lnTo>
                    <a:pt x="569789" y="62744"/>
                  </a:lnTo>
                  <a:lnTo>
                    <a:pt x="570871" y="62370"/>
                  </a:lnTo>
                  <a:lnTo>
                    <a:pt x="573720" y="62023"/>
                  </a:lnTo>
                  <a:lnTo>
                    <a:pt x="574217" y="61753"/>
                  </a:lnTo>
                  <a:lnTo>
                    <a:pt x="574830" y="61584"/>
                  </a:lnTo>
                  <a:lnTo>
                    <a:pt x="576512" y="61360"/>
                  </a:lnTo>
                  <a:lnTo>
                    <a:pt x="586028" y="60289"/>
                  </a:lnTo>
                  <a:lnTo>
                    <a:pt x="597732" y="59220"/>
                  </a:lnTo>
                  <a:lnTo>
                    <a:pt x="598883" y="59154"/>
                  </a:lnTo>
                  <a:lnTo>
                    <a:pt x="606182" y="58580"/>
                  </a:lnTo>
                  <a:lnTo>
                    <a:pt x="610713" y="58384"/>
                  </a:lnTo>
                  <a:lnTo>
                    <a:pt x="612093" y="58368"/>
                  </a:lnTo>
                  <a:lnTo>
                    <a:pt x="615779" y="58324"/>
                  </a:lnTo>
                  <a:lnTo>
                    <a:pt x="625776" y="57909"/>
                  </a:lnTo>
                  <a:lnTo>
                    <a:pt x="627756" y="57838"/>
                  </a:lnTo>
                  <a:lnTo>
                    <a:pt x="632390" y="57348"/>
                  </a:lnTo>
                  <a:lnTo>
                    <a:pt x="634566" y="57190"/>
                  </a:lnTo>
                  <a:lnTo>
                    <a:pt x="635377" y="57105"/>
                  </a:lnTo>
                  <a:lnTo>
                    <a:pt x="653459" y="55208"/>
                  </a:lnTo>
                  <a:lnTo>
                    <a:pt x="663119" y="54381"/>
                  </a:lnTo>
                  <a:lnTo>
                    <a:pt x="668178" y="53630"/>
                  </a:lnTo>
                  <a:lnTo>
                    <a:pt x="674887" y="52797"/>
                  </a:lnTo>
                  <a:lnTo>
                    <a:pt x="695102" y="50613"/>
                  </a:lnTo>
                  <a:lnTo>
                    <a:pt x="696254" y="50437"/>
                  </a:lnTo>
                  <a:lnTo>
                    <a:pt x="700253" y="49847"/>
                  </a:lnTo>
                  <a:lnTo>
                    <a:pt x="711955" y="48311"/>
                  </a:lnTo>
                  <a:lnTo>
                    <a:pt x="728390" y="46242"/>
                  </a:lnTo>
                  <a:lnTo>
                    <a:pt x="735093" y="45561"/>
                  </a:lnTo>
                  <a:lnTo>
                    <a:pt x="739377" y="45124"/>
                  </a:lnTo>
                  <a:lnTo>
                    <a:pt x="751783" y="43711"/>
                  </a:lnTo>
                  <a:lnTo>
                    <a:pt x="763328" y="42217"/>
                  </a:lnTo>
                  <a:lnTo>
                    <a:pt x="763512" y="41923"/>
                  </a:lnTo>
                  <a:lnTo>
                    <a:pt x="763605" y="41494"/>
                  </a:lnTo>
                  <a:lnTo>
                    <a:pt x="764025" y="40692"/>
                  </a:lnTo>
                  <a:lnTo>
                    <a:pt x="764395" y="40356"/>
                  </a:lnTo>
                  <a:lnTo>
                    <a:pt x="764623" y="39952"/>
                  </a:lnTo>
                  <a:lnTo>
                    <a:pt x="764756" y="39636"/>
                  </a:lnTo>
                  <a:lnTo>
                    <a:pt x="764732" y="39309"/>
                  </a:lnTo>
                  <a:lnTo>
                    <a:pt x="765352" y="39225"/>
                  </a:lnTo>
                  <a:lnTo>
                    <a:pt x="768242" y="38913"/>
                  </a:lnTo>
                  <a:lnTo>
                    <a:pt x="770973" y="38798"/>
                  </a:lnTo>
                  <a:lnTo>
                    <a:pt x="778695" y="37756"/>
                  </a:lnTo>
                  <a:lnTo>
                    <a:pt x="788615" y="36295"/>
                  </a:lnTo>
                  <a:lnTo>
                    <a:pt x="799993" y="34574"/>
                  </a:lnTo>
                  <a:lnTo>
                    <a:pt x="811518" y="32715"/>
                  </a:lnTo>
                  <a:lnTo>
                    <a:pt x="813392" y="33068"/>
                  </a:lnTo>
                  <a:lnTo>
                    <a:pt x="814817" y="32860"/>
                  </a:lnTo>
                  <a:lnTo>
                    <a:pt x="840628" y="28894"/>
                  </a:lnTo>
                  <a:lnTo>
                    <a:pt x="840758" y="28881"/>
                  </a:lnTo>
                  <a:lnTo>
                    <a:pt x="845690" y="28134"/>
                  </a:lnTo>
                  <a:lnTo>
                    <a:pt x="857056" y="26405"/>
                  </a:lnTo>
                  <a:lnTo>
                    <a:pt x="863784" y="25306"/>
                  </a:lnTo>
                  <a:lnTo>
                    <a:pt x="879532" y="22831"/>
                  </a:lnTo>
                  <a:lnTo>
                    <a:pt x="881391" y="22536"/>
                  </a:lnTo>
                  <a:lnTo>
                    <a:pt x="889648" y="21162"/>
                  </a:lnTo>
                  <a:lnTo>
                    <a:pt x="895255" y="20161"/>
                  </a:lnTo>
                  <a:lnTo>
                    <a:pt x="895407" y="20137"/>
                  </a:lnTo>
                  <a:lnTo>
                    <a:pt x="896046" y="20023"/>
                  </a:lnTo>
                  <a:lnTo>
                    <a:pt x="903862" y="18627"/>
                  </a:lnTo>
                  <a:lnTo>
                    <a:pt x="904869" y="18500"/>
                  </a:lnTo>
                  <a:lnTo>
                    <a:pt x="906304" y="18433"/>
                  </a:lnTo>
                  <a:lnTo>
                    <a:pt x="926096" y="15038"/>
                  </a:lnTo>
                  <a:lnTo>
                    <a:pt x="926430" y="14983"/>
                  </a:lnTo>
                  <a:lnTo>
                    <a:pt x="932381" y="14005"/>
                  </a:lnTo>
                  <a:lnTo>
                    <a:pt x="934423" y="13668"/>
                  </a:lnTo>
                  <a:lnTo>
                    <a:pt x="934689" y="13628"/>
                  </a:lnTo>
                  <a:lnTo>
                    <a:pt x="934889" y="13581"/>
                  </a:lnTo>
                  <a:lnTo>
                    <a:pt x="936200" y="13372"/>
                  </a:lnTo>
                  <a:lnTo>
                    <a:pt x="938785" y="13035"/>
                  </a:lnTo>
                  <a:lnTo>
                    <a:pt x="939696" y="12922"/>
                  </a:lnTo>
                  <a:lnTo>
                    <a:pt x="940108" y="12878"/>
                  </a:lnTo>
                  <a:lnTo>
                    <a:pt x="940493" y="12839"/>
                  </a:lnTo>
                  <a:lnTo>
                    <a:pt x="943208" y="12381"/>
                  </a:lnTo>
                  <a:lnTo>
                    <a:pt x="943459" y="12333"/>
                  </a:lnTo>
                  <a:lnTo>
                    <a:pt x="943751" y="12285"/>
                  </a:lnTo>
                  <a:lnTo>
                    <a:pt x="968512" y="8239"/>
                  </a:lnTo>
                  <a:lnTo>
                    <a:pt x="969321" y="4832"/>
                  </a:lnTo>
                  <a:lnTo>
                    <a:pt x="980563" y="3236"/>
                  </a:lnTo>
                  <a:lnTo>
                    <a:pt x="991087" y="1725"/>
                  </a:lnTo>
                  <a:lnTo>
                    <a:pt x="1001603" y="0"/>
                  </a:lnTo>
                  <a:lnTo>
                    <a:pt x="998617" y="4050"/>
                  </a:lnTo>
                  <a:lnTo>
                    <a:pt x="998377" y="4478"/>
                  </a:lnTo>
                  <a:lnTo>
                    <a:pt x="998668" y="5410"/>
                  </a:lnTo>
                  <a:lnTo>
                    <a:pt x="998990" y="6026"/>
                  </a:lnTo>
                  <a:lnTo>
                    <a:pt x="999104" y="6555"/>
                  </a:lnTo>
                  <a:lnTo>
                    <a:pt x="998818" y="6916"/>
                  </a:lnTo>
                  <a:lnTo>
                    <a:pt x="998076" y="7147"/>
                  </a:lnTo>
                  <a:lnTo>
                    <a:pt x="997613" y="7107"/>
                  </a:lnTo>
                  <a:lnTo>
                    <a:pt x="997421" y="7582"/>
                  </a:lnTo>
                  <a:lnTo>
                    <a:pt x="997536" y="8016"/>
                  </a:lnTo>
                  <a:lnTo>
                    <a:pt x="997849" y="8417"/>
                  </a:lnTo>
                  <a:lnTo>
                    <a:pt x="998059" y="8936"/>
                  </a:lnTo>
                  <a:lnTo>
                    <a:pt x="998045" y="9497"/>
                  </a:lnTo>
                  <a:lnTo>
                    <a:pt x="997675" y="10017"/>
                  </a:lnTo>
                  <a:lnTo>
                    <a:pt x="997360" y="10773"/>
                  </a:lnTo>
                  <a:lnTo>
                    <a:pt x="997192" y="11493"/>
                  </a:lnTo>
                  <a:lnTo>
                    <a:pt x="997263" y="11909"/>
                  </a:lnTo>
                  <a:lnTo>
                    <a:pt x="996344" y="12158"/>
                  </a:lnTo>
                  <a:lnTo>
                    <a:pt x="996410" y="12756"/>
                  </a:lnTo>
                  <a:lnTo>
                    <a:pt x="996638" y="13611"/>
                  </a:lnTo>
                  <a:lnTo>
                    <a:pt x="997368" y="14347"/>
                  </a:lnTo>
                  <a:lnTo>
                    <a:pt x="997727" y="15048"/>
                  </a:lnTo>
                  <a:lnTo>
                    <a:pt x="997806" y="15188"/>
                  </a:lnTo>
                  <a:lnTo>
                    <a:pt x="997895" y="15363"/>
                  </a:lnTo>
                  <a:lnTo>
                    <a:pt x="997947" y="15559"/>
                  </a:lnTo>
                  <a:lnTo>
                    <a:pt x="998222" y="15967"/>
                  </a:lnTo>
                  <a:lnTo>
                    <a:pt x="998234" y="16099"/>
                  </a:lnTo>
                  <a:lnTo>
                    <a:pt x="998362" y="16472"/>
                  </a:lnTo>
                  <a:lnTo>
                    <a:pt x="998303" y="16605"/>
                  </a:lnTo>
                  <a:lnTo>
                    <a:pt x="998127" y="17169"/>
                  </a:lnTo>
                  <a:lnTo>
                    <a:pt x="998223" y="17518"/>
                  </a:lnTo>
                  <a:lnTo>
                    <a:pt x="998437" y="17600"/>
                  </a:lnTo>
                  <a:lnTo>
                    <a:pt x="998581" y="17736"/>
                  </a:lnTo>
                  <a:lnTo>
                    <a:pt x="998699" y="18124"/>
                  </a:lnTo>
                  <a:lnTo>
                    <a:pt x="998852" y="18368"/>
                  </a:lnTo>
                  <a:lnTo>
                    <a:pt x="998859" y="19384"/>
                  </a:lnTo>
                  <a:lnTo>
                    <a:pt x="999205" y="20699"/>
                  </a:lnTo>
                  <a:lnTo>
                    <a:pt x="999400" y="20820"/>
                  </a:lnTo>
                  <a:lnTo>
                    <a:pt x="999463" y="20984"/>
                  </a:lnTo>
                  <a:lnTo>
                    <a:pt x="999505" y="21776"/>
                  </a:lnTo>
                  <a:lnTo>
                    <a:pt x="999272" y="22287"/>
                  </a:lnTo>
                  <a:lnTo>
                    <a:pt x="999145" y="22425"/>
                  </a:lnTo>
                  <a:lnTo>
                    <a:pt x="998922" y="22426"/>
                  </a:lnTo>
                  <a:lnTo>
                    <a:pt x="998133" y="22857"/>
                  </a:lnTo>
                  <a:lnTo>
                    <a:pt x="997479" y="23711"/>
                  </a:lnTo>
                  <a:lnTo>
                    <a:pt x="997551" y="24272"/>
                  </a:lnTo>
                  <a:lnTo>
                    <a:pt x="997704" y="24601"/>
                  </a:lnTo>
                  <a:lnTo>
                    <a:pt x="997809" y="25168"/>
                  </a:lnTo>
                  <a:lnTo>
                    <a:pt x="997757" y="25581"/>
                  </a:lnTo>
                  <a:lnTo>
                    <a:pt x="997792" y="26028"/>
                  </a:lnTo>
                  <a:lnTo>
                    <a:pt x="997898" y="26414"/>
                  </a:lnTo>
                  <a:lnTo>
                    <a:pt x="997948" y="26708"/>
                  </a:lnTo>
                  <a:lnTo>
                    <a:pt x="997834" y="27232"/>
                  </a:lnTo>
                  <a:lnTo>
                    <a:pt x="997823" y="27884"/>
                  </a:lnTo>
                  <a:lnTo>
                    <a:pt x="997649" y="28840"/>
                  </a:lnTo>
                  <a:lnTo>
                    <a:pt x="996749" y="30051"/>
                  </a:lnTo>
                  <a:lnTo>
                    <a:pt x="996286" y="30439"/>
                  </a:lnTo>
                  <a:lnTo>
                    <a:pt x="995884" y="30892"/>
                  </a:lnTo>
                  <a:lnTo>
                    <a:pt x="995825" y="31507"/>
                  </a:lnTo>
                  <a:lnTo>
                    <a:pt x="995950" y="32242"/>
                  </a:lnTo>
                  <a:lnTo>
                    <a:pt x="996257" y="32845"/>
                  </a:lnTo>
                  <a:lnTo>
                    <a:pt x="996799" y="33143"/>
                  </a:lnTo>
                  <a:lnTo>
                    <a:pt x="997136" y="33452"/>
                  </a:lnTo>
                  <a:lnTo>
                    <a:pt x="997297" y="33677"/>
                  </a:lnTo>
                  <a:lnTo>
                    <a:pt x="997435" y="34006"/>
                  </a:lnTo>
                  <a:lnTo>
                    <a:pt x="997452" y="34760"/>
                  </a:lnTo>
                  <a:lnTo>
                    <a:pt x="997357" y="35230"/>
                  </a:lnTo>
                  <a:lnTo>
                    <a:pt x="997361" y="35733"/>
                  </a:lnTo>
                  <a:lnTo>
                    <a:pt x="997619" y="36052"/>
                  </a:lnTo>
                  <a:lnTo>
                    <a:pt x="998342" y="36698"/>
                  </a:lnTo>
                  <a:lnTo>
                    <a:pt x="998694" y="37322"/>
                  </a:lnTo>
                  <a:lnTo>
                    <a:pt x="998777" y="37812"/>
                  </a:lnTo>
                  <a:lnTo>
                    <a:pt x="998875" y="38148"/>
                  </a:lnTo>
                  <a:lnTo>
                    <a:pt x="999086" y="38667"/>
                  </a:lnTo>
                  <a:lnTo>
                    <a:pt x="999287" y="38885"/>
                  </a:lnTo>
                  <a:lnTo>
                    <a:pt x="999711" y="39216"/>
                  </a:lnTo>
                  <a:lnTo>
                    <a:pt x="1000252" y="39275"/>
                  </a:lnTo>
                  <a:lnTo>
                    <a:pt x="1001048" y="39639"/>
                  </a:lnTo>
                  <a:lnTo>
                    <a:pt x="1001442" y="40190"/>
                  </a:lnTo>
                  <a:lnTo>
                    <a:pt x="1001446" y="40688"/>
                  </a:lnTo>
                  <a:lnTo>
                    <a:pt x="1001356" y="41198"/>
                  </a:lnTo>
                  <a:lnTo>
                    <a:pt x="1000708" y="41466"/>
                  </a:lnTo>
                  <a:lnTo>
                    <a:pt x="1000189" y="41248"/>
                  </a:lnTo>
                  <a:lnTo>
                    <a:pt x="999680" y="40967"/>
                  </a:lnTo>
                  <a:lnTo>
                    <a:pt x="999061" y="40817"/>
                  </a:lnTo>
                  <a:lnTo>
                    <a:pt x="998450" y="40798"/>
                  </a:lnTo>
                  <a:lnTo>
                    <a:pt x="997998" y="40919"/>
                  </a:lnTo>
                  <a:lnTo>
                    <a:pt x="997487" y="41175"/>
                  </a:lnTo>
                  <a:lnTo>
                    <a:pt x="996955" y="41559"/>
                  </a:lnTo>
                  <a:lnTo>
                    <a:pt x="996569" y="41688"/>
                  </a:lnTo>
                  <a:lnTo>
                    <a:pt x="995806" y="41864"/>
                  </a:lnTo>
                  <a:lnTo>
                    <a:pt x="995380" y="41868"/>
                  </a:lnTo>
                  <a:lnTo>
                    <a:pt x="995045" y="41824"/>
                  </a:lnTo>
                  <a:lnTo>
                    <a:pt x="994830" y="41760"/>
                  </a:lnTo>
                  <a:lnTo>
                    <a:pt x="994401" y="41883"/>
                  </a:lnTo>
                  <a:lnTo>
                    <a:pt x="994002" y="41576"/>
                  </a:lnTo>
                  <a:lnTo>
                    <a:pt x="992819" y="40992"/>
                  </a:lnTo>
                  <a:lnTo>
                    <a:pt x="992395" y="40865"/>
                  </a:lnTo>
                  <a:lnTo>
                    <a:pt x="992071" y="40917"/>
                  </a:lnTo>
                  <a:lnTo>
                    <a:pt x="991649" y="40837"/>
                  </a:lnTo>
                  <a:lnTo>
                    <a:pt x="991256" y="40450"/>
                  </a:lnTo>
                  <a:lnTo>
                    <a:pt x="990983" y="40043"/>
                  </a:lnTo>
                  <a:lnTo>
                    <a:pt x="990511" y="39669"/>
                  </a:lnTo>
                  <a:lnTo>
                    <a:pt x="989856" y="39747"/>
                  </a:lnTo>
                  <a:lnTo>
                    <a:pt x="989081" y="40465"/>
                  </a:lnTo>
                  <a:lnTo>
                    <a:pt x="988611" y="40999"/>
                  </a:lnTo>
                  <a:lnTo>
                    <a:pt x="987543" y="41513"/>
                  </a:lnTo>
                  <a:lnTo>
                    <a:pt x="986324" y="41939"/>
                  </a:lnTo>
                  <a:lnTo>
                    <a:pt x="985478" y="42680"/>
                  </a:lnTo>
                  <a:lnTo>
                    <a:pt x="985038" y="43194"/>
                  </a:lnTo>
                  <a:lnTo>
                    <a:pt x="984492" y="43711"/>
                  </a:lnTo>
                  <a:lnTo>
                    <a:pt x="983803" y="44230"/>
                  </a:lnTo>
                  <a:lnTo>
                    <a:pt x="983233" y="45007"/>
                  </a:lnTo>
                  <a:lnTo>
                    <a:pt x="982191" y="46820"/>
                  </a:lnTo>
                  <a:lnTo>
                    <a:pt x="982050" y="47307"/>
                  </a:lnTo>
                  <a:lnTo>
                    <a:pt x="981731" y="47704"/>
                  </a:lnTo>
                  <a:lnTo>
                    <a:pt x="980921" y="48520"/>
                  </a:lnTo>
                  <a:lnTo>
                    <a:pt x="980111" y="48955"/>
                  </a:lnTo>
                  <a:lnTo>
                    <a:pt x="979737" y="48979"/>
                  </a:lnTo>
                  <a:lnTo>
                    <a:pt x="978646" y="49969"/>
                  </a:lnTo>
                  <a:lnTo>
                    <a:pt x="977838" y="52319"/>
                  </a:lnTo>
                  <a:lnTo>
                    <a:pt x="976629" y="55831"/>
                  </a:lnTo>
                  <a:lnTo>
                    <a:pt x="976152" y="57215"/>
                  </a:lnTo>
                  <a:lnTo>
                    <a:pt x="974340" y="61670"/>
                  </a:lnTo>
                  <a:lnTo>
                    <a:pt x="968887" y="77125"/>
                  </a:lnTo>
                  <a:lnTo>
                    <a:pt x="968946" y="77264"/>
                  </a:lnTo>
                  <a:lnTo>
                    <a:pt x="968782" y="78019"/>
                  </a:lnTo>
                  <a:lnTo>
                    <a:pt x="968358" y="78669"/>
                  </a:lnTo>
                  <a:lnTo>
                    <a:pt x="967777" y="78661"/>
                  </a:lnTo>
                  <a:lnTo>
                    <a:pt x="966968" y="78158"/>
                  </a:lnTo>
                  <a:lnTo>
                    <a:pt x="965735" y="78155"/>
                  </a:lnTo>
                  <a:lnTo>
                    <a:pt x="965582" y="78611"/>
                  </a:lnTo>
                  <a:lnTo>
                    <a:pt x="965658" y="79073"/>
                  </a:lnTo>
                  <a:lnTo>
                    <a:pt x="965218" y="80275"/>
                  </a:lnTo>
                  <a:lnTo>
                    <a:pt x="964562" y="80548"/>
                  </a:lnTo>
                  <a:lnTo>
                    <a:pt x="963089" y="81722"/>
                  </a:lnTo>
                  <a:lnTo>
                    <a:pt x="962495" y="81782"/>
                  </a:lnTo>
                  <a:lnTo>
                    <a:pt x="961020" y="82071"/>
                  </a:lnTo>
                  <a:lnTo>
                    <a:pt x="960643" y="82059"/>
                  </a:lnTo>
                  <a:lnTo>
                    <a:pt x="960151" y="81859"/>
                  </a:lnTo>
                  <a:lnTo>
                    <a:pt x="959737" y="82061"/>
                  </a:lnTo>
                  <a:lnTo>
                    <a:pt x="959082" y="82556"/>
                  </a:lnTo>
                  <a:lnTo>
                    <a:pt x="957687" y="82816"/>
                  </a:lnTo>
                  <a:lnTo>
                    <a:pt x="957227" y="82595"/>
                  </a:lnTo>
                  <a:lnTo>
                    <a:pt x="956051" y="80836"/>
                  </a:lnTo>
                  <a:lnTo>
                    <a:pt x="956120" y="80210"/>
                  </a:lnTo>
                  <a:lnTo>
                    <a:pt x="955998" y="79472"/>
                  </a:lnTo>
                  <a:lnTo>
                    <a:pt x="955316" y="78486"/>
                  </a:lnTo>
                  <a:lnTo>
                    <a:pt x="954737" y="77394"/>
                  </a:lnTo>
                  <a:lnTo>
                    <a:pt x="954163" y="76702"/>
                  </a:lnTo>
                  <a:lnTo>
                    <a:pt x="953256" y="77059"/>
                  </a:lnTo>
                  <a:lnTo>
                    <a:pt x="952714" y="77382"/>
                  </a:lnTo>
                  <a:lnTo>
                    <a:pt x="951728" y="77534"/>
                  </a:lnTo>
                  <a:lnTo>
                    <a:pt x="951392" y="77619"/>
                  </a:lnTo>
                  <a:lnTo>
                    <a:pt x="951219" y="77811"/>
                  </a:lnTo>
                  <a:lnTo>
                    <a:pt x="951046" y="78054"/>
                  </a:lnTo>
                  <a:lnTo>
                    <a:pt x="950677" y="78200"/>
                  </a:lnTo>
                  <a:lnTo>
                    <a:pt x="950234" y="78211"/>
                  </a:lnTo>
                  <a:lnTo>
                    <a:pt x="950088" y="78131"/>
                  </a:lnTo>
                  <a:lnTo>
                    <a:pt x="949935" y="78008"/>
                  </a:lnTo>
                  <a:lnTo>
                    <a:pt x="949511" y="77711"/>
                  </a:lnTo>
                  <a:lnTo>
                    <a:pt x="949007" y="77656"/>
                  </a:lnTo>
                  <a:lnTo>
                    <a:pt x="948579" y="77548"/>
                  </a:lnTo>
                  <a:lnTo>
                    <a:pt x="948056" y="77234"/>
                  </a:lnTo>
                  <a:lnTo>
                    <a:pt x="947701" y="76958"/>
                  </a:lnTo>
                  <a:lnTo>
                    <a:pt x="947292" y="76713"/>
                  </a:lnTo>
                  <a:lnTo>
                    <a:pt x="946495" y="76555"/>
                  </a:lnTo>
                  <a:lnTo>
                    <a:pt x="946187" y="76591"/>
                  </a:lnTo>
                  <a:lnTo>
                    <a:pt x="945677" y="76865"/>
                  </a:lnTo>
                  <a:lnTo>
                    <a:pt x="945276" y="77067"/>
                  </a:lnTo>
                  <a:lnTo>
                    <a:pt x="945188" y="77399"/>
                  </a:lnTo>
                  <a:lnTo>
                    <a:pt x="945110" y="78119"/>
                  </a:lnTo>
                  <a:lnTo>
                    <a:pt x="944787" y="78675"/>
                  </a:lnTo>
                  <a:lnTo>
                    <a:pt x="944137" y="79510"/>
                  </a:lnTo>
                  <a:lnTo>
                    <a:pt x="944081" y="79663"/>
                  </a:lnTo>
                  <a:lnTo>
                    <a:pt x="943990" y="79800"/>
                  </a:lnTo>
                  <a:lnTo>
                    <a:pt x="943852" y="79932"/>
                  </a:lnTo>
                  <a:lnTo>
                    <a:pt x="943453" y="80306"/>
                  </a:lnTo>
                  <a:lnTo>
                    <a:pt x="943307" y="80746"/>
                  </a:lnTo>
                  <a:lnTo>
                    <a:pt x="943213" y="80989"/>
                  </a:lnTo>
                  <a:lnTo>
                    <a:pt x="942899" y="81324"/>
                  </a:lnTo>
                  <a:lnTo>
                    <a:pt x="942357" y="81214"/>
                  </a:lnTo>
                  <a:lnTo>
                    <a:pt x="942157" y="81024"/>
                  </a:lnTo>
                  <a:lnTo>
                    <a:pt x="941792" y="81052"/>
                  </a:lnTo>
                  <a:lnTo>
                    <a:pt x="941322" y="81160"/>
                  </a:lnTo>
                  <a:lnTo>
                    <a:pt x="941055" y="81739"/>
                  </a:lnTo>
                  <a:lnTo>
                    <a:pt x="940839" y="82145"/>
                  </a:lnTo>
                  <a:lnTo>
                    <a:pt x="940493" y="82287"/>
                  </a:lnTo>
                  <a:lnTo>
                    <a:pt x="940220" y="82247"/>
                  </a:lnTo>
                  <a:lnTo>
                    <a:pt x="939813" y="82046"/>
                  </a:lnTo>
                  <a:lnTo>
                    <a:pt x="939293" y="82265"/>
                  </a:lnTo>
                  <a:lnTo>
                    <a:pt x="939086" y="82254"/>
                  </a:lnTo>
                  <a:lnTo>
                    <a:pt x="937852" y="81431"/>
                  </a:lnTo>
                  <a:lnTo>
                    <a:pt x="936940" y="81907"/>
                  </a:lnTo>
                  <a:lnTo>
                    <a:pt x="936380" y="82325"/>
                  </a:lnTo>
                  <a:lnTo>
                    <a:pt x="935929" y="82814"/>
                  </a:lnTo>
                  <a:lnTo>
                    <a:pt x="935811" y="83130"/>
                  </a:lnTo>
                  <a:lnTo>
                    <a:pt x="934826" y="84122"/>
                  </a:lnTo>
                  <a:lnTo>
                    <a:pt x="934470" y="84382"/>
                  </a:lnTo>
                  <a:lnTo>
                    <a:pt x="934037" y="84481"/>
                  </a:lnTo>
                  <a:lnTo>
                    <a:pt x="933611" y="84838"/>
                  </a:lnTo>
                  <a:lnTo>
                    <a:pt x="933257" y="84968"/>
                  </a:lnTo>
                  <a:lnTo>
                    <a:pt x="932779" y="85347"/>
                  </a:lnTo>
                  <a:lnTo>
                    <a:pt x="931583" y="85497"/>
                  </a:lnTo>
                  <a:lnTo>
                    <a:pt x="931382" y="85423"/>
                  </a:lnTo>
                  <a:lnTo>
                    <a:pt x="931174" y="85282"/>
                  </a:lnTo>
                  <a:lnTo>
                    <a:pt x="930597" y="85598"/>
                  </a:lnTo>
                  <a:lnTo>
                    <a:pt x="930079" y="86276"/>
                  </a:lnTo>
                  <a:lnTo>
                    <a:pt x="930037" y="86431"/>
                  </a:lnTo>
                  <a:lnTo>
                    <a:pt x="929442" y="86967"/>
                  </a:lnTo>
                  <a:lnTo>
                    <a:pt x="928905" y="87242"/>
                  </a:lnTo>
                  <a:lnTo>
                    <a:pt x="928432" y="87434"/>
                  </a:lnTo>
                  <a:lnTo>
                    <a:pt x="928121" y="87900"/>
                  </a:lnTo>
                  <a:lnTo>
                    <a:pt x="928003" y="88439"/>
                  </a:lnTo>
                  <a:lnTo>
                    <a:pt x="926941" y="88968"/>
                  </a:lnTo>
                  <a:lnTo>
                    <a:pt x="925452" y="90589"/>
                  </a:lnTo>
                  <a:lnTo>
                    <a:pt x="924962" y="91292"/>
                  </a:lnTo>
                  <a:lnTo>
                    <a:pt x="924363" y="92967"/>
                  </a:lnTo>
                  <a:lnTo>
                    <a:pt x="920699" y="103200"/>
                  </a:lnTo>
                  <a:lnTo>
                    <a:pt x="920270" y="103463"/>
                  </a:lnTo>
                  <a:lnTo>
                    <a:pt x="919283" y="104571"/>
                  </a:lnTo>
                  <a:lnTo>
                    <a:pt x="918382" y="105056"/>
                  </a:lnTo>
                  <a:lnTo>
                    <a:pt x="918275" y="105301"/>
                  </a:lnTo>
                  <a:lnTo>
                    <a:pt x="918312" y="105654"/>
                  </a:lnTo>
                  <a:lnTo>
                    <a:pt x="918216" y="105820"/>
                  </a:lnTo>
                  <a:lnTo>
                    <a:pt x="917919" y="106060"/>
                  </a:lnTo>
                  <a:lnTo>
                    <a:pt x="916625" y="107603"/>
                  </a:lnTo>
                  <a:lnTo>
                    <a:pt x="916120" y="108410"/>
                  </a:lnTo>
                  <a:lnTo>
                    <a:pt x="915934" y="108469"/>
                  </a:lnTo>
                  <a:lnTo>
                    <a:pt x="915324" y="108835"/>
                  </a:lnTo>
                  <a:lnTo>
                    <a:pt x="914864" y="108866"/>
                  </a:lnTo>
                  <a:lnTo>
                    <a:pt x="914397" y="109137"/>
                  </a:lnTo>
                  <a:lnTo>
                    <a:pt x="914184" y="109349"/>
                  </a:lnTo>
                  <a:lnTo>
                    <a:pt x="913200" y="109692"/>
                  </a:lnTo>
                  <a:lnTo>
                    <a:pt x="912844" y="110091"/>
                  </a:lnTo>
                  <a:lnTo>
                    <a:pt x="912330" y="110288"/>
                  </a:lnTo>
                  <a:lnTo>
                    <a:pt x="911980" y="110510"/>
                  </a:lnTo>
                  <a:lnTo>
                    <a:pt x="911215" y="111185"/>
                  </a:lnTo>
                  <a:lnTo>
                    <a:pt x="910885" y="111779"/>
                  </a:lnTo>
                  <a:lnTo>
                    <a:pt x="910489" y="112840"/>
                  </a:lnTo>
                  <a:lnTo>
                    <a:pt x="909314" y="112783"/>
                  </a:lnTo>
                  <a:lnTo>
                    <a:pt x="908344" y="112518"/>
                  </a:lnTo>
                  <a:lnTo>
                    <a:pt x="908146" y="112421"/>
                  </a:lnTo>
                  <a:lnTo>
                    <a:pt x="907909" y="111726"/>
                  </a:lnTo>
                  <a:lnTo>
                    <a:pt x="907490" y="111591"/>
                  </a:lnTo>
                  <a:lnTo>
                    <a:pt x="906177" y="111678"/>
                  </a:lnTo>
                  <a:lnTo>
                    <a:pt x="905860" y="111883"/>
                  </a:lnTo>
                  <a:lnTo>
                    <a:pt x="905227" y="112091"/>
                  </a:lnTo>
                  <a:lnTo>
                    <a:pt x="904323" y="112028"/>
                  </a:lnTo>
                  <a:lnTo>
                    <a:pt x="903922" y="111886"/>
                  </a:lnTo>
                  <a:lnTo>
                    <a:pt x="903745" y="111320"/>
                  </a:lnTo>
                  <a:lnTo>
                    <a:pt x="903760" y="110869"/>
                  </a:lnTo>
                  <a:lnTo>
                    <a:pt x="904018" y="109344"/>
                  </a:lnTo>
                  <a:lnTo>
                    <a:pt x="904247" y="108881"/>
                  </a:lnTo>
                  <a:lnTo>
                    <a:pt x="903815" y="108230"/>
                  </a:lnTo>
                  <a:lnTo>
                    <a:pt x="903056" y="108080"/>
                  </a:lnTo>
                  <a:lnTo>
                    <a:pt x="902670" y="107206"/>
                  </a:lnTo>
                  <a:lnTo>
                    <a:pt x="902679" y="106730"/>
                  </a:lnTo>
                  <a:lnTo>
                    <a:pt x="902710" y="106547"/>
                  </a:lnTo>
                  <a:lnTo>
                    <a:pt x="902912" y="106293"/>
                  </a:lnTo>
                  <a:lnTo>
                    <a:pt x="903523" y="104418"/>
                  </a:lnTo>
                  <a:lnTo>
                    <a:pt x="903940" y="103819"/>
                  </a:lnTo>
                  <a:lnTo>
                    <a:pt x="904380" y="103120"/>
                  </a:lnTo>
                  <a:lnTo>
                    <a:pt x="904374" y="102589"/>
                  </a:lnTo>
                  <a:lnTo>
                    <a:pt x="904167" y="102284"/>
                  </a:lnTo>
                  <a:lnTo>
                    <a:pt x="903807" y="102003"/>
                  </a:lnTo>
                  <a:lnTo>
                    <a:pt x="903501" y="101568"/>
                  </a:lnTo>
                  <a:lnTo>
                    <a:pt x="903194" y="101259"/>
                  </a:lnTo>
                  <a:lnTo>
                    <a:pt x="902780" y="101151"/>
                  </a:lnTo>
                  <a:lnTo>
                    <a:pt x="902277" y="100653"/>
                  </a:lnTo>
                  <a:lnTo>
                    <a:pt x="901783" y="100509"/>
                  </a:lnTo>
                  <a:lnTo>
                    <a:pt x="901227" y="100509"/>
                  </a:lnTo>
                  <a:lnTo>
                    <a:pt x="901142" y="99900"/>
                  </a:lnTo>
                  <a:lnTo>
                    <a:pt x="901167" y="99451"/>
                  </a:lnTo>
                  <a:lnTo>
                    <a:pt x="900958" y="99202"/>
                  </a:lnTo>
                  <a:lnTo>
                    <a:pt x="899677" y="98516"/>
                  </a:lnTo>
                  <a:lnTo>
                    <a:pt x="899134" y="98069"/>
                  </a:lnTo>
                  <a:lnTo>
                    <a:pt x="898555" y="98146"/>
                  </a:lnTo>
                  <a:lnTo>
                    <a:pt x="897870" y="98700"/>
                  </a:lnTo>
                  <a:lnTo>
                    <a:pt x="897208" y="99547"/>
                  </a:lnTo>
                  <a:lnTo>
                    <a:pt x="896696" y="99863"/>
                  </a:lnTo>
                  <a:lnTo>
                    <a:pt x="896400" y="99849"/>
                  </a:lnTo>
                  <a:lnTo>
                    <a:pt x="895799" y="100187"/>
                  </a:lnTo>
                  <a:lnTo>
                    <a:pt x="895176" y="100597"/>
                  </a:lnTo>
                  <a:lnTo>
                    <a:pt x="894691" y="101045"/>
                  </a:lnTo>
                  <a:lnTo>
                    <a:pt x="893541" y="101866"/>
                  </a:lnTo>
                  <a:lnTo>
                    <a:pt x="893425" y="102047"/>
                  </a:lnTo>
                  <a:lnTo>
                    <a:pt x="893399" y="102496"/>
                  </a:lnTo>
                  <a:lnTo>
                    <a:pt x="893088" y="103050"/>
                  </a:lnTo>
                  <a:lnTo>
                    <a:pt x="891747" y="103886"/>
                  </a:lnTo>
                  <a:lnTo>
                    <a:pt x="891545" y="104214"/>
                  </a:lnTo>
                  <a:lnTo>
                    <a:pt x="891091" y="104628"/>
                  </a:lnTo>
                  <a:lnTo>
                    <a:pt x="890218" y="104988"/>
                  </a:lnTo>
                  <a:lnTo>
                    <a:pt x="890209" y="105242"/>
                  </a:lnTo>
                  <a:lnTo>
                    <a:pt x="890294" y="105622"/>
                  </a:lnTo>
                  <a:lnTo>
                    <a:pt x="890256" y="105842"/>
                  </a:lnTo>
                  <a:lnTo>
                    <a:pt x="889289" y="106678"/>
                  </a:lnTo>
                  <a:lnTo>
                    <a:pt x="888952" y="106687"/>
                  </a:lnTo>
                  <a:lnTo>
                    <a:pt x="888501" y="106891"/>
                  </a:lnTo>
                  <a:lnTo>
                    <a:pt x="886620" y="108909"/>
                  </a:lnTo>
                  <a:lnTo>
                    <a:pt x="886140" y="109237"/>
                  </a:lnTo>
                  <a:lnTo>
                    <a:pt x="885588" y="109339"/>
                  </a:lnTo>
                  <a:lnTo>
                    <a:pt x="884884" y="109628"/>
                  </a:lnTo>
                  <a:lnTo>
                    <a:pt x="883695" y="110245"/>
                  </a:lnTo>
                  <a:lnTo>
                    <a:pt x="883574" y="110456"/>
                  </a:lnTo>
                  <a:lnTo>
                    <a:pt x="883461" y="110742"/>
                  </a:lnTo>
                  <a:lnTo>
                    <a:pt x="883468" y="111407"/>
                  </a:lnTo>
                  <a:lnTo>
                    <a:pt x="882880" y="112180"/>
                  </a:lnTo>
                  <a:lnTo>
                    <a:pt x="883077" y="113651"/>
                  </a:lnTo>
                  <a:lnTo>
                    <a:pt x="883593" y="114049"/>
                  </a:lnTo>
                  <a:lnTo>
                    <a:pt x="883773" y="114050"/>
                  </a:lnTo>
                  <a:lnTo>
                    <a:pt x="883963" y="113957"/>
                  </a:lnTo>
                  <a:lnTo>
                    <a:pt x="884242" y="114047"/>
                  </a:lnTo>
                  <a:lnTo>
                    <a:pt x="884466" y="114295"/>
                  </a:lnTo>
                  <a:lnTo>
                    <a:pt x="884246" y="115081"/>
                  </a:lnTo>
                  <a:lnTo>
                    <a:pt x="883660" y="115459"/>
                  </a:lnTo>
                  <a:lnTo>
                    <a:pt x="883514" y="115642"/>
                  </a:lnTo>
                  <a:lnTo>
                    <a:pt x="883448" y="115856"/>
                  </a:lnTo>
                  <a:lnTo>
                    <a:pt x="883543" y="116330"/>
                  </a:lnTo>
                  <a:lnTo>
                    <a:pt x="883436" y="117395"/>
                  </a:lnTo>
                  <a:lnTo>
                    <a:pt x="882088" y="118795"/>
                  </a:lnTo>
                  <a:lnTo>
                    <a:pt x="881589" y="119795"/>
                  </a:lnTo>
                  <a:lnTo>
                    <a:pt x="881575" y="119950"/>
                  </a:lnTo>
                  <a:lnTo>
                    <a:pt x="881658" y="120173"/>
                  </a:lnTo>
                  <a:lnTo>
                    <a:pt x="882131" y="120868"/>
                  </a:lnTo>
                  <a:lnTo>
                    <a:pt x="882142" y="121031"/>
                  </a:lnTo>
                  <a:lnTo>
                    <a:pt x="881935" y="121337"/>
                  </a:lnTo>
                  <a:lnTo>
                    <a:pt x="881456" y="121402"/>
                  </a:lnTo>
                  <a:lnTo>
                    <a:pt x="881227" y="121503"/>
                  </a:lnTo>
                  <a:lnTo>
                    <a:pt x="880693" y="122004"/>
                  </a:lnTo>
                  <a:lnTo>
                    <a:pt x="879965" y="122334"/>
                  </a:lnTo>
                  <a:lnTo>
                    <a:pt x="879392" y="121359"/>
                  </a:lnTo>
                  <a:lnTo>
                    <a:pt x="878978" y="120947"/>
                  </a:lnTo>
                  <a:lnTo>
                    <a:pt x="878838" y="120963"/>
                  </a:lnTo>
                  <a:lnTo>
                    <a:pt x="878419" y="120730"/>
                  </a:lnTo>
                  <a:lnTo>
                    <a:pt x="877508" y="120106"/>
                  </a:lnTo>
                  <a:lnTo>
                    <a:pt x="877323" y="119904"/>
                  </a:lnTo>
                  <a:lnTo>
                    <a:pt x="876172" y="119187"/>
                  </a:lnTo>
                  <a:lnTo>
                    <a:pt x="875822" y="119047"/>
                  </a:lnTo>
                  <a:lnTo>
                    <a:pt x="874895" y="119438"/>
                  </a:lnTo>
                  <a:lnTo>
                    <a:pt x="873810" y="119143"/>
                  </a:lnTo>
                  <a:lnTo>
                    <a:pt x="873619" y="118962"/>
                  </a:lnTo>
                  <a:lnTo>
                    <a:pt x="873190" y="118924"/>
                  </a:lnTo>
                  <a:lnTo>
                    <a:pt x="872116" y="119612"/>
                  </a:lnTo>
                  <a:lnTo>
                    <a:pt x="871176" y="120353"/>
                  </a:lnTo>
                  <a:lnTo>
                    <a:pt x="870682" y="120513"/>
                  </a:lnTo>
                  <a:lnTo>
                    <a:pt x="870488" y="120473"/>
                  </a:lnTo>
                  <a:lnTo>
                    <a:pt x="870276" y="121601"/>
                  </a:lnTo>
                  <a:lnTo>
                    <a:pt x="870434" y="122505"/>
                  </a:lnTo>
                  <a:lnTo>
                    <a:pt x="870375" y="122751"/>
                  </a:lnTo>
                  <a:lnTo>
                    <a:pt x="870280" y="122962"/>
                  </a:lnTo>
                  <a:lnTo>
                    <a:pt x="869965" y="123209"/>
                  </a:lnTo>
                  <a:lnTo>
                    <a:pt x="869469" y="123325"/>
                  </a:lnTo>
                  <a:lnTo>
                    <a:pt x="869399" y="123494"/>
                  </a:lnTo>
                  <a:lnTo>
                    <a:pt x="869432" y="124119"/>
                  </a:lnTo>
                  <a:lnTo>
                    <a:pt x="869619" y="125113"/>
                  </a:lnTo>
                  <a:lnTo>
                    <a:pt x="870346" y="126084"/>
                  </a:lnTo>
                  <a:lnTo>
                    <a:pt x="870861" y="127543"/>
                  </a:lnTo>
                  <a:lnTo>
                    <a:pt x="871272" y="128084"/>
                  </a:lnTo>
                  <a:lnTo>
                    <a:pt x="871332" y="128468"/>
                  </a:lnTo>
                  <a:lnTo>
                    <a:pt x="871173" y="128887"/>
                  </a:lnTo>
                  <a:lnTo>
                    <a:pt x="871189" y="129199"/>
                  </a:lnTo>
                  <a:lnTo>
                    <a:pt x="871606" y="129607"/>
                  </a:lnTo>
                  <a:lnTo>
                    <a:pt x="871817" y="129928"/>
                  </a:lnTo>
                  <a:lnTo>
                    <a:pt x="871934" y="130264"/>
                  </a:lnTo>
                  <a:lnTo>
                    <a:pt x="871937" y="130697"/>
                  </a:lnTo>
                  <a:lnTo>
                    <a:pt x="871796" y="131017"/>
                  </a:lnTo>
                  <a:lnTo>
                    <a:pt x="870151" y="132235"/>
                  </a:lnTo>
                  <a:lnTo>
                    <a:pt x="869980" y="132577"/>
                  </a:lnTo>
                  <a:lnTo>
                    <a:pt x="869932" y="133097"/>
                  </a:lnTo>
                  <a:lnTo>
                    <a:pt x="869956" y="134493"/>
                  </a:lnTo>
                  <a:lnTo>
                    <a:pt x="870317" y="135359"/>
                  </a:lnTo>
                  <a:lnTo>
                    <a:pt x="870263" y="135840"/>
                  </a:lnTo>
                  <a:lnTo>
                    <a:pt x="869940" y="136245"/>
                  </a:lnTo>
                  <a:lnTo>
                    <a:pt x="869458" y="136422"/>
                  </a:lnTo>
                  <a:lnTo>
                    <a:pt x="869001" y="136824"/>
                  </a:lnTo>
                  <a:lnTo>
                    <a:pt x="868917" y="137346"/>
                  </a:lnTo>
                  <a:lnTo>
                    <a:pt x="868545" y="138234"/>
                  </a:lnTo>
                  <a:lnTo>
                    <a:pt x="867826" y="138595"/>
                  </a:lnTo>
                  <a:lnTo>
                    <a:pt x="867649" y="138767"/>
                  </a:lnTo>
                  <a:lnTo>
                    <a:pt x="867070" y="140114"/>
                  </a:lnTo>
                  <a:lnTo>
                    <a:pt x="866773" y="141106"/>
                  </a:lnTo>
                  <a:lnTo>
                    <a:pt x="866771" y="141391"/>
                  </a:lnTo>
                  <a:lnTo>
                    <a:pt x="866540" y="142102"/>
                  </a:lnTo>
                  <a:lnTo>
                    <a:pt x="866275" y="142563"/>
                  </a:lnTo>
                  <a:lnTo>
                    <a:pt x="866264" y="143360"/>
                  </a:lnTo>
                  <a:lnTo>
                    <a:pt x="866392" y="143691"/>
                  </a:lnTo>
                  <a:lnTo>
                    <a:pt x="866333" y="143851"/>
                  </a:lnTo>
                  <a:lnTo>
                    <a:pt x="866232" y="144127"/>
                  </a:lnTo>
                  <a:lnTo>
                    <a:pt x="865581" y="144275"/>
                  </a:lnTo>
                  <a:lnTo>
                    <a:pt x="865076" y="144779"/>
                  </a:lnTo>
                  <a:lnTo>
                    <a:pt x="864702" y="145457"/>
                  </a:lnTo>
                  <a:lnTo>
                    <a:pt x="864148" y="146224"/>
                  </a:lnTo>
                  <a:lnTo>
                    <a:pt x="863282" y="146961"/>
                  </a:lnTo>
                  <a:lnTo>
                    <a:pt x="862856" y="147148"/>
                  </a:lnTo>
                  <a:lnTo>
                    <a:pt x="862171" y="147162"/>
                  </a:lnTo>
                  <a:lnTo>
                    <a:pt x="861523" y="146573"/>
                  </a:lnTo>
                  <a:lnTo>
                    <a:pt x="860745" y="146484"/>
                  </a:lnTo>
                  <a:lnTo>
                    <a:pt x="857754" y="145822"/>
                  </a:lnTo>
                  <a:lnTo>
                    <a:pt x="857377" y="145974"/>
                  </a:lnTo>
                  <a:lnTo>
                    <a:pt x="857034" y="146229"/>
                  </a:lnTo>
                  <a:lnTo>
                    <a:pt x="856865" y="146265"/>
                  </a:lnTo>
                  <a:lnTo>
                    <a:pt x="856593" y="146231"/>
                  </a:lnTo>
                  <a:lnTo>
                    <a:pt x="856289" y="146004"/>
                  </a:lnTo>
                  <a:lnTo>
                    <a:pt x="855757" y="145813"/>
                  </a:lnTo>
                  <a:lnTo>
                    <a:pt x="855116" y="146106"/>
                  </a:lnTo>
                  <a:lnTo>
                    <a:pt x="854774" y="146376"/>
                  </a:lnTo>
                  <a:lnTo>
                    <a:pt x="854484" y="146440"/>
                  </a:lnTo>
                  <a:lnTo>
                    <a:pt x="853471" y="146349"/>
                  </a:lnTo>
                  <a:lnTo>
                    <a:pt x="853219" y="146135"/>
                  </a:lnTo>
                  <a:lnTo>
                    <a:pt x="852674" y="146300"/>
                  </a:lnTo>
                  <a:lnTo>
                    <a:pt x="851990" y="146950"/>
                  </a:lnTo>
                  <a:lnTo>
                    <a:pt x="851938" y="147279"/>
                  </a:lnTo>
                  <a:lnTo>
                    <a:pt x="850788" y="148576"/>
                  </a:lnTo>
                  <a:lnTo>
                    <a:pt x="850457" y="148823"/>
                  </a:lnTo>
                  <a:lnTo>
                    <a:pt x="850203" y="148813"/>
                  </a:lnTo>
                  <a:lnTo>
                    <a:pt x="849944" y="149089"/>
                  </a:lnTo>
                  <a:lnTo>
                    <a:pt x="849328" y="149564"/>
                  </a:lnTo>
                  <a:lnTo>
                    <a:pt x="848968" y="149723"/>
                  </a:lnTo>
                  <a:lnTo>
                    <a:pt x="848284" y="150417"/>
                  </a:lnTo>
                  <a:lnTo>
                    <a:pt x="847352" y="150285"/>
                  </a:lnTo>
                  <a:lnTo>
                    <a:pt x="845137" y="151064"/>
                  </a:lnTo>
                  <a:lnTo>
                    <a:pt x="845024" y="151205"/>
                  </a:lnTo>
                  <a:lnTo>
                    <a:pt x="844313" y="151316"/>
                  </a:lnTo>
                  <a:lnTo>
                    <a:pt x="843692" y="151320"/>
                  </a:lnTo>
                  <a:lnTo>
                    <a:pt x="843450" y="151583"/>
                  </a:lnTo>
                  <a:lnTo>
                    <a:pt x="843126" y="152136"/>
                  </a:lnTo>
                  <a:lnTo>
                    <a:pt x="843093" y="152329"/>
                  </a:lnTo>
                  <a:lnTo>
                    <a:pt x="843261" y="152908"/>
                  </a:lnTo>
                  <a:lnTo>
                    <a:pt x="842810" y="154238"/>
                  </a:lnTo>
                  <a:lnTo>
                    <a:pt x="842612" y="154287"/>
                  </a:lnTo>
                  <a:lnTo>
                    <a:pt x="841990" y="154688"/>
                  </a:lnTo>
                  <a:lnTo>
                    <a:pt x="841706" y="155476"/>
                  </a:lnTo>
                  <a:lnTo>
                    <a:pt x="841632" y="155990"/>
                  </a:lnTo>
                  <a:lnTo>
                    <a:pt x="841331" y="156866"/>
                  </a:lnTo>
                  <a:lnTo>
                    <a:pt x="841014" y="156927"/>
                  </a:lnTo>
                  <a:lnTo>
                    <a:pt x="839937" y="157729"/>
                  </a:lnTo>
                  <a:lnTo>
                    <a:pt x="839720" y="157787"/>
                  </a:lnTo>
                  <a:lnTo>
                    <a:pt x="839263" y="157675"/>
                  </a:lnTo>
                  <a:lnTo>
                    <a:pt x="838036" y="158176"/>
                  </a:lnTo>
                  <a:lnTo>
                    <a:pt x="837714" y="158030"/>
                  </a:lnTo>
                  <a:lnTo>
                    <a:pt x="837339" y="157961"/>
                  </a:lnTo>
                  <a:lnTo>
                    <a:pt x="837036" y="158076"/>
                  </a:lnTo>
                  <a:lnTo>
                    <a:pt x="835921" y="158252"/>
                  </a:lnTo>
                  <a:lnTo>
                    <a:pt x="834884" y="158312"/>
                  </a:lnTo>
                  <a:lnTo>
                    <a:pt x="834779" y="158790"/>
                  </a:lnTo>
                  <a:lnTo>
                    <a:pt x="834641" y="158975"/>
                  </a:lnTo>
                  <a:lnTo>
                    <a:pt x="833781" y="159493"/>
                  </a:lnTo>
                  <a:lnTo>
                    <a:pt x="833376" y="160100"/>
                  </a:lnTo>
                  <a:lnTo>
                    <a:pt x="833387" y="160285"/>
                  </a:lnTo>
                  <a:lnTo>
                    <a:pt x="833564" y="160645"/>
                  </a:lnTo>
                  <a:lnTo>
                    <a:pt x="833657" y="161058"/>
                  </a:lnTo>
                  <a:lnTo>
                    <a:pt x="833605" y="161418"/>
                  </a:lnTo>
                  <a:lnTo>
                    <a:pt x="833555" y="161890"/>
                  </a:lnTo>
                  <a:lnTo>
                    <a:pt x="833726" y="162229"/>
                  </a:lnTo>
                  <a:lnTo>
                    <a:pt x="833788" y="163024"/>
                  </a:lnTo>
                  <a:lnTo>
                    <a:pt x="833582" y="163668"/>
                  </a:lnTo>
                  <a:lnTo>
                    <a:pt x="833271" y="164124"/>
                  </a:lnTo>
                  <a:lnTo>
                    <a:pt x="832816" y="164435"/>
                  </a:lnTo>
                  <a:lnTo>
                    <a:pt x="832402" y="164813"/>
                  </a:lnTo>
                  <a:lnTo>
                    <a:pt x="832239" y="165419"/>
                  </a:lnTo>
                  <a:lnTo>
                    <a:pt x="831797" y="165785"/>
                  </a:lnTo>
                  <a:lnTo>
                    <a:pt x="831157" y="166128"/>
                  </a:lnTo>
                  <a:lnTo>
                    <a:pt x="830282" y="166748"/>
                  </a:lnTo>
                  <a:lnTo>
                    <a:pt x="830143" y="167046"/>
                  </a:lnTo>
                  <a:lnTo>
                    <a:pt x="830218" y="167850"/>
                  </a:lnTo>
                  <a:lnTo>
                    <a:pt x="830023" y="168651"/>
                  </a:lnTo>
                  <a:lnTo>
                    <a:pt x="829702" y="169317"/>
                  </a:lnTo>
                  <a:lnTo>
                    <a:pt x="829131" y="169653"/>
                  </a:lnTo>
                  <a:lnTo>
                    <a:pt x="828192" y="170034"/>
                  </a:lnTo>
                  <a:lnTo>
                    <a:pt x="827915" y="170023"/>
                  </a:lnTo>
                  <a:lnTo>
                    <a:pt x="827213" y="169506"/>
                  </a:lnTo>
                  <a:lnTo>
                    <a:pt x="826750" y="169014"/>
                  </a:lnTo>
                  <a:lnTo>
                    <a:pt x="825047" y="168878"/>
                  </a:lnTo>
                  <a:lnTo>
                    <a:pt x="824777" y="169273"/>
                  </a:lnTo>
                  <a:lnTo>
                    <a:pt x="823698" y="169821"/>
                  </a:lnTo>
                  <a:lnTo>
                    <a:pt x="823453" y="169802"/>
                  </a:lnTo>
                  <a:lnTo>
                    <a:pt x="823201" y="169987"/>
                  </a:lnTo>
                  <a:lnTo>
                    <a:pt x="822990" y="170371"/>
                  </a:lnTo>
                  <a:lnTo>
                    <a:pt x="822843" y="170815"/>
                  </a:lnTo>
                  <a:lnTo>
                    <a:pt x="822914" y="171144"/>
                  </a:lnTo>
                  <a:lnTo>
                    <a:pt x="822865" y="171494"/>
                  </a:lnTo>
                  <a:lnTo>
                    <a:pt x="822687" y="171927"/>
                  </a:lnTo>
                  <a:lnTo>
                    <a:pt x="821837" y="173321"/>
                  </a:lnTo>
                  <a:lnTo>
                    <a:pt x="821703" y="173419"/>
                  </a:lnTo>
                  <a:lnTo>
                    <a:pt x="821441" y="173458"/>
                  </a:lnTo>
                  <a:lnTo>
                    <a:pt x="821203" y="173330"/>
                  </a:lnTo>
                  <a:lnTo>
                    <a:pt x="821029" y="173412"/>
                  </a:lnTo>
                  <a:lnTo>
                    <a:pt x="820714" y="173799"/>
                  </a:lnTo>
                  <a:lnTo>
                    <a:pt x="820618" y="174131"/>
                  </a:lnTo>
                  <a:lnTo>
                    <a:pt x="820345" y="174141"/>
                  </a:lnTo>
                  <a:lnTo>
                    <a:pt x="819364" y="174455"/>
                  </a:lnTo>
                  <a:lnTo>
                    <a:pt x="819405" y="174631"/>
                  </a:lnTo>
                  <a:lnTo>
                    <a:pt x="819082" y="175754"/>
                  </a:lnTo>
                  <a:lnTo>
                    <a:pt x="818662" y="176168"/>
                  </a:lnTo>
                  <a:lnTo>
                    <a:pt x="817868" y="176496"/>
                  </a:lnTo>
                  <a:lnTo>
                    <a:pt x="817597" y="176703"/>
                  </a:lnTo>
                  <a:lnTo>
                    <a:pt x="816980" y="177279"/>
                  </a:lnTo>
                  <a:lnTo>
                    <a:pt x="816044" y="177931"/>
                  </a:lnTo>
                  <a:lnTo>
                    <a:pt x="815950" y="178283"/>
                  </a:lnTo>
                  <a:lnTo>
                    <a:pt x="814704" y="178654"/>
                  </a:lnTo>
                  <a:lnTo>
                    <a:pt x="813608" y="178551"/>
                  </a:lnTo>
                  <a:lnTo>
                    <a:pt x="813060" y="178624"/>
                  </a:lnTo>
                  <a:lnTo>
                    <a:pt x="812969" y="179102"/>
                  </a:lnTo>
                  <a:lnTo>
                    <a:pt x="812465" y="180028"/>
                  </a:lnTo>
                  <a:lnTo>
                    <a:pt x="812180" y="180792"/>
                  </a:lnTo>
                  <a:lnTo>
                    <a:pt x="811471" y="181704"/>
                  </a:lnTo>
                  <a:lnTo>
                    <a:pt x="810490" y="182190"/>
                  </a:lnTo>
                  <a:lnTo>
                    <a:pt x="810360" y="182384"/>
                  </a:lnTo>
                  <a:lnTo>
                    <a:pt x="810414" y="182757"/>
                  </a:lnTo>
                  <a:lnTo>
                    <a:pt x="810133" y="183062"/>
                  </a:lnTo>
                  <a:lnTo>
                    <a:pt x="809707" y="183423"/>
                  </a:lnTo>
                  <a:lnTo>
                    <a:pt x="809879" y="183925"/>
                  </a:lnTo>
                  <a:lnTo>
                    <a:pt x="809685" y="184334"/>
                  </a:lnTo>
                  <a:lnTo>
                    <a:pt x="809284" y="185641"/>
                  </a:lnTo>
                  <a:lnTo>
                    <a:pt x="808586" y="185943"/>
                  </a:lnTo>
                  <a:lnTo>
                    <a:pt x="807875" y="186624"/>
                  </a:lnTo>
                  <a:lnTo>
                    <a:pt x="805592" y="186980"/>
                  </a:lnTo>
                  <a:lnTo>
                    <a:pt x="805188" y="186636"/>
                  </a:lnTo>
                  <a:lnTo>
                    <a:pt x="803580" y="187013"/>
                  </a:lnTo>
                  <a:lnTo>
                    <a:pt x="802767" y="186981"/>
                  </a:lnTo>
                  <a:lnTo>
                    <a:pt x="801448" y="187378"/>
                  </a:lnTo>
                  <a:lnTo>
                    <a:pt x="800595" y="187438"/>
                  </a:lnTo>
                  <a:lnTo>
                    <a:pt x="799758" y="187385"/>
                  </a:lnTo>
                  <a:lnTo>
                    <a:pt x="799015" y="187565"/>
                  </a:lnTo>
                  <a:lnTo>
                    <a:pt x="798581" y="187851"/>
                  </a:lnTo>
                  <a:lnTo>
                    <a:pt x="797938" y="188144"/>
                  </a:lnTo>
                  <a:lnTo>
                    <a:pt x="797506" y="188170"/>
                  </a:lnTo>
                  <a:lnTo>
                    <a:pt x="797298" y="188041"/>
                  </a:lnTo>
                  <a:lnTo>
                    <a:pt x="797154" y="187627"/>
                  </a:lnTo>
                  <a:lnTo>
                    <a:pt x="796260" y="186878"/>
                  </a:lnTo>
                  <a:lnTo>
                    <a:pt x="795245" y="186242"/>
                  </a:lnTo>
                  <a:lnTo>
                    <a:pt x="794871" y="186133"/>
                  </a:lnTo>
                  <a:lnTo>
                    <a:pt x="794383" y="186188"/>
                  </a:lnTo>
                  <a:lnTo>
                    <a:pt x="793736" y="187086"/>
                  </a:lnTo>
                  <a:lnTo>
                    <a:pt x="792153" y="188228"/>
                  </a:lnTo>
                  <a:lnTo>
                    <a:pt x="791815" y="188100"/>
                  </a:lnTo>
                  <a:lnTo>
                    <a:pt x="791422" y="188294"/>
                  </a:lnTo>
                  <a:lnTo>
                    <a:pt x="791285" y="188473"/>
                  </a:lnTo>
                  <a:lnTo>
                    <a:pt x="790912" y="188679"/>
                  </a:lnTo>
                  <a:lnTo>
                    <a:pt x="790325" y="188803"/>
                  </a:lnTo>
                  <a:lnTo>
                    <a:pt x="789360" y="188577"/>
                  </a:lnTo>
                  <a:lnTo>
                    <a:pt x="788773" y="188530"/>
                  </a:lnTo>
                  <a:lnTo>
                    <a:pt x="788439" y="188728"/>
                  </a:lnTo>
                  <a:lnTo>
                    <a:pt x="788169" y="188629"/>
                  </a:lnTo>
                  <a:lnTo>
                    <a:pt x="787778" y="188650"/>
                  </a:lnTo>
                  <a:lnTo>
                    <a:pt x="786976" y="188829"/>
                  </a:lnTo>
                  <a:lnTo>
                    <a:pt x="786571" y="188694"/>
                  </a:lnTo>
                  <a:lnTo>
                    <a:pt x="785664" y="189041"/>
                  </a:lnTo>
                  <a:lnTo>
                    <a:pt x="784049" y="189351"/>
                  </a:lnTo>
                  <a:lnTo>
                    <a:pt x="783728" y="189506"/>
                  </a:lnTo>
                  <a:lnTo>
                    <a:pt x="783557" y="189529"/>
                  </a:lnTo>
                  <a:lnTo>
                    <a:pt x="783331" y="189438"/>
                  </a:lnTo>
                  <a:lnTo>
                    <a:pt x="782931" y="189488"/>
                  </a:lnTo>
                  <a:lnTo>
                    <a:pt x="781426" y="190476"/>
                  </a:lnTo>
                  <a:lnTo>
                    <a:pt x="781140" y="190736"/>
                  </a:lnTo>
                  <a:lnTo>
                    <a:pt x="779985" y="190716"/>
                  </a:lnTo>
                  <a:lnTo>
                    <a:pt x="779612" y="190429"/>
                  </a:lnTo>
                  <a:lnTo>
                    <a:pt x="778012" y="191300"/>
                  </a:lnTo>
                  <a:lnTo>
                    <a:pt x="777125" y="191066"/>
                  </a:lnTo>
                  <a:lnTo>
                    <a:pt x="776821" y="191275"/>
                  </a:lnTo>
                  <a:lnTo>
                    <a:pt x="776255" y="191499"/>
                  </a:lnTo>
                  <a:lnTo>
                    <a:pt x="775395" y="191538"/>
                  </a:lnTo>
                  <a:lnTo>
                    <a:pt x="775332" y="192236"/>
                  </a:lnTo>
                  <a:lnTo>
                    <a:pt x="774644" y="193383"/>
                  </a:lnTo>
                  <a:lnTo>
                    <a:pt x="773918" y="193960"/>
                  </a:lnTo>
                  <a:lnTo>
                    <a:pt x="772177" y="195043"/>
                  </a:lnTo>
                  <a:lnTo>
                    <a:pt x="771539" y="195901"/>
                  </a:lnTo>
                  <a:lnTo>
                    <a:pt x="771454" y="196225"/>
                  </a:lnTo>
                  <a:lnTo>
                    <a:pt x="769796" y="198016"/>
                  </a:lnTo>
                  <a:lnTo>
                    <a:pt x="769560" y="197928"/>
                  </a:lnTo>
                  <a:lnTo>
                    <a:pt x="769026" y="197989"/>
                  </a:lnTo>
                  <a:lnTo>
                    <a:pt x="768105" y="198597"/>
                  </a:lnTo>
                  <a:lnTo>
                    <a:pt x="767166" y="199073"/>
                  </a:lnTo>
                  <a:lnTo>
                    <a:pt x="766486" y="198905"/>
                  </a:lnTo>
                  <a:lnTo>
                    <a:pt x="765832" y="198883"/>
                  </a:lnTo>
                  <a:lnTo>
                    <a:pt x="765000" y="199142"/>
                  </a:lnTo>
                  <a:lnTo>
                    <a:pt x="764256" y="199215"/>
                  </a:lnTo>
                  <a:lnTo>
                    <a:pt x="763420" y="199691"/>
                  </a:lnTo>
                  <a:lnTo>
                    <a:pt x="763157" y="199960"/>
                  </a:lnTo>
                  <a:lnTo>
                    <a:pt x="763047" y="200631"/>
                  </a:lnTo>
                  <a:lnTo>
                    <a:pt x="762320" y="202165"/>
                  </a:lnTo>
                  <a:lnTo>
                    <a:pt x="762223" y="202302"/>
                  </a:lnTo>
                  <a:lnTo>
                    <a:pt x="761917" y="202403"/>
                  </a:lnTo>
                  <a:lnTo>
                    <a:pt x="761348" y="203271"/>
                  </a:lnTo>
                  <a:lnTo>
                    <a:pt x="761372" y="203457"/>
                  </a:lnTo>
                  <a:lnTo>
                    <a:pt x="761538" y="203593"/>
                  </a:lnTo>
                  <a:lnTo>
                    <a:pt x="761545" y="203754"/>
                  </a:lnTo>
                  <a:lnTo>
                    <a:pt x="761446" y="204075"/>
                  </a:lnTo>
                  <a:lnTo>
                    <a:pt x="761001" y="204429"/>
                  </a:lnTo>
                  <a:lnTo>
                    <a:pt x="760809" y="205147"/>
                  </a:lnTo>
                  <a:lnTo>
                    <a:pt x="760761" y="205846"/>
                  </a:lnTo>
                  <a:lnTo>
                    <a:pt x="760540" y="206423"/>
                  </a:lnTo>
                  <a:lnTo>
                    <a:pt x="759991" y="206859"/>
                  </a:lnTo>
                  <a:lnTo>
                    <a:pt x="759668" y="206942"/>
                  </a:lnTo>
                  <a:lnTo>
                    <a:pt x="759022" y="206959"/>
                  </a:lnTo>
                  <a:lnTo>
                    <a:pt x="758456" y="207122"/>
                  </a:lnTo>
                  <a:lnTo>
                    <a:pt x="757628" y="207510"/>
                  </a:lnTo>
                  <a:lnTo>
                    <a:pt x="757103" y="208215"/>
                  </a:lnTo>
                  <a:lnTo>
                    <a:pt x="757051" y="208543"/>
                  </a:lnTo>
                  <a:lnTo>
                    <a:pt x="756370" y="209221"/>
                  </a:lnTo>
                  <a:lnTo>
                    <a:pt x="755965" y="209357"/>
                  </a:lnTo>
                  <a:lnTo>
                    <a:pt x="755604" y="208992"/>
                  </a:lnTo>
                  <a:lnTo>
                    <a:pt x="755302" y="208923"/>
                  </a:lnTo>
                  <a:lnTo>
                    <a:pt x="754927" y="209047"/>
                  </a:lnTo>
                  <a:lnTo>
                    <a:pt x="754946" y="209178"/>
                  </a:lnTo>
                  <a:lnTo>
                    <a:pt x="754974" y="209668"/>
                  </a:lnTo>
                  <a:lnTo>
                    <a:pt x="754603" y="210327"/>
                  </a:lnTo>
                  <a:lnTo>
                    <a:pt x="754443" y="210417"/>
                  </a:lnTo>
                  <a:lnTo>
                    <a:pt x="754052" y="210399"/>
                  </a:lnTo>
                  <a:lnTo>
                    <a:pt x="753869" y="210469"/>
                  </a:lnTo>
                  <a:lnTo>
                    <a:pt x="753716" y="210870"/>
                  </a:lnTo>
                  <a:lnTo>
                    <a:pt x="753805" y="211399"/>
                  </a:lnTo>
                  <a:lnTo>
                    <a:pt x="753205" y="211647"/>
                  </a:lnTo>
                  <a:lnTo>
                    <a:pt x="752729" y="212524"/>
                  </a:lnTo>
                  <a:lnTo>
                    <a:pt x="751706" y="213304"/>
                  </a:lnTo>
                  <a:lnTo>
                    <a:pt x="751312" y="213997"/>
                  </a:lnTo>
                  <a:lnTo>
                    <a:pt x="751191" y="214454"/>
                  </a:lnTo>
                  <a:lnTo>
                    <a:pt x="751158" y="215146"/>
                  </a:lnTo>
                  <a:lnTo>
                    <a:pt x="751098" y="215293"/>
                  </a:lnTo>
                  <a:lnTo>
                    <a:pt x="750874" y="215717"/>
                  </a:lnTo>
                  <a:lnTo>
                    <a:pt x="750544" y="216010"/>
                  </a:lnTo>
                  <a:lnTo>
                    <a:pt x="749895" y="216916"/>
                  </a:lnTo>
                  <a:lnTo>
                    <a:pt x="749608" y="217460"/>
                  </a:lnTo>
                  <a:lnTo>
                    <a:pt x="749279" y="217625"/>
                  </a:lnTo>
                  <a:lnTo>
                    <a:pt x="748946" y="217871"/>
                  </a:lnTo>
                  <a:lnTo>
                    <a:pt x="748859" y="218242"/>
                  </a:lnTo>
                  <a:lnTo>
                    <a:pt x="748958" y="218706"/>
                  </a:lnTo>
                  <a:lnTo>
                    <a:pt x="749469" y="219387"/>
                  </a:lnTo>
                  <a:lnTo>
                    <a:pt x="749827" y="219424"/>
                  </a:lnTo>
                  <a:lnTo>
                    <a:pt x="749973" y="219507"/>
                  </a:lnTo>
                  <a:lnTo>
                    <a:pt x="750844" y="220580"/>
                  </a:lnTo>
                  <a:lnTo>
                    <a:pt x="750631" y="221128"/>
                  </a:lnTo>
                  <a:lnTo>
                    <a:pt x="750596" y="221399"/>
                  </a:lnTo>
                  <a:lnTo>
                    <a:pt x="750798" y="221621"/>
                  </a:lnTo>
                  <a:lnTo>
                    <a:pt x="751056" y="222146"/>
                  </a:lnTo>
                  <a:lnTo>
                    <a:pt x="751291" y="223180"/>
                  </a:lnTo>
                  <a:lnTo>
                    <a:pt x="750533" y="224292"/>
                  </a:lnTo>
                  <a:lnTo>
                    <a:pt x="750157" y="225129"/>
                  </a:lnTo>
                  <a:lnTo>
                    <a:pt x="750081" y="225445"/>
                  </a:lnTo>
                  <a:lnTo>
                    <a:pt x="749759" y="225977"/>
                  </a:lnTo>
                  <a:lnTo>
                    <a:pt x="749611" y="226046"/>
                  </a:lnTo>
                  <a:lnTo>
                    <a:pt x="748411" y="226669"/>
                  </a:lnTo>
                  <a:lnTo>
                    <a:pt x="748175" y="226848"/>
                  </a:lnTo>
                  <a:lnTo>
                    <a:pt x="748135" y="227074"/>
                  </a:lnTo>
                  <a:lnTo>
                    <a:pt x="749048" y="228646"/>
                  </a:lnTo>
                  <a:lnTo>
                    <a:pt x="749194" y="228685"/>
                  </a:lnTo>
                  <a:lnTo>
                    <a:pt x="749487" y="229122"/>
                  </a:lnTo>
                  <a:lnTo>
                    <a:pt x="749420" y="229533"/>
                  </a:lnTo>
                  <a:lnTo>
                    <a:pt x="749245" y="229839"/>
                  </a:lnTo>
                  <a:lnTo>
                    <a:pt x="749258" y="230140"/>
                  </a:lnTo>
                  <a:lnTo>
                    <a:pt x="749280" y="230317"/>
                  </a:lnTo>
                  <a:lnTo>
                    <a:pt x="749074" y="231460"/>
                  </a:lnTo>
                  <a:lnTo>
                    <a:pt x="749253" y="232291"/>
                  </a:lnTo>
                  <a:lnTo>
                    <a:pt x="750038" y="232416"/>
                  </a:lnTo>
                  <a:lnTo>
                    <a:pt x="750324" y="232537"/>
                  </a:lnTo>
                  <a:lnTo>
                    <a:pt x="751096" y="233595"/>
                  </a:lnTo>
                  <a:lnTo>
                    <a:pt x="750961" y="234442"/>
                  </a:lnTo>
                  <a:lnTo>
                    <a:pt x="750498" y="234951"/>
                  </a:lnTo>
                  <a:lnTo>
                    <a:pt x="750370" y="235057"/>
                  </a:lnTo>
                  <a:lnTo>
                    <a:pt x="749615" y="235683"/>
                  </a:lnTo>
                  <a:lnTo>
                    <a:pt x="749028" y="237289"/>
                  </a:lnTo>
                  <a:lnTo>
                    <a:pt x="748018" y="238674"/>
                  </a:lnTo>
                  <a:lnTo>
                    <a:pt x="747685" y="238988"/>
                  </a:lnTo>
                  <a:lnTo>
                    <a:pt x="746761" y="239341"/>
                  </a:lnTo>
                  <a:lnTo>
                    <a:pt x="745996" y="239878"/>
                  </a:lnTo>
                  <a:lnTo>
                    <a:pt x="745519" y="240035"/>
                  </a:lnTo>
                  <a:lnTo>
                    <a:pt x="744795" y="240438"/>
                  </a:lnTo>
                  <a:lnTo>
                    <a:pt x="744639" y="240795"/>
                  </a:lnTo>
                  <a:lnTo>
                    <a:pt x="744664" y="241057"/>
                  </a:lnTo>
                  <a:lnTo>
                    <a:pt x="743699" y="242244"/>
                  </a:lnTo>
                  <a:lnTo>
                    <a:pt x="743120" y="242710"/>
                  </a:lnTo>
                  <a:lnTo>
                    <a:pt x="742419" y="242603"/>
                  </a:lnTo>
                  <a:lnTo>
                    <a:pt x="741752" y="242468"/>
                  </a:lnTo>
                  <a:lnTo>
                    <a:pt x="741198" y="242746"/>
                  </a:lnTo>
                  <a:lnTo>
                    <a:pt x="740934" y="242568"/>
                  </a:lnTo>
                  <a:lnTo>
                    <a:pt x="740228" y="242638"/>
                  </a:lnTo>
                  <a:lnTo>
                    <a:pt x="739720" y="242896"/>
                  </a:lnTo>
                  <a:lnTo>
                    <a:pt x="739636" y="243337"/>
                  </a:lnTo>
                  <a:lnTo>
                    <a:pt x="739619" y="243645"/>
                  </a:lnTo>
                  <a:lnTo>
                    <a:pt x="739446" y="243778"/>
                  </a:lnTo>
                  <a:lnTo>
                    <a:pt x="739252" y="243852"/>
                  </a:lnTo>
                  <a:lnTo>
                    <a:pt x="738919" y="243852"/>
                  </a:lnTo>
                  <a:lnTo>
                    <a:pt x="738524" y="243745"/>
                  </a:lnTo>
                  <a:lnTo>
                    <a:pt x="738101" y="243598"/>
                  </a:lnTo>
                  <a:lnTo>
                    <a:pt x="737679" y="243555"/>
                  </a:lnTo>
                  <a:lnTo>
                    <a:pt x="736230" y="243818"/>
                  </a:lnTo>
                  <a:lnTo>
                    <a:pt x="735812" y="243966"/>
                  </a:lnTo>
                  <a:lnTo>
                    <a:pt x="735575" y="244354"/>
                  </a:lnTo>
                  <a:lnTo>
                    <a:pt x="734655" y="244144"/>
                  </a:lnTo>
                  <a:lnTo>
                    <a:pt x="734440" y="244174"/>
                  </a:lnTo>
                  <a:lnTo>
                    <a:pt x="733721" y="244778"/>
                  </a:lnTo>
                  <a:lnTo>
                    <a:pt x="733576" y="245050"/>
                  </a:lnTo>
                  <a:lnTo>
                    <a:pt x="732407" y="245318"/>
                  </a:lnTo>
                  <a:lnTo>
                    <a:pt x="731890" y="244933"/>
                  </a:lnTo>
                  <a:lnTo>
                    <a:pt x="731053" y="244962"/>
                  </a:lnTo>
                  <a:lnTo>
                    <a:pt x="730913" y="244834"/>
                  </a:lnTo>
                  <a:lnTo>
                    <a:pt x="730659" y="244411"/>
                  </a:lnTo>
                  <a:lnTo>
                    <a:pt x="730357" y="243273"/>
                  </a:lnTo>
                  <a:lnTo>
                    <a:pt x="730014" y="242951"/>
                  </a:lnTo>
                  <a:lnTo>
                    <a:pt x="729962" y="242751"/>
                  </a:lnTo>
                  <a:lnTo>
                    <a:pt x="729079" y="241930"/>
                  </a:lnTo>
                  <a:lnTo>
                    <a:pt x="728503" y="241730"/>
                  </a:lnTo>
                  <a:lnTo>
                    <a:pt x="727596" y="241695"/>
                  </a:lnTo>
                  <a:lnTo>
                    <a:pt x="727131" y="241938"/>
                  </a:lnTo>
                  <a:lnTo>
                    <a:pt x="726716" y="242454"/>
                  </a:lnTo>
                  <a:lnTo>
                    <a:pt x="725907" y="243985"/>
                  </a:lnTo>
                  <a:lnTo>
                    <a:pt x="725613" y="244322"/>
                  </a:lnTo>
                  <a:lnTo>
                    <a:pt x="724517" y="245022"/>
                  </a:lnTo>
                  <a:lnTo>
                    <a:pt x="723998" y="245582"/>
                  </a:lnTo>
                  <a:lnTo>
                    <a:pt x="723774" y="246249"/>
                  </a:lnTo>
                  <a:lnTo>
                    <a:pt x="722113" y="247530"/>
                  </a:lnTo>
                  <a:lnTo>
                    <a:pt x="721404" y="248648"/>
                  </a:lnTo>
                  <a:lnTo>
                    <a:pt x="721346" y="248848"/>
                  </a:lnTo>
                  <a:lnTo>
                    <a:pt x="720820" y="249233"/>
                  </a:lnTo>
                  <a:lnTo>
                    <a:pt x="720527" y="249111"/>
                  </a:lnTo>
                  <a:lnTo>
                    <a:pt x="720660" y="251883"/>
                  </a:lnTo>
                  <a:lnTo>
                    <a:pt x="720801" y="255443"/>
                  </a:lnTo>
                  <a:lnTo>
                    <a:pt x="720773" y="257659"/>
                  </a:lnTo>
                  <a:lnTo>
                    <a:pt x="720883" y="264402"/>
                  </a:lnTo>
                  <a:lnTo>
                    <a:pt x="721016" y="268657"/>
                  </a:lnTo>
                  <a:lnTo>
                    <a:pt x="721123" y="270692"/>
                  </a:lnTo>
                  <a:lnTo>
                    <a:pt x="721527" y="283994"/>
                  </a:lnTo>
                  <a:lnTo>
                    <a:pt x="712772" y="285264"/>
                  </a:lnTo>
                  <a:lnTo>
                    <a:pt x="698975" y="287167"/>
                  </a:lnTo>
                  <a:lnTo>
                    <a:pt x="685574" y="288946"/>
                  </a:lnTo>
                  <a:lnTo>
                    <a:pt x="685167" y="289053"/>
                  </a:lnTo>
                  <a:lnTo>
                    <a:pt x="672862" y="290708"/>
                  </a:lnTo>
                  <a:lnTo>
                    <a:pt x="672430" y="290756"/>
                  </a:lnTo>
                  <a:lnTo>
                    <a:pt x="667053" y="291519"/>
                  </a:lnTo>
                  <a:lnTo>
                    <a:pt x="663055" y="292087"/>
                  </a:lnTo>
                  <a:lnTo>
                    <a:pt x="662868" y="292105"/>
                  </a:lnTo>
                  <a:lnTo>
                    <a:pt x="662080" y="292190"/>
                  </a:lnTo>
                  <a:lnTo>
                    <a:pt x="661693" y="292218"/>
                  </a:lnTo>
                  <a:lnTo>
                    <a:pt x="661273" y="292305"/>
                  </a:lnTo>
                  <a:lnTo>
                    <a:pt x="660332" y="292386"/>
                  </a:lnTo>
                  <a:lnTo>
                    <a:pt x="657187" y="292842"/>
                  </a:lnTo>
                  <a:lnTo>
                    <a:pt x="656792" y="292888"/>
                  </a:lnTo>
                  <a:lnTo>
                    <a:pt x="647424" y="294109"/>
                  </a:lnTo>
                  <a:lnTo>
                    <a:pt x="646811" y="294198"/>
                  </a:lnTo>
                  <a:lnTo>
                    <a:pt x="645466" y="294380"/>
                  </a:lnTo>
                  <a:lnTo>
                    <a:pt x="642905" y="294741"/>
                  </a:lnTo>
                  <a:lnTo>
                    <a:pt x="642558" y="294789"/>
                  </a:lnTo>
                  <a:lnTo>
                    <a:pt x="634727" y="295928"/>
                  </a:lnTo>
                  <a:lnTo>
                    <a:pt x="618481" y="298156"/>
                  </a:lnTo>
                  <a:lnTo>
                    <a:pt x="617839" y="298250"/>
                  </a:lnTo>
                  <a:lnTo>
                    <a:pt x="614163" y="298771"/>
                  </a:lnTo>
                  <a:lnTo>
                    <a:pt x="614007" y="298791"/>
                  </a:lnTo>
                  <a:lnTo>
                    <a:pt x="613684" y="298847"/>
                  </a:lnTo>
                  <a:lnTo>
                    <a:pt x="613530" y="298882"/>
                  </a:lnTo>
                  <a:lnTo>
                    <a:pt x="612509" y="299013"/>
                  </a:lnTo>
                  <a:lnTo>
                    <a:pt x="611884" y="299093"/>
                  </a:lnTo>
                  <a:lnTo>
                    <a:pt x="609558" y="299436"/>
                  </a:lnTo>
                  <a:lnTo>
                    <a:pt x="608347" y="299605"/>
                  </a:lnTo>
                  <a:lnTo>
                    <a:pt x="607051" y="299786"/>
                  </a:lnTo>
                  <a:lnTo>
                    <a:pt x="606846" y="299812"/>
                  </a:lnTo>
                  <a:lnTo>
                    <a:pt x="604816" y="300119"/>
                  </a:lnTo>
                  <a:lnTo>
                    <a:pt x="603980" y="300252"/>
                  </a:lnTo>
                  <a:lnTo>
                    <a:pt x="603503" y="300313"/>
                  </a:lnTo>
                  <a:lnTo>
                    <a:pt x="603168" y="300370"/>
                  </a:lnTo>
                  <a:lnTo>
                    <a:pt x="596498" y="301366"/>
                  </a:lnTo>
                  <a:lnTo>
                    <a:pt x="593976" y="301742"/>
                  </a:lnTo>
                  <a:lnTo>
                    <a:pt x="584151" y="302983"/>
                  </a:lnTo>
                  <a:lnTo>
                    <a:pt x="583261" y="303082"/>
                  </a:lnTo>
                  <a:lnTo>
                    <a:pt x="567477" y="304813"/>
                  </a:lnTo>
                  <a:lnTo>
                    <a:pt x="541055" y="307544"/>
                  </a:lnTo>
                  <a:lnTo>
                    <a:pt x="540536" y="307603"/>
                  </a:lnTo>
                  <a:lnTo>
                    <a:pt x="536298" y="308085"/>
                  </a:lnTo>
                  <a:lnTo>
                    <a:pt x="482441" y="314054"/>
                  </a:lnTo>
                  <a:lnTo>
                    <a:pt x="481539" y="314151"/>
                  </a:lnTo>
                  <a:lnTo>
                    <a:pt x="472091" y="315162"/>
                  </a:lnTo>
                  <a:lnTo>
                    <a:pt x="467681" y="315751"/>
                  </a:lnTo>
                  <a:lnTo>
                    <a:pt x="463611" y="316273"/>
                  </a:lnTo>
                  <a:lnTo>
                    <a:pt x="456308" y="317104"/>
                  </a:lnTo>
                  <a:lnTo>
                    <a:pt x="453007" y="317433"/>
                  </a:lnTo>
                  <a:lnTo>
                    <a:pt x="451159" y="317635"/>
                  </a:lnTo>
                  <a:lnTo>
                    <a:pt x="449020" y="317848"/>
                  </a:lnTo>
                  <a:lnTo>
                    <a:pt x="447686" y="317992"/>
                  </a:lnTo>
                  <a:lnTo>
                    <a:pt x="442722" y="318474"/>
                  </a:lnTo>
                  <a:lnTo>
                    <a:pt x="440506" y="318714"/>
                  </a:lnTo>
                  <a:lnTo>
                    <a:pt x="439149" y="318834"/>
                  </a:lnTo>
                  <a:lnTo>
                    <a:pt x="438727" y="318881"/>
                  </a:lnTo>
                  <a:lnTo>
                    <a:pt x="438334" y="318915"/>
                  </a:lnTo>
                  <a:lnTo>
                    <a:pt x="425571" y="320348"/>
                  </a:lnTo>
                  <a:lnTo>
                    <a:pt x="421118" y="320861"/>
                  </a:lnTo>
                  <a:lnTo>
                    <a:pt x="419226" y="321068"/>
                  </a:lnTo>
                  <a:lnTo>
                    <a:pt x="418009" y="321187"/>
                  </a:lnTo>
                  <a:lnTo>
                    <a:pt x="417607" y="321222"/>
                  </a:lnTo>
                  <a:lnTo>
                    <a:pt x="416119" y="321379"/>
                  </a:lnTo>
                  <a:lnTo>
                    <a:pt x="403440" y="322395"/>
                  </a:lnTo>
                  <a:lnTo>
                    <a:pt x="403062" y="322415"/>
                  </a:lnTo>
                  <a:lnTo>
                    <a:pt x="402775" y="322436"/>
                  </a:lnTo>
                  <a:lnTo>
                    <a:pt x="402560" y="322474"/>
                  </a:lnTo>
                  <a:lnTo>
                    <a:pt x="399468" y="322717"/>
                  </a:lnTo>
                  <a:lnTo>
                    <a:pt x="398123" y="322856"/>
                  </a:lnTo>
                  <a:lnTo>
                    <a:pt x="374025" y="324846"/>
                  </a:lnTo>
                  <a:lnTo>
                    <a:pt x="373310" y="324903"/>
                  </a:lnTo>
                  <a:lnTo>
                    <a:pt x="372419" y="324970"/>
                  </a:lnTo>
                  <a:lnTo>
                    <a:pt x="371635" y="325029"/>
                  </a:lnTo>
                  <a:lnTo>
                    <a:pt x="366867" y="325394"/>
                  </a:lnTo>
                  <a:lnTo>
                    <a:pt x="363345" y="325684"/>
                  </a:lnTo>
                  <a:lnTo>
                    <a:pt x="357303" y="326201"/>
                  </a:lnTo>
                  <a:lnTo>
                    <a:pt x="356092" y="326302"/>
                  </a:lnTo>
                  <a:lnTo>
                    <a:pt x="353463" y="326530"/>
                  </a:lnTo>
                  <a:lnTo>
                    <a:pt x="352225" y="326619"/>
                  </a:lnTo>
                  <a:lnTo>
                    <a:pt x="349078" y="326899"/>
                  </a:lnTo>
                  <a:lnTo>
                    <a:pt x="348578" y="326949"/>
                  </a:lnTo>
                  <a:lnTo>
                    <a:pt x="347725" y="327019"/>
                  </a:lnTo>
                  <a:lnTo>
                    <a:pt x="326318" y="329065"/>
                  </a:lnTo>
                  <a:lnTo>
                    <a:pt x="324046" y="329280"/>
                  </a:lnTo>
                  <a:lnTo>
                    <a:pt x="319337" y="329781"/>
                  </a:lnTo>
                  <a:lnTo>
                    <a:pt x="318459" y="329866"/>
                  </a:lnTo>
                  <a:lnTo>
                    <a:pt x="315390" y="330125"/>
                  </a:lnTo>
                  <a:lnTo>
                    <a:pt x="314941" y="330150"/>
                  </a:lnTo>
                  <a:lnTo>
                    <a:pt x="314728" y="330177"/>
                  </a:lnTo>
                  <a:lnTo>
                    <a:pt x="313862" y="330242"/>
                  </a:lnTo>
                  <a:lnTo>
                    <a:pt x="307899" y="330740"/>
                  </a:lnTo>
                  <a:lnTo>
                    <a:pt x="306848" y="330833"/>
                  </a:lnTo>
                  <a:lnTo>
                    <a:pt x="306125" y="330880"/>
                  </a:lnTo>
                  <a:lnTo>
                    <a:pt x="296677" y="331700"/>
                  </a:lnTo>
                  <a:lnTo>
                    <a:pt x="296481" y="331737"/>
                  </a:lnTo>
                  <a:lnTo>
                    <a:pt x="294179" y="331956"/>
                  </a:lnTo>
                  <a:lnTo>
                    <a:pt x="293536" y="332034"/>
                  </a:lnTo>
                  <a:lnTo>
                    <a:pt x="280639" y="333218"/>
                  </a:lnTo>
                  <a:lnTo>
                    <a:pt x="278816" y="333384"/>
                  </a:lnTo>
                  <a:lnTo>
                    <a:pt x="254322" y="335392"/>
                  </a:lnTo>
                  <a:lnTo>
                    <a:pt x="254474" y="335760"/>
                  </a:lnTo>
                  <a:lnTo>
                    <a:pt x="254719" y="336861"/>
                  </a:lnTo>
                  <a:lnTo>
                    <a:pt x="254839" y="337164"/>
                  </a:lnTo>
                  <a:lnTo>
                    <a:pt x="248357" y="337779"/>
                  </a:lnTo>
                  <a:lnTo>
                    <a:pt x="247841" y="337840"/>
                  </a:lnTo>
                  <a:lnTo>
                    <a:pt x="235125" y="338992"/>
                  </a:lnTo>
                  <a:lnTo>
                    <a:pt x="233077" y="339176"/>
                  </a:lnTo>
                  <a:lnTo>
                    <a:pt x="222291" y="340092"/>
                  </a:lnTo>
                  <a:lnTo>
                    <a:pt x="184087" y="343580"/>
                  </a:lnTo>
                  <a:lnTo>
                    <a:pt x="179692" y="343973"/>
                  </a:lnTo>
                  <a:lnTo>
                    <a:pt x="176315" y="344274"/>
                  </a:lnTo>
                  <a:lnTo>
                    <a:pt x="171968" y="344530"/>
                  </a:lnTo>
                  <a:lnTo>
                    <a:pt x="167363" y="345072"/>
                  </a:lnTo>
                  <a:lnTo>
                    <a:pt x="156272" y="345992"/>
                  </a:lnTo>
                  <a:lnTo>
                    <a:pt x="155136" y="346086"/>
                  </a:lnTo>
                  <a:lnTo>
                    <a:pt x="141552" y="347308"/>
                  </a:lnTo>
                  <a:lnTo>
                    <a:pt x="139422" y="347539"/>
                  </a:lnTo>
                  <a:lnTo>
                    <a:pt x="134410" y="347867"/>
                  </a:lnTo>
                  <a:lnTo>
                    <a:pt x="132096" y="348020"/>
                  </a:lnTo>
                  <a:lnTo>
                    <a:pt x="115774" y="349424"/>
                  </a:lnTo>
                  <a:lnTo>
                    <a:pt x="105845" y="350266"/>
                  </a:lnTo>
                  <a:lnTo>
                    <a:pt x="99570" y="350726"/>
                  </a:lnTo>
                  <a:lnTo>
                    <a:pt x="98740" y="350735"/>
                  </a:lnTo>
                  <a:lnTo>
                    <a:pt x="96632" y="350841"/>
                  </a:lnTo>
                  <a:lnTo>
                    <a:pt x="80549" y="352003"/>
                  </a:lnTo>
                  <a:lnTo>
                    <a:pt x="70883" y="352749"/>
                  </a:lnTo>
                  <a:lnTo>
                    <a:pt x="68775" y="352911"/>
                  </a:lnTo>
                  <a:lnTo>
                    <a:pt x="66625" y="353116"/>
                  </a:lnTo>
                  <a:lnTo>
                    <a:pt x="62335" y="353525"/>
                  </a:lnTo>
                  <a:lnTo>
                    <a:pt x="55898" y="354018"/>
                  </a:lnTo>
                  <a:lnTo>
                    <a:pt x="51684" y="354319"/>
                  </a:lnTo>
                  <a:lnTo>
                    <a:pt x="50471" y="354394"/>
                  </a:lnTo>
                  <a:lnTo>
                    <a:pt x="210" y="357768"/>
                  </a:lnTo>
                  <a:lnTo>
                    <a:pt x="3" y="35652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709845" y="5412161"/>
              <a:ext cx="1659950" cy="1575556"/>
            </a:xfrm>
            <a:custGeom>
              <a:avLst/>
              <a:pathLst>
                <a:path w="1659950" h="1575556">
                  <a:moveTo>
                    <a:pt x="74" y="623644"/>
                  </a:moveTo>
                  <a:lnTo>
                    <a:pt x="761" y="622861"/>
                  </a:lnTo>
                  <a:lnTo>
                    <a:pt x="1752" y="622223"/>
                  </a:lnTo>
                  <a:lnTo>
                    <a:pt x="2763" y="621990"/>
                  </a:lnTo>
                  <a:lnTo>
                    <a:pt x="3109" y="621768"/>
                  </a:lnTo>
                  <a:lnTo>
                    <a:pt x="2624" y="620307"/>
                  </a:lnTo>
                  <a:lnTo>
                    <a:pt x="2540" y="619864"/>
                  </a:lnTo>
                  <a:lnTo>
                    <a:pt x="3156" y="619430"/>
                  </a:lnTo>
                  <a:lnTo>
                    <a:pt x="3591" y="618779"/>
                  </a:lnTo>
                  <a:lnTo>
                    <a:pt x="3674" y="618532"/>
                  </a:lnTo>
                  <a:lnTo>
                    <a:pt x="3716" y="617917"/>
                  </a:lnTo>
                  <a:lnTo>
                    <a:pt x="3638" y="617227"/>
                  </a:lnTo>
                  <a:lnTo>
                    <a:pt x="3873" y="616176"/>
                  </a:lnTo>
                  <a:lnTo>
                    <a:pt x="3613" y="615904"/>
                  </a:lnTo>
                  <a:lnTo>
                    <a:pt x="3614" y="615473"/>
                  </a:lnTo>
                  <a:lnTo>
                    <a:pt x="3832" y="614976"/>
                  </a:lnTo>
                  <a:lnTo>
                    <a:pt x="3730" y="613553"/>
                  </a:lnTo>
                  <a:lnTo>
                    <a:pt x="3283" y="613416"/>
                  </a:lnTo>
                  <a:lnTo>
                    <a:pt x="2370" y="612490"/>
                  </a:lnTo>
                  <a:lnTo>
                    <a:pt x="2264" y="611960"/>
                  </a:lnTo>
                  <a:lnTo>
                    <a:pt x="2739" y="611233"/>
                  </a:lnTo>
                  <a:lnTo>
                    <a:pt x="3477" y="610724"/>
                  </a:lnTo>
                  <a:lnTo>
                    <a:pt x="4452" y="610670"/>
                  </a:lnTo>
                  <a:lnTo>
                    <a:pt x="5034" y="610194"/>
                  </a:lnTo>
                  <a:lnTo>
                    <a:pt x="5256" y="609378"/>
                  </a:lnTo>
                  <a:lnTo>
                    <a:pt x="7747" y="609645"/>
                  </a:lnTo>
                  <a:lnTo>
                    <a:pt x="8162" y="609692"/>
                  </a:lnTo>
                  <a:lnTo>
                    <a:pt x="9083" y="609809"/>
                  </a:lnTo>
                  <a:lnTo>
                    <a:pt x="11943" y="610159"/>
                  </a:lnTo>
                  <a:lnTo>
                    <a:pt x="31258" y="612405"/>
                  </a:lnTo>
                  <a:lnTo>
                    <a:pt x="33363" y="612635"/>
                  </a:lnTo>
                  <a:lnTo>
                    <a:pt x="35543" y="612941"/>
                  </a:lnTo>
                  <a:lnTo>
                    <a:pt x="43513" y="613841"/>
                  </a:lnTo>
                  <a:lnTo>
                    <a:pt x="56978" y="615394"/>
                  </a:lnTo>
                  <a:lnTo>
                    <a:pt x="57632" y="615468"/>
                  </a:lnTo>
                  <a:lnTo>
                    <a:pt x="60001" y="615707"/>
                  </a:lnTo>
                  <a:lnTo>
                    <a:pt x="67067" y="616462"/>
                  </a:lnTo>
                  <a:lnTo>
                    <a:pt x="83052" y="618342"/>
                  </a:lnTo>
                  <a:lnTo>
                    <a:pt x="95262" y="619772"/>
                  </a:lnTo>
                  <a:lnTo>
                    <a:pt x="97071" y="619997"/>
                  </a:lnTo>
                  <a:lnTo>
                    <a:pt x="101102" y="620399"/>
                  </a:lnTo>
                  <a:lnTo>
                    <a:pt x="114084" y="621883"/>
                  </a:lnTo>
                  <a:lnTo>
                    <a:pt x="116478" y="622245"/>
                  </a:lnTo>
                  <a:lnTo>
                    <a:pt x="154447" y="626564"/>
                  </a:lnTo>
                  <a:lnTo>
                    <a:pt x="154640" y="626580"/>
                  </a:lnTo>
                  <a:lnTo>
                    <a:pt x="159238" y="627081"/>
                  </a:lnTo>
                  <a:lnTo>
                    <a:pt x="188906" y="630255"/>
                  </a:lnTo>
                  <a:lnTo>
                    <a:pt x="189368" y="630303"/>
                  </a:lnTo>
                  <a:lnTo>
                    <a:pt x="189628" y="630332"/>
                  </a:lnTo>
                  <a:lnTo>
                    <a:pt x="191552" y="630529"/>
                  </a:lnTo>
                  <a:lnTo>
                    <a:pt x="191745" y="630548"/>
                  </a:lnTo>
                  <a:lnTo>
                    <a:pt x="193418" y="630729"/>
                  </a:lnTo>
                  <a:lnTo>
                    <a:pt x="198369" y="631239"/>
                  </a:lnTo>
                  <a:lnTo>
                    <a:pt x="198566" y="631253"/>
                  </a:lnTo>
                  <a:lnTo>
                    <a:pt x="218498" y="633322"/>
                  </a:lnTo>
                  <a:lnTo>
                    <a:pt x="227354" y="634226"/>
                  </a:lnTo>
                  <a:lnTo>
                    <a:pt x="252998" y="636802"/>
                  </a:lnTo>
                  <a:lnTo>
                    <a:pt x="253325" y="636841"/>
                  </a:lnTo>
                  <a:lnTo>
                    <a:pt x="267033" y="638230"/>
                  </a:lnTo>
                  <a:lnTo>
                    <a:pt x="330765" y="644282"/>
                  </a:lnTo>
                  <a:lnTo>
                    <a:pt x="336339" y="644775"/>
                  </a:lnTo>
                  <a:lnTo>
                    <a:pt x="349506" y="645905"/>
                  </a:lnTo>
                  <a:lnTo>
                    <a:pt x="365487" y="647383"/>
                  </a:lnTo>
                  <a:lnTo>
                    <a:pt x="368684" y="647664"/>
                  </a:lnTo>
                  <a:lnTo>
                    <a:pt x="418531" y="651920"/>
                  </a:lnTo>
                  <a:lnTo>
                    <a:pt x="424566" y="652416"/>
                  </a:lnTo>
                  <a:lnTo>
                    <a:pt x="425588" y="652514"/>
                  </a:lnTo>
                  <a:lnTo>
                    <a:pt x="425936" y="652521"/>
                  </a:lnTo>
                  <a:lnTo>
                    <a:pt x="432476" y="653055"/>
                  </a:lnTo>
                  <a:lnTo>
                    <a:pt x="448444" y="654365"/>
                  </a:lnTo>
                  <a:lnTo>
                    <a:pt x="448799" y="654392"/>
                  </a:lnTo>
                  <a:lnTo>
                    <a:pt x="451499" y="654602"/>
                  </a:lnTo>
                  <a:lnTo>
                    <a:pt x="452517" y="642071"/>
                  </a:lnTo>
                  <a:lnTo>
                    <a:pt x="452936" y="636858"/>
                  </a:lnTo>
                  <a:lnTo>
                    <a:pt x="453183" y="633676"/>
                  </a:lnTo>
                  <a:lnTo>
                    <a:pt x="457546" y="579011"/>
                  </a:lnTo>
                  <a:lnTo>
                    <a:pt x="458305" y="569471"/>
                  </a:lnTo>
                  <a:lnTo>
                    <a:pt x="458447" y="567671"/>
                  </a:lnTo>
                  <a:lnTo>
                    <a:pt x="458467" y="567458"/>
                  </a:lnTo>
                  <a:lnTo>
                    <a:pt x="458725" y="564170"/>
                  </a:lnTo>
                  <a:lnTo>
                    <a:pt x="459003" y="560998"/>
                  </a:lnTo>
                  <a:lnTo>
                    <a:pt x="459397" y="555741"/>
                  </a:lnTo>
                  <a:lnTo>
                    <a:pt x="459500" y="554565"/>
                  </a:lnTo>
                  <a:lnTo>
                    <a:pt x="459709" y="551964"/>
                  </a:lnTo>
                  <a:lnTo>
                    <a:pt x="459915" y="549362"/>
                  </a:lnTo>
                  <a:lnTo>
                    <a:pt x="460509" y="542011"/>
                  </a:lnTo>
                  <a:lnTo>
                    <a:pt x="460596" y="541099"/>
                  </a:lnTo>
                  <a:lnTo>
                    <a:pt x="460606" y="540955"/>
                  </a:lnTo>
                  <a:lnTo>
                    <a:pt x="461109" y="534725"/>
                  </a:lnTo>
                  <a:lnTo>
                    <a:pt x="461123" y="534589"/>
                  </a:lnTo>
                  <a:lnTo>
                    <a:pt x="461340" y="531556"/>
                  </a:lnTo>
                  <a:lnTo>
                    <a:pt x="461448" y="530347"/>
                  </a:lnTo>
                  <a:lnTo>
                    <a:pt x="461565" y="528801"/>
                  </a:lnTo>
                  <a:lnTo>
                    <a:pt x="461714" y="527205"/>
                  </a:lnTo>
                  <a:lnTo>
                    <a:pt x="461971" y="524209"/>
                  </a:lnTo>
                  <a:lnTo>
                    <a:pt x="462650" y="515633"/>
                  </a:lnTo>
                  <a:lnTo>
                    <a:pt x="462709" y="514867"/>
                  </a:lnTo>
                  <a:lnTo>
                    <a:pt x="463131" y="509712"/>
                  </a:lnTo>
                  <a:lnTo>
                    <a:pt x="463273" y="508205"/>
                  </a:lnTo>
                  <a:lnTo>
                    <a:pt x="463664" y="504087"/>
                  </a:lnTo>
                  <a:lnTo>
                    <a:pt x="463712" y="503600"/>
                  </a:lnTo>
                  <a:lnTo>
                    <a:pt x="466252" y="477913"/>
                  </a:lnTo>
                  <a:lnTo>
                    <a:pt x="466732" y="472538"/>
                  </a:lnTo>
                  <a:lnTo>
                    <a:pt x="466839" y="471946"/>
                  </a:lnTo>
                  <a:lnTo>
                    <a:pt x="467651" y="463992"/>
                  </a:lnTo>
                  <a:lnTo>
                    <a:pt x="467863" y="461926"/>
                  </a:lnTo>
                  <a:lnTo>
                    <a:pt x="468654" y="453369"/>
                  </a:lnTo>
                  <a:lnTo>
                    <a:pt x="471279" y="426940"/>
                  </a:lnTo>
                  <a:lnTo>
                    <a:pt x="472083" y="418390"/>
                  </a:lnTo>
                  <a:lnTo>
                    <a:pt x="472266" y="416581"/>
                  </a:lnTo>
                  <a:lnTo>
                    <a:pt x="472344" y="415339"/>
                  </a:lnTo>
                  <a:lnTo>
                    <a:pt x="472489" y="414224"/>
                  </a:lnTo>
                  <a:lnTo>
                    <a:pt x="472723" y="412162"/>
                  </a:lnTo>
                  <a:lnTo>
                    <a:pt x="473116" y="407868"/>
                  </a:lnTo>
                  <a:lnTo>
                    <a:pt x="473600" y="402669"/>
                  </a:lnTo>
                  <a:lnTo>
                    <a:pt x="473762" y="401438"/>
                  </a:lnTo>
                  <a:lnTo>
                    <a:pt x="474892" y="390055"/>
                  </a:lnTo>
                  <a:lnTo>
                    <a:pt x="475245" y="386333"/>
                  </a:lnTo>
                  <a:lnTo>
                    <a:pt x="475998" y="378894"/>
                  </a:lnTo>
                  <a:lnTo>
                    <a:pt x="476046" y="378200"/>
                  </a:lnTo>
                  <a:lnTo>
                    <a:pt x="476604" y="372490"/>
                  </a:lnTo>
                  <a:lnTo>
                    <a:pt x="477058" y="368279"/>
                  </a:lnTo>
                  <a:lnTo>
                    <a:pt x="477437" y="364063"/>
                  </a:lnTo>
                  <a:lnTo>
                    <a:pt x="477615" y="361972"/>
                  </a:lnTo>
                  <a:lnTo>
                    <a:pt x="477784" y="359833"/>
                  </a:lnTo>
                  <a:lnTo>
                    <a:pt x="477814" y="359165"/>
                  </a:lnTo>
                  <a:lnTo>
                    <a:pt x="477876" y="358434"/>
                  </a:lnTo>
                  <a:lnTo>
                    <a:pt x="477885" y="358255"/>
                  </a:lnTo>
                  <a:lnTo>
                    <a:pt x="477963" y="357318"/>
                  </a:lnTo>
                  <a:lnTo>
                    <a:pt x="478122" y="355414"/>
                  </a:lnTo>
                  <a:lnTo>
                    <a:pt x="478333" y="353044"/>
                  </a:lnTo>
                  <a:lnTo>
                    <a:pt x="478427" y="351797"/>
                  </a:lnTo>
                  <a:lnTo>
                    <a:pt x="478716" y="348176"/>
                  </a:lnTo>
                  <a:lnTo>
                    <a:pt x="480390" y="327209"/>
                  </a:lnTo>
                  <a:lnTo>
                    <a:pt x="480761" y="322472"/>
                  </a:lnTo>
                  <a:lnTo>
                    <a:pt x="480888" y="320548"/>
                  </a:lnTo>
                  <a:lnTo>
                    <a:pt x="481001" y="319075"/>
                  </a:lnTo>
                  <a:lnTo>
                    <a:pt x="481787" y="309337"/>
                  </a:lnTo>
                  <a:lnTo>
                    <a:pt x="481804" y="309154"/>
                  </a:lnTo>
                  <a:lnTo>
                    <a:pt x="481863" y="308769"/>
                  </a:lnTo>
                  <a:lnTo>
                    <a:pt x="481889" y="308567"/>
                  </a:lnTo>
                  <a:lnTo>
                    <a:pt x="481932" y="308027"/>
                  </a:lnTo>
                  <a:lnTo>
                    <a:pt x="481953" y="307770"/>
                  </a:lnTo>
                  <a:lnTo>
                    <a:pt x="481994" y="307294"/>
                  </a:lnTo>
                  <a:lnTo>
                    <a:pt x="482031" y="306800"/>
                  </a:lnTo>
                  <a:lnTo>
                    <a:pt x="482076" y="306280"/>
                  </a:lnTo>
                  <a:lnTo>
                    <a:pt x="482137" y="305584"/>
                  </a:lnTo>
                  <a:lnTo>
                    <a:pt x="482718" y="298275"/>
                  </a:lnTo>
                  <a:lnTo>
                    <a:pt x="482765" y="297676"/>
                  </a:lnTo>
                  <a:lnTo>
                    <a:pt x="482799" y="297256"/>
                  </a:lnTo>
                  <a:lnTo>
                    <a:pt x="484697" y="274379"/>
                  </a:lnTo>
                  <a:lnTo>
                    <a:pt x="485060" y="269524"/>
                  </a:lnTo>
                  <a:lnTo>
                    <a:pt x="485327" y="266893"/>
                  </a:lnTo>
                  <a:lnTo>
                    <a:pt x="486224" y="255797"/>
                  </a:lnTo>
                  <a:lnTo>
                    <a:pt x="486749" y="249261"/>
                  </a:lnTo>
                  <a:lnTo>
                    <a:pt x="487425" y="240807"/>
                  </a:lnTo>
                  <a:lnTo>
                    <a:pt x="488033" y="233624"/>
                  </a:lnTo>
                  <a:lnTo>
                    <a:pt x="488667" y="225667"/>
                  </a:lnTo>
                  <a:lnTo>
                    <a:pt x="490477" y="202960"/>
                  </a:lnTo>
                  <a:lnTo>
                    <a:pt x="490580" y="200746"/>
                  </a:lnTo>
                  <a:lnTo>
                    <a:pt x="490792" y="199217"/>
                  </a:lnTo>
                  <a:lnTo>
                    <a:pt x="490867" y="198171"/>
                  </a:lnTo>
                  <a:lnTo>
                    <a:pt x="490876" y="197882"/>
                  </a:lnTo>
                  <a:lnTo>
                    <a:pt x="491064" y="195758"/>
                  </a:lnTo>
                  <a:lnTo>
                    <a:pt x="491310" y="192952"/>
                  </a:lnTo>
                  <a:lnTo>
                    <a:pt x="491366" y="192284"/>
                  </a:lnTo>
                  <a:lnTo>
                    <a:pt x="491687" y="188097"/>
                  </a:lnTo>
                  <a:lnTo>
                    <a:pt x="491997" y="183811"/>
                  </a:lnTo>
                  <a:lnTo>
                    <a:pt x="492149" y="182529"/>
                  </a:lnTo>
                  <a:lnTo>
                    <a:pt x="496603" y="128208"/>
                  </a:lnTo>
                  <a:lnTo>
                    <a:pt x="498006" y="111144"/>
                  </a:lnTo>
                  <a:lnTo>
                    <a:pt x="498631" y="103534"/>
                  </a:lnTo>
                  <a:lnTo>
                    <a:pt x="498596" y="102817"/>
                  </a:lnTo>
                  <a:lnTo>
                    <a:pt x="498826" y="100246"/>
                  </a:lnTo>
                  <a:lnTo>
                    <a:pt x="498900" y="98614"/>
                  </a:lnTo>
                  <a:lnTo>
                    <a:pt x="499152" y="96801"/>
                  </a:lnTo>
                  <a:lnTo>
                    <a:pt x="501755" y="65045"/>
                  </a:lnTo>
                  <a:lnTo>
                    <a:pt x="504727" y="26618"/>
                  </a:lnTo>
                  <a:lnTo>
                    <a:pt x="506840" y="0"/>
                  </a:lnTo>
                  <a:lnTo>
                    <a:pt x="511506" y="379"/>
                  </a:lnTo>
                  <a:lnTo>
                    <a:pt x="600400" y="7078"/>
                  </a:lnTo>
                  <a:lnTo>
                    <a:pt x="601050" y="7075"/>
                  </a:lnTo>
                  <a:lnTo>
                    <a:pt x="610805" y="7817"/>
                  </a:lnTo>
                  <a:lnTo>
                    <a:pt x="615183" y="8122"/>
                  </a:lnTo>
                  <a:lnTo>
                    <a:pt x="615586" y="8097"/>
                  </a:lnTo>
                  <a:lnTo>
                    <a:pt x="626198" y="8839"/>
                  </a:lnTo>
                  <a:lnTo>
                    <a:pt x="638272" y="9669"/>
                  </a:lnTo>
                  <a:lnTo>
                    <a:pt x="650535" y="10631"/>
                  </a:lnTo>
                  <a:lnTo>
                    <a:pt x="655077" y="10908"/>
                  </a:lnTo>
                  <a:lnTo>
                    <a:pt x="655639" y="10941"/>
                  </a:lnTo>
                  <a:lnTo>
                    <a:pt x="655802" y="10950"/>
                  </a:lnTo>
                  <a:lnTo>
                    <a:pt x="655965" y="10959"/>
                  </a:lnTo>
                  <a:lnTo>
                    <a:pt x="656104" y="10967"/>
                  </a:lnTo>
                  <a:lnTo>
                    <a:pt x="664399" y="11508"/>
                  </a:lnTo>
                  <a:lnTo>
                    <a:pt x="665655" y="11620"/>
                  </a:lnTo>
                  <a:lnTo>
                    <a:pt x="670976" y="11952"/>
                  </a:lnTo>
                  <a:lnTo>
                    <a:pt x="671419" y="11981"/>
                  </a:lnTo>
                  <a:lnTo>
                    <a:pt x="674501" y="12184"/>
                  </a:lnTo>
                  <a:lnTo>
                    <a:pt x="738252" y="16077"/>
                  </a:lnTo>
                  <a:lnTo>
                    <a:pt x="742130" y="16251"/>
                  </a:lnTo>
                  <a:lnTo>
                    <a:pt x="742968" y="16302"/>
                  </a:lnTo>
                  <a:lnTo>
                    <a:pt x="751046" y="16750"/>
                  </a:lnTo>
                  <a:lnTo>
                    <a:pt x="753761" y="16901"/>
                  </a:lnTo>
                  <a:lnTo>
                    <a:pt x="755903" y="17019"/>
                  </a:lnTo>
                  <a:lnTo>
                    <a:pt x="757980" y="17132"/>
                  </a:lnTo>
                  <a:lnTo>
                    <a:pt x="762056" y="17347"/>
                  </a:lnTo>
                  <a:lnTo>
                    <a:pt x="764947" y="17505"/>
                  </a:lnTo>
                  <a:lnTo>
                    <a:pt x="765991" y="17560"/>
                  </a:lnTo>
                  <a:lnTo>
                    <a:pt x="769142" y="17743"/>
                  </a:lnTo>
                  <a:lnTo>
                    <a:pt x="771278" y="17857"/>
                  </a:lnTo>
                  <a:lnTo>
                    <a:pt x="771667" y="17880"/>
                  </a:lnTo>
                  <a:lnTo>
                    <a:pt x="776529" y="18147"/>
                  </a:lnTo>
                  <a:lnTo>
                    <a:pt x="780962" y="18386"/>
                  </a:lnTo>
                  <a:lnTo>
                    <a:pt x="782825" y="18490"/>
                  </a:lnTo>
                  <a:lnTo>
                    <a:pt x="788846" y="18810"/>
                  </a:lnTo>
                  <a:lnTo>
                    <a:pt x="789961" y="18873"/>
                  </a:lnTo>
                  <a:lnTo>
                    <a:pt x="796566" y="19221"/>
                  </a:lnTo>
                  <a:lnTo>
                    <a:pt x="797652" y="19274"/>
                  </a:lnTo>
                  <a:lnTo>
                    <a:pt x="798276" y="19307"/>
                  </a:lnTo>
                  <a:lnTo>
                    <a:pt x="802060" y="19515"/>
                  </a:lnTo>
                  <a:lnTo>
                    <a:pt x="803934" y="19608"/>
                  </a:lnTo>
                  <a:lnTo>
                    <a:pt x="804891" y="19666"/>
                  </a:lnTo>
                  <a:lnTo>
                    <a:pt x="814503" y="20124"/>
                  </a:lnTo>
                  <a:lnTo>
                    <a:pt x="815344" y="20166"/>
                  </a:lnTo>
                  <a:lnTo>
                    <a:pt x="816843" y="20236"/>
                  </a:lnTo>
                  <a:lnTo>
                    <a:pt x="817760" y="20284"/>
                  </a:lnTo>
                  <a:lnTo>
                    <a:pt x="821899" y="20491"/>
                  </a:lnTo>
                  <a:lnTo>
                    <a:pt x="825067" y="20642"/>
                  </a:lnTo>
                  <a:lnTo>
                    <a:pt x="827127" y="20747"/>
                  </a:lnTo>
                  <a:lnTo>
                    <a:pt x="828348" y="20771"/>
                  </a:lnTo>
                  <a:lnTo>
                    <a:pt x="829947" y="20853"/>
                  </a:lnTo>
                  <a:lnTo>
                    <a:pt x="845273" y="21582"/>
                  </a:lnTo>
                  <a:lnTo>
                    <a:pt x="856073" y="22080"/>
                  </a:lnTo>
                  <a:lnTo>
                    <a:pt x="866289" y="22531"/>
                  </a:lnTo>
                  <a:lnTo>
                    <a:pt x="866686" y="22549"/>
                  </a:lnTo>
                  <a:lnTo>
                    <a:pt x="863790" y="87555"/>
                  </a:lnTo>
                  <a:lnTo>
                    <a:pt x="862650" y="113123"/>
                  </a:lnTo>
                  <a:lnTo>
                    <a:pt x="860943" y="151423"/>
                  </a:lnTo>
                  <a:lnTo>
                    <a:pt x="859661" y="180192"/>
                  </a:lnTo>
                  <a:lnTo>
                    <a:pt x="858100" y="215222"/>
                  </a:lnTo>
                  <a:lnTo>
                    <a:pt x="857109" y="237477"/>
                  </a:lnTo>
                  <a:lnTo>
                    <a:pt x="855260" y="278960"/>
                  </a:lnTo>
                  <a:lnTo>
                    <a:pt x="854050" y="306091"/>
                  </a:lnTo>
                  <a:lnTo>
                    <a:pt x="854400" y="306119"/>
                  </a:lnTo>
                  <a:lnTo>
                    <a:pt x="855819" y="306233"/>
                  </a:lnTo>
                  <a:lnTo>
                    <a:pt x="857174" y="306112"/>
                  </a:lnTo>
                  <a:lnTo>
                    <a:pt x="857570" y="306003"/>
                  </a:lnTo>
                  <a:lnTo>
                    <a:pt x="858318" y="305500"/>
                  </a:lnTo>
                  <a:lnTo>
                    <a:pt x="859170" y="304744"/>
                  </a:lnTo>
                  <a:lnTo>
                    <a:pt x="859344" y="304542"/>
                  </a:lnTo>
                  <a:lnTo>
                    <a:pt x="859352" y="304328"/>
                  </a:lnTo>
                  <a:lnTo>
                    <a:pt x="859469" y="303989"/>
                  </a:lnTo>
                  <a:lnTo>
                    <a:pt x="859741" y="303757"/>
                  </a:lnTo>
                  <a:lnTo>
                    <a:pt x="860825" y="303647"/>
                  </a:lnTo>
                  <a:lnTo>
                    <a:pt x="862803" y="304108"/>
                  </a:lnTo>
                  <a:lnTo>
                    <a:pt x="863535" y="304456"/>
                  </a:lnTo>
                  <a:lnTo>
                    <a:pt x="863679" y="305091"/>
                  </a:lnTo>
                  <a:lnTo>
                    <a:pt x="864386" y="305747"/>
                  </a:lnTo>
                  <a:lnTo>
                    <a:pt x="866370" y="307321"/>
                  </a:lnTo>
                  <a:lnTo>
                    <a:pt x="866726" y="307377"/>
                  </a:lnTo>
                  <a:lnTo>
                    <a:pt x="866991" y="307580"/>
                  </a:lnTo>
                  <a:lnTo>
                    <a:pt x="867763" y="308370"/>
                  </a:lnTo>
                  <a:lnTo>
                    <a:pt x="869240" y="310181"/>
                  </a:lnTo>
                  <a:lnTo>
                    <a:pt x="869369" y="310442"/>
                  </a:lnTo>
                  <a:lnTo>
                    <a:pt x="869458" y="310922"/>
                  </a:lnTo>
                  <a:lnTo>
                    <a:pt x="869844" y="311593"/>
                  </a:lnTo>
                  <a:lnTo>
                    <a:pt x="871679" y="314015"/>
                  </a:lnTo>
                  <a:lnTo>
                    <a:pt x="872673" y="314760"/>
                  </a:lnTo>
                  <a:lnTo>
                    <a:pt x="874064" y="315802"/>
                  </a:lnTo>
                  <a:lnTo>
                    <a:pt x="874972" y="316202"/>
                  </a:lnTo>
                  <a:lnTo>
                    <a:pt x="875781" y="317663"/>
                  </a:lnTo>
                  <a:lnTo>
                    <a:pt x="875696" y="318078"/>
                  </a:lnTo>
                  <a:lnTo>
                    <a:pt x="876181" y="319382"/>
                  </a:lnTo>
                  <a:lnTo>
                    <a:pt x="878559" y="322744"/>
                  </a:lnTo>
                  <a:lnTo>
                    <a:pt x="879805" y="324190"/>
                  </a:lnTo>
                  <a:lnTo>
                    <a:pt x="880687" y="324247"/>
                  </a:lnTo>
                  <a:lnTo>
                    <a:pt x="881883" y="325282"/>
                  </a:lnTo>
                  <a:lnTo>
                    <a:pt x="881971" y="325440"/>
                  </a:lnTo>
                  <a:lnTo>
                    <a:pt x="881957" y="325610"/>
                  </a:lnTo>
                  <a:lnTo>
                    <a:pt x="881599" y="326094"/>
                  </a:lnTo>
                  <a:lnTo>
                    <a:pt x="881641" y="326293"/>
                  </a:lnTo>
                  <a:lnTo>
                    <a:pt x="883169" y="327704"/>
                  </a:lnTo>
                  <a:lnTo>
                    <a:pt x="884757" y="328724"/>
                  </a:lnTo>
                  <a:lnTo>
                    <a:pt x="886024" y="329292"/>
                  </a:lnTo>
                  <a:lnTo>
                    <a:pt x="887225" y="330064"/>
                  </a:lnTo>
                  <a:lnTo>
                    <a:pt x="887673" y="330592"/>
                  </a:lnTo>
                  <a:lnTo>
                    <a:pt x="887823" y="330899"/>
                  </a:lnTo>
                  <a:lnTo>
                    <a:pt x="887909" y="331331"/>
                  </a:lnTo>
                  <a:lnTo>
                    <a:pt x="887816" y="331809"/>
                  </a:lnTo>
                  <a:lnTo>
                    <a:pt x="888057" y="332345"/>
                  </a:lnTo>
                  <a:lnTo>
                    <a:pt x="888620" y="332864"/>
                  </a:lnTo>
                  <a:lnTo>
                    <a:pt x="889977" y="333870"/>
                  </a:lnTo>
                  <a:lnTo>
                    <a:pt x="892189" y="334141"/>
                  </a:lnTo>
                  <a:lnTo>
                    <a:pt x="893020" y="334480"/>
                  </a:lnTo>
                  <a:lnTo>
                    <a:pt x="893656" y="335022"/>
                  </a:lnTo>
                  <a:lnTo>
                    <a:pt x="894054" y="335112"/>
                  </a:lnTo>
                  <a:lnTo>
                    <a:pt x="894467" y="335025"/>
                  </a:lnTo>
                  <a:lnTo>
                    <a:pt x="895110" y="334740"/>
                  </a:lnTo>
                  <a:lnTo>
                    <a:pt x="895683" y="334271"/>
                  </a:lnTo>
                  <a:lnTo>
                    <a:pt x="897950" y="334929"/>
                  </a:lnTo>
                  <a:lnTo>
                    <a:pt x="898755" y="335317"/>
                  </a:lnTo>
                  <a:lnTo>
                    <a:pt x="901712" y="335273"/>
                  </a:lnTo>
                  <a:lnTo>
                    <a:pt x="902178" y="334933"/>
                  </a:lnTo>
                  <a:lnTo>
                    <a:pt x="903294" y="333702"/>
                  </a:lnTo>
                  <a:lnTo>
                    <a:pt x="903575" y="333267"/>
                  </a:lnTo>
                  <a:lnTo>
                    <a:pt x="903700" y="332938"/>
                  </a:lnTo>
                  <a:lnTo>
                    <a:pt x="903645" y="331924"/>
                  </a:lnTo>
                  <a:lnTo>
                    <a:pt x="903801" y="330534"/>
                  </a:lnTo>
                  <a:lnTo>
                    <a:pt x="904393" y="329245"/>
                  </a:lnTo>
                  <a:lnTo>
                    <a:pt x="905097" y="329035"/>
                  </a:lnTo>
                  <a:lnTo>
                    <a:pt x="905667" y="329038"/>
                  </a:lnTo>
                  <a:lnTo>
                    <a:pt x="906575" y="329234"/>
                  </a:lnTo>
                  <a:lnTo>
                    <a:pt x="907318" y="329655"/>
                  </a:lnTo>
                  <a:lnTo>
                    <a:pt x="908130" y="329968"/>
                  </a:lnTo>
                  <a:lnTo>
                    <a:pt x="910497" y="330246"/>
                  </a:lnTo>
                  <a:lnTo>
                    <a:pt x="911250" y="330165"/>
                  </a:lnTo>
                  <a:lnTo>
                    <a:pt x="911998" y="329860"/>
                  </a:lnTo>
                  <a:lnTo>
                    <a:pt x="912404" y="329943"/>
                  </a:lnTo>
                  <a:lnTo>
                    <a:pt x="914136" y="330657"/>
                  </a:lnTo>
                  <a:lnTo>
                    <a:pt x="914465" y="330944"/>
                  </a:lnTo>
                  <a:lnTo>
                    <a:pt x="914813" y="331392"/>
                  </a:lnTo>
                  <a:lnTo>
                    <a:pt x="915233" y="332148"/>
                  </a:lnTo>
                  <a:lnTo>
                    <a:pt x="915615" y="332417"/>
                  </a:lnTo>
                  <a:lnTo>
                    <a:pt x="916786" y="332696"/>
                  </a:lnTo>
                  <a:lnTo>
                    <a:pt x="917082" y="332702"/>
                  </a:lnTo>
                  <a:lnTo>
                    <a:pt x="917590" y="332710"/>
                  </a:lnTo>
                  <a:lnTo>
                    <a:pt x="919780" y="333995"/>
                  </a:lnTo>
                  <a:lnTo>
                    <a:pt x="920665" y="335251"/>
                  </a:lnTo>
                  <a:lnTo>
                    <a:pt x="921153" y="336113"/>
                  </a:lnTo>
                  <a:lnTo>
                    <a:pt x="922341" y="336262"/>
                  </a:lnTo>
                  <a:lnTo>
                    <a:pt x="923670" y="335282"/>
                  </a:lnTo>
                  <a:lnTo>
                    <a:pt x="925042" y="336457"/>
                  </a:lnTo>
                  <a:lnTo>
                    <a:pt x="925246" y="336490"/>
                  </a:lnTo>
                  <a:lnTo>
                    <a:pt x="925764" y="336381"/>
                  </a:lnTo>
                  <a:lnTo>
                    <a:pt x="926183" y="336163"/>
                  </a:lnTo>
                  <a:lnTo>
                    <a:pt x="926485" y="335767"/>
                  </a:lnTo>
                  <a:lnTo>
                    <a:pt x="927340" y="331741"/>
                  </a:lnTo>
                  <a:lnTo>
                    <a:pt x="927097" y="330323"/>
                  </a:lnTo>
                  <a:lnTo>
                    <a:pt x="926795" y="330017"/>
                  </a:lnTo>
                  <a:lnTo>
                    <a:pt x="926752" y="329811"/>
                  </a:lnTo>
                  <a:lnTo>
                    <a:pt x="926768" y="329034"/>
                  </a:lnTo>
                  <a:lnTo>
                    <a:pt x="927117" y="326402"/>
                  </a:lnTo>
                  <a:lnTo>
                    <a:pt x="928899" y="324300"/>
                  </a:lnTo>
                  <a:lnTo>
                    <a:pt x="929598" y="324047"/>
                  </a:lnTo>
                  <a:lnTo>
                    <a:pt x="930299" y="324095"/>
                  </a:lnTo>
                  <a:lnTo>
                    <a:pt x="931603" y="324558"/>
                  </a:lnTo>
                  <a:lnTo>
                    <a:pt x="932084" y="325161"/>
                  </a:lnTo>
                  <a:lnTo>
                    <a:pt x="932052" y="325481"/>
                  </a:lnTo>
                  <a:lnTo>
                    <a:pt x="931799" y="325928"/>
                  </a:lnTo>
                  <a:lnTo>
                    <a:pt x="931750" y="326164"/>
                  </a:lnTo>
                  <a:lnTo>
                    <a:pt x="931782" y="326570"/>
                  </a:lnTo>
                  <a:lnTo>
                    <a:pt x="932524" y="327337"/>
                  </a:lnTo>
                  <a:lnTo>
                    <a:pt x="933598" y="328257"/>
                  </a:lnTo>
                  <a:lnTo>
                    <a:pt x="934470" y="328804"/>
                  </a:lnTo>
                  <a:lnTo>
                    <a:pt x="935097" y="329580"/>
                  </a:lnTo>
                  <a:lnTo>
                    <a:pt x="935597" y="330757"/>
                  </a:lnTo>
                  <a:lnTo>
                    <a:pt x="936131" y="331594"/>
                  </a:lnTo>
                  <a:lnTo>
                    <a:pt x="936279" y="331683"/>
                  </a:lnTo>
                  <a:lnTo>
                    <a:pt x="936522" y="331705"/>
                  </a:lnTo>
                  <a:lnTo>
                    <a:pt x="937520" y="331477"/>
                  </a:lnTo>
                  <a:lnTo>
                    <a:pt x="938662" y="330903"/>
                  </a:lnTo>
                  <a:lnTo>
                    <a:pt x="939211" y="330755"/>
                  </a:lnTo>
                  <a:lnTo>
                    <a:pt x="939784" y="330870"/>
                  </a:lnTo>
                  <a:lnTo>
                    <a:pt x="942877" y="332382"/>
                  </a:lnTo>
                  <a:lnTo>
                    <a:pt x="943216" y="332636"/>
                  </a:lnTo>
                  <a:lnTo>
                    <a:pt x="943437" y="334435"/>
                  </a:lnTo>
                  <a:lnTo>
                    <a:pt x="943158" y="334672"/>
                  </a:lnTo>
                  <a:lnTo>
                    <a:pt x="942746" y="334871"/>
                  </a:lnTo>
                  <a:lnTo>
                    <a:pt x="941589" y="334906"/>
                  </a:lnTo>
                  <a:lnTo>
                    <a:pt x="941415" y="335041"/>
                  </a:lnTo>
                  <a:lnTo>
                    <a:pt x="941457" y="335290"/>
                  </a:lnTo>
                  <a:lnTo>
                    <a:pt x="941885" y="335788"/>
                  </a:lnTo>
                  <a:lnTo>
                    <a:pt x="943374" y="337152"/>
                  </a:lnTo>
                  <a:lnTo>
                    <a:pt x="943858" y="337203"/>
                  </a:lnTo>
                  <a:lnTo>
                    <a:pt x="944277" y="336827"/>
                  </a:lnTo>
                  <a:lnTo>
                    <a:pt x="944579" y="336706"/>
                  </a:lnTo>
                  <a:lnTo>
                    <a:pt x="945298" y="337216"/>
                  </a:lnTo>
                  <a:lnTo>
                    <a:pt x="945943" y="338693"/>
                  </a:lnTo>
                  <a:lnTo>
                    <a:pt x="946259" y="340058"/>
                  </a:lnTo>
                  <a:lnTo>
                    <a:pt x="946330" y="341428"/>
                  </a:lnTo>
                  <a:lnTo>
                    <a:pt x="946403" y="341682"/>
                  </a:lnTo>
                  <a:lnTo>
                    <a:pt x="946712" y="341962"/>
                  </a:lnTo>
                  <a:lnTo>
                    <a:pt x="947177" y="342097"/>
                  </a:lnTo>
                  <a:lnTo>
                    <a:pt x="947689" y="342072"/>
                  </a:lnTo>
                  <a:lnTo>
                    <a:pt x="947965" y="341884"/>
                  </a:lnTo>
                  <a:lnTo>
                    <a:pt x="948264" y="341873"/>
                  </a:lnTo>
                  <a:lnTo>
                    <a:pt x="948771" y="342060"/>
                  </a:lnTo>
                  <a:lnTo>
                    <a:pt x="949045" y="342663"/>
                  </a:lnTo>
                  <a:lnTo>
                    <a:pt x="949108" y="344327"/>
                  </a:lnTo>
                  <a:lnTo>
                    <a:pt x="948822" y="345919"/>
                  </a:lnTo>
                  <a:lnTo>
                    <a:pt x="948576" y="346392"/>
                  </a:lnTo>
                  <a:lnTo>
                    <a:pt x="948704" y="349091"/>
                  </a:lnTo>
                  <a:lnTo>
                    <a:pt x="948907" y="349959"/>
                  </a:lnTo>
                  <a:lnTo>
                    <a:pt x="949158" y="350383"/>
                  </a:lnTo>
                  <a:lnTo>
                    <a:pt x="949625" y="350630"/>
                  </a:lnTo>
                  <a:lnTo>
                    <a:pt x="950044" y="350758"/>
                  </a:lnTo>
                  <a:lnTo>
                    <a:pt x="950607" y="350823"/>
                  </a:lnTo>
                  <a:lnTo>
                    <a:pt x="950690" y="352056"/>
                  </a:lnTo>
                  <a:lnTo>
                    <a:pt x="950343" y="353723"/>
                  </a:lnTo>
                  <a:lnTo>
                    <a:pt x="950230" y="356149"/>
                  </a:lnTo>
                  <a:lnTo>
                    <a:pt x="950404" y="356774"/>
                  </a:lnTo>
                  <a:lnTo>
                    <a:pt x="950904" y="357920"/>
                  </a:lnTo>
                  <a:lnTo>
                    <a:pt x="951012" y="358315"/>
                  </a:lnTo>
                  <a:lnTo>
                    <a:pt x="951012" y="358676"/>
                  </a:lnTo>
                  <a:lnTo>
                    <a:pt x="950737" y="359396"/>
                  </a:lnTo>
                  <a:lnTo>
                    <a:pt x="950646" y="359885"/>
                  </a:lnTo>
                  <a:lnTo>
                    <a:pt x="950706" y="360198"/>
                  </a:lnTo>
                  <a:lnTo>
                    <a:pt x="951011" y="360557"/>
                  </a:lnTo>
                  <a:lnTo>
                    <a:pt x="954715" y="361480"/>
                  </a:lnTo>
                  <a:lnTo>
                    <a:pt x="956584" y="360685"/>
                  </a:lnTo>
                  <a:lnTo>
                    <a:pt x="957312" y="360068"/>
                  </a:lnTo>
                  <a:lnTo>
                    <a:pt x="958245" y="360064"/>
                  </a:lnTo>
                  <a:lnTo>
                    <a:pt x="958612" y="360284"/>
                  </a:lnTo>
                  <a:lnTo>
                    <a:pt x="958713" y="360676"/>
                  </a:lnTo>
                  <a:lnTo>
                    <a:pt x="958594" y="360900"/>
                  </a:lnTo>
                  <a:lnTo>
                    <a:pt x="958272" y="361119"/>
                  </a:lnTo>
                  <a:lnTo>
                    <a:pt x="958079" y="361527"/>
                  </a:lnTo>
                  <a:lnTo>
                    <a:pt x="958028" y="361814"/>
                  </a:lnTo>
                  <a:lnTo>
                    <a:pt x="958269" y="362257"/>
                  </a:lnTo>
                  <a:lnTo>
                    <a:pt x="958657" y="362475"/>
                  </a:lnTo>
                  <a:lnTo>
                    <a:pt x="959552" y="362689"/>
                  </a:lnTo>
                  <a:lnTo>
                    <a:pt x="960839" y="362492"/>
                  </a:lnTo>
                  <a:lnTo>
                    <a:pt x="962896" y="361697"/>
                  </a:lnTo>
                  <a:lnTo>
                    <a:pt x="964456" y="361429"/>
                  </a:lnTo>
                  <a:lnTo>
                    <a:pt x="964889" y="361487"/>
                  </a:lnTo>
                  <a:lnTo>
                    <a:pt x="966040" y="361937"/>
                  </a:lnTo>
                  <a:lnTo>
                    <a:pt x="966771" y="362494"/>
                  </a:lnTo>
                  <a:lnTo>
                    <a:pt x="966907" y="362766"/>
                  </a:lnTo>
                  <a:lnTo>
                    <a:pt x="967027" y="363115"/>
                  </a:lnTo>
                  <a:lnTo>
                    <a:pt x="968153" y="363497"/>
                  </a:lnTo>
                  <a:lnTo>
                    <a:pt x="968804" y="363519"/>
                  </a:lnTo>
                  <a:lnTo>
                    <a:pt x="969124" y="363145"/>
                  </a:lnTo>
                  <a:lnTo>
                    <a:pt x="969383" y="362595"/>
                  </a:lnTo>
                  <a:lnTo>
                    <a:pt x="969580" y="362340"/>
                  </a:lnTo>
                  <a:lnTo>
                    <a:pt x="969728" y="362279"/>
                  </a:lnTo>
                  <a:lnTo>
                    <a:pt x="972549" y="362911"/>
                  </a:lnTo>
                  <a:lnTo>
                    <a:pt x="973458" y="362441"/>
                  </a:lnTo>
                  <a:lnTo>
                    <a:pt x="973820" y="362141"/>
                  </a:lnTo>
                  <a:lnTo>
                    <a:pt x="973784" y="361309"/>
                  </a:lnTo>
                  <a:lnTo>
                    <a:pt x="974126" y="360856"/>
                  </a:lnTo>
                  <a:lnTo>
                    <a:pt x="975358" y="360314"/>
                  </a:lnTo>
                  <a:lnTo>
                    <a:pt x="975791" y="360388"/>
                  </a:lnTo>
                  <a:lnTo>
                    <a:pt x="976499" y="360943"/>
                  </a:lnTo>
                  <a:lnTo>
                    <a:pt x="976792" y="362027"/>
                  </a:lnTo>
                  <a:lnTo>
                    <a:pt x="977030" y="362610"/>
                  </a:lnTo>
                  <a:lnTo>
                    <a:pt x="977318" y="363017"/>
                  </a:lnTo>
                  <a:lnTo>
                    <a:pt x="977935" y="363369"/>
                  </a:lnTo>
                  <a:lnTo>
                    <a:pt x="978266" y="363376"/>
                  </a:lnTo>
                  <a:lnTo>
                    <a:pt x="978750" y="362903"/>
                  </a:lnTo>
                  <a:lnTo>
                    <a:pt x="978806" y="362654"/>
                  </a:lnTo>
                  <a:lnTo>
                    <a:pt x="978802" y="361934"/>
                  </a:lnTo>
                  <a:lnTo>
                    <a:pt x="978996" y="361689"/>
                  </a:lnTo>
                  <a:lnTo>
                    <a:pt x="979283" y="361578"/>
                  </a:lnTo>
                  <a:lnTo>
                    <a:pt x="980026" y="361789"/>
                  </a:lnTo>
                  <a:lnTo>
                    <a:pt x="980261" y="361928"/>
                  </a:lnTo>
                  <a:lnTo>
                    <a:pt x="981469" y="363134"/>
                  </a:lnTo>
                  <a:lnTo>
                    <a:pt x="982896" y="364787"/>
                  </a:lnTo>
                  <a:lnTo>
                    <a:pt x="982973" y="365013"/>
                  </a:lnTo>
                  <a:lnTo>
                    <a:pt x="983479" y="365785"/>
                  </a:lnTo>
                  <a:lnTo>
                    <a:pt x="983764" y="366166"/>
                  </a:lnTo>
                  <a:lnTo>
                    <a:pt x="984047" y="366409"/>
                  </a:lnTo>
                  <a:lnTo>
                    <a:pt x="985126" y="367077"/>
                  </a:lnTo>
                  <a:lnTo>
                    <a:pt x="989537" y="368810"/>
                  </a:lnTo>
                  <a:lnTo>
                    <a:pt x="989699" y="369043"/>
                  </a:lnTo>
                  <a:lnTo>
                    <a:pt x="989730" y="369338"/>
                  </a:lnTo>
                  <a:lnTo>
                    <a:pt x="989594" y="369709"/>
                  </a:lnTo>
                  <a:lnTo>
                    <a:pt x="989244" y="370196"/>
                  </a:lnTo>
                  <a:lnTo>
                    <a:pt x="989248" y="370397"/>
                  </a:lnTo>
                  <a:lnTo>
                    <a:pt x="989435" y="370704"/>
                  </a:lnTo>
                  <a:lnTo>
                    <a:pt x="990048" y="371302"/>
                  </a:lnTo>
                  <a:lnTo>
                    <a:pt x="990728" y="371400"/>
                  </a:lnTo>
                  <a:lnTo>
                    <a:pt x="991028" y="371292"/>
                  </a:lnTo>
                  <a:lnTo>
                    <a:pt x="991250" y="370887"/>
                  </a:lnTo>
                  <a:lnTo>
                    <a:pt x="991345" y="369883"/>
                  </a:lnTo>
                  <a:lnTo>
                    <a:pt x="991423" y="369671"/>
                  </a:lnTo>
                  <a:lnTo>
                    <a:pt x="991638" y="369601"/>
                  </a:lnTo>
                  <a:lnTo>
                    <a:pt x="994637" y="369616"/>
                  </a:lnTo>
                  <a:lnTo>
                    <a:pt x="996845" y="370226"/>
                  </a:lnTo>
                  <a:lnTo>
                    <a:pt x="997586" y="370620"/>
                  </a:lnTo>
                  <a:lnTo>
                    <a:pt x="999344" y="372451"/>
                  </a:lnTo>
                  <a:lnTo>
                    <a:pt x="1002552" y="373623"/>
                  </a:lnTo>
                  <a:lnTo>
                    <a:pt x="1003003" y="374015"/>
                  </a:lnTo>
                  <a:lnTo>
                    <a:pt x="1003148" y="374223"/>
                  </a:lnTo>
                  <a:lnTo>
                    <a:pt x="1003264" y="374739"/>
                  </a:lnTo>
                  <a:lnTo>
                    <a:pt x="1003235" y="375026"/>
                  </a:lnTo>
                  <a:lnTo>
                    <a:pt x="1003546" y="375368"/>
                  </a:lnTo>
                  <a:lnTo>
                    <a:pt x="1004493" y="375454"/>
                  </a:lnTo>
                  <a:lnTo>
                    <a:pt x="1005397" y="375292"/>
                  </a:lnTo>
                  <a:lnTo>
                    <a:pt x="1005712" y="375030"/>
                  </a:lnTo>
                  <a:lnTo>
                    <a:pt x="1006001" y="374513"/>
                  </a:lnTo>
                  <a:lnTo>
                    <a:pt x="1006061" y="374167"/>
                  </a:lnTo>
                  <a:lnTo>
                    <a:pt x="1006235" y="373904"/>
                  </a:lnTo>
                  <a:lnTo>
                    <a:pt x="1006382" y="373828"/>
                  </a:lnTo>
                  <a:lnTo>
                    <a:pt x="1008438" y="373788"/>
                  </a:lnTo>
                  <a:lnTo>
                    <a:pt x="1008611" y="373867"/>
                  </a:lnTo>
                  <a:lnTo>
                    <a:pt x="1011000" y="374291"/>
                  </a:lnTo>
                  <a:lnTo>
                    <a:pt x="1011789" y="374368"/>
                  </a:lnTo>
                  <a:lnTo>
                    <a:pt x="1016112" y="370827"/>
                  </a:lnTo>
                  <a:lnTo>
                    <a:pt x="1016754" y="370137"/>
                  </a:lnTo>
                  <a:lnTo>
                    <a:pt x="1017067" y="369952"/>
                  </a:lnTo>
                  <a:lnTo>
                    <a:pt x="1017661" y="369956"/>
                  </a:lnTo>
                  <a:lnTo>
                    <a:pt x="1018567" y="370407"/>
                  </a:lnTo>
                  <a:lnTo>
                    <a:pt x="1020271" y="371102"/>
                  </a:lnTo>
                  <a:lnTo>
                    <a:pt x="1020872" y="371232"/>
                  </a:lnTo>
                  <a:lnTo>
                    <a:pt x="1021473" y="371229"/>
                  </a:lnTo>
                  <a:lnTo>
                    <a:pt x="1021680" y="371156"/>
                  </a:lnTo>
                  <a:lnTo>
                    <a:pt x="1021842" y="371099"/>
                  </a:lnTo>
                  <a:lnTo>
                    <a:pt x="1022450" y="370718"/>
                  </a:lnTo>
                  <a:lnTo>
                    <a:pt x="1022965" y="370685"/>
                  </a:lnTo>
                  <a:lnTo>
                    <a:pt x="1025692" y="372457"/>
                  </a:lnTo>
                  <a:lnTo>
                    <a:pt x="1026250" y="373038"/>
                  </a:lnTo>
                  <a:lnTo>
                    <a:pt x="1027704" y="374815"/>
                  </a:lnTo>
                  <a:lnTo>
                    <a:pt x="1027880" y="375542"/>
                  </a:lnTo>
                  <a:lnTo>
                    <a:pt x="1028785" y="376870"/>
                  </a:lnTo>
                  <a:lnTo>
                    <a:pt x="1030534" y="378669"/>
                  </a:lnTo>
                  <a:lnTo>
                    <a:pt x="1031196" y="379783"/>
                  </a:lnTo>
                  <a:lnTo>
                    <a:pt x="1031472" y="380503"/>
                  </a:lnTo>
                  <a:lnTo>
                    <a:pt x="1034327" y="383879"/>
                  </a:lnTo>
                  <a:lnTo>
                    <a:pt x="1036479" y="385364"/>
                  </a:lnTo>
                  <a:lnTo>
                    <a:pt x="1037003" y="385426"/>
                  </a:lnTo>
                  <a:lnTo>
                    <a:pt x="1037867" y="385158"/>
                  </a:lnTo>
                  <a:lnTo>
                    <a:pt x="1041095" y="383901"/>
                  </a:lnTo>
                  <a:lnTo>
                    <a:pt x="1041429" y="383623"/>
                  </a:lnTo>
                  <a:lnTo>
                    <a:pt x="1041507" y="383421"/>
                  </a:lnTo>
                  <a:lnTo>
                    <a:pt x="1041541" y="383061"/>
                  </a:lnTo>
                  <a:lnTo>
                    <a:pt x="1041780" y="382651"/>
                  </a:lnTo>
                  <a:lnTo>
                    <a:pt x="1041896" y="382509"/>
                  </a:lnTo>
                  <a:lnTo>
                    <a:pt x="1042234" y="382347"/>
                  </a:lnTo>
                  <a:lnTo>
                    <a:pt x="1043215" y="382182"/>
                  </a:lnTo>
                  <a:lnTo>
                    <a:pt x="1043662" y="382208"/>
                  </a:lnTo>
                  <a:lnTo>
                    <a:pt x="1044058" y="382324"/>
                  </a:lnTo>
                  <a:lnTo>
                    <a:pt x="1044416" y="382591"/>
                  </a:lnTo>
                  <a:lnTo>
                    <a:pt x="1044691" y="382678"/>
                  </a:lnTo>
                  <a:lnTo>
                    <a:pt x="1044961" y="382606"/>
                  </a:lnTo>
                  <a:lnTo>
                    <a:pt x="1045384" y="382318"/>
                  </a:lnTo>
                  <a:lnTo>
                    <a:pt x="1047237" y="380191"/>
                  </a:lnTo>
                  <a:lnTo>
                    <a:pt x="1047424" y="379525"/>
                  </a:lnTo>
                  <a:lnTo>
                    <a:pt x="1047516" y="377070"/>
                  </a:lnTo>
                  <a:lnTo>
                    <a:pt x="1047175" y="376939"/>
                  </a:lnTo>
                  <a:lnTo>
                    <a:pt x="1047508" y="376039"/>
                  </a:lnTo>
                  <a:lnTo>
                    <a:pt x="1049298" y="373477"/>
                  </a:lnTo>
                  <a:lnTo>
                    <a:pt x="1049695" y="373029"/>
                  </a:lnTo>
                  <a:lnTo>
                    <a:pt x="1051404" y="372089"/>
                  </a:lnTo>
                  <a:lnTo>
                    <a:pt x="1051833" y="371966"/>
                  </a:lnTo>
                  <a:lnTo>
                    <a:pt x="1056537" y="372973"/>
                  </a:lnTo>
                  <a:lnTo>
                    <a:pt x="1056883" y="373172"/>
                  </a:lnTo>
                  <a:lnTo>
                    <a:pt x="1057340" y="373665"/>
                  </a:lnTo>
                  <a:lnTo>
                    <a:pt x="1059569" y="375450"/>
                  </a:lnTo>
                  <a:lnTo>
                    <a:pt x="1060337" y="375696"/>
                  </a:lnTo>
                  <a:lnTo>
                    <a:pt x="1061993" y="376069"/>
                  </a:lnTo>
                  <a:lnTo>
                    <a:pt x="1064912" y="376325"/>
                  </a:lnTo>
                  <a:lnTo>
                    <a:pt x="1065959" y="376170"/>
                  </a:lnTo>
                  <a:lnTo>
                    <a:pt x="1066818" y="375842"/>
                  </a:lnTo>
                  <a:lnTo>
                    <a:pt x="1068726" y="376743"/>
                  </a:lnTo>
                  <a:lnTo>
                    <a:pt x="1068925" y="377062"/>
                  </a:lnTo>
                  <a:lnTo>
                    <a:pt x="1069788" y="377560"/>
                  </a:lnTo>
                  <a:lnTo>
                    <a:pt x="1071337" y="378202"/>
                  </a:lnTo>
                  <a:lnTo>
                    <a:pt x="1071779" y="378343"/>
                  </a:lnTo>
                  <a:lnTo>
                    <a:pt x="1072833" y="378518"/>
                  </a:lnTo>
                  <a:lnTo>
                    <a:pt x="1075565" y="378813"/>
                  </a:lnTo>
                  <a:lnTo>
                    <a:pt x="1077022" y="377927"/>
                  </a:lnTo>
                  <a:lnTo>
                    <a:pt x="1077404" y="377605"/>
                  </a:lnTo>
                  <a:lnTo>
                    <a:pt x="1078871" y="375649"/>
                  </a:lnTo>
                  <a:lnTo>
                    <a:pt x="1079352" y="374865"/>
                  </a:lnTo>
                  <a:lnTo>
                    <a:pt x="1079633" y="374406"/>
                  </a:lnTo>
                  <a:lnTo>
                    <a:pt x="1080381" y="373614"/>
                  </a:lnTo>
                  <a:lnTo>
                    <a:pt x="1081306" y="373050"/>
                  </a:lnTo>
                  <a:lnTo>
                    <a:pt x="1082394" y="373047"/>
                  </a:lnTo>
                  <a:lnTo>
                    <a:pt x="1083010" y="373151"/>
                  </a:lnTo>
                  <a:lnTo>
                    <a:pt x="1083298" y="373388"/>
                  </a:lnTo>
                  <a:lnTo>
                    <a:pt x="1083908" y="374234"/>
                  </a:lnTo>
                  <a:lnTo>
                    <a:pt x="1085289" y="376696"/>
                  </a:lnTo>
                  <a:lnTo>
                    <a:pt x="1085340" y="376985"/>
                  </a:lnTo>
                  <a:lnTo>
                    <a:pt x="1085209" y="377892"/>
                  </a:lnTo>
                  <a:lnTo>
                    <a:pt x="1084977" y="378626"/>
                  </a:lnTo>
                  <a:lnTo>
                    <a:pt x="1084627" y="379455"/>
                  </a:lnTo>
                  <a:lnTo>
                    <a:pt x="1084089" y="380449"/>
                  </a:lnTo>
                  <a:lnTo>
                    <a:pt x="1083458" y="381325"/>
                  </a:lnTo>
                  <a:lnTo>
                    <a:pt x="1081560" y="383286"/>
                  </a:lnTo>
                  <a:lnTo>
                    <a:pt x="1081351" y="383750"/>
                  </a:lnTo>
                  <a:lnTo>
                    <a:pt x="1081422" y="385086"/>
                  </a:lnTo>
                  <a:lnTo>
                    <a:pt x="1081673" y="385831"/>
                  </a:lnTo>
                  <a:lnTo>
                    <a:pt x="1082079" y="386538"/>
                  </a:lnTo>
                  <a:lnTo>
                    <a:pt x="1083935" y="388572"/>
                  </a:lnTo>
                  <a:lnTo>
                    <a:pt x="1084280" y="389165"/>
                  </a:lnTo>
                  <a:lnTo>
                    <a:pt x="1084224" y="389697"/>
                  </a:lnTo>
                  <a:lnTo>
                    <a:pt x="1084036" y="390092"/>
                  </a:lnTo>
                  <a:lnTo>
                    <a:pt x="1083540" y="390214"/>
                  </a:lnTo>
                  <a:lnTo>
                    <a:pt x="1083290" y="390368"/>
                  </a:lnTo>
                  <a:lnTo>
                    <a:pt x="1083103" y="390710"/>
                  </a:lnTo>
                  <a:lnTo>
                    <a:pt x="1083095" y="391083"/>
                  </a:lnTo>
                  <a:lnTo>
                    <a:pt x="1083317" y="391394"/>
                  </a:lnTo>
                  <a:lnTo>
                    <a:pt x="1085132" y="394899"/>
                  </a:lnTo>
                  <a:lnTo>
                    <a:pt x="1085486" y="395231"/>
                  </a:lnTo>
                  <a:lnTo>
                    <a:pt x="1085780" y="395361"/>
                  </a:lnTo>
                  <a:lnTo>
                    <a:pt x="1089153" y="396394"/>
                  </a:lnTo>
                  <a:lnTo>
                    <a:pt x="1090875" y="396780"/>
                  </a:lnTo>
                  <a:lnTo>
                    <a:pt x="1092525" y="396830"/>
                  </a:lnTo>
                  <a:lnTo>
                    <a:pt x="1093532" y="396787"/>
                  </a:lnTo>
                  <a:lnTo>
                    <a:pt x="1095236" y="396508"/>
                  </a:lnTo>
                  <a:lnTo>
                    <a:pt x="1097492" y="395992"/>
                  </a:lnTo>
                  <a:lnTo>
                    <a:pt x="1098061" y="395694"/>
                  </a:lnTo>
                  <a:lnTo>
                    <a:pt x="1098632" y="395204"/>
                  </a:lnTo>
                  <a:lnTo>
                    <a:pt x="1099136" y="395021"/>
                  </a:lnTo>
                  <a:lnTo>
                    <a:pt x="1099439" y="395214"/>
                  </a:lnTo>
                  <a:lnTo>
                    <a:pt x="1099833" y="395938"/>
                  </a:lnTo>
                  <a:lnTo>
                    <a:pt x="1100466" y="396870"/>
                  </a:lnTo>
                  <a:lnTo>
                    <a:pt x="1101034" y="397377"/>
                  </a:lnTo>
                  <a:lnTo>
                    <a:pt x="1101335" y="397487"/>
                  </a:lnTo>
                  <a:lnTo>
                    <a:pt x="1101724" y="397498"/>
                  </a:lnTo>
                  <a:lnTo>
                    <a:pt x="1102355" y="397374"/>
                  </a:lnTo>
                  <a:lnTo>
                    <a:pt x="1102489" y="397423"/>
                  </a:lnTo>
                  <a:lnTo>
                    <a:pt x="1102577" y="397556"/>
                  </a:lnTo>
                  <a:lnTo>
                    <a:pt x="1102546" y="397765"/>
                  </a:lnTo>
                  <a:lnTo>
                    <a:pt x="1101109" y="402099"/>
                  </a:lnTo>
                  <a:lnTo>
                    <a:pt x="1100667" y="403050"/>
                  </a:lnTo>
                  <a:lnTo>
                    <a:pt x="1099991" y="403698"/>
                  </a:lnTo>
                  <a:lnTo>
                    <a:pt x="1099132" y="404098"/>
                  </a:lnTo>
                  <a:lnTo>
                    <a:pt x="1098941" y="404341"/>
                  </a:lnTo>
                  <a:lnTo>
                    <a:pt x="1098947" y="404712"/>
                  </a:lnTo>
                  <a:lnTo>
                    <a:pt x="1099132" y="405064"/>
                  </a:lnTo>
                  <a:lnTo>
                    <a:pt x="1099292" y="405181"/>
                  </a:lnTo>
                  <a:lnTo>
                    <a:pt x="1099931" y="405331"/>
                  </a:lnTo>
                  <a:lnTo>
                    <a:pt x="1100242" y="405331"/>
                  </a:lnTo>
                  <a:lnTo>
                    <a:pt x="1101220" y="405067"/>
                  </a:lnTo>
                  <a:lnTo>
                    <a:pt x="1101347" y="405129"/>
                  </a:lnTo>
                  <a:lnTo>
                    <a:pt x="1101475" y="405326"/>
                  </a:lnTo>
                  <a:lnTo>
                    <a:pt x="1101542" y="406344"/>
                  </a:lnTo>
                  <a:lnTo>
                    <a:pt x="1101402" y="407086"/>
                  </a:lnTo>
                  <a:lnTo>
                    <a:pt x="1100946" y="408525"/>
                  </a:lnTo>
                  <a:lnTo>
                    <a:pt x="1100509" y="409114"/>
                  </a:lnTo>
                  <a:lnTo>
                    <a:pt x="1100027" y="409535"/>
                  </a:lnTo>
                  <a:lnTo>
                    <a:pt x="1099357" y="409726"/>
                  </a:lnTo>
                  <a:lnTo>
                    <a:pt x="1098961" y="409423"/>
                  </a:lnTo>
                  <a:lnTo>
                    <a:pt x="1098505" y="408752"/>
                  </a:lnTo>
                  <a:lnTo>
                    <a:pt x="1098279" y="408747"/>
                  </a:lnTo>
                  <a:lnTo>
                    <a:pt x="1098130" y="408911"/>
                  </a:lnTo>
                  <a:lnTo>
                    <a:pt x="1097669" y="409982"/>
                  </a:lnTo>
                  <a:lnTo>
                    <a:pt x="1097538" y="410460"/>
                  </a:lnTo>
                  <a:lnTo>
                    <a:pt x="1097529" y="410698"/>
                  </a:lnTo>
                  <a:lnTo>
                    <a:pt x="1097622" y="410973"/>
                  </a:lnTo>
                  <a:lnTo>
                    <a:pt x="1098332" y="412056"/>
                  </a:lnTo>
                  <a:lnTo>
                    <a:pt x="1098769" y="412538"/>
                  </a:lnTo>
                  <a:lnTo>
                    <a:pt x="1099543" y="413169"/>
                  </a:lnTo>
                  <a:lnTo>
                    <a:pt x="1100682" y="413667"/>
                  </a:lnTo>
                  <a:lnTo>
                    <a:pt x="1101568" y="413796"/>
                  </a:lnTo>
                  <a:lnTo>
                    <a:pt x="1102154" y="413741"/>
                  </a:lnTo>
                  <a:lnTo>
                    <a:pt x="1102616" y="413610"/>
                  </a:lnTo>
                  <a:lnTo>
                    <a:pt x="1103099" y="413613"/>
                  </a:lnTo>
                  <a:lnTo>
                    <a:pt x="1103350" y="413719"/>
                  </a:lnTo>
                  <a:lnTo>
                    <a:pt x="1107151" y="416083"/>
                  </a:lnTo>
                  <a:lnTo>
                    <a:pt x="1108209" y="416913"/>
                  </a:lnTo>
                  <a:lnTo>
                    <a:pt x="1110567" y="418091"/>
                  </a:lnTo>
                  <a:lnTo>
                    <a:pt x="1111295" y="418286"/>
                  </a:lnTo>
                  <a:lnTo>
                    <a:pt x="1111995" y="418242"/>
                  </a:lnTo>
                  <a:lnTo>
                    <a:pt x="1115886" y="417110"/>
                  </a:lnTo>
                  <a:lnTo>
                    <a:pt x="1119497" y="414334"/>
                  </a:lnTo>
                  <a:lnTo>
                    <a:pt x="1119745" y="413898"/>
                  </a:lnTo>
                  <a:lnTo>
                    <a:pt x="1119992" y="413180"/>
                  </a:lnTo>
                  <a:lnTo>
                    <a:pt x="1122088" y="412418"/>
                  </a:lnTo>
                  <a:lnTo>
                    <a:pt x="1122598" y="411712"/>
                  </a:lnTo>
                  <a:lnTo>
                    <a:pt x="1122723" y="411173"/>
                  </a:lnTo>
                  <a:lnTo>
                    <a:pt x="1122657" y="410356"/>
                  </a:lnTo>
                  <a:lnTo>
                    <a:pt x="1122258" y="409513"/>
                  </a:lnTo>
                  <a:lnTo>
                    <a:pt x="1123626" y="408981"/>
                  </a:lnTo>
                  <a:lnTo>
                    <a:pt x="1124512" y="409121"/>
                  </a:lnTo>
                  <a:lnTo>
                    <a:pt x="1124720" y="409022"/>
                  </a:lnTo>
                  <a:lnTo>
                    <a:pt x="1125164" y="408599"/>
                  </a:lnTo>
                  <a:lnTo>
                    <a:pt x="1125270" y="408363"/>
                  </a:lnTo>
                  <a:lnTo>
                    <a:pt x="1125233" y="407430"/>
                  </a:lnTo>
                  <a:lnTo>
                    <a:pt x="1124901" y="406602"/>
                  </a:lnTo>
                  <a:lnTo>
                    <a:pt x="1124897" y="406083"/>
                  </a:lnTo>
                  <a:lnTo>
                    <a:pt x="1126110" y="405719"/>
                  </a:lnTo>
                  <a:lnTo>
                    <a:pt x="1127891" y="405697"/>
                  </a:lnTo>
                  <a:lnTo>
                    <a:pt x="1128125" y="405824"/>
                  </a:lnTo>
                  <a:lnTo>
                    <a:pt x="1128473" y="405857"/>
                  </a:lnTo>
                  <a:lnTo>
                    <a:pt x="1128652" y="405817"/>
                  </a:lnTo>
                  <a:lnTo>
                    <a:pt x="1129521" y="405197"/>
                  </a:lnTo>
                  <a:lnTo>
                    <a:pt x="1130585" y="404250"/>
                  </a:lnTo>
                  <a:lnTo>
                    <a:pt x="1131475" y="403196"/>
                  </a:lnTo>
                  <a:lnTo>
                    <a:pt x="1132176" y="401991"/>
                  </a:lnTo>
                  <a:lnTo>
                    <a:pt x="1132978" y="399963"/>
                  </a:lnTo>
                  <a:lnTo>
                    <a:pt x="1133586" y="399044"/>
                  </a:lnTo>
                  <a:lnTo>
                    <a:pt x="1134218" y="398631"/>
                  </a:lnTo>
                  <a:lnTo>
                    <a:pt x="1136226" y="397971"/>
                  </a:lnTo>
                  <a:lnTo>
                    <a:pt x="1137488" y="398073"/>
                  </a:lnTo>
                  <a:lnTo>
                    <a:pt x="1138132" y="398279"/>
                  </a:lnTo>
                  <a:lnTo>
                    <a:pt x="1140867" y="399527"/>
                  </a:lnTo>
                  <a:lnTo>
                    <a:pt x="1143867" y="401498"/>
                  </a:lnTo>
                  <a:lnTo>
                    <a:pt x="1146227" y="403659"/>
                  </a:lnTo>
                  <a:lnTo>
                    <a:pt x="1146318" y="403905"/>
                  </a:lnTo>
                  <a:lnTo>
                    <a:pt x="1145931" y="407355"/>
                  </a:lnTo>
                  <a:lnTo>
                    <a:pt x="1145480" y="408113"/>
                  </a:lnTo>
                  <a:lnTo>
                    <a:pt x="1145346" y="408234"/>
                  </a:lnTo>
                  <a:lnTo>
                    <a:pt x="1145240" y="408507"/>
                  </a:lnTo>
                  <a:lnTo>
                    <a:pt x="1145218" y="408851"/>
                  </a:lnTo>
                  <a:lnTo>
                    <a:pt x="1145309" y="409450"/>
                  </a:lnTo>
                  <a:lnTo>
                    <a:pt x="1146151" y="410901"/>
                  </a:lnTo>
                  <a:lnTo>
                    <a:pt x="1146370" y="411115"/>
                  </a:lnTo>
                  <a:lnTo>
                    <a:pt x="1146944" y="411372"/>
                  </a:lnTo>
                  <a:lnTo>
                    <a:pt x="1149588" y="411889"/>
                  </a:lnTo>
                  <a:lnTo>
                    <a:pt x="1149945" y="411959"/>
                  </a:lnTo>
                  <a:lnTo>
                    <a:pt x="1150347" y="411938"/>
                  </a:lnTo>
                  <a:lnTo>
                    <a:pt x="1150774" y="411848"/>
                  </a:lnTo>
                  <a:lnTo>
                    <a:pt x="1151802" y="411377"/>
                  </a:lnTo>
                  <a:lnTo>
                    <a:pt x="1153108" y="410626"/>
                  </a:lnTo>
                  <a:lnTo>
                    <a:pt x="1154035" y="409885"/>
                  </a:lnTo>
                  <a:lnTo>
                    <a:pt x="1154790" y="409622"/>
                  </a:lnTo>
                  <a:lnTo>
                    <a:pt x="1157043" y="408780"/>
                  </a:lnTo>
                  <a:lnTo>
                    <a:pt x="1157792" y="408848"/>
                  </a:lnTo>
                  <a:lnTo>
                    <a:pt x="1158814" y="409194"/>
                  </a:lnTo>
                  <a:lnTo>
                    <a:pt x="1159115" y="409379"/>
                  </a:lnTo>
                  <a:lnTo>
                    <a:pt x="1161998" y="411146"/>
                  </a:lnTo>
                  <a:lnTo>
                    <a:pt x="1162277" y="411488"/>
                  </a:lnTo>
                  <a:lnTo>
                    <a:pt x="1163129" y="412994"/>
                  </a:lnTo>
                  <a:lnTo>
                    <a:pt x="1163022" y="415979"/>
                  </a:lnTo>
                  <a:lnTo>
                    <a:pt x="1162231" y="418273"/>
                  </a:lnTo>
                  <a:lnTo>
                    <a:pt x="1161987" y="418534"/>
                  </a:lnTo>
                  <a:lnTo>
                    <a:pt x="1161743" y="419078"/>
                  </a:lnTo>
                  <a:lnTo>
                    <a:pt x="1161557" y="420212"/>
                  </a:lnTo>
                  <a:lnTo>
                    <a:pt x="1162008" y="421268"/>
                  </a:lnTo>
                  <a:lnTo>
                    <a:pt x="1162735" y="422161"/>
                  </a:lnTo>
                  <a:lnTo>
                    <a:pt x="1163816" y="422872"/>
                  </a:lnTo>
                  <a:lnTo>
                    <a:pt x="1165985" y="423542"/>
                  </a:lnTo>
                  <a:lnTo>
                    <a:pt x="1167967" y="423651"/>
                  </a:lnTo>
                  <a:lnTo>
                    <a:pt x="1172578" y="423627"/>
                  </a:lnTo>
                  <a:lnTo>
                    <a:pt x="1173099" y="423340"/>
                  </a:lnTo>
                  <a:lnTo>
                    <a:pt x="1173502" y="423011"/>
                  </a:lnTo>
                  <a:lnTo>
                    <a:pt x="1174376" y="422111"/>
                  </a:lnTo>
                  <a:lnTo>
                    <a:pt x="1175656" y="420106"/>
                  </a:lnTo>
                  <a:lnTo>
                    <a:pt x="1176603" y="417732"/>
                  </a:lnTo>
                  <a:lnTo>
                    <a:pt x="1176803" y="416656"/>
                  </a:lnTo>
                  <a:lnTo>
                    <a:pt x="1177166" y="415903"/>
                  </a:lnTo>
                  <a:lnTo>
                    <a:pt x="1177610" y="415673"/>
                  </a:lnTo>
                  <a:lnTo>
                    <a:pt x="1178073" y="415679"/>
                  </a:lnTo>
                  <a:lnTo>
                    <a:pt x="1178271" y="415760"/>
                  </a:lnTo>
                  <a:lnTo>
                    <a:pt x="1178401" y="415945"/>
                  </a:lnTo>
                  <a:lnTo>
                    <a:pt x="1178674" y="416916"/>
                  </a:lnTo>
                  <a:lnTo>
                    <a:pt x="1178893" y="417076"/>
                  </a:lnTo>
                  <a:lnTo>
                    <a:pt x="1179400" y="417057"/>
                  </a:lnTo>
                  <a:lnTo>
                    <a:pt x="1179688" y="416956"/>
                  </a:lnTo>
                  <a:lnTo>
                    <a:pt x="1179875" y="416791"/>
                  </a:lnTo>
                  <a:lnTo>
                    <a:pt x="1180748" y="415166"/>
                  </a:lnTo>
                  <a:lnTo>
                    <a:pt x="1181370" y="414886"/>
                  </a:lnTo>
                  <a:lnTo>
                    <a:pt x="1181766" y="414891"/>
                  </a:lnTo>
                  <a:lnTo>
                    <a:pt x="1182377" y="415448"/>
                  </a:lnTo>
                  <a:lnTo>
                    <a:pt x="1183376" y="416612"/>
                  </a:lnTo>
                  <a:lnTo>
                    <a:pt x="1184214" y="417202"/>
                  </a:lnTo>
                  <a:lnTo>
                    <a:pt x="1184674" y="417402"/>
                  </a:lnTo>
                  <a:lnTo>
                    <a:pt x="1185143" y="417505"/>
                  </a:lnTo>
                  <a:lnTo>
                    <a:pt x="1187101" y="417364"/>
                  </a:lnTo>
                  <a:lnTo>
                    <a:pt x="1187276" y="417129"/>
                  </a:lnTo>
                  <a:lnTo>
                    <a:pt x="1187912" y="415710"/>
                  </a:lnTo>
                  <a:lnTo>
                    <a:pt x="1188330" y="412032"/>
                  </a:lnTo>
                  <a:lnTo>
                    <a:pt x="1188487" y="411633"/>
                  </a:lnTo>
                  <a:lnTo>
                    <a:pt x="1188844" y="411173"/>
                  </a:lnTo>
                  <a:lnTo>
                    <a:pt x="1190773" y="409976"/>
                  </a:lnTo>
                  <a:lnTo>
                    <a:pt x="1192694" y="409791"/>
                  </a:lnTo>
                  <a:lnTo>
                    <a:pt x="1193279" y="410059"/>
                  </a:lnTo>
                  <a:lnTo>
                    <a:pt x="1195798" y="412070"/>
                  </a:lnTo>
                  <a:lnTo>
                    <a:pt x="1196356" y="412879"/>
                  </a:lnTo>
                  <a:lnTo>
                    <a:pt x="1196503" y="413311"/>
                  </a:lnTo>
                  <a:lnTo>
                    <a:pt x="1198024" y="419886"/>
                  </a:lnTo>
                  <a:lnTo>
                    <a:pt x="1197989" y="420895"/>
                  </a:lnTo>
                  <a:lnTo>
                    <a:pt x="1197389" y="421626"/>
                  </a:lnTo>
                  <a:lnTo>
                    <a:pt x="1196183" y="422190"/>
                  </a:lnTo>
                  <a:lnTo>
                    <a:pt x="1195581" y="422253"/>
                  </a:lnTo>
                  <a:lnTo>
                    <a:pt x="1194667" y="422182"/>
                  </a:lnTo>
                  <a:lnTo>
                    <a:pt x="1194402" y="422252"/>
                  </a:lnTo>
                  <a:lnTo>
                    <a:pt x="1194198" y="422397"/>
                  </a:lnTo>
                  <a:lnTo>
                    <a:pt x="1193920" y="422754"/>
                  </a:lnTo>
                  <a:lnTo>
                    <a:pt x="1193441" y="423551"/>
                  </a:lnTo>
                  <a:lnTo>
                    <a:pt x="1193253" y="423980"/>
                  </a:lnTo>
                  <a:lnTo>
                    <a:pt x="1193157" y="425298"/>
                  </a:lnTo>
                  <a:lnTo>
                    <a:pt x="1193169" y="426514"/>
                  </a:lnTo>
                  <a:lnTo>
                    <a:pt x="1193432" y="427122"/>
                  </a:lnTo>
                  <a:lnTo>
                    <a:pt x="1194452" y="428885"/>
                  </a:lnTo>
                  <a:lnTo>
                    <a:pt x="1194986" y="429503"/>
                  </a:lnTo>
                  <a:lnTo>
                    <a:pt x="1195287" y="431177"/>
                  </a:lnTo>
                  <a:lnTo>
                    <a:pt x="1195996" y="433203"/>
                  </a:lnTo>
                  <a:lnTo>
                    <a:pt x="1197155" y="435889"/>
                  </a:lnTo>
                  <a:lnTo>
                    <a:pt x="1198255" y="437101"/>
                  </a:lnTo>
                  <a:lnTo>
                    <a:pt x="1199244" y="437824"/>
                  </a:lnTo>
                  <a:lnTo>
                    <a:pt x="1199939" y="438193"/>
                  </a:lnTo>
                  <a:lnTo>
                    <a:pt x="1201396" y="438691"/>
                  </a:lnTo>
                  <a:lnTo>
                    <a:pt x="1202802" y="438958"/>
                  </a:lnTo>
                  <a:lnTo>
                    <a:pt x="1203419" y="438931"/>
                  </a:lnTo>
                  <a:lnTo>
                    <a:pt x="1204388" y="438704"/>
                  </a:lnTo>
                  <a:lnTo>
                    <a:pt x="1204924" y="438492"/>
                  </a:lnTo>
                  <a:lnTo>
                    <a:pt x="1205471" y="438161"/>
                  </a:lnTo>
                  <a:lnTo>
                    <a:pt x="1206388" y="437412"/>
                  </a:lnTo>
                  <a:lnTo>
                    <a:pt x="1206771" y="436952"/>
                  </a:lnTo>
                  <a:lnTo>
                    <a:pt x="1207149" y="436354"/>
                  </a:lnTo>
                  <a:lnTo>
                    <a:pt x="1207764" y="435075"/>
                  </a:lnTo>
                  <a:lnTo>
                    <a:pt x="1207963" y="433733"/>
                  </a:lnTo>
                  <a:lnTo>
                    <a:pt x="1207984" y="432734"/>
                  </a:lnTo>
                  <a:lnTo>
                    <a:pt x="1207918" y="431929"/>
                  </a:lnTo>
                  <a:lnTo>
                    <a:pt x="1207606" y="430673"/>
                  </a:lnTo>
                  <a:lnTo>
                    <a:pt x="1206882" y="428484"/>
                  </a:lnTo>
                  <a:lnTo>
                    <a:pt x="1206728" y="427740"/>
                  </a:lnTo>
                  <a:lnTo>
                    <a:pt x="1206792" y="427100"/>
                  </a:lnTo>
                  <a:lnTo>
                    <a:pt x="1207128" y="426291"/>
                  </a:lnTo>
                  <a:lnTo>
                    <a:pt x="1207642" y="425618"/>
                  </a:lnTo>
                  <a:lnTo>
                    <a:pt x="1208806" y="425046"/>
                  </a:lnTo>
                  <a:lnTo>
                    <a:pt x="1210116" y="424809"/>
                  </a:lnTo>
                  <a:lnTo>
                    <a:pt x="1212562" y="424399"/>
                  </a:lnTo>
                  <a:lnTo>
                    <a:pt x="1212483" y="423267"/>
                  </a:lnTo>
                  <a:lnTo>
                    <a:pt x="1211396" y="421897"/>
                  </a:lnTo>
                  <a:lnTo>
                    <a:pt x="1208250" y="420999"/>
                  </a:lnTo>
                  <a:lnTo>
                    <a:pt x="1207392" y="420350"/>
                  </a:lnTo>
                  <a:lnTo>
                    <a:pt x="1207803" y="419099"/>
                  </a:lnTo>
                  <a:lnTo>
                    <a:pt x="1210174" y="418100"/>
                  </a:lnTo>
                  <a:lnTo>
                    <a:pt x="1211672" y="418804"/>
                  </a:lnTo>
                  <a:lnTo>
                    <a:pt x="1212259" y="420148"/>
                  </a:lnTo>
                  <a:lnTo>
                    <a:pt x="1213441" y="421445"/>
                  </a:lnTo>
                  <a:lnTo>
                    <a:pt x="1213736" y="421375"/>
                  </a:lnTo>
                  <a:lnTo>
                    <a:pt x="1215585" y="420525"/>
                  </a:lnTo>
                  <a:lnTo>
                    <a:pt x="1216337" y="419668"/>
                  </a:lnTo>
                  <a:lnTo>
                    <a:pt x="1220361" y="414398"/>
                  </a:lnTo>
                  <a:lnTo>
                    <a:pt x="1220565" y="413589"/>
                  </a:lnTo>
                  <a:lnTo>
                    <a:pt x="1220463" y="411722"/>
                  </a:lnTo>
                  <a:lnTo>
                    <a:pt x="1220014" y="409733"/>
                  </a:lnTo>
                  <a:lnTo>
                    <a:pt x="1219383" y="408194"/>
                  </a:lnTo>
                  <a:lnTo>
                    <a:pt x="1219261" y="407747"/>
                  </a:lnTo>
                  <a:lnTo>
                    <a:pt x="1219132" y="406331"/>
                  </a:lnTo>
                  <a:lnTo>
                    <a:pt x="1219240" y="405518"/>
                  </a:lnTo>
                  <a:lnTo>
                    <a:pt x="1219375" y="405242"/>
                  </a:lnTo>
                  <a:lnTo>
                    <a:pt x="1219804" y="404736"/>
                  </a:lnTo>
                  <a:lnTo>
                    <a:pt x="1220169" y="404452"/>
                  </a:lnTo>
                  <a:lnTo>
                    <a:pt x="1220977" y="404210"/>
                  </a:lnTo>
                  <a:lnTo>
                    <a:pt x="1221212" y="404242"/>
                  </a:lnTo>
                  <a:lnTo>
                    <a:pt x="1221219" y="404395"/>
                  </a:lnTo>
                  <a:lnTo>
                    <a:pt x="1221052" y="404877"/>
                  </a:lnTo>
                  <a:lnTo>
                    <a:pt x="1221004" y="405264"/>
                  </a:lnTo>
                  <a:lnTo>
                    <a:pt x="1221143" y="406370"/>
                  </a:lnTo>
                  <a:lnTo>
                    <a:pt x="1221489" y="406977"/>
                  </a:lnTo>
                  <a:lnTo>
                    <a:pt x="1221874" y="407237"/>
                  </a:lnTo>
                  <a:lnTo>
                    <a:pt x="1222030" y="407224"/>
                  </a:lnTo>
                  <a:lnTo>
                    <a:pt x="1224528" y="405964"/>
                  </a:lnTo>
                  <a:lnTo>
                    <a:pt x="1225480" y="405296"/>
                  </a:lnTo>
                  <a:lnTo>
                    <a:pt x="1226694" y="404557"/>
                  </a:lnTo>
                  <a:lnTo>
                    <a:pt x="1227007" y="404366"/>
                  </a:lnTo>
                  <a:lnTo>
                    <a:pt x="1227993" y="403868"/>
                  </a:lnTo>
                  <a:lnTo>
                    <a:pt x="1228258" y="403809"/>
                  </a:lnTo>
                  <a:lnTo>
                    <a:pt x="1228687" y="403908"/>
                  </a:lnTo>
                  <a:lnTo>
                    <a:pt x="1228970" y="404075"/>
                  </a:lnTo>
                  <a:lnTo>
                    <a:pt x="1229576" y="404640"/>
                  </a:lnTo>
                  <a:lnTo>
                    <a:pt x="1230056" y="405218"/>
                  </a:lnTo>
                  <a:lnTo>
                    <a:pt x="1230315" y="405630"/>
                  </a:lnTo>
                  <a:lnTo>
                    <a:pt x="1230655" y="406392"/>
                  </a:lnTo>
                  <a:lnTo>
                    <a:pt x="1231012" y="407605"/>
                  </a:lnTo>
                  <a:lnTo>
                    <a:pt x="1231353" y="410586"/>
                  </a:lnTo>
                  <a:lnTo>
                    <a:pt x="1231251" y="412097"/>
                  </a:lnTo>
                  <a:lnTo>
                    <a:pt x="1231424" y="413053"/>
                  </a:lnTo>
                  <a:lnTo>
                    <a:pt x="1232954" y="417208"/>
                  </a:lnTo>
                  <a:lnTo>
                    <a:pt x="1233896" y="418312"/>
                  </a:lnTo>
                  <a:lnTo>
                    <a:pt x="1234975" y="419394"/>
                  </a:lnTo>
                  <a:lnTo>
                    <a:pt x="1236242" y="420230"/>
                  </a:lnTo>
                  <a:lnTo>
                    <a:pt x="1236919" y="420276"/>
                  </a:lnTo>
                  <a:lnTo>
                    <a:pt x="1237499" y="420023"/>
                  </a:lnTo>
                  <a:lnTo>
                    <a:pt x="1238033" y="419456"/>
                  </a:lnTo>
                  <a:lnTo>
                    <a:pt x="1238140" y="417888"/>
                  </a:lnTo>
                  <a:lnTo>
                    <a:pt x="1238273" y="417196"/>
                  </a:lnTo>
                  <a:lnTo>
                    <a:pt x="1238568" y="416767"/>
                  </a:lnTo>
                  <a:lnTo>
                    <a:pt x="1239218" y="416263"/>
                  </a:lnTo>
                  <a:lnTo>
                    <a:pt x="1241600" y="416601"/>
                  </a:lnTo>
                  <a:lnTo>
                    <a:pt x="1243872" y="417166"/>
                  </a:lnTo>
                  <a:lnTo>
                    <a:pt x="1245194" y="417956"/>
                  </a:lnTo>
                  <a:lnTo>
                    <a:pt x="1245550" y="418460"/>
                  </a:lnTo>
                  <a:lnTo>
                    <a:pt x="1245668" y="418776"/>
                  </a:lnTo>
                  <a:lnTo>
                    <a:pt x="1245952" y="420204"/>
                  </a:lnTo>
                  <a:lnTo>
                    <a:pt x="1245999" y="421107"/>
                  </a:lnTo>
                  <a:lnTo>
                    <a:pt x="1246736" y="422914"/>
                  </a:lnTo>
                  <a:lnTo>
                    <a:pt x="1246894" y="423228"/>
                  </a:lnTo>
                  <a:lnTo>
                    <a:pt x="1247279" y="423526"/>
                  </a:lnTo>
                  <a:lnTo>
                    <a:pt x="1247850" y="423683"/>
                  </a:lnTo>
                  <a:lnTo>
                    <a:pt x="1248779" y="423652"/>
                  </a:lnTo>
                  <a:lnTo>
                    <a:pt x="1249766" y="423507"/>
                  </a:lnTo>
                  <a:lnTo>
                    <a:pt x="1253909" y="422668"/>
                  </a:lnTo>
                  <a:lnTo>
                    <a:pt x="1254439" y="422463"/>
                  </a:lnTo>
                  <a:lnTo>
                    <a:pt x="1254893" y="422180"/>
                  </a:lnTo>
                  <a:lnTo>
                    <a:pt x="1255498" y="421596"/>
                  </a:lnTo>
                  <a:lnTo>
                    <a:pt x="1256598" y="420011"/>
                  </a:lnTo>
                  <a:lnTo>
                    <a:pt x="1256912" y="419333"/>
                  </a:lnTo>
                  <a:lnTo>
                    <a:pt x="1257345" y="418126"/>
                  </a:lnTo>
                  <a:lnTo>
                    <a:pt x="1257665" y="416527"/>
                  </a:lnTo>
                  <a:lnTo>
                    <a:pt x="1257680" y="416123"/>
                  </a:lnTo>
                  <a:lnTo>
                    <a:pt x="1257519" y="415018"/>
                  </a:lnTo>
                  <a:lnTo>
                    <a:pt x="1257839" y="413271"/>
                  </a:lnTo>
                  <a:lnTo>
                    <a:pt x="1258544" y="411391"/>
                  </a:lnTo>
                  <a:lnTo>
                    <a:pt x="1258775" y="410931"/>
                  </a:lnTo>
                  <a:lnTo>
                    <a:pt x="1259125" y="410548"/>
                  </a:lnTo>
                  <a:lnTo>
                    <a:pt x="1259548" y="410255"/>
                  </a:lnTo>
                  <a:lnTo>
                    <a:pt x="1259890" y="410209"/>
                  </a:lnTo>
                  <a:lnTo>
                    <a:pt x="1260445" y="410300"/>
                  </a:lnTo>
                  <a:lnTo>
                    <a:pt x="1262385" y="411872"/>
                  </a:lnTo>
                  <a:lnTo>
                    <a:pt x="1264090" y="413419"/>
                  </a:lnTo>
                  <a:lnTo>
                    <a:pt x="1264313" y="413558"/>
                  </a:lnTo>
                  <a:lnTo>
                    <a:pt x="1266863" y="413534"/>
                  </a:lnTo>
                  <a:lnTo>
                    <a:pt x="1268662" y="413414"/>
                  </a:lnTo>
                  <a:lnTo>
                    <a:pt x="1269278" y="413538"/>
                  </a:lnTo>
                  <a:lnTo>
                    <a:pt x="1269580" y="414051"/>
                  </a:lnTo>
                  <a:lnTo>
                    <a:pt x="1269590" y="414391"/>
                  </a:lnTo>
                  <a:lnTo>
                    <a:pt x="1269324" y="415075"/>
                  </a:lnTo>
                  <a:lnTo>
                    <a:pt x="1269000" y="415597"/>
                  </a:lnTo>
                  <a:lnTo>
                    <a:pt x="1268106" y="416405"/>
                  </a:lnTo>
                  <a:lnTo>
                    <a:pt x="1267571" y="416734"/>
                  </a:lnTo>
                  <a:lnTo>
                    <a:pt x="1266302" y="417283"/>
                  </a:lnTo>
                  <a:lnTo>
                    <a:pt x="1264641" y="419095"/>
                  </a:lnTo>
                  <a:lnTo>
                    <a:pt x="1264198" y="419696"/>
                  </a:lnTo>
                  <a:lnTo>
                    <a:pt x="1264101" y="419920"/>
                  </a:lnTo>
                  <a:lnTo>
                    <a:pt x="1264065" y="420405"/>
                  </a:lnTo>
                  <a:lnTo>
                    <a:pt x="1264154" y="420705"/>
                  </a:lnTo>
                  <a:lnTo>
                    <a:pt x="1264906" y="421293"/>
                  </a:lnTo>
                  <a:lnTo>
                    <a:pt x="1267596" y="422351"/>
                  </a:lnTo>
                  <a:lnTo>
                    <a:pt x="1268619" y="422853"/>
                  </a:lnTo>
                  <a:lnTo>
                    <a:pt x="1269338" y="423281"/>
                  </a:lnTo>
                  <a:lnTo>
                    <a:pt x="1271072" y="424589"/>
                  </a:lnTo>
                  <a:lnTo>
                    <a:pt x="1271889" y="424678"/>
                  </a:lnTo>
                  <a:lnTo>
                    <a:pt x="1273745" y="424596"/>
                  </a:lnTo>
                  <a:lnTo>
                    <a:pt x="1276008" y="424040"/>
                  </a:lnTo>
                  <a:lnTo>
                    <a:pt x="1276454" y="424170"/>
                  </a:lnTo>
                  <a:lnTo>
                    <a:pt x="1276771" y="424352"/>
                  </a:lnTo>
                  <a:lnTo>
                    <a:pt x="1277113" y="424758"/>
                  </a:lnTo>
                  <a:lnTo>
                    <a:pt x="1277596" y="425748"/>
                  </a:lnTo>
                  <a:lnTo>
                    <a:pt x="1278001" y="426942"/>
                  </a:lnTo>
                  <a:lnTo>
                    <a:pt x="1278075" y="427560"/>
                  </a:lnTo>
                  <a:lnTo>
                    <a:pt x="1278075" y="429185"/>
                  </a:lnTo>
                  <a:lnTo>
                    <a:pt x="1278564" y="430109"/>
                  </a:lnTo>
                  <a:lnTo>
                    <a:pt x="1279745" y="431283"/>
                  </a:lnTo>
                  <a:lnTo>
                    <a:pt x="1279994" y="431412"/>
                  </a:lnTo>
                  <a:lnTo>
                    <a:pt x="1281744" y="431356"/>
                  </a:lnTo>
                  <a:lnTo>
                    <a:pt x="1285060" y="431043"/>
                  </a:lnTo>
                  <a:lnTo>
                    <a:pt x="1285418" y="430927"/>
                  </a:lnTo>
                  <a:lnTo>
                    <a:pt x="1286127" y="430265"/>
                  </a:lnTo>
                  <a:lnTo>
                    <a:pt x="1286431" y="430201"/>
                  </a:lnTo>
                  <a:lnTo>
                    <a:pt x="1287859" y="430349"/>
                  </a:lnTo>
                  <a:lnTo>
                    <a:pt x="1288627" y="430555"/>
                  </a:lnTo>
                  <a:lnTo>
                    <a:pt x="1289558" y="430938"/>
                  </a:lnTo>
                  <a:lnTo>
                    <a:pt x="1289888" y="431378"/>
                  </a:lnTo>
                  <a:lnTo>
                    <a:pt x="1290182" y="431962"/>
                  </a:lnTo>
                  <a:lnTo>
                    <a:pt x="1290355" y="432391"/>
                  </a:lnTo>
                  <a:lnTo>
                    <a:pt x="1290689" y="433615"/>
                  </a:lnTo>
                  <a:lnTo>
                    <a:pt x="1291295" y="434568"/>
                  </a:lnTo>
                  <a:lnTo>
                    <a:pt x="1291905" y="435285"/>
                  </a:lnTo>
                  <a:lnTo>
                    <a:pt x="1294289" y="437646"/>
                  </a:lnTo>
                  <a:lnTo>
                    <a:pt x="1294868" y="438278"/>
                  </a:lnTo>
                  <a:lnTo>
                    <a:pt x="1296075" y="439594"/>
                  </a:lnTo>
                  <a:lnTo>
                    <a:pt x="1296400" y="440410"/>
                  </a:lnTo>
                  <a:lnTo>
                    <a:pt x="1296852" y="441895"/>
                  </a:lnTo>
                  <a:lnTo>
                    <a:pt x="1296864" y="442891"/>
                  </a:lnTo>
                  <a:lnTo>
                    <a:pt x="1296979" y="443241"/>
                  </a:lnTo>
                  <a:lnTo>
                    <a:pt x="1297749" y="443923"/>
                  </a:lnTo>
                  <a:lnTo>
                    <a:pt x="1298691" y="444038"/>
                  </a:lnTo>
                  <a:lnTo>
                    <a:pt x="1299387" y="443952"/>
                  </a:lnTo>
                  <a:lnTo>
                    <a:pt x="1302048" y="442772"/>
                  </a:lnTo>
                  <a:lnTo>
                    <a:pt x="1302338" y="442532"/>
                  </a:lnTo>
                  <a:lnTo>
                    <a:pt x="1302565" y="442205"/>
                  </a:lnTo>
                  <a:lnTo>
                    <a:pt x="1303426" y="440530"/>
                  </a:lnTo>
                  <a:lnTo>
                    <a:pt x="1303789" y="439145"/>
                  </a:lnTo>
                  <a:lnTo>
                    <a:pt x="1303844" y="438154"/>
                  </a:lnTo>
                  <a:lnTo>
                    <a:pt x="1303748" y="436955"/>
                  </a:lnTo>
                  <a:lnTo>
                    <a:pt x="1303909" y="436080"/>
                  </a:lnTo>
                  <a:lnTo>
                    <a:pt x="1304292" y="434640"/>
                  </a:lnTo>
                  <a:lnTo>
                    <a:pt x="1304453" y="434221"/>
                  </a:lnTo>
                  <a:lnTo>
                    <a:pt x="1305298" y="432615"/>
                  </a:lnTo>
                  <a:lnTo>
                    <a:pt x="1305592" y="432375"/>
                  </a:lnTo>
                  <a:lnTo>
                    <a:pt x="1307467" y="431894"/>
                  </a:lnTo>
                  <a:lnTo>
                    <a:pt x="1308375" y="432089"/>
                  </a:lnTo>
                  <a:lnTo>
                    <a:pt x="1311043" y="433465"/>
                  </a:lnTo>
                  <a:lnTo>
                    <a:pt x="1313409" y="435066"/>
                  </a:lnTo>
                  <a:lnTo>
                    <a:pt x="1314457" y="435159"/>
                  </a:lnTo>
                  <a:lnTo>
                    <a:pt x="1316999" y="434470"/>
                  </a:lnTo>
                  <a:lnTo>
                    <a:pt x="1318643" y="433849"/>
                  </a:lnTo>
                  <a:lnTo>
                    <a:pt x="1319690" y="433245"/>
                  </a:lnTo>
                  <a:lnTo>
                    <a:pt x="1320112" y="432781"/>
                  </a:lnTo>
                  <a:lnTo>
                    <a:pt x="1320751" y="431842"/>
                  </a:lnTo>
                  <a:lnTo>
                    <a:pt x="1321575" y="429124"/>
                  </a:lnTo>
                  <a:lnTo>
                    <a:pt x="1321653" y="428048"/>
                  </a:lnTo>
                  <a:lnTo>
                    <a:pt x="1321072" y="427791"/>
                  </a:lnTo>
                  <a:lnTo>
                    <a:pt x="1320637" y="427576"/>
                  </a:lnTo>
                  <a:lnTo>
                    <a:pt x="1320310" y="427404"/>
                  </a:lnTo>
                  <a:lnTo>
                    <a:pt x="1320048" y="427201"/>
                  </a:lnTo>
                  <a:lnTo>
                    <a:pt x="1319779" y="426739"/>
                  </a:lnTo>
                  <a:lnTo>
                    <a:pt x="1319579" y="425946"/>
                  </a:lnTo>
                  <a:lnTo>
                    <a:pt x="1319957" y="425352"/>
                  </a:lnTo>
                  <a:lnTo>
                    <a:pt x="1321394" y="425005"/>
                  </a:lnTo>
                  <a:lnTo>
                    <a:pt x="1323051" y="425007"/>
                  </a:lnTo>
                  <a:lnTo>
                    <a:pt x="1323293" y="424684"/>
                  </a:lnTo>
                  <a:lnTo>
                    <a:pt x="1322943" y="422824"/>
                  </a:lnTo>
                  <a:lnTo>
                    <a:pt x="1323126" y="422254"/>
                  </a:lnTo>
                  <a:lnTo>
                    <a:pt x="1323381" y="421970"/>
                  </a:lnTo>
                  <a:lnTo>
                    <a:pt x="1324509" y="421772"/>
                  </a:lnTo>
                  <a:lnTo>
                    <a:pt x="1326473" y="421653"/>
                  </a:lnTo>
                  <a:lnTo>
                    <a:pt x="1327062" y="421956"/>
                  </a:lnTo>
                  <a:lnTo>
                    <a:pt x="1328069" y="422756"/>
                  </a:lnTo>
                  <a:lnTo>
                    <a:pt x="1328798" y="422998"/>
                  </a:lnTo>
                  <a:lnTo>
                    <a:pt x="1329378" y="423036"/>
                  </a:lnTo>
                  <a:lnTo>
                    <a:pt x="1329613" y="422706"/>
                  </a:lnTo>
                  <a:lnTo>
                    <a:pt x="1329589" y="421946"/>
                  </a:lnTo>
                  <a:lnTo>
                    <a:pt x="1329402" y="421294"/>
                  </a:lnTo>
                  <a:lnTo>
                    <a:pt x="1329201" y="421028"/>
                  </a:lnTo>
                  <a:lnTo>
                    <a:pt x="1329131" y="420811"/>
                  </a:lnTo>
                  <a:lnTo>
                    <a:pt x="1329116" y="420667"/>
                  </a:lnTo>
                  <a:lnTo>
                    <a:pt x="1329285" y="420483"/>
                  </a:lnTo>
                  <a:lnTo>
                    <a:pt x="1331189" y="420672"/>
                  </a:lnTo>
                  <a:lnTo>
                    <a:pt x="1333738" y="421418"/>
                  </a:lnTo>
                  <a:lnTo>
                    <a:pt x="1334793" y="421892"/>
                  </a:lnTo>
                  <a:lnTo>
                    <a:pt x="1335597" y="422153"/>
                  </a:lnTo>
                  <a:lnTo>
                    <a:pt x="1337029" y="421454"/>
                  </a:lnTo>
                  <a:lnTo>
                    <a:pt x="1337755" y="420065"/>
                  </a:lnTo>
                  <a:lnTo>
                    <a:pt x="1337977" y="419824"/>
                  </a:lnTo>
                  <a:lnTo>
                    <a:pt x="1338503" y="419871"/>
                  </a:lnTo>
                  <a:lnTo>
                    <a:pt x="1338868" y="420038"/>
                  </a:lnTo>
                  <a:lnTo>
                    <a:pt x="1338909" y="420302"/>
                  </a:lnTo>
                  <a:lnTo>
                    <a:pt x="1338835" y="420738"/>
                  </a:lnTo>
                  <a:lnTo>
                    <a:pt x="1338890" y="421166"/>
                  </a:lnTo>
                  <a:lnTo>
                    <a:pt x="1338971" y="421357"/>
                  </a:lnTo>
                  <a:lnTo>
                    <a:pt x="1339194" y="421549"/>
                  </a:lnTo>
                  <a:lnTo>
                    <a:pt x="1340953" y="420825"/>
                  </a:lnTo>
                  <a:lnTo>
                    <a:pt x="1341806" y="420014"/>
                  </a:lnTo>
                  <a:lnTo>
                    <a:pt x="1341885" y="419849"/>
                  </a:lnTo>
                  <a:lnTo>
                    <a:pt x="1341921" y="419361"/>
                  </a:lnTo>
                  <a:lnTo>
                    <a:pt x="1341879" y="418569"/>
                  </a:lnTo>
                  <a:lnTo>
                    <a:pt x="1341999" y="418066"/>
                  </a:lnTo>
                  <a:lnTo>
                    <a:pt x="1342383" y="417801"/>
                  </a:lnTo>
                  <a:lnTo>
                    <a:pt x="1342646" y="417704"/>
                  </a:lnTo>
                  <a:lnTo>
                    <a:pt x="1342969" y="417704"/>
                  </a:lnTo>
                  <a:lnTo>
                    <a:pt x="1343537" y="418062"/>
                  </a:lnTo>
                  <a:lnTo>
                    <a:pt x="1343943" y="418805"/>
                  </a:lnTo>
                  <a:lnTo>
                    <a:pt x="1345028" y="419230"/>
                  </a:lnTo>
                  <a:lnTo>
                    <a:pt x="1347556" y="419130"/>
                  </a:lnTo>
                  <a:lnTo>
                    <a:pt x="1348457" y="418720"/>
                  </a:lnTo>
                  <a:lnTo>
                    <a:pt x="1348827" y="418455"/>
                  </a:lnTo>
                  <a:lnTo>
                    <a:pt x="1349394" y="417141"/>
                  </a:lnTo>
                  <a:lnTo>
                    <a:pt x="1349553" y="416486"/>
                  </a:lnTo>
                  <a:lnTo>
                    <a:pt x="1349553" y="415957"/>
                  </a:lnTo>
                  <a:lnTo>
                    <a:pt x="1349512" y="415717"/>
                  </a:lnTo>
                  <a:lnTo>
                    <a:pt x="1349366" y="415423"/>
                  </a:lnTo>
                  <a:lnTo>
                    <a:pt x="1349318" y="415093"/>
                  </a:lnTo>
                  <a:lnTo>
                    <a:pt x="1349563" y="414735"/>
                  </a:lnTo>
                  <a:lnTo>
                    <a:pt x="1351101" y="415218"/>
                  </a:lnTo>
                  <a:lnTo>
                    <a:pt x="1351932" y="415596"/>
                  </a:lnTo>
                  <a:lnTo>
                    <a:pt x="1353241" y="416398"/>
                  </a:lnTo>
                  <a:lnTo>
                    <a:pt x="1354726" y="417482"/>
                  </a:lnTo>
                  <a:lnTo>
                    <a:pt x="1355443" y="418108"/>
                  </a:lnTo>
                  <a:lnTo>
                    <a:pt x="1356208" y="418576"/>
                  </a:lnTo>
                  <a:lnTo>
                    <a:pt x="1358897" y="419759"/>
                  </a:lnTo>
                  <a:lnTo>
                    <a:pt x="1360084" y="420849"/>
                  </a:lnTo>
                  <a:lnTo>
                    <a:pt x="1360607" y="421456"/>
                  </a:lnTo>
                  <a:lnTo>
                    <a:pt x="1360837" y="421722"/>
                  </a:lnTo>
                  <a:lnTo>
                    <a:pt x="1361301" y="422079"/>
                  </a:lnTo>
                  <a:lnTo>
                    <a:pt x="1361609" y="422202"/>
                  </a:lnTo>
                  <a:lnTo>
                    <a:pt x="1362295" y="422269"/>
                  </a:lnTo>
                  <a:lnTo>
                    <a:pt x="1362750" y="422137"/>
                  </a:lnTo>
                  <a:lnTo>
                    <a:pt x="1363420" y="421740"/>
                  </a:lnTo>
                  <a:lnTo>
                    <a:pt x="1363665" y="421475"/>
                  </a:lnTo>
                  <a:lnTo>
                    <a:pt x="1363840" y="421150"/>
                  </a:lnTo>
                  <a:lnTo>
                    <a:pt x="1363886" y="420906"/>
                  </a:lnTo>
                  <a:lnTo>
                    <a:pt x="1363816" y="420325"/>
                  </a:lnTo>
                  <a:lnTo>
                    <a:pt x="1363672" y="419989"/>
                  </a:lnTo>
                  <a:lnTo>
                    <a:pt x="1363548" y="419305"/>
                  </a:lnTo>
                  <a:lnTo>
                    <a:pt x="1363547" y="419131"/>
                  </a:lnTo>
                  <a:lnTo>
                    <a:pt x="1363678" y="418863"/>
                  </a:lnTo>
                  <a:lnTo>
                    <a:pt x="1365577" y="418441"/>
                  </a:lnTo>
                  <a:lnTo>
                    <a:pt x="1366107" y="418452"/>
                  </a:lnTo>
                  <a:lnTo>
                    <a:pt x="1367460" y="418960"/>
                  </a:lnTo>
                  <a:lnTo>
                    <a:pt x="1367704" y="419156"/>
                  </a:lnTo>
                  <a:lnTo>
                    <a:pt x="1369143" y="420782"/>
                  </a:lnTo>
                  <a:lnTo>
                    <a:pt x="1369510" y="420972"/>
                  </a:lnTo>
                  <a:lnTo>
                    <a:pt x="1369660" y="420973"/>
                  </a:lnTo>
                  <a:lnTo>
                    <a:pt x="1370696" y="420365"/>
                  </a:lnTo>
                  <a:lnTo>
                    <a:pt x="1371384" y="420051"/>
                  </a:lnTo>
                  <a:lnTo>
                    <a:pt x="1371838" y="419478"/>
                  </a:lnTo>
                  <a:lnTo>
                    <a:pt x="1371934" y="419117"/>
                  </a:lnTo>
                  <a:lnTo>
                    <a:pt x="1371440" y="417443"/>
                  </a:lnTo>
                  <a:lnTo>
                    <a:pt x="1371026" y="417014"/>
                  </a:lnTo>
                  <a:lnTo>
                    <a:pt x="1370898" y="416717"/>
                  </a:lnTo>
                  <a:lnTo>
                    <a:pt x="1370808" y="416511"/>
                  </a:lnTo>
                  <a:lnTo>
                    <a:pt x="1370881" y="415192"/>
                  </a:lnTo>
                  <a:lnTo>
                    <a:pt x="1371315" y="414138"/>
                  </a:lnTo>
                  <a:lnTo>
                    <a:pt x="1371557" y="413843"/>
                  </a:lnTo>
                  <a:lnTo>
                    <a:pt x="1372665" y="413381"/>
                  </a:lnTo>
                  <a:lnTo>
                    <a:pt x="1373874" y="413344"/>
                  </a:lnTo>
                  <a:lnTo>
                    <a:pt x="1374990" y="413668"/>
                  </a:lnTo>
                  <a:lnTo>
                    <a:pt x="1376830" y="414910"/>
                  </a:lnTo>
                  <a:lnTo>
                    <a:pt x="1377158" y="414992"/>
                  </a:lnTo>
                  <a:lnTo>
                    <a:pt x="1378869" y="414885"/>
                  </a:lnTo>
                  <a:lnTo>
                    <a:pt x="1380357" y="414145"/>
                  </a:lnTo>
                  <a:lnTo>
                    <a:pt x="1381324" y="413117"/>
                  </a:lnTo>
                  <a:lnTo>
                    <a:pt x="1382171" y="411856"/>
                  </a:lnTo>
                  <a:lnTo>
                    <a:pt x="1382739" y="411519"/>
                  </a:lnTo>
                  <a:lnTo>
                    <a:pt x="1383417" y="411375"/>
                  </a:lnTo>
                  <a:lnTo>
                    <a:pt x="1384963" y="411820"/>
                  </a:lnTo>
                  <a:lnTo>
                    <a:pt x="1386228" y="411719"/>
                  </a:lnTo>
                  <a:lnTo>
                    <a:pt x="1390305" y="408689"/>
                  </a:lnTo>
                  <a:lnTo>
                    <a:pt x="1390788" y="407657"/>
                  </a:lnTo>
                  <a:lnTo>
                    <a:pt x="1392475" y="407611"/>
                  </a:lnTo>
                  <a:lnTo>
                    <a:pt x="1395246" y="407926"/>
                  </a:lnTo>
                  <a:lnTo>
                    <a:pt x="1395544" y="408017"/>
                  </a:lnTo>
                  <a:lnTo>
                    <a:pt x="1395741" y="408216"/>
                  </a:lnTo>
                  <a:lnTo>
                    <a:pt x="1396052" y="408675"/>
                  </a:lnTo>
                  <a:lnTo>
                    <a:pt x="1396774" y="410487"/>
                  </a:lnTo>
                  <a:lnTo>
                    <a:pt x="1397028" y="411450"/>
                  </a:lnTo>
                  <a:lnTo>
                    <a:pt x="1396994" y="412419"/>
                  </a:lnTo>
                  <a:lnTo>
                    <a:pt x="1396650" y="413427"/>
                  </a:lnTo>
                  <a:lnTo>
                    <a:pt x="1396687" y="414302"/>
                  </a:lnTo>
                  <a:lnTo>
                    <a:pt x="1397156" y="415127"/>
                  </a:lnTo>
                  <a:lnTo>
                    <a:pt x="1397543" y="415482"/>
                  </a:lnTo>
                  <a:lnTo>
                    <a:pt x="1398209" y="415534"/>
                  </a:lnTo>
                  <a:lnTo>
                    <a:pt x="1399008" y="415344"/>
                  </a:lnTo>
                  <a:lnTo>
                    <a:pt x="1399982" y="414706"/>
                  </a:lnTo>
                  <a:lnTo>
                    <a:pt x="1400615" y="414140"/>
                  </a:lnTo>
                  <a:lnTo>
                    <a:pt x="1401208" y="413871"/>
                  </a:lnTo>
                  <a:lnTo>
                    <a:pt x="1401854" y="414013"/>
                  </a:lnTo>
                  <a:lnTo>
                    <a:pt x="1402329" y="414568"/>
                  </a:lnTo>
                  <a:lnTo>
                    <a:pt x="1402306" y="415694"/>
                  </a:lnTo>
                  <a:lnTo>
                    <a:pt x="1402359" y="416014"/>
                  </a:lnTo>
                  <a:lnTo>
                    <a:pt x="1402826" y="416251"/>
                  </a:lnTo>
                  <a:lnTo>
                    <a:pt x="1404090" y="416229"/>
                  </a:lnTo>
                  <a:lnTo>
                    <a:pt x="1405740" y="415563"/>
                  </a:lnTo>
                  <a:lnTo>
                    <a:pt x="1406791" y="414561"/>
                  </a:lnTo>
                  <a:lnTo>
                    <a:pt x="1407410" y="414468"/>
                  </a:lnTo>
                  <a:lnTo>
                    <a:pt x="1407659" y="414583"/>
                  </a:lnTo>
                  <a:lnTo>
                    <a:pt x="1407835" y="414905"/>
                  </a:lnTo>
                  <a:lnTo>
                    <a:pt x="1407514" y="416413"/>
                  </a:lnTo>
                  <a:lnTo>
                    <a:pt x="1407622" y="416567"/>
                  </a:lnTo>
                  <a:lnTo>
                    <a:pt x="1409591" y="417055"/>
                  </a:lnTo>
                  <a:lnTo>
                    <a:pt x="1414464" y="417383"/>
                  </a:lnTo>
                  <a:lnTo>
                    <a:pt x="1418467" y="417064"/>
                  </a:lnTo>
                  <a:lnTo>
                    <a:pt x="1421285" y="417103"/>
                  </a:lnTo>
                  <a:lnTo>
                    <a:pt x="1422909" y="416929"/>
                  </a:lnTo>
                  <a:lnTo>
                    <a:pt x="1423423" y="415763"/>
                  </a:lnTo>
                  <a:lnTo>
                    <a:pt x="1423451" y="414456"/>
                  </a:lnTo>
                  <a:lnTo>
                    <a:pt x="1423582" y="414382"/>
                  </a:lnTo>
                  <a:lnTo>
                    <a:pt x="1424552" y="414457"/>
                  </a:lnTo>
                  <a:lnTo>
                    <a:pt x="1426542" y="415225"/>
                  </a:lnTo>
                  <a:lnTo>
                    <a:pt x="1428354" y="415924"/>
                  </a:lnTo>
                  <a:lnTo>
                    <a:pt x="1429206" y="415980"/>
                  </a:lnTo>
                  <a:lnTo>
                    <a:pt x="1429746" y="415565"/>
                  </a:lnTo>
                  <a:lnTo>
                    <a:pt x="1429956" y="414811"/>
                  </a:lnTo>
                  <a:lnTo>
                    <a:pt x="1429966" y="414123"/>
                  </a:lnTo>
                  <a:lnTo>
                    <a:pt x="1430097" y="412789"/>
                  </a:lnTo>
                  <a:lnTo>
                    <a:pt x="1430166" y="412444"/>
                  </a:lnTo>
                  <a:lnTo>
                    <a:pt x="1430399" y="412184"/>
                  </a:lnTo>
                  <a:lnTo>
                    <a:pt x="1430706" y="412051"/>
                  </a:lnTo>
                  <a:lnTo>
                    <a:pt x="1431050" y="412005"/>
                  </a:lnTo>
                  <a:lnTo>
                    <a:pt x="1432123" y="412402"/>
                  </a:lnTo>
                  <a:lnTo>
                    <a:pt x="1432466" y="412291"/>
                  </a:lnTo>
                  <a:lnTo>
                    <a:pt x="1433114" y="411854"/>
                  </a:lnTo>
                  <a:lnTo>
                    <a:pt x="1433436" y="411485"/>
                  </a:lnTo>
                  <a:lnTo>
                    <a:pt x="1433695" y="410364"/>
                  </a:lnTo>
                  <a:lnTo>
                    <a:pt x="1433707" y="409783"/>
                  </a:lnTo>
                  <a:lnTo>
                    <a:pt x="1433624" y="408752"/>
                  </a:lnTo>
                  <a:lnTo>
                    <a:pt x="1433411" y="408305"/>
                  </a:lnTo>
                  <a:lnTo>
                    <a:pt x="1433333" y="407945"/>
                  </a:lnTo>
                  <a:lnTo>
                    <a:pt x="1433414" y="407369"/>
                  </a:lnTo>
                  <a:lnTo>
                    <a:pt x="1436126" y="403383"/>
                  </a:lnTo>
                  <a:lnTo>
                    <a:pt x="1436627" y="403203"/>
                  </a:lnTo>
                  <a:lnTo>
                    <a:pt x="1437493" y="403250"/>
                  </a:lnTo>
                  <a:lnTo>
                    <a:pt x="1441847" y="404837"/>
                  </a:lnTo>
                  <a:lnTo>
                    <a:pt x="1443746" y="406091"/>
                  </a:lnTo>
                  <a:lnTo>
                    <a:pt x="1444002" y="406362"/>
                  </a:lnTo>
                  <a:lnTo>
                    <a:pt x="1444691" y="406665"/>
                  </a:lnTo>
                  <a:lnTo>
                    <a:pt x="1445334" y="406740"/>
                  </a:lnTo>
                  <a:lnTo>
                    <a:pt x="1446125" y="406832"/>
                  </a:lnTo>
                  <a:lnTo>
                    <a:pt x="1448386" y="406718"/>
                  </a:lnTo>
                  <a:lnTo>
                    <a:pt x="1449172" y="407037"/>
                  </a:lnTo>
                  <a:lnTo>
                    <a:pt x="1449610" y="407523"/>
                  </a:lnTo>
                  <a:lnTo>
                    <a:pt x="1449465" y="408924"/>
                  </a:lnTo>
                  <a:lnTo>
                    <a:pt x="1449488" y="409374"/>
                  </a:lnTo>
                  <a:lnTo>
                    <a:pt x="1449789" y="409782"/>
                  </a:lnTo>
                  <a:lnTo>
                    <a:pt x="1450900" y="410179"/>
                  </a:lnTo>
                  <a:lnTo>
                    <a:pt x="1451838" y="410069"/>
                  </a:lnTo>
                  <a:lnTo>
                    <a:pt x="1452154" y="410281"/>
                  </a:lnTo>
                  <a:lnTo>
                    <a:pt x="1452439" y="410610"/>
                  </a:lnTo>
                  <a:lnTo>
                    <a:pt x="1452877" y="411348"/>
                  </a:lnTo>
                  <a:lnTo>
                    <a:pt x="1452854" y="412151"/>
                  </a:lnTo>
                  <a:lnTo>
                    <a:pt x="1453026" y="412638"/>
                  </a:lnTo>
                  <a:lnTo>
                    <a:pt x="1453459" y="413024"/>
                  </a:lnTo>
                  <a:lnTo>
                    <a:pt x="1454251" y="413014"/>
                  </a:lnTo>
                  <a:lnTo>
                    <a:pt x="1454869" y="412262"/>
                  </a:lnTo>
                  <a:lnTo>
                    <a:pt x="1455803" y="411780"/>
                  </a:lnTo>
                  <a:lnTo>
                    <a:pt x="1456516" y="412065"/>
                  </a:lnTo>
                  <a:lnTo>
                    <a:pt x="1457068" y="412684"/>
                  </a:lnTo>
                  <a:lnTo>
                    <a:pt x="1457359" y="413917"/>
                  </a:lnTo>
                  <a:lnTo>
                    <a:pt x="1458609" y="417216"/>
                  </a:lnTo>
                  <a:lnTo>
                    <a:pt x="1458915" y="417435"/>
                  </a:lnTo>
                  <a:lnTo>
                    <a:pt x="1460071" y="417757"/>
                  </a:lnTo>
                  <a:lnTo>
                    <a:pt x="1461903" y="417797"/>
                  </a:lnTo>
                  <a:lnTo>
                    <a:pt x="1462626" y="417556"/>
                  </a:lnTo>
                  <a:lnTo>
                    <a:pt x="1463607" y="416858"/>
                  </a:lnTo>
                  <a:lnTo>
                    <a:pt x="1464617" y="417367"/>
                  </a:lnTo>
                  <a:lnTo>
                    <a:pt x="1465205" y="418098"/>
                  </a:lnTo>
                  <a:lnTo>
                    <a:pt x="1465566" y="418820"/>
                  </a:lnTo>
                  <a:lnTo>
                    <a:pt x="1466084" y="419025"/>
                  </a:lnTo>
                  <a:lnTo>
                    <a:pt x="1466721" y="418965"/>
                  </a:lnTo>
                  <a:lnTo>
                    <a:pt x="1466923" y="418826"/>
                  </a:lnTo>
                  <a:lnTo>
                    <a:pt x="1467577" y="417713"/>
                  </a:lnTo>
                  <a:lnTo>
                    <a:pt x="1467917" y="417434"/>
                  </a:lnTo>
                  <a:lnTo>
                    <a:pt x="1468160" y="417373"/>
                  </a:lnTo>
                  <a:lnTo>
                    <a:pt x="1468475" y="417545"/>
                  </a:lnTo>
                  <a:lnTo>
                    <a:pt x="1468870" y="419362"/>
                  </a:lnTo>
                  <a:lnTo>
                    <a:pt x="1469077" y="421023"/>
                  </a:lnTo>
                  <a:lnTo>
                    <a:pt x="1469909" y="421305"/>
                  </a:lnTo>
                  <a:lnTo>
                    <a:pt x="1470931" y="422647"/>
                  </a:lnTo>
                  <a:lnTo>
                    <a:pt x="1471047" y="423766"/>
                  </a:lnTo>
                  <a:lnTo>
                    <a:pt x="1471603" y="424617"/>
                  </a:lnTo>
                  <a:lnTo>
                    <a:pt x="1472190" y="424847"/>
                  </a:lnTo>
                  <a:lnTo>
                    <a:pt x="1472654" y="424864"/>
                  </a:lnTo>
                  <a:lnTo>
                    <a:pt x="1473075" y="424763"/>
                  </a:lnTo>
                  <a:lnTo>
                    <a:pt x="1473555" y="424517"/>
                  </a:lnTo>
                  <a:lnTo>
                    <a:pt x="1474038" y="424486"/>
                  </a:lnTo>
                  <a:lnTo>
                    <a:pt x="1474362" y="424625"/>
                  </a:lnTo>
                  <a:lnTo>
                    <a:pt x="1474667" y="424859"/>
                  </a:lnTo>
                  <a:lnTo>
                    <a:pt x="1474872" y="425070"/>
                  </a:lnTo>
                  <a:lnTo>
                    <a:pt x="1475001" y="425665"/>
                  </a:lnTo>
                  <a:lnTo>
                    <a:pt x="1474988" y="426118"/>
                  </a:lnTo>
                  <a:lnTo>
                    <a:pt x="1474681" y="427196"/>
                  </a:lnTo>
                  <a:lnTo>
                    <a:pt x="1474631" y="427865"/>
                  </a:lnTo>
                  <a:lnTo>
                    <a:pt x="1474698" y="428341"/>
                  </a:lnTo>
                  <a:lnTo>
                    <a:pt x="1475724" y="429481"/>
                  </a:lnTo>
                  <a:lnTo>
                    <a:pt x="1476362" y="429500"/>
                  </a:lnTo>
                  <a:lnTo>
                    <a:pt x="1476855" y="429770"/>
                  </a:lnTo>
                  <a:lnTo>
                    <a:pt x="1478589" y="431064"/>
                  </a:lnTo>
                  <a:lnTo>
                    <a:pt x="1478858" y="431446"/>
                  </a:lnTo>
                  <a:lnTo>
                    <a:pt x="1479445" y="431298"/>
                  </a:lnTo>
                  <a:lnTo>
                    <a:pt x="1479721" y="431387"/>
                  </a:lnTo>
                  <a:lnTo>
                    <a:pt x="1480123" y="431985"/>
                  </a:lnTo>
                  <a:lnTo>
                    <a:pt x="1480200" y="432755"/>
                  </a:lnTo>
                  <a:lnTo>
                    <a:pt x="1480012" y="433234"/>
                  </a:lnTo>
                  <a:lnTo>
                    <a:pt x="1480316" y="433675"/>
                  </a:lnTo>
                  <a:lnTo>
                    <a:pt x="1480985" y="434145"/>
                  </a:lnTo>
                  <a:lnTo>
                    <a:pt x="1483465" y="435024"/>
                  </a:lnTo>
                  <a:lnTo>
                    <a:pt x="1484409" y="435032"/>
                  </a:lnTo>
                  <a:lnTo>
                    <a:pt x="1485743" y="434918"/>
                  </a:lnTo>
                  <a:lnTo>
                    <a:pt x="1486093" y="434726"/>
                  </a:lnTo>
                  <a:lnTo>
                    <a:pt x="1486323" y="434351"/>
                  </a:lnTo>
                  <a:lnTo>
                    <a:pt x="1486467" y="433559"/>
                  </a:lnTo>
                  <a:lnTo>
                    <a:pt x="1486817" y="433321"/>
                  </a:lnTo>
                  <a:lnTo>
                    <a:pt x="1487363" y="433126"/>
                  </a:lnTo>
                  <a:lnTo>
                    <a:pt x="1488031" y="433162"/>
                  </a:lnTo>
                  <a:lnTo>
                    <a:pt x="1488390" y="433528"/>
                  </a:lnTo>
                  <a:lnTo>
                    <a:pt x="1489697" y="434204"/>
                  </a:lnTo>
                  <a:lnTo>
                    <a:pt x="1490792" y="433954"/>
                  </a:lnTo>
                  <a:lnTo>
                    <a:pt x="1492576" y="432624"/>
                  </a:lnTo>
                  <a:lnTo>
                    <a:pt x="1493088" y="432709"/>
                  </a:lnTo>
                  <a:lnTo>
                    <a:pt x="1493443" y="432842"/>
                  </a:lnTo>
                  <a:lnTo>
                    <a:pt x="1493646" y="433211"/>
                  </a:lnTo>
                  <a:lnTo>
                    <a:pt x="1493692" y="433628"/>
                  </a:lnTo>
                  <a:lnTo>
                    <a:pt x="1493470" y="434422"/>
                  </a:lnTo>
                  <a:lnTo>
                    <a:pt x="1493521" y="435164"/>
                  </a:lnTo>
                  <a:lnTo>
                    <a:pt x="1494124" y="435991"/>
                  </a:lnTo>
                  <a:lnTo>
                    <a:pt x="1494600" y="436308"/>
                  </a:lnTo>
                  <a:lnTo>
                    <a:pt x="1495346" y="436296"/>
                  </a:lnTo>
                  <a:lnTo>
                    <a:pt x="1496648" y="436645"/>
                  </a:lnTo>
                  <a:lnTo>
                    <a:pt x="1497051" y="437289"/>
                  </a:lnTo>
                  <a:lnTo>
                    <a:pt x="1497303" y="438214"/>
                  </a:lnTo>
                  <a:lnTo>
                    <a:pt x="1497121" y="439100"/>
                  </a:lnTo>
                  <a:lnTo>
                    <a:pt x="1497311" y="439698"/>
                  </a:lnTo>
                  <a:lnTo>
                    <a:pt x="1497370" y="439886"/>
                  </a:lnTo>
                  <a:lnTo>
                    <a:pt x="1497970" y="440526"/>
                  </a:lnTo>
                  <a:lnTo>
                    <a:pt x="1498482" y="440610"/>
                  </a:lnTo>
                  <a:lnTo>
                    <a:pt x="1498789" y="440187"/>
                  </a:lnTo>
                  <a:lnTo>
                    <a:pt x="1498978" y="439719"/>
                  </a:lnTo>
                  <a:lnTo>
                    <a:pt x="1499249" y="439482"/>
                  </a:lnTo>
                  <a:lnTo>
                    <a:pt x="1499600" y="439337"/>
                  </a:lnTo>
                  <a:lnTo>
                    <a:pt x="1500113" y="439467"/>
                  </a:lnTo>
                  <a:lnTo>
                    <a:pt x="1500588" y="439692"/>
                  </a:lnTo>
                  <a:lnTo>
                    <a:pt x="1500799" y="440571"/>
                  </a:lnTo>
                  <a:lnTo>
                    <a:pt x="1500651" y="441084"/>
                  </a:lnTo>
                  <a:lnTo>
                    <a:pt x="1500662" y="441735"/>
                  </a:lnTo>
                  <a:lnTo>
                    <a:pt x="1500750" y="442244"/>
                  </a:lnTo>
                  <a:lnTo>
                    <a:pt x="1501028" y="442425"/>
                  </a:lnTo>
                  <a:lnTo>
                    <a:pt x="1503879" y="442744"/>
                  </a:lnTo>
                  <a:lnTo>
                    <a:pt x="1507019" y="441553"/>
                  </a:lnTo>
                  <a:lnTo>
                    <a:pt x="1507873" y="441707"/>
                  </a:lnTo>
                  <a:lnTo>
                    <a:pt x="1508206" y="442128"/>
                  </a:lnTo>
                  <a:lnTo>
                    <a:pt x="1508360" y="442638"/>
                  </a:lnTo>
                  <a:lnTo>
                    <a:pt x="1508443" y="443235"/>
                  </a:lnTo>
                  <a:lnTo>
                    <a:pt x="1508389" y="444262"/>
                  </a:lnTo>
                  <a:lnTo>
                    <a:pt x="1508689" y="444855"/>
                  </a:lnTo>
                  <a:lnTo>
                    <a:pt x="1509089" y="444976"/>
                  </a:lnTo>
                  <a:lnTo>
                    <a:pt x="1510024" y="444745"/>
                  </a:lnTo>
                  <a:lnTo>
                    <a:pt x="1510593" y="444222"/>
                  </a:lnTo>
                  <a:lnTo>
                    <a:pt x="1510943" y="443575"/>
                  </a:lnTo>
                  <a:lnTo>
                    <a:pt x="1511729" y="443091"/>
                  </a:lnTo>
                  <a:lnTo>
                    <a:pt x="1512275" y="443294"/>
                  </a:lnTo>
                  <a:lnTo>
                    <a:pt x="1512938" y="443966"/>
                  </a:lnTo>
                  <a:lnTo>
                    <a:pt x="1513451" y="444341"/>
                  </a:lnTo>
                  <a:lnTo>
                    <a:pt x="1513996" y="444459"/>
                  </a:lnTo>
                  <a:lnTo>
                    <a:pt x="1514755" y="444445"/>
                  </a:lnTo>
                  <a:lnTo>
                    <a:pt x="1515145" y="444053"/>
                  </a:lnTo>
                  <a:lnTo>
                    <a:pt x="1515533" y="443533"/>
                  </a:lnTo>
                  <a:lnTo>
                    <a:pt x="1515999" y="443311"/>
                  </a:lnTo>
                  <a:lnTo>
                    <a:pt x="1516868" y="443491"/>
                  </a:lnTo>
                  <a:lnTo>
                    <a:pt x="1517206" y="444101"/>
                  </a:lnTo>
                  <a:lnTo>
                    <a:pt x="1517722" y="444604"/>
                  </a:lnTo>
                  <a:lnTo>
                    <a:pt x="1518093" y="445109"/>
                  </a:lnTo>
                  <a:lnTo>
                    <a:pt x="1518173" y="445535"/>
                  </a:lnTo>
                  <a:lnTo>
                    <a:pt x="1517858" y="446097"/>
                  </a:lnTo>
                  <a:lnTo>
                    <a:pt x="1517829" y="446482"/>
                  </a:lnTo>
                  <a:lnTo>
                    <a:pt x="1518016" y="446777"/>
                  </a:lnTo>
                  <a:lnTo>
                    <a:pt x="1518269" y="446815"/>
                  </a:lnTo>
                  <a:lnTo>
                    <a:pt x="1518772" y="446635"/>
                  </a:lnTo>
                  <a:lnTo>
                    <a:pt x="1519710" y="446489"/>
                  </a:lnTo>
                  <a:lnTo>
                    <a:pt x="1520333" y="446947"/>
                  </a:lnTo>
                  <a:lnTo>
                    <a:pt x="1520450" y="447415"/>
                  </a:lnTo>
                  <a:lnTo>
                    <a:pt x="1520452" y="448245"/>
                  </a:lnTo>
                  <a:lnTo>
                    <a:pt x="1520184" y="448617"/>
                  </a:lnTo>
                  <a:lnTo>
                    <a:pt x="1520303" y="449170"/>
                  </a:lnTo>
                  <a:lnTo>
                    <a:pt x="1520743" y="449503"/>
                  </a:lnTo>
                  <a:lnTo>
                    <a:pt x="1521394" y="449491"/>
                  </a:lnTo>
                  <a:lnTo>
                    <a:pt x="1522003" y="449180"/>
                  </a:lnTo>
                  <a:lnTo>
                    <a:pt x="1522691" y="449210"/>
                  </a:lnTo>
                  <a:lnTo>
                    <a:pt x="1523206" y="449670"/>
                  </a:lnTo>
                  <a:lnTo>
                    <a:pt x="1523328" y="450351"/>
                  </a:lnTo>
                  <a:lnTo>
                    <a:pt x="1523153" y="450696"/>
                  </a:lnTo>
                  <a:lnTo>
                    <a:pt x="1523277" y="451506"/>
                  </a:lnTo>
                  <a:lnTo>
                    <a:pt x="1523610" y="451884"/>
                  </a:lnTo>
                  <a:lnTo>
                    <a:pt x="1524305" y="452255"/>
                  </a:lnTo>
                  <a:lnTo>
                    <a:pt x="1526282" y="451616"/>
                  </a:lnTo>
                  <a:lnTo>
                    <a:pt x="1527888" y="450938"/>
                  </a:lnTo>
                  <a:lnTo>
                    <a:pt x="1528369" y="450371"/>
                  </a:lnTo>
                  <a:lnTo>
                    <a:pt x="1528546" y="449065"/>
                  </a:lnTo>
                  <a:lnTo>
                    <a:pt x="1529106" y="448915"/>
                  </a:lnTo>
                  <a:lnTo>
                    <a:pt x="1531816" y="447938"/>
                  </a:lnTo>
                  <a:lnTo>
                    <a:pt x="1532742" y="451760"/>
                  </a:lnTo>
                  <a:lnTo>
                    <a:pt x="1532073" y="454770"/>
                  </a:lnTo>
                  <a:lnTo>
                    <a:pt x="1534803" y="455309"/>
                  </a:lnTo>
                  <a:lnTo>
                    <a:pt x="1536973" y="457741"/>
                  </a:lnTo>
                  <a:lnTo>
                    <a:pt x="1541051" y="456975"/>
                  </a:lnTo>
                  <a:lnTo>
                    <a:pt x="1542081" y="458015"/>
                  </a:lnTo>
                  <a:lnTo>
                    <a:pt x="1540838" y="459368"/>
                  </a:lnTo>
                  <a:lnTo>
                    <a:pt x="1540323" y="461474"/>
                  </a:lnTo>
                  <a:lnTo>
                    <a:pt x="1544499" y="462540"/>
                  </a:lnTo>
                  <a:lnTo>
                    <a:pt x="1545226" y="459990"/>
                  </a:lnTo>
                  <a:lnTo>
                    <a:pt x="1546964" y="459009"/>
                  </a:lnTo>
                  <a:lnTo>
                    <a:pt x="1547976" y="461086"/>
                  </a:lnTo>
                  <a:lnTo>
                    <a:pt x="1550575" y="461178"/>
                  </a:lnTo>
                  <a:lnTo>
                    <a:pt x="1551879" y="457570"/>
                  </a:lnTo>
                  <a:lnTo>
                    <a:pt x="1554080" y="457712"/>
                  </a:lnTo>
                  <a:lnTo>
                    <a:pt x="1555317" y="459162"/>
                  </a:lnTo>
                  <a:lnTo>
                    <a:pt x="1557495" y="455998"/>
                  </a:lnTo>
                  <a:lnTo>
                    <a:pt x="1559229" y="457333"/>
                  </a:lnTo>
                  <a:lnTo>
                    <a:pt x="1557895" y="460273"/>
                  </a:lnTo>
                  <a:lnTo>
                    <a:pt x="1560849" y="460768"/>
                  </a:lnTo>
                  <a:lnTo>
                    <a:pt x="1562640" y="457685"/>
                  </a:lnTo>
                  <a:lnTo>
                    <a:pt x="1566027" y="454917"/>
                  </a:lnTo>
                  <a:lnTo>
                    <a:pt x="1568648" y="455338"/>
                  </a:lnTo>
                  <a:lnTo>
                    <a:pt x="1571062" y="456912"/>
                  </a:lnTo>
                  <a:lnTo>
                    <a:pt x="1573514" y="460590"/>
                  </a:lnTo>
                  <a:lnTo>
                    <a:pt x="1576010" y="457868"/>
                  </a:lnTo>
                  <a:lnTo>
                    <a:pt x="1579771" y="457502"/>
                  </a:lnTo>
                  <a:lnTo>
                    <a:pt x="1581836" y="458178"/>
                  </a:lnTo>
                  <a:lnTo>
                    <a:pt x="1582621" y="460516"/>
                  </a:lnTo>
                  <a:lnTo>
                    <a:pt x="1583135" y="460469"/>
                  </a:lnTo>
                  <a:lnTo>
                    <a:pt x="1583458" y="460446"/>
                  </a:lnTo>
                  <a:lnTo>
                    <a:pt x="1583497" y="461773"/>
                  </a:lnTo>
                  <a:lnTo>
                    <a:pt x="1583722" y="468954"/>
                  </a:lnTo>
                  <a:lnTo>
                    <a:pt x="1583696" y="469247"/>
                  </a:lnTo>
                  <a:lnTo>
                    <a:pt x="1583782" y="472265"/>
                  </a:lnTo>
                  <a:lnTo>
                    <a:pt x="1583932" y="477291"/>
                  </a:lnTo>
                  <a:lnTo>
                    <a:pt x="1583950" y="477991"/>
                  </a:lnTo>
                  <a:lnTo>
                    <a:pt x="1584001" y="479564"/>
                  </a:lnTo>
                  <a:lnTo>
                    <a:pt x="1584135" y="485758"/>
                  </a:lnTo>
                  <a:lnTo>
                    <a:pt x="1584182" y="486712"/>
                  </a:lnTo>
                  <a:lnTo>
                    <a:pt x="1584195" y="488521"/>
                  </a:lnTo>
                  <a:lnTo>
                    <a:pt x="1584227" y="489491"/>
                  </a:lnTo>
                  <a:lnTo>
                    <a:pt x="1584244" y="490182"/>
                  </a:lnTo>
                  <a:lnTo>
                    <a:pt x="1584305" y="492638"/>
                  </a:lnTo>
                  <a:lnTo>
                    <a:pt x="1584428" y="497364"/>
                  </a:lnTo>
                  <a:lnTo>
                    <a:pt x="1584530" y="501272"/>
                  </a:lnTo>
                  <a:lnTo>
                    <a:pt x="1584560" y="502775"/>
                  </a:lnTo>
                  <a:lnTo>
                    <a:pt x="1584605" y="504345"/>
                  </a:lnTo>
                  <a:lnTo>
                    <a:pt x="1584669" y="505554"/>
                  </a:lnTo>
                  <a:lnTo>
                    <a:pt x="1584748" y="509429"/>
                  </a:lnTo>
                  <a:lnTo>
                    <a:pt x="1584791" y="511257"/>
                  </a:lnTo>
                  <a:lnTo>
                    <a:pt x="1584804" y="511677"/>
                  </a:lnTo>
                  <a:lnTo>
                    <a:pt x="1584967" y="517428"/>
                  </a:lnTo>
                  <a:lnTo>
                    <a:pt x="1584970" y="519878"/>
                  </a:lnTo>
                  <a:lnTo>
                    <a:pt x="1585002" y="520652"/>
                  </a:lnTo>
                  <a:lnTo>
                    <a:pt x="1585027" y="521274"/>
                  </a:lnTo>
                  <a:lnTo>
                    <a:pt x="1585193" y="527267"/>
                  </a:lnTo>
                  <a:lnTo>
                    <a:pt x="1585221" y="529196"/>
                  </a:lnTo>
                  <a:lnTo>
                    <a:pt x="1585448" y="537969"/>
                  </a:lnTo>
                  <a:lnTo>
                    <a:pt x="1585664" y="547232"/>
                  </a:lnTo>
                  <a:lnTo>
                    <a:pt x="1585731" y="549807"/>
                  </a:lnTo>
                  <a:lnTo>
                    <a:pt x="1585829" y="553865"/>
                  </a:lnTo>
                  <a:lnTo>
                    <a:pt x="1585895" y="555481"/>
                  </a:lnTo>
                  <a:lnTo>
                    <a:pt x="1585920" y="556375"/>
                  </a:lnTo>
                  <a:lnTo>
                    <a:pt x="1585944" y="558169"/>
                  </a:lnTo>
                  <a:lnTo>
                    <a:pt x="1586007" y="559472"/>
                  </a:lnTo>
                  <a:lnTo>
                    <a:pt x="1586245" y="570243"/>
                  </a:lnTo>
                  <a:lnTo>
                    <a:pt x="1586318" y="571770"/>
                  </a:lnTo>
                  <a:lnTo>
                    <a:pt x="1586314" y="572017"/>
                  </a:lnTo>
                  <a:lnTo>
                    <a:pt x="1586318" y="572704"/>
                  </a:lnTo>
                  <a:lnTo>
                    <a:pt x="1586320" y="573242"/>
                  </a:lnTo>
                  <a:lnTo>
                    <a:pt x="1586362" y="574533"/>
                  </a:lnTo>
                  <a:lnTo>
                    <a:pt x="1586609" y="585439"/>
                  </a:lnTo>
                  <a:lnTo>
                    <a:pt x="1586776" y="590951"/>
                  </a:lnTo>
                  <a:lnTo>
                    <a:pt x="1586835" y="592647"/>
                  </a:lnTo>
                  <a:lnTo>
                    <a:pt x="1586841" y="593107"/>
                  </a:lnTo>
                  <a:lnTo>
                    <a:pt x="1586894" y="595768"/>
                  </a:lnTo>
                  <a:lnTo>
                    <a:pt x="1586908" y="596314"/>
                  </a:lnTo>
                  <a:lnTo>
                    <a:pt x="1586938" y="597494"/>
                  </a:lnTo>
                  <a:lnTo>
                    <a:pt x="1587084" y="604168"/>
                  </a:lnTo>
                  <a:lnTo>
                    <a:pt x="1587094" y="604860"/>
                  </a:lnTo>
                  <a:lnTo>
                    <a:pt x="1587268" y="611533"/>
                  </a:lnTo>
                  <a:lnTo>
                    <a:pt x="1587323" y="612763"/>
                  </a:lnTo>
                  <a:lnTo>
                    <a:pt x="1587365" y="614551"/>
                  </a:lnTo>
                  <a:lnTo>
                    <a:pt x="1587365" y="615466"/>
                  </a:lnTo>
                  <a:lnTo>
                    <a:pt x="1587376" y="615795"/>
                  </a:lnTo>
                  <a:lnTo>
                    <a:pt x="1587405" y="616382"/>
                  </a:lnTo>
                  <a:lnTo>
                    <a:pt x="1587408" y="616710"/>
                  </a:lnTo>
                  <a:lnTo>
                    <a:pt x="1587438" y="617451"/>
                  </a:lnTo>
                  <a:lnTo>
                    <a:pt x="1587447" y="617677"/>
                  </a:lnTo>
                  <a:lnTo>
                    <a:pt x="1587447" y="617817"/>
                  </a:lnTo>
                  <a:lnTo>
                    <a:pt x="1587557" y="622251"/>
                  </a:lnTo>
                  <a:lnTo>
                    <a:pt x="1587563" y="622888"/>
                  </a:lnTo>
                  <a:lnTo>
                    <a:pt x="1587700" y="628062"/>
                  </a:lnTo>
                  <a:lnTo>
                    <a:pt x="1587731" y="629172"/>
                  </a:lnTo>
                  <a:lnTo>
                    <a:pt x="1587817" y="631926"/>
                  </a:lnTo>
                  <a:lnTo>
                    <a:pt x="1587855" y="633346"/>
                  </a:lnTo>
                  <a:lnTo>
                    <a:pt x="1588196" y="646999"/>
                  </a:lnTo>
                  <a:lnTo>
                    <a:pt x="1588392" y="654479"/>
                  </a:lnTo>
                  <a:lnTo>
                    <a:pt x="1588477" y="657696"/>
                  </a:lnTo>
                  <a:lnTo>
                    <a:pt x="1588593" y="661935"/>
                  </a:lnTo>
                  <a:lnTo>
                    <a:pt x="1588618" y="663203"/>
                  </a:lnTo>
                  <a:lnTo>
                    <a:pt x="1588680" y="666130"/>
                  </a:lnTo>
                  <a:lnTo>
                    <a:pt x="1588717" y="667988"/>
                  </a:lnTo>
                  <a:lnTo>
                    <a:pt x="1588789" y="668749"/>
                  </a:lnTo>
                  <a:lnTo>
                    <a:pt x="1588975" y="678033"/>
                  </a:lnTo>
                  <a:lnTo>
                    <a:pt x="1589178" y="686274"/>
                  </a:lnTo>
                  <a:lnTo>
                    <a:pt x="1589314" y="687268"/>
                  </a:lnTo>
                  <a:lnTo>
                    <a:pt x="1589746" y="687252"/>
                  </a:lnTo>
                  <a:lnTo>
                    <a:pt x="1590885" y="686726"/>
                  </a:lnTo>
                  <a:lnTo>
                    <a:pt x="1592244" y="687421"/>
                  </a:lnTo>
                  <a:lnTo>
                    <a:pt x="1593018" y="688735"/>
                  </a:lnTo>
                  <a:lnTo>
                    <a:pt x="1597683" y="696644"/>
                  </a:lnTo>
                  <a:lnTo>
                    <a:pt x="1598432" y="697501"/>
                  </a:lnTo>
                  <a:lnTo>
                    <a:pt x="1600763" y="698868"/>
                  </a:lnTo>
                  <a:lnTo>
                    <a:pt x="1602035" y="699125"/>
                  </a:lnTo>
                  <a:lnTo>
                    <a:pt x="1602741" y="699346"/>
                  </a:lnTo>
                  <a:lnTo>
                    <a:pt x="1603131" y="699792"/>
                  </a:lnTo>
                  <a:lnTo>
                    <a:pt x="1603484" y="700979"/>
                  </a:lnTo>
                  <a:lnTo>
                    <a:pt x="1604105" y="701550"/>
                  </a:lnTo>
                  <a:lnTo>
                    <a:pt x="1604584" y="701777"/>
                  </a:lnTo>
                  <a:lnTo>
                    <a:pt x="1605129" y="701632"/>
                  </a:lnTo>
                  <a:lnTo>
                    <a:pt x="1605581" y="701313"/>
                  </a:lnTo>
                  <a:lnTo>
                    <a:pt x="1606387" y="701251"/>
                  </a:lnTo>
                  <a:lnTo>
                    <a:pt x="1607002" y="701604"/>
                  </a:lnTo>
                  <a:lnTo>
                    <a:pt x="1607474" y="702266"/>
                  </a:lnTo>
                  <a:lnTo>
                    <a:pt x="1607407" y="703124"/>
                  </a:lnTo>
                  <a:lnTo>
                    <a:pt x="1608052" y="704077"/>
                  </a:lnTo>
                  <a:lnTo>
                    <a:pt x="1609058" y="704877"/>
                  </a:lnTo>
                  <a:lnTo>
                    <a:pt x="1609233" y="706438"/>
                  </a:lnTo>
                  <a:lnTo>
                    <a:pt x="1609778" y="707776"/>
                  </a:lnTo>
                  <a:lnTo>
                    <a:pt x="1610402" y="708286"/>
                  </a:lnTo>
                  <a:lnTo>
                    <a:pt x="1610981" y="708760"/>
                  </a:lnTo>
                  <a:lnTo>
                    <a:pt x="1611063" y="711510"/>
                  </a:lnTo>
                  <a:lnTo>
                    <a:pt x="1611568" y="712197"/>
                  </a:lnTo>
                  <a:lnTo>
                    <a:pt x="1613829" y="713788"/>
                  </a:lnTo>
                  <a:lnTo>
                    <a:pt x="1614754" y="714263"/>
                  </a:lnTo>
                  <a:lnTo>
                    <a:pt x="1615556" y="714738"/>
                  </a:lnTo>
                  <a:lnTo>
                    <a:pt x="1615964" y="715372"/>
                  </a:lnTo>
                  <a:lnTo>
                    <a:pt x="1615986" y="716159"/>
                  </a:lnTo>
                  <a:lnTo>
                    <a:pt x="1616288" y="716939"/>
                  </a:lnTo>
                  <a:lnTo>
                    <a:pt x="1616737" y="717374"/>
                  </a:lnTo>
                  <a:lnTo>
                    <a:pt x="1617221" y="717722"/>
                  </a:lnTo>
                  <a:lnTo>
                    <a:pt x="1617738" y="718092"/>
                  </a:lnTo>
                  <a:lnTo>
                    <a:pt x="1617852" y="718312"/>
                  </a:lnTo>
                  <a:lnTo>
                    <a:pt x="1617308" y="720388"/>
                  </a:lnTo>
                  <a:lnTo>
                    <a:pt x="1616976" y="721096"/>
                  </a:lnTo>
                  <a:lnTo>
                    <a:pt x="1616943" y="722367"/>
                  </a:lnTo>
                  <a:lnTo>
                    <a:pt x="1617757" y="724002"/>
                  </a:lnTo>
                  <a:lnTo>
                    <a:pt x="1618480" y="724787"/>
                  </a:lnTo>
                  <a:lnTo>
                    <a:pt x="1618948" y="726199"/>
                  </a:lnTo>
                  <a:lnTo>
                    <a:pt x="1618954" y="727236"/>
                  </a:lnTo>
                  <a:lnTo>
                    <a:pt x="1619130" y="727879"/>
                  </a:lnTo>
                  <a:lnTo>
                    <a:pt x="1619681" y="728148"/>
                  </a:lnTo>
                  <a:lnTo>
                    <a:pt x="1620070" y="728319"/>
                  </a:lnTo>
                  <a:lnTo>
                    <a:pt x="1620572" y="728820"/>
                  </a:lnTo>
                  <a:lnTo>
                    <a:pt x="1620675" y="729239"/>
                  </a:lnTo>
                  <a:lnTo>
                    <a:pt x="1620725" y="729905"/>
                  </a:lnTo>
                  <a:lnTo>
                    <a:pt x="1620498" y="731003"/>
                  </a:lnTo>
                  <a:lnTo>
                    <a:pt x="1618912" y="733010"/>
                  </a:lnTo>
                  <a:lnTo>
                    <a:pt x="1618318" y="732762"/>
                  </a:lnTo>
                  <a:lnTo>
                    <a:pt x="1617788" y="733800"/>
                  </a:lnTo>
                  <a:lnTo>
                    <a:pt x="1617913" y="734653"/>
                  </a:lnTo>
                  <a:lnTo>
                    <a:pt x="1618931" y="736531"/>
                  </a:lnTo>
                  <a:lnTo>
                    <a:pt x="1619185" y="740210"/>
                  </a:lnTo>
                  <a:lnTo>
                    <a:pt x="1618978" y="741370"/>
                  </a:lnTo>
                  <a:lnTo>
                    <a:pt x="1618313" y="741436"/>
                  </a:lnTo>
                  <a:lnTo>
                    <a:pt x="1617812" y="741112"/>
                  </a:lnTo>
                  <a:lnTo>
                    <a:pt x="1616557" y="742563"/>
                  </a:lnTo>
                  <a:lnTo>
                    <a:pt x="1616419" y="743688"/>
                  </a:lnTo>
                  <a:lnTo>
                    <a:pt x="1617036" y="745538"/>
                  </a:lnTo>
                  <a:lnTo>
                    <a:pt x="1618626" y="748119"/>
                  </a:lnTo>
                  <a:lnTo>
                    <a:pt x="1618944" y="749549"/>
                  </a:lnTo>
                  <a:lnTo>
                    <a:pt x="1619234" y="750034"/>
                  </a:lnTo>
                  <a:lnTo>
                    <a:pt x="1621919" y="752976"/>
                  </a:lnTo>
                  <a:lnTo>
                    <a:pt x="1623267" y="753911"/>
                  </a:lnTo>
                  <a:lnTo>
                    <a:pt x="1624145" y="754171"/>
                  </a:lnTo>
                  <a:lnTo>
                    <a:pt x="1626788" y="754307"/>
                  </a:lnTo>
                  <a:lnTo>
                    <a:pt x="1627570" y="754082"/>
                  </a:lnTo>
                  <a:lnTo>
                    <a:pt x="1627818" y="754036"/>
                  </a:lnTo>
                  <a:lnTo>
                    <a:pt x="1628073" y="753940"/>
                  </a:lnTo>
                  <a:lnTo>
                    <a:pt x="1628460" y="753959"/>
                  </a:lnTo>
                  <a:lnTo>
                    <a:pt x="1628901" y="754064"/>
                  </a:lnTo>
                  <a:lnTo>
                    <a:pt x="1629144" y="754440"/>
                  </a:lnTo>
                  <a:lnTo>
                    <a:pt x="1629210" y="754795"/>
                  </a:lnTo>
                  <a:lnTo>
                    <a:pt x="1629321" y="755230"/>
                  </a:lnTo>
                  <a:lnTo>
                    <a:pt x="1629458" y="755521"/>
                  </a:lnTo>
                  <a:lnTo>
                    <a:pt x="1630213" y="755765"/>
                  </a:lnTo>
                  <a:lnTo>
                    <a:pt x="1631070" y="755976"/>
                  </a:lnTo>
                  <a:lnTo>
                    <a:pt x="1631205" y="757061"/>
                  </a:lnTo>
                  <a:lnTo>
                    <a:pt x="1630874" y="758131"/>
                  </a:lnTo>
                  <a:lnTo>
                    <a:pt x="1630610" y="758816"/>
                  </a:lnTo>
                  <a:lnTo>
                    <a:pt x="1629857" y="759926"/>
                  </a:lnTo>
                  <a:lnTo>
                    <a:pt x="1629263" y="760101"/>
                  </a:lnTo>
                  <a:lnTo>
                    <a:pt x="1628796" y="760340"/>
                  </a:lnTo>
                  <a:lnTo>
                    <a:pt x="1628516" y="760496"/>
                  </a:lnTo>
                  <a:lnTo>
                    <a:pt x="1628267" y="760797"/>
                  </a:lnTo>
                  <a:lnTo>
                    <a:pt x="1628282" y="761327"/>
                  </a:lnTo>
                  <a:lnTo>
                    <a:pt x="1628359" y="762281"/>
                  </a:lnTo>
                  <a:lnTo>
                    <a:pt x="1633557" y="765861"/>
                  </a:lnTo>
                  <a:lnTo>
                    <a:pt x="1634657" y="766585"/>
                  </a:lnTo>
                  <a:lnTo>
                    <a:pt x="1635119" y="767933"/>
                  </a:lnTo>
                  <a:lnTo>
                    <a:pt x="1634260" y="769337"/>
                  </a:lnTo>
                  <a:lnTo>
                    <a:pt x="1634268" y="770501"/>
                  </a:lnTo>
                  <a:lnTo>
                    <a:pt x="1634690" y="770713"/>
                  </a:lnTo>
                  <a:lnTo>
                    <a:pt x="1635420" y="770683"/>
                  </a:lnTo>
                  <a:lnTo>
                    <a:pt x="1638235" y="772301"/>
                  </a:lnTo>
                  <a:lnTo>
                    <a:pt x="1638568" y="772919"/>
                  </a:lnTo>
                  <a:lnTo>
                    <a:pt x="1638780" y="773808"/>
                  </a:lnTo>
                  <a:lnTo>
                    <a:pt x="1639023" y="774937"/>
                  </a:lnTo>
                  <a:lnTo>
                    <a:pt x="1639091" y="775552"/>
                  </a:lnTo>
                  <a:lnTo>
                    <a:pt x="1638908" y="776034"/>
                  </a:lnTo>
                  <a:lnTo>
                    <a:pt x="1639029" y="776816"/>
                  </a:lnTo>
                  <a:lnTo>
                    <a:pt x="1639532" y="777166"/>
                  </a:lnTo>
                  <a:lnTo>
                    <a:pt x="1639688" y="777442"/>
                  </a:lnTo>
                  <a:lnTo>
                    <a:pt x="1639721" y="777722"/>
                  </a:lnTo>
                  <a:lnTo>
                    <a:pt x="1639608" y="778062"/>
                  </a:lnTo>
                  <a:lnTo>
                    <a:pt x="1639471" y="778431"/>
                  </a:lnTo>
                  <a:lnTo>
                    <a:pt x="1639147" y="778755"/>
                  </a:lnTo>
                  <a:lnTo>
                    <a:pt x="1638118" y="782054"/>
                  </a:lnTo>
                  <a:lnTo>
                    <a:pt x="1636859" y="785086"/>
                  </a:lnTo>
                  <a:lnTo>
                    <a:pt x="1637002" y="785759"/>
                  </a:lnTo>
                  <a:lnTo>
                    <a:pt x="1637378" y="786241"/>
                  </a:lnTo>
                  <a:lnTo>
                    <a:pt x="1638477" y="786315"/>
                  </a:lnTo>
                  <a:lnTo>
                    <a:pt x="1639319" y="786735"/>
                  </a:lnTo>
                  <a:lnTo>
                    <a:pt x="1640907" y="789044"/>
                  </a:lnTo>
                  <a:lnTo>
                    <a:pt x="1642804" y="790762"/>
                  </a:lnTo>
                  <a:lnTo>
                    <a:pt x="1645622" y="790458"/>
                  </a:lnTo>
                  <a:lnTo>
                    <a:pt x="1646488" y="792122"/>
                  </a:lnTo>
                  <a:lnTo>
                    <a:pt x="1646478" y="793246"/>
                  </a:lnTo>
                  <a:lnTo>
                    <a:pt x="1646251" y="794273"/>
                  </a:lnTo>
                  <a:lnTo>
                    <a:pt x="1646336" y="795813"/>
                  </a:lnTo>
                  <a:lnTo>
                    <a:pt x="1647142" y="796412"/>
                  </a:lnTo>
                  <a:lnTo>
                    <a:pt x="1647461" y="796753"/>
                  </a:lnTo>
                  <a:lnTo>
                    <a:pt x="1647748" y="797193"/>
                  </a:lnTo>
                  <a:lnTo>
                    <a:pt x="1647883" y="797676"/>
                  </a:lnTo>
                  <a:lnTo>
                    <a:pt x="1647907" y="798474"/>
                  </a:lnTo>
                  <a:lnTo>
                    <a:pt x="1647571" y="799918"/>
                  </a:lnTo>
                  <a:lnTo>
                    <a:pt x="1648288" y="803212"/>
                  </a:lnTo>
                  <a:lnTo>
                    <a:pt x="1648589" y="804129"/>
                  </a:lnTo>
                  <a:lnTo>
                    <a:pt x="1648784" y="804337"/>
                  </a:lnTo>
                  <a:lnTo>
                    <a:pt x="1650141" y="805616"/>
                  </a:lnTo>
                  <a:lnTo>
                    <a:pt x="1651317" y="805313"/>
                  </a:lnTo>
                  <a:lnTo>
                    <a:pt x="1652504" y="803805"/>
                  </a:lnTo>
                  <a:lnTo>
                    <a:pt x="1653581" y="803060"/>
                  </a:lnTo>
                  <a:lnTo>
                    <a:pt x="1654639" y="802575"/>
                  </a:lnTo>
                  <a:lnTo>
                    <a:pt x="1655095" y="802416"/>
                  </a:lnTo>
                  <a:lnTo>
                    <a:pt x="1656864" y="802505"/>
                  </a:lnTo>
                  <a:lnTo>
                    <a:pt x="1657097" y="802665"/>
                  </a:lnTo>
                  <a:lnTo>
                    <a:pt x="1657313" y="803187"/>
                  </a:lnTo>
                  <a:lnTo>
                    <a:pt x="1656763" y="806423"/>
                  </a:lnTo>
                  <a:lnTo>
                    <a:pt x="1656336" y="806732"/>
                  </a:lnTo>
                  <a:lnTo>
                    <a:pt x="1655872" y="807263"/>
                  </a:lnTo>
                  <a:lnTo>
                    <a:pt x="1655779" y="807871"/>
                  </a:lnTo>
                  <a:lnTo>
                    <a:pt x="1655804" y="808698"/>
                  </a:lnTo>
                  <a:lnTo>
                    <a:pt x="1655860" y="809747"/>
                  </a:lnTo>
                  <a:lnTo>
                    <a:pt x="1656456" y="810747"/>
                  </a:lnTo>
                  <a:lnTo>
                    <a:pt x="1656572" y="811762"/>
                  </a:lnTo>
                  <a:lnTo>
                    <a:pt x="1656385" y="812977"/>
                  </a:lnTo>
                  <a:lnTo>
                    <a:pt x="1655357" y="814218"/>
                  </a:lnTo>
                  <a:lnTo>
                    <a:pt x="1655140" y="815371"/>
                  </a:lnTo>
                  <a:lnTo>
                    <a:pt x="1655251" y="816259"/>
                  </a:lnTo>
                  <a:lnTo>
                    <a:pt x="1655848" y="817418"/>
                  </a:lnTo>
                  <a:lnTo>
                    <a:pt x="1656702" y="818114"/>
                  </a:lnTo>
                  <a:lnTo>
                    <a:pt x="1657878" y="818557"/>
                  </a:lnTo>
                  <a:lnTo>
                    <a:pt x="1658533" y="819106"/>
                  </a:lnTo>
                  <a:lnTo>
                    <a:pt x="1658946" y="819895"/>
                  </a:lnTo>
                  <a:lnTo>
                    <a:pt x="1658670" y="820577"/>
                  </a:lnTo>
                  <a:lnTo>
                    <a:pt x="1658182" y="821032"/>
                  </a:lnTo>
                  <a:lnTo>
                    <a:pt x="1657833" y="821376"/>
                  </a:lnTo>
                  <a:lnTo>
                    <a:pt x="1657958" y="821892"/>
                  </a:lnTo>
                  <a:lnTo>
                    <a:pt x="1659038" y="823865"/>
                  </a:lnTo>
                  <a:lnTo>
                    <a:pt x="1659868" y="824601"/>
                  </a:lnTo>
                  <a:lnTo>
                    <a:pt x="1659950" y="825039"/>
                  </a:lnTo>
                  <a:lnTo>
                    <a:pt x="1659908" y="825893"/>
                  </a:lnTo>
                  <a:lnTo>
                    <a:pt x="1657089" y="828179"/>
                  </a:lnTo>
                  <a:lnTo>
                    <a:pt x="1655057" y="828905"/>
                  </a:lnTo>
                  <a:lnTo>
                    <a:pt x="1654148" y="828632"/>
                  </a:lnTo>
                  <a:lnTo>
                    <a:pt x="1653720" y="828852"/>
                  </a:lnTo>
                  <a:lnTo>
                    <a:pt x="1653483" y="829299"/>
                  </a:lnTo>
                  <a:lnTo>
                    <a:pt x="1653276" y="830004"/>
                  </a:lnTo>
                  <a:lnTo>
                    <a:pt x="1653042" y="831330"/>
                  </a:lnTo>
                  <a:lnTo>
                    <a:pt x="1653588" y="832710"/>
                  </a:lnTo>
                  <a:lnTo>
                    <a:pt x="1654569" y="833650"/>
                  </a:lnTo>
                  <a:lnTo>
                    <a:pt x="1655955" y="834212"/>
                  </a:lnTo>
                  <a:lnTo>
                    <a:pt x="1658240" y="836522"/>
                  </a:lnTo>
                  <a:lnTo>
                    <a:pt x="1659097" y="838131"/>
                  </a:lnTo>
                  <a:lnTo>
                    <a:pt x="1659151" y="839488"/>
                  </a:lnTo>
                  <a:lnTo>
                    <a:pt x="1658563" y="840303"/>
                  </a:lnTo>
                  <a:lnTo>
                    <a:pt x="1657105" y="840996"/>
                  </a:lnTo>
                  <a:lnTo>
                    <a:pt x="1656776" y="840894"/>
                  </a:lnTo>
                  <a:lnTo>
                    <a:pt x="1656536" y="840804"/>
                  </a:lnTo>
                  <a:lnTo>
                    <a:pt x="1656236" y="840886"/>
                  </a:lnTo>
                  <a:lnTo>
                    <a:pt x="1655901" y="841239"/>
                  </a:lnTo>
                  <a:lnTo>
                    <a:pt x="1655460" y="842327"/>
                  </a:lnTo>
                  <a:lnTo>
                    <a:pt x="1655395" y="843746"/>
                  </a:lnTo>
                  <a:lnTo>
                    <a:pt x="1654431" y="844704"/>
                  </a:lnTo>
                  <a:lnTo>
                    <a:pt x="1654007" y="845694"/>
                  </a:lnTo>
                  <a:lnTo>
                    <a:pt x="1654094" y="847108"/>
                  </a:lnTo>
                  <a:lnTo>
                    <a:pt x="1654371" y="847711"/>
                  </a:lnTo>
                  <a:lnTo>
                    <a:pt x="1655269" y="848478"/>
                  </a:lnTo>
                  <a:lnTo>
                    <a:pt x="1655452" y="852653"/>
                  </a:lnTo>
                  <a:lnTo>
                    <a:pt x="1656056" y="853335"/>
                  </a:lnTo>
                  <a:lnTo>
                    <a:pt x="1656046" y="854813"/>
                  </a:lnTo>
                  <a:lnTo>
                    <a:pt x="1655147" y="857332"/>
                  </a:lnTo>
                  <a:lnTo>
                    <a:pt x="1654952" y="857559"/>
                  </a:lnTo>
                  <a:lnTo>
                    <a:pt x="1654190" y="858053"/>
                  </a:lnTo>
                  <a:lnTo>
                    <a:pt x="1653028" y="858222"/>
                  </a:lnTo>
                  <a:lnTo>
                    <a:pt x="1652299" y="859024"/>
                  </a:lnTo>
                  <a:lnTo>
                    <a:pt x="1651687" y="860488"/>
                  </a:lnTo>
                  <a:lnTo>
                    <a:pt x="1651660" y="861782"/>
                  </a:lnTo>
                  <a:lnTo>
                    <a:pt x="1651345" y="863786"/>
                  </a:lnTo>
                  <a:lnTo>
                    <a:pt x="1649458" y="864760"/>
                  </a:lnTo>
                  <a:lnTo>
                    <a:pt x="1648067" y="867069"/>
                  </a:lnTo>
                  <a:lnTo>
                    <a:pt x="1648267" y="867574"/>
                  </a:lnTo>
                  <a:lnTo>
                    <a:pt x="1649329" y="868889"/>
                  </a:lnTo>
                  <a:lnTo>
                    <a:pt x="1649378" y="869762"/>
                  </a:lnTo>
                  <a:lnTo>
                    <a:pt x="1649189" y="870505"/>
                  </a:lnTo>
                  <a:lnTo>
                    <a:pt x="1648566" y="871113"/>
                  </a:lnTo>
                  <a:lnTo>
                    <a:pt x="1648019" y="872557"/>
                  </a:lnTo>
                  <a:lnTo>
                    <a:pt x="1648017" y="873856"/>
                  </a:lnTo>
                  <a:lnTo>
                    <a:pt x="1646952" y="876092"/>
                  </a:lnTo>
                  <a:lnTo>
                    <a:pt x="1645914" y="877119"/>
                  </a:lnTo>
                  <a:lnTo>
                    <a:pt x="1643775" y="877598"/>
                  </a:lnTo>
                  <a:lnTo>
                    <a:pt x="1641851" y="879414"/>
                  </a:lnTo>
                  <a:lnTo>
                    <a:pt x="1640287" y="881961"/>
                  </a:lnTo>
                  <a:lnTo>
                    <a:pt x="1640093" y="884220"/>
                  </a:lnTo>
                  <a:lnTo>
                    <a:pt x="1640387" y="886696"/>
                  </a:lnTo>
                  <a:lnTo>
                    <a:pt x="1640740" y="887417"/>
                  </a:lnTo>
                  <a:lnTo>
                    <a:pt x="1640881" y="887881"/>
                  </a:lnTo>
                  <a:lnTo>
                    <a:pt x="1640715" y="888415"/>
                  </a:lnTo>
                  <a:lnTo>
                    <a:pt x="1640332" y="888936"/>
                  </a:lnTo>
                  <a:lnTo>
                    <a:pt x="1639957" y="889089"/>
                  </a:lnTo>
                  <a:lnTo>
                    <a:pt x="1639662" y="888930"/>
                  </a:lnTo>
                  <a:lnTo>
                    <a:pt x="1639227" y="888708"/>
                  </a:lnTo>
                  <a:lnTo>
                    <a:pt x="1636734" y="889635"/>
                  </a:lnTo>
                  <a:lnTo>
                    <a:pt x="1634816" y="891776"/>
                  </a:lnTo>
                  <a:lnTo>
                    <a:pt x="1634860" y="892872"/>
                  </a:lnTo>
                  <a:lnTo>
                    <a:pt x="1635143" y="894241"/>
                  </a:lnTo>
                  <a:lnTo>
                    <a:pt x="1634763" y="896009"/>
                  </a:lnTo>
                  <a:lnTo>
                    <a:pt x="1633362" y="896812"/>
                  </a:lnTo>
                  <a:lnTo>
                    <a:pt x="1634361" y="898174"/>
                  </a:lnTo>
                  <a:lnTo>
                    <a:pt x="1635032" y="898776"/>
                  </a:lnTo>
                  <a:lnTo>
                    <a:pt x="1636785" y="899755"/>
                  </a:lnTo>
                  <a:lnTo>
                    <a:pt x="1637377" y="901498"/>
                  </a:lnTo>
                  <a:lnTo>
                    <a:pt x="1636584" y="903315"/>
                  </a:lnTo>
                  <a:lnTo>
                    <a:pt x="1638130" y="908518"/>
                  </a:lnTo>
                  <a:lnTo>
                    <a:pt x="1639220" y="910500"/>
                  </a:lnTo>
                  <a:lnTo>
                    <a:pt x="1639238" y="910971"/>
                  </a:lnTo>
                  <a:lnTo>
                    <a:pt x="1638655" y="912527"/>
                  </a:lnTo>
                  <a:lnTo>
                    <a:pt x="1636163" y="913933"/>
                  </a:lnTo>
                  <a:lnTo>
                    <a:pt x="1633929" y="916669"/>
                  </a:lnTo>
                  <a:lnTo>
                    <a:pt x="1633294" y="917445"/>
                  </a:lnTo>
                  <a:lnTo>
                    <a:pt x="1632511" y="917573"/>
                  </a:lnTo>
                  <a:lnTo>
                    <a:pt x="1631734" y="918444"/>
                  </a:lnTo>
                  <a:lnTo>
                    <a:pt x="1631631" y="918931"/>
                  </a:lnTo>
                  <a:lnTo>
                    <a:pt x="1632041" y="921288"/>
                  </a:lnTo>
                  <a:lnTo>
                    <a:pt x="1632042" y="923392"/>
                  </a:lnTo>
                  <a:lnTo>
                    <a:pt x="1630914" y="926730"/>
                  </a:lnTo>
                  <a:lnTo>
                    <a:pt x="1631127" y="927171"/>
                  </a:lnTo>
                  <a:lnTo>
                    <a:pt x="1631636" y="927200"/>
                  </a:lnTo>
                  <a:lnTo>
                    <a:pt x="1634533" y="930898"/>
                  </a:lnTo>
                  <a:lnTo>
                    <a:pt x="1636437" y="932097"/>
                  </a:lnTo>
                  <a:lnTo>
                    <a:pt x="1637152" y="932094"/>
                  </a:lnTo>
                  <a:lnTo>
                    <a:pt x="1637719" y="932183"/>
                  </a:lnTo>
                  <a:lnTo>
                    <a:pt x="1638144" y="932592"/>
                  </a:lnTo>
                  <a:lnTo>
                    <a:pt x="1638476" y="933024"/>
                  </a:lnTo>
                  <a:lnTo>
                    <a:pt x="1638768" y="934047"/>
                  </a:lnTo>
                  <a:lnTo>
                    <a:pt x="1638717" y="934870"/>
                  </a:lnTo>
                  <a:lnTo>
                    <a:pt x="1638481" y="935410"/>
                  </a:lnTo>
                  <a:lnTo>
                    <a:pt x="1638813" y="938566"/>
                  </a:lnTo>
                  <a:lnTo>
                    <a:pt x="1639063" y="939391"/>
                  </a:lnTo>
                  <a:lnTo>
                    <a:pt x="1639125" y="939597"/>
                  </a:lnTo>
                  <a:lnTo>
                    <a:pt x="1638130" y="942155"/>
                  </a:lnTo>
                  <a:lnTo>
                    <a:pt x="1637400" y="943148"/>
                  </a:lnTo>
                  <a:lnTo>
                    <a:pt x="1637214" y="944410"/>
                  </a:lnTo>
                  <a:lnTo>
                    <a:pt x="1637740" y="946769"/>
                  </a:lnTo>
                  <a:lnTo>
                    <a:pt x="1638689" y="948588"/>
                  </a:lnTo>
                  <a:lnTo>
                    <a:pt x="1639583" y="949536"/>
                  </a:lnTo>
                  <a:lnTo>
                    <a:pt x="1640449" y="952547"/>
                  </a:lnTo>
                  <a:lnTo>
                    <a:pt x="1641730" y="954182"/>
                  </a:lnTo>
                  <a:lnTo>
                    <a:pt x="1641154" y="955090"/>
                  </a:lnTo>
                  <a:lnTo>
                    <a:pt x="1640881" y="955102"/>
                  </a:lnTo>
                  <a:lnTo>
                    <a:pt x="1640440" y="954620"/>
                  </a:lnTo>
                  <a:lnTo>
                    <a:pt x="1640061" y="954809"/>
                  </a:lnTo>
                  <a:lnTo>
                    <a:pt x="1640011" y="958375"/>
                  </a:lnTo>
                  <a:lnTo>
                    <a:pt x="1637329" y="961141"/>
                  </a:lnTo>
                  <a:lnTo>
                    <a:pt x="1636222" y="961926"/>
                  </a:lnTo>
                  <a:lnTo>
                    <a:pt x="1636026" y="962334"/>
                  </a:lnTo>
                  <a:lnTo>
                    <a:pt x="1636367" y="963026"/>
                  </a:lnTo>
                  <a:lnTo>
                    <a:pt x="1638385" y="964726"/>
                  </a:lnTo>
                  <a:lnTo>
                    <a:pt x="1640241" y="965200"/>
                  </a:lnTo>
                  <a:lnTo>
                    <a:pt x="1640456" y="965455"/>
                  </a:lnTo>
                  <a:lnTo>
                    <a:pt x="1640627" y="966088"/>
                  </a:lnTo>
                  <a:lnTo>
                    <a:pt x="1640455" y="966523"/>
                  </a:lnTo>
                  <a:lnTo>
                    <a:pt x="1640060" y="966821"/>
                  </a:lnTo>
                  <a:lnTo>
                    <a:pt x="1637882" y="967065"/>
                  </a:lnTo>
                  <a:lnTo>
                    <a:pt x="1637633" y="967344"/>
                  </a:lnTo>
                  <a:lnTo>
                    <a:pt x="1635793" y="969403"/>
                  </a:lnTo>
                  <a:lnTo>
                    <a:pt x="1635590" y="970081"/>
                  </a:lnTo>
                  <a:lnTo>
                    <a:pt x="1635551" y="971331"/>
                  </a:lnTo>
                  <a:lnTo>
                    <a:pt x="1635387" y="971685"/>
                  </a:lnTo>
                  <a:lnTo>
                    <a:pt x="1629573" y="976329"/>
                  </a:lnTo>
                  <a:lnTo>
                    <a:pt x="1629261" y="976737"/>
                  </a:lnTo>
                  <a:lnTo>
                    <a:pt x="1627012" y="981607"/>
                  </a:lnTo>
                  <a:lnTo>
                    <a:pt x="1626322" y="984433"/>
                  </a:lnTo>
                  <a:lnTo>
                    <a:pt x="1626015" y="986522"/>
                  </a:lnTo>
                  <a:lnTo>
                    <a:pt x="1625721" y="987384"/>
                  </a:lnTo>
                  <a:lnTo>
                    <a:pt x="1624326" y="990379"/>
                  </a:lnTo>
                  <a:lnTo>
                    <a:pt x="1623334" y="992068"/>
                  </a:lnTo>
                  <a:lnTo>
                    <a:pt x="1621332" y="994704"/>
                  </a:lnTo>
                  <a:lnTo>
                    <a:pt x="1621232" y="994835"/>
                  </a:lnTo>
                  <a:lnTo>
                    <a:pt x="1620165" y="995864"/>
                  </a:lnTo>
                  <a:lnTo>
                    <a:pt x="1619035" y="996693"/>
                  </a:lnTo>
                  <a:lnTo>
                    <a:pt x="1616701" y="997982"/>
                  </a:lnTo>
                  <a:lnTo>
                    <a:pt x="1615420" y="998911"/>
                  </a:lnTo>
                  <a:lnTo>
                    <a:pt x="1613437" y="1000697"/>
                  </a:lnTo>
                  <a:lnTo>
                    <a:pt x="1612631" y="1001608"/>
                  </a:lnTo>
                  <a:lnTo>
                    <a:pt x="1611985" y="1002949"/>
                  </a:lnTo>
                  <a:lnTo>
                    <a:pt x="1611852" y="1003919"/>
                  </a:lnTo>
                  <a:lnTo>
                    <a:pt x="1611926" y="1004765"/>
                  </a:lnTo>
                  <a:lnTo>
                    <a:pt x="1612254" y="1005843"/>
                  </a:lnTo>
                  <a:lnTo>
                    <a:pt x="1612803" y="1006480"/>
                  </a:lnTo>
                  <a:lnTo>
                    <a:pt x="1615965" y="1008342"/>
                  </a:lnTo>
                  <a:lnTo>
                    <a:pt x="1616580" y="1008945"/>
                  </a:lnTo>
                  <a:lnTo>
                    <a:pt x="1616997" y="1009745"/>
                  </a:lnTo>
                  <a:lnTo>
                    <a:pt x="1616639" y="1011002"/>
                  </a:lnTo>
                  <a:lnTo>
                    <a:pt x="1616957" y="1012209"/>
                  </a:lnTo>
                  <a:lnTo>
                    <a:pt x="1617332" y="1012543"/>
                  </a:lnTo>
                  <a:lnTo>
                    <a:pt x="1619283" y="1013136"/>
                  </a:lnTo>
                  <a:lnTo>
                    <a:pt x="1619802" y="1013452"/>
                  </a:lnTo>
                  <a:lnTo>
                    <a:pt x="1620732" y="1015077"/>
                  </a:lnTo>
                  <a:lnTo>
                    <a:pt x="1624145" y="1019813"/>
                  </a:lnTo>
                  <a:lnTo>
                    <a:pt x="1623816" y="1020524"/>
                  </a:lnTo>
                  <a:lnTo>
                    <a:pt x="1624222" y="1021485"/>
                  </a:lnTo>
                  <a:lnTo>
                    <a:pt x="1621157" y="1021571"/>
                  </a:lnTo>
                  <a:lnTo>
                    <a:pt x="1617476" y="1021437"/>
                  </a:lnTo>
                  <a:lnTo>
                    <a:pt x="1611992" y="1021273"/>
                  </a:lnTo>
                  <a:lnTo>
                    <a:pt x="1602921" y="1021691"/>
                  </a:lnTo>
                  <a:lnTo>
                    <a:pt x="1595790" y="1023361"/>
                  </a:lnTo>
                  <a:lnTo>
                    <a:pt x="1590720" y="1025022"/>
                  </a:lnTo>
                  <a:lnTo>
                    <a:pt x="1585828" y="1027050"/>
                  </a:lnTo>
                  <a:lnTo>
                    <a:pt x="1557402" y="1039993"/>
                  </a:lnTo>
                  <a:lnTo>
                    <a:pt x="1555247" y="1040970"/>
                  </a:lnTo>
                  <a:lnTo>
                    <a:pt x="1538449" y="1048564"/>
                  </a:lnTo>
                  <a:lnTo>
                    <a:pt x="1526286" y="1054201"/>
                  </a:lnTo>
                  <a:lnTo>
                    <a:pt x="1521602" y="1056658"/>
                  </a:lnTo>
                  <a:lnTo>
                    <a:pt x="1516525" y="1059733"/>
                  </a:lnTo>
                  <a:lnTo>
                    <a:pt x="1513461" y="1061972"/>
                  </a:lnTo>
                  <a:lnTo>
                    <a:pt x="1511623" y="1063818"/>
                  </a:lnTo>
                  <a:lnTo>
                    <a:pt x="1509649" y="1066705"/>
                  </a:lnTo>
                  <a:lnTo>
                    <a:pt x="1508758" y="1068758"/>
                  </a:lnTo>
                  <a:lnTo>
                    <a:pt x="1506957" y="1068786"/>
                  </a:lnTo>
                  <a:lnTo>
                    <a:pt x="1504798" y="1069871"/>
                  </a:lnTo>
                  <a:lnTo>
                    <a:pt x="1502552" y="1069966"/>
                  </a:lnTo>
                  <a:lnTo>
                    <a:pt x="1502067" y="1069572"/>
                  </a:lnTo>
                  <a:lnTo>
                    <a:pt x="1501939" y="1067933"/>
                  </a:lnTo>
                  <a:lnTo>
                    <a:pt x="1504023" y="1065325"/>
                  </a:lnTo>
                  <a:lnTo>
                    <a:pt x="1505670" y="1064215"/>
                  </a:lnTo>
                  <a:lnTo>
                    <a:pt x="1509562" y="1060466"/>
                  </a:lnTo>
                  <a:lnTo>
                    <a:pt x="1511814" y="1058946"/>
                  </a:lnTo>
                  <a:lnTo>
                    <a:pt x="1514347" y="1054617"/>
                  </a:lnTo>
                  <a:lnTo>
                    <a:pt x="1514967" y="1053902"/>
                  </a:lnTo>
                  <a:lnTo>
                    <a:pt x="1516146" y="1053094"/>
                  </a:lnTo>
                  <a:lnTo>
                    <a:pt x="1516996" y="1052854"/>
                  </a:lnTo>
                  <a:lnTo>
                    <a:pt x="1518186" y="1052886"/>
                  </a:lnTo>
                  <a:lnTo>
                    <a:pt x="1519605" y="1053476"/>
                  </a:lnTo>
                  <a:lnTo>
                    <a:pt x="1521912" y="1053115"/>
                  </a:lnTo>
                  <a:lnTo>
                    <a:pt x="1524457" y="1052007"/>
                  </a:lnTo>
                  <a:lnTo>
                    <a:pt x="1526305" y="1050706"/>
                  </a:lnTo>
                  <a:lnTo>
                    <a:pt x="1526103" y="1048467"/>
                  </a:lnTo>
                  <a:lnTo>
                    <a:pt x="1526612" y="1047564"/>
                  </a:lnTo>
                  <a:lnTo>
                    <a:pt x="1528033" y="1045888"/>
                  </a:lnTo>
                  <a:lnTo>
                    <a:pt x="1529788" y="1044889"/>
                  </a:lnTo>
                  <a:lnTo>
                    <a:pt x="1531448" y="1045208"/>
                  </a:lnTo>
                  <a:lnTo>
                    <a:pt x="1532374" y="1045938"/>
                  </a:lnTo>
                  <a:lnTo>
                    <a:pt x="1534302" y="1046850"/>
                  </a:lnTo>
                  <a:lnTo>
                    <a:pt x="1537074" y="1046530"/>
                  </a:lnTo>
                  <a:lnTo>
                    <a:pt x="1539148" y="1045713"/>
                  </a:lnTo>
                  <a:lnTo>
                    <a:pt x="1538001" y="1043106"/>
                  </a:lnTo>
                  <a:lnTo>
                    <a:pt x="1537213" y="1043217"/>
                  </a:lnTo>
                  <a:lnTo>
                    <a:pt x="1537003" y="1043166"/>
                  </a:lnTo>
                  <a:lnTo>
                    <a:pt x="1535345" y="1042763"/>
                  </a:lnTo>
                  <a:lnTo>
                    <a:pt x="1534989" y="1041810"/>
                  </a:lnTo>
                  <a:lnTo>
                    <a:pt x="1532833" y="1039490"/>
                  </a:lnTo>
                  <a:lnTo>
                    <a:pt x="1532323" y="1039060"/>
                  </a:lnTo>
                  <a:lnTo>
                    <a:pt x="1531327" y="1038814"/>
                  </a:lnTo>
                  <a:lnTo>
                    <a:pt x="1529245" y="1039091"/>
                  </a:lnTo>
                  <a:lnTo>
                    <a:pt x="1528189" y="1039826"/>
                  </a:lnTo>
                  <a:lnTo>
                    <a:pt x="1526210" y="1040723"/>
                  </a:lnTo>
                  <a:lnTo>
                    <a:pt x="1522014" y="1042028"/>
                  </a:lnTo>
                  <a:lnTo>
                    <a:pt x="1513485" y="1044347"/>
                  </a:lnTo>
                  <a:lnTo>
                    <a:pt x="1510022" y="1045019"/>
                  </a:lnTo>
                  <a:lnTo>
                    <a:pt x="1507117" y="1046177"/>
                  </a:lnTo>
                  <a:lnTo>
                    <a:pt x="1504905" y="1046393"/>
                  </a:lnTo>
                  <a:lnTo>
                    <a:pt x="1503470" y="1046267"/>
                  </a:lnTo>
                  <a:lnTo>
                    <a:pt x="1501859" y="1045509"/>
                  </a:lnTo>
                  <a:lnTo>
                    <a:pt x="1500558" y="1043033"/>
                  </a:lnTo>
                  <a:lnTo>
                    <a:pt x="1502011" y="1042854"/>
                  </a:lnTo>
                  <a:lnTo>
                    <a:pt x="1503107" y="1042985"/>
                  </a:lnTo>
                  <a:lnTo>
                    <a:pt x="1505133" y="1040882"/>
                  </a:lnTo>
                  <a:lnTo>
                    <a:pt x="1507768" y="1037769"/>
                  </a:lnTo>
                  <a:lnTo>
                    <a:pt x="1511038" y="1031770"/>
                  </a:lnTo>
                  <a:lnTo>
                    <a:pt x="1512894" y="1021745"/>
                  </a:lnTo>
                  <a:lnTo>
                    <a:pt x="1512964" y="1020421"/>
                  </a:lnTo>
                  <a:lnTo>
                    <a:pt x="1512541" y="1017622"/>
                  </a:lnTo>
                  <a:lnTo>
                    <a:pt x="1512363" y="1012644"/>
                  </a:lnTo>
                  <a:lnTo>
                    <a:pt x="1510793" y="1012693"/>
                  </a:lnTo>
                  <a:lnTo>
                    <a:pt x="1509131" y="1011405"/>
                  </a:lnTo>
                  <a:lnTo>
                    <a:pt x="1507126" y="1012122"/>
                  </a:lnTo>
                  <a:lnTo>
                    <a:pt x="1504444" y="1009330"/>
                  </a:lnTo>
                  <a:lnTo>
                    <a:pt x="1502512" y="1010451"/>
                  </a:lnTo>
                  <a:lnTo>
                    <a:pt x="1499834" y="1011427"/>
                  </a:lnTo>
                  <a:lnTo>
                    <a:pt x="1496759" y="1013024"/>
                  </a:lnTo>
                  <a:lnTo>
                    <a:pt x="1492286" y="1018197"/>
                  </a:lnTo>
                  <a:lnTo>
                    <a:pt x="1490536" y="1021983"/>
                  </a:lnTo>
                  <a:lnTo>
                    <a:pt x="1490256" y="1024379"/>
                  </a:lnTo>
                  <a:lnTo>
                    <a:pt x="1489607" y="1025474"/>
                  </a:lnTo>
                  <a:lnTo>
                    <a:pt x="1486954" y="1026945"/>
                  </a:lnTo>
                  <a:lnTo>
                    <a:pt x="1484061" y="1027670"/>
                  </a:lnTo>
                  <a:lnTo>
                    <a:pt x="1483289" y="1027456"/>
                  </a:lnTo>
                  <a:lnTo>
                    <a:pt x="1481976" y="1025209"/>
                  </a:lnTo>
                  <a:lnTo>
                    <a:pt x="1481574" y="1024521"/>
                  </a:lnTo>
                  <a:lnTo>
                    <a:pt x="1481294" y="1022501"/>
                  </a:lnTo>
                  <a:lnTo>
                    <a:pt x="1480426" y="1021781"/>
                  </a:lnTo>
                  <a:lnTo>
                    <a:pt x="1477392" y="1021456"/>
                  </a:lnTo>
                  <a:lnTo>
                    <a:pt x="1476552" y="1023699"/>
                  </a:lnTo>
                  <a:lnTo>
                    <a:pt x="1472343" y="1027440"/>
                  </a:lnTo>
                  <a:lnTo>
                    <a:pt x="1471544" y="1028831"/>
                  </a:lnTo>
                  <a:lnTo>
                    <a:pt x="1471050" y="1030331"/>
                  </a:lnTo>
                  <a:lnTo>
                    <a:pt x="1471348" y="1031808"/>
                  </a:lnTo>
                  <a:lnTo>
                    <a:pt x="1474593" y="1034520"/>
                  </a:lnTo>
                  <a:lnTo>
                    <a:pt x="1475414" y="1035772"/>
                  </a:lnTo>
                  <a:lnTo>
                    <a:pt x="1474615" y="1037253"/>
                  </a:lnTo>
                  <a:lnTo>
                    <a:pt x="1472216" y="1039725"/>
                  </a:lnTo>
                  <a:lnTo>
                    <a:pt x="1471080" y="1042016"/>
                  </a:lnTo>
                  <a:lnTo>
                    <a:pt x="1470883" y="1042582"/>
                  </a:lnTo>
                  <a:lnTo>
                    <a:pt x="1471306" y="1044682"/>
                  </a:lnTo>
                  <a:lnTo>
                    <a:pt x="1473375" y="1047381"/>
                  </a:lnTo>
                  <a:lnTo>
                    <a:pt x="1475699" y="1048784"/>
                  </a:lnTo>
                  <a:lnTo>
                    <a:pt x="1478772" y="1049625"/>
                  </a:lnTo>
                  <a:lnTo>
                    <a:pt x="1485177" y="1050711"/>
                  </a:lnTo>
                  <a:lnTo>
                    <a:pt x="1484686" y="1052101"/>
                  </a:lnTo>
                  <a:lnTo>
                    <a:pt x="1483090" y="1054752"/>
                  </a:lnTo>
                  <a:lnTo>
                    <a:pt x="1482484" y="1057436"/>
                  </a:lnTo>
                  <a:lnTo>
                    <a:pt x="1483985" y="1057770"/>
                  </a:lnTo>
                  <a:lnTo>
                    <a:pt x="1487749" y="1059820"/>
                  </a:lnTo>
                  <a:lnTo>
                    <a:pt x="1488246" y="1062452"/>
                  </a:lnTo>
                  <a:lnTo>
                    <a:pt x="1488451" y="1069480"/>
                  </a:lnTo>
                  <a:lnTo>
                    <a:pt x="1487507" y="1073588"/>
                  </a:lnTo>
                  <a:lnTo>
                    <a:pt x="1487603" y="1077888"/>
                  </a:lnTo>
                  <a:lnTo>
                    <a:pt x="1484051" y="1081778"/>
                  </a:lnTo>
                  <a:lnTo>
                    <a:pt x="1479988" y="1080602"/>
                  </a:lnTo>
                  <a:lnTo>
                    <a:pt x="1470957" y="1089442"/>
                  </a:lnTo>
                  <a:lnTo>
                    <a:pt x="1466278" y="1093322"/>
                  </a:lnTo>
                  <a:lnTo>
                    <a:pt x="1461032" y="1097666"/>
                  </a:lnTo>
                  <a:lnTo>
                    <a:pt x="1459203" y="1094497"/>
                  </a:lnTo>
                  <a:lnTo>
                    <a:pt x="1455906" y="1094658"/>
                  </a:lnTo>
                  <a:lnTo>
                    <a:pt x="1453224" y="1095512"/>
                  </a:lnTo>
                  <a:lnTo>
                    <a:pt x="1453724" y="1100935"/>
                  </a:lnTo>
                  <a:lnTo>
                    <a:pt x="1452756" y="1103560"/>
                  </a:lnTo>
                  <a:lnTo>
                    <a:pt x="1452470" y="1106412"/>
                  </a:lnTo>
                  <a:lnTo>
                    <a:pt x="1455184" y="1109655"/>
                  </a:lnTo>
                  <a:lnTo>
                    <a:pt x="1460268" y="1104953"/>
                  </a:lnTo>
                  <a:lnTo>
                    <a:pt x="1461179" y="1104110"/>
                  </a:lnTo>
                  <a:lnTo>
                    <a:pt x="1473475" y="1095924"/>
                  </a:lnTo>
                  <a:lnTo>
                    <a:pt x="1475063" y="1093501"/>
                  </a:lnTo>
                  <a:lnTo>
                    <a:pt x="1489581" y="1081078"/>
                  </a:lnTo>
                  <a:lnTo>
                    <a:pt x="1491409" y="1079877"/>
                  </a:lnTo>
                  <a:lnTo>
                    <a:pt x="1493414" y="1079360"/>
                  </a:lnTo>
                  <a:lnTo>
                    <a:pt x="1496634" y="1078061"/>
                  </a:lnTo>
                  <a:lnTo>
                    <a:pt x="1496913" y="1075767"/>
                  </a:lnTo>
                  <a:lnTo>
                    <a:pt x="1496893" y="1072541"/>
                  </a:lnTo>
                  <a:lnTo>
                    <a:pt x="1498389" y="1071194"/>
                  </a:lnTo>
                  <a:lnTo>
                    <a:pt x="1501802" y="1073720"/>
                  </a:lnTo>
                  <a:lnTo>
                    <a:pt x="1502444" y="1073796"/>
                  </a:lnTo>
                  <a:lnTo>
                    <a:pt x="1502823" y="1073519"/>
                  </a:lnTo>
                  <a:lnTo>
                    <a:pt x="1506950" y="1073822"/>
                  </a:lnTo>
                  <a:lnTo>
                    <a:pt x="1507021" y="1073508"/>
                  </a:lnTo>
                  <a:lnTo>
                    <a:pt x="1508798" y="1073239"/>
                  </a:lnTo>
                  <a:lnTo>
                    <a:pt x="1509963" y="1074174"/>
                  </a:lnTo>
                  <a:lnTo>
                    <a:pt x="1508844" y="1074137"/>
                  </a:lnTo>
                  <a:lnTo>
                    <a:pt x="1503861" y="1078099"/>
                  </a:lnTo>
                  <a:lnTo>
                    <a:pt x="1501751" y="1080181"/>
                  </a:lnTo>
                  <a:lnTo>
                    <a:pt x="1499476" y="1081876"/>
                  </a:lnTo>
                  <a:lnTo>
                    <a:pt x="1470626" y="1101211"/>
                  </a:lnTo>
                  <a:lnTo>
                    <a:pt x="1463416" y="1106615"/>
                  </a:lnTo>
                  <a:lnTo>
                    <a:pt x="1459694" y="1109976"/>
                  </a:lnTo>
                  <a:lnTo>
                    <a:pt x="1458561" y="1111486"/>
                  </a:lnTo>
                  <a:lnTo>
                    <a:pt x="1458141" y="1112045"/>
                  </a:lnTo>
                  <a:lnTo>
                    <a:pt x="1457810" y="1113011"/>
                  </a:lnTo>
                  <a:lnTo>
                    <a:pt x="1449194" y="1119486"/>
                  </a:lnTo>
                  <a:lnTo>
                    <a:pt x="1443011" y="1124518"/>
                  </a:lnTo>
                  <a:lnTo>
                    <a:pt x="1438675" y="1128468"/>
                  </a:lnTo>
                  <a:lnTo>
                    <a:pt x="1435448" y="1132459"/>
                  </a:lnTo>
                  <a:lnTo>
                    <a:pt x="1433807" y="1133312"/>
                  </a:lnTo>
                  <a:lnTo>
                    <a:pt x="1428101" y="1137706"/>
                  </a:lnTo>
                  <a:lnTo>
                    <a:pt x="1425038" y="1140901"/>
                  </a:lnTo>
                  <a:lnTo>
                    <a:pt x="1424340" y="1142320"/>
                  </a:lnTo>
                  <a:lnTo>
                    <a:pt x="1419907" y="1143350"/>
                  </a:lnTo>
                  <a:lnTo>
                    <a:pt x="1416827" y="1143443"/>
                  </a:lnTo>
                  <a:lnTo>
                    <a:pt x="1410650" y="1146768"/>
                  </a:lnTo>
                  <a:lnTo>
                    <a:pt x="1407966" y="1148325"/>
                  </a:lnTo>
                  <a:lnTo>
                    <a:pt x="1397281" y="1154515"/>
                  </a:lnTo>
                  <a:lnTo>
                    <a:pt x="1388001" y="1159194"/>
                  </a:lnTo>
                  <a:lnTo>
                    <a:pt x="1384779" y="1161666"/>
                  </a:lnTo>
                  <a:lnTo>
                    <a:pt x="1367907" y="1171695"/>
                  </a:lnTo>
                  <a:lnTo>
                    <a:pt x="1358494" y="1176313"/>
                  </a:lnTo>
                  <a:lnTo>
                    <a:pt x="1343122" y="1182810"/>
                  </a:lnTo>
                  <a:lnTo>
                    <a:pt x="1332941" y="1187374"/>
                  </a:lnTo>
                  <a:lnTo>
                    <a:pt x="1317554" y="1195206"/>
                  </a:lnTo>
                  <a:lnTo>
                    <a:pt x="1314123" y="1196681"/>
                  </a:lnTo>
                  <a:lnTo>
                    <a:pt x="1310901" y="1199111"/>
                  </a:lnTo>
                  <a:lnTo>
                    <a:pt x="1307511" y="1200995"/>
                  </a:lnTo>
                  <a:lnTo>
                    <a:pt x="1303168" y="1203874"/>
                  </a:lnTo>
                  <a:lnTo>
                    <a:pt x="1300739" y="1206275"/>
                  </a:lnTo>
                  <a:lnTo>
                    <a:pt x="1299779" y="1206487"/>
                  </a:lnTo>
                  <a:lnTo>
                    <a:pt x="1298084" y="1207393"/>
                  </a:lnTo>
                  <a:lnTo>
                    <a:pt x="1293214" y="1211233"/>
                  </a:lnTo>
                  <a:lnTo>
                    <a:pt x="1291623" y="1212486"/>
                  </a:lnTo>
                  <a:lnTo>
                    <a:pt x="1290278" y="1216030"/>
                  </a:lnTo>
                  <a:lnTo>
                    <a:pt x="1284652" y="1221688"/>
                  </a:lnTo>
                  <a:lnTo>
                    <a:pt x="1278893" y="1224424"/>
                  </a:lnTo>
                  <a:lnTo>
                    <a:pt x="1259532" y="1235214"/>
                  </a:lnTo>
                  <a:lnTo>
                    <a:pt x="1247864" y="1243512"/>
                  </a:lnTo>
                  <a:lnTo>
                    <a:pt x="1238186" y="1251218"/>
                  </a:lnTo>
                  <a:lnTo>
                    <a:pt x="1230175" y="1258436"/>
                  </a:lnTo>
                  <a:lnTo>
                    <a:pt x="1225572" y="1262576"/>
                  </a:lnTo>
                  <a:lnTo>
                    <a:pt x="1217374" y="1271092"/>
                  </a:lnTo>
                  <a:lnTo>
                    <a:pt x="1209873" y="1280013"/>
                  </a:lnTo>
                  <a:lnTo>
                    <a:pt x="1204397" y="1290261"/>
                  </a:lnTo>
                  <a:lnTo>
                    <a:pt x="1204239" y="1290556"/>
                  </a:lnTo>
                  <a:lnTo>
                    <a:pt x="1198052" y="1297463"/>
                  </a:lnTo>
                  <a:lnTo>
                    <a:pt x="1191260" y="1307317"/>
                  </a:lnTo>
                  <a:lnTo>
                    <a:pt x="1181470" y="1324453"/>
                  </a:lnTo>
                  <a:lnTo>
                    <a:pt x="1180057" y="1327276"/>
                  </a:lnTo>
                  <a:lnTo>
                    <a:pt x="1175350" y="1336676"/>
                  </a:lnTo>
                  <a:lnTo>
                    <a:pt x="1170014" y="1348571"/>
                  </a:lnTo>
                  <a:lnTo>
                    <a:pt x="1164438" y="1364167"/>
                  </a:lnTo>
                  <a:lnTo>
                    <a:pt x="1162922" y="1369857"/>
                  </a:lnTo>
                  <a:lnTo>
                    <a:pt x="1161278" y="1376016"/>
                  </a:lnTo>
                  <a:lnTo>
                    <a:pt x="1159334" y="1387701"/>
                  </a:lnTo>
                  <a:lnTo>
                    <a:pt x="1158214" y="1400995"/>
                  </a:lnTo>
                  <a:lnTo>
                    <a:pt x="1158273" y="1413663"/>
                  </a:lnTo>
                  <a:lnTo>
                    <a:pt x="1159459" y="1425976"/>
                  </a:lnTo>
                  <a:lnTo>
                    <a:pt x="1161798" y="1438839"/>
                  </a:lnTo>
                  <a:lnTo>
                    <a:pt x="1165057" y="1452341"/>
                  </a:lnTo>
                  <a:lnTo>
                    <a:pt x="1168492" y="1464383"/>
                  </a:lnTo>
                  <a:lnTo>
                    <a:pt x="1169332" y="1466889"/>
                  </a:lnTo>
                  <a:lnTo>
                    <a:pt x="1174017" y="1480834"/>
                  </a:lnTo>
                  <a:lnTo>
                    <a:pt x="1177727" y="1493968"/>
                  </a:lnTo>
                  <a:lnTo>
                    <a:pt x="1178202" y="1495647"/>
                  </a:lnTo>
                  <a:lnTo>
                    <a:pt x="1181385" y="1509098"/>
                  </a:lnTo>
                  <a:lnTo>
                    <a:pt x="1184647" y="1529641"/>
                  </a:lnTo>
                  <a:lnTo>
                    <a:pt x="1186200" y="1541003"/>
                  </a:lnTo>
                  <a:lnTo>
                    <a:pt x="1184760" y="1541692"/>
                  </a:lnTo>
                  <a:lnTo>
                    <a:pt x="1182966" y="1535173"/>
                  </a:lnTo>
                  <a:lnTo>
                    <a:pt x="1180690" y="1517108"/>
                  </a:lnTo>
                  <a:lnTo>
                    <a:pt x="1177626" y="1503536"/>
                  </a:lnTo>
                  <a:lnTo>
                    <a:pt x="1175092" y="1493940"/>
                  </a:lnTo>
                  <a:lnTo>
                    <a:pt x="1174084" y="1490115"/>
                  </a:lnTo>
                  <a:lnTo>
                    <a:pt x="1169959" y="1475147"/>
                  </a:lnTo>
                  <a:lnTo>
                    <a:pt x="1158665" y="1473024"/>
                  </a:lnTo>
                  <a:lnTo>
                    <a:pt x="1167100" y="1469821"/>
                  </a:lnTo>
                  <a:lnTo>
                    <a:pt x="1165927" y="1466856"/>
                  </a:lnTo>
                  <a:lnTo>
                    <a:pt x="1163057" y="1459594"/>
                  </a:lnTo>
                  <a:lnTo>
                    <a:pt x="1160472" y="1448893"/>
                  </a:lnTo>
                  <a:lnTo>
                    <a:pt x="1156289" y="1438104"/>
                  </a:lnTo>
                  <a:lnTo>
                    <a:pt x="1154871" y="1425041"/>
                  </a:lnTo>
                  <a:lnTo>
                    <a:pt x="1155592" y="1408076"/>
                  </a:lnTo>
                  <a:lnTo>
                    <a:pt x="1155486" y="1393078"/>
                  </a:lnTo>
                  <a:lnTo>
                    <a:pt x="1157246" y="1380021"/>
                  </a:lnTo>
                  <a:lnTo>
                    <a:pt x="1158807" y="1369791"/>
                  </a:lnTo>
                  <a:lnTo>
                    <a:pt x="1158850" y="1369512"/>
                  </a:lnTo>
                  <a:lnTo>
                    <a:pt x="1161108" y="1359226"/>
                  </a:lnTo>
                  <a:lnTo>
                    <a:pt x="1165423" y="1347461"/>
                  </a:lnTo>
                  <a:lnTo>
                    <a:pt x="1169067" y="1337072"/>
                  </a:lnTo>
                  <a:lnTo>
                    <a:pt x="1173999" y="1327293"/>
                  </a:lnTo>
                  <a:lnTo>
                    <a:pt x="1174834" y="1325636"/>
                  </a:lnTo>
                  <a:lnTo>
                    <a:pt x="1178527" y="1318960"/>
                  </a:lnTo>
                  <a:lnTo>
                    <a:pt x="1185071" y="1310464"/>
                  </a:lnTo>
                  <a:lnTo>
                    <a:pt x="1189965" y="1299852"/>
                  </a:lnTo>
                  <a:lnTo>
                    <a:pt x="1194053" y="1295583"/>
                  </a:lnTo>
                  <a:lnTo>
                    <a:pt x="1192698" y="1292129"/>
                  </a:lnTo>
                  <a:lnTo>
                    <a:pt x="1192917" y="1289716"/>
                  </a:lnTo>
                  <a:lnTo>
                    <a:pt x="1196587" y="1284071"/>
                  </a:lnTo>
                  <a:lnTo>
                    <a:pt x="1199345" y="1279201"/>
                  </a:lnTo>
                  <a:lnTo>
                    <a:pt x="1199931" y="1278894"/>
                  </a:lnTo>
                  <a:lnTo>
                    <a:pt x="1208078" y="1274624"/>
                  </a:lnTo>
                  <a:lnTo>
                    <a:pt x="1212493" y="1269121"/>
                  </a:lnTo>
                  <a:lnTo>
                    <a:pt x="1214359" y="1265103"/>
                  </a:lnTo>
                  <a:lnTo>
                    <a:pt x="1216527" y="1261746"/>
                  </a:lnTo>
                  <a:lnTo>
                    <a:pt x="1219331" y="1258894"/>
                  </a:lnTo>
                  <a:lnTo>
                    <a:pt x="1220075" y="1255120"/>
                  </a:lnTo>
                  <a:lnTo>
                    <a:pt x="1221209" y="1253519"/>
                  </a:lnTo>
                  <a:lnTo>
                    <a:pt x="1225419" y="1252064"/>
                  </a:lnTo>
                  <a:lnTo>
                    <a:pt x="1225560" y="1250288"/>
                  </a:lnTo>
                  <a:lnTo>
                    <a:pt x="1226553" y="1248505"/>
                  </a:lnTo>
                  <a:lnTo>
                    <a:pt x="1229950" y="1249781"/>
                  </a:lnTo>
                  <a:lnTo>
                    <a:pt x="1233870" y="1247002"/>
                  </a:lnTo>
                  <a:lnTo>
                    <a:pt x="1234613" y="1246475"/>
                  </a:lnTo>
                  <a:lnTo>
                    <a:pt x="1234383" y="1242878"/>
                  </a:lnTo>
                  <a:lnTo>
                    <a:pt x="1238476" y="1239956"/>
                  </a:lnTo>
                  <a:lnTo>
                    <a:pt x="1245883" y="1239738"/>
                  </a:lnTo>
                  <a:lnTo>
                    <a:pt x="1250147" y="1236346"/>
                  </a:lnTo>
                  <a:lnTo>
                    <a:pt x="1256506" y="1231809"/>
                  </a:lnTo>
                  <a:lnTo>
                    <a:pt x="1260303" y="1228566"/>
                  </a:lnTo>
                  <a:lnTo>
                    <a:pt x="1262567" y="1226859"/>
                  </a:lnTo>
                  <a:lnTo>
                    <a:pt x="1263958" y="1225110"/>
                  </a:lnTo>
                  <a:lnTo>
                    <a:pt x="1267064" y="1224042"/>
                  </a:lnTo>
                  <a:lnTo>
                    <a:pt x="1269945" y="1223784"/>
                  </a:lnTo>
                  <a:lnTo>
                    <a:pt x="1271590" y="1221821"/>
                  </a:lnTo>
                  <a:lnTo>
                    <a:pt x="1273750" y="1220883"/>
                  </a:lnTo>
                  <a:lnTo>
                    <a:pt x="1279403" y="1219881"/>
                  </a:lnTo>
                  <a:lnTo>
                    <a:pt x="1283670" y="1218798"/>
                  </a:lnTo>
                  <a:lnTo>
                    <a:pt x="1284962" y="1218050"/>
                  </a:lnTo>
                  <a:lnTo>
                    <a:pt x="1285884" y="1215076"/>
                  </a:lnTo>
                  <a:lnTo>
                    <a:pt x="1284408" y="1214125"/>
                  </a:lnTo>
                  <a:lnTo>
                    <a:pt x="1283359" y="1212694"/>
                  </a:lnTo>
                  <a:lnTo>
                    <a:pt x="1283709" y="1211507"/>
                  </a:lnTo>
                  <a:lnTo>
                    <a:pt x="1287630" y="1209234"/>
                  </a:lnTo>
                  <a:lnTo>
                    <a:pt x="1287714" y="1207431"/>
                  </a:lnTo>
                  <a:lnTo>
                    <a:pt x="1283361" y="1207163"/>
                  </a:lnTo>
                  <a:lnTo>
                    <a:pt x="1275593" y="1212215"/>
                  </a:lnTo>
                  <a:lnTo>
                    <a:pt x="1271553" y="1213852"/>
                  </a:lnTo>
                  <a:lnTo>
                    <a:pt x="1266328" y="1216490"/>
                  </a:lnTo>
                  <a:lnTo>
                    <a:pt x="1261112" y="1221381"/>
                  </a:lnTo>
                  <a:lnTo>
                    <a:pt x="1259554" y="1221433"/>
                  </a:lnTo>
                  <a:lnTo>
                    <a:pt x="1255203" y="1222718"/>
                  </a:lnTo>
                  <a:lnTo>
                    <a:pt x="1252670" y="1222005"/>
                  </a:lnTo>
                  <a:lnTo>
                    <a:pt x="1252213" y="1220039"/>
                  </a:lnTo>
                  <a:lnTo>
                    <a:pt x="1249934" y="1217052"/>
                  </a:lnTo>
                  <a:lnTo>
                    <a:pt x="1250626" y="1214057"/>
                  </a:lnTo>
                  <a:lnTo>
                    <a:pt x="1249912" y="1209663"/>
                  </a:lnTo>
                  <a:lnTo>
                    <a:pt x="1249312" y="1208708"/>
                  </a:lnTo>
                  <a:lnTo>
                    <a:pt x="1247698" y="1208405"/>
                  </a:lnTo>
                  <a:lnTo>
                    <a:pt x="1244198" y="1208382"/>
                  </a:lnTo>
                  <a:lnTo>
                    <a:pt x="1242451" y="1207932"/>
                  </a:lnTo>
                  <a:lnTo>
                    <a:pt x="1241826" y="1208097"/>
                  </a:lnTo>
                  <a:lnTo>
                    <a:pt x="1241642" y="1208146"/>
                  </a:lnTo>
                  <a:lnTo>
                    <a:pt x="1240628" y="1208797"/>
                  </a:lnTo>
                  <a:lnTo>
                    <a:pt x="1238720" y="1211930"/>
                  </a:lnTo>
                  <a:lnTo>
                    <a:pt x="1238094" y="1214706"/>
                  </a:lnTo>
                  <a:lnTo>
                    <a:pt x="1238146" y="1216901"/>
                  </a:lnTo>
                  <a:lnTo>
                    <a:pt x="1238592" y="1220561"/>
                  </a:lnTo>
                  <a:lnTo>
                    <a:pt x="1238532" y="1221248"/>
                  </a:lnTo>
                  <a:lnTo>
                    <a:pt x="1238445" y="1222243"/>
                  </a:lnTo>
                  <a:lnTo>
                    <a:pt x="1236542" y="1224423"/>
                  </a:lnTo>
                  <a:lnTo>
                    <a:pt x="1236063" y="1225371"/>
                  </a:lnTo>
                  <a:lnTo>
                    <a:pt x="1236526" y="1226544"/>
                  </a:lnTo>
                  <a:lnTo>
                    <a:pt x="1237405" y="1227906"/>
                  </a:lnTo>
                  <a:lnTo>
                    <a:pt x="1238994" y="1230365"/>
                  </a:lnTo>
                  <a:lnTo>
                    <a:pt x="1238988" y="1231169"/>
                  </a:lnTo>
                  <a:lnTo>
                    <a:pt x="1237208" y="1234886"/>
                  </a:lnTo>
                  <a:lnTo>
                    <a:pt x="1235924" y="1235889"/>
                  </a:lnTo>
                  <a:lnTo>
                    <a:pt x="1231642" y="1239232"/>
                  </a:lnTo>
                  <a:lnTo>
                    <a:pt x="1227572" y="1241686"/>
                  </a:lnTo>
                  <a:lnTo>
                    <a:pt x="1224169" y="1245021"/>
                  </a:lnTo>
                  <a:lnTo>
                    <a:pt x="1222541" y="1245811"/>
                  </a:lnTo>
                  <a:lnTo>
                    <a:pt x="1219270" y="1249146"/>
                  </a:lnTo>
                  <a:lnTo>
                    <a:pt x="1215554" y="1249186"/>
                  </a:lnTo>
                  <a:lnTo>
                    <a:pt x="1210575" y="1247092"/>
                  </a:lnTo>
                  <a:lnTo>
                    <a:pt x="1209627" y="1247303"/>
                  </a:lnTo>
                  <a:lnTo>
                    <a:pt x="1207060" y="1245508"/>
                  </a:lnTo>
                  <a:lnTo>
                    <a:pt x="1207868" y="1240388"/>
                  </a:lnTo>
                  <a:lnTo>
                    <a:pt x="1207004" y="1240294"/>
                  </a:lnTo>
                  <a:lnTo>
                    <a:pt x="1205787" y="1240162"/>
                  </a:lnTo>
                  <a:lnTo>
                    <a:pt x="1190238" y="1247517"/>
                  </a:lnTo>
                  <a:lnTo>
                    <a:pt x="1182137" y="1253984"/>
                  </a:lnTo>
                  <a:lnTo>
                    <a:pt x="1181944" y="1255550"/>
                  </a:lnTo>
                  <a:lnTo>
                    <a:pt x="1181927" y="1255691"/>
                  </a:lnTo>
                  <a:lnTo>
                    <a:pt x="1187084" y="1258007"/>
                  </a:lnTo>
                  <a:lnTo>
                    <a:pt x="1192263" y="1258476"/>
                  </a:lnTo>
                  <a:lnTo>
                    <a:pt x="1196785" y="1255450"/>
                  </a:lnTo>
                  <a:lnTo>
                    <a:pt x="1203714" y="1251558"/>
                  </a:lnTo>
                  <a:lnTo>
                    <a:pt x="1207184" y="1250716"/>
                  </a:lnTo>
                  <a:lnTo>
                    <a:pt x="1207561" y="1251376"/>
                  </a:lnTo>
                  <a:lnTo>
                    <a:pt x="1207420" y="1251960"/>
                  </a:lnTo>
                  <a:lnTo>
                    <a:pt x="1206325" y="1253338"/>
                  </a:lnTo>
                  <a:lnTo>
                    <a:pt x="1205839" y="1254648"/>
                  </a:lnTo>
                  <a:lnTo>
                    <a:pt x="1205824" y="1256183"/>
                  </a:lnTo>
                  <a:lnTo>
                    <a:pt x="1206335" y="1259112"/>
                  </a:lnTo>
                  <a:lnTo>
                    <a:pt x="1207062" y="1260800"/>
                  </a:lnTo>
                  <a:lnTo>
                    <a:pt x="1206374" y="1262035"/>
                  </a:lnTo>
                  <a:lnTo>
                    <a:pt x="1205082" y="1262680"/>
                  </a:lnTo>
                  <a:lnTo>
                    <a:pt x="1203991" y="1263619"/>
                  </a:lnTo>
                  <a:lnTo>
                    <a:pt x="1202194" y="1267328"/>
                  </a:lnTo>
                  <a:lnTo>
                    <a:pt x="1200353" y="1268624"/>
                  </a:lnTo>
                  <a:lnTo>
                    <a:pt x="1194163" y="1277691"/>
                  </a:lnTo>
                  <a:lnTo>
                    <a:pt x="1193141" y="1278191"/>
                  </a:lnTo>
                  <a:lnTo>
                    <a:pt x="1192364" y="1280670"/>
                  </a:lnTo>
                  <a:lnTo>
                    <a:pt x="1192229" y="1281103"/>
                  </a:lnTo>
                  <a:lnTo>
                    <a:pt x="1191069" y="1281820"/>
                  </a:lnTo>
                  <a:lnTo>
                    <a:pt x="1189624" y="1283776"/>
                  </a:lnTo>
                  <a:lnTo>
                    <a:pt x="1185611" y="1290815"/>
                  </a:lnTo>
                  <a:lnTo>
                    <a:pt x="1185260" y="1291833"/>
                  </a:lnTo>
                  <a:lnTo>
                    <a:pt x="1183968" y="1292110"/>
                  </a:lnTo>
                  <a:lnTo>
                    <a:pt x="1182273" y="1292090"/>
                  </a:lnTo>
                  <a:lnTo>
                    <a:pt x="1180785" y="1291780"/>
                  </a:lnTo>
                  <a:lnTo>
                    <a:pt x="1180201" y="1291543"/>
                  </a:lnTo>
                  <a:lnTo>
                    <a:pt x="1179922" y="1291040"/>
                  </a:lnTo>
                  <a:lnTo>
                    <a:pt x="1179928" y="1290503"/>
                  </a:lnTo>
                  <a:lnTo>
                    <a:pt x="1180044" y="1289735"/>
                  </a:lnTo>
                  <a:lnTo>
                    <a:pt x="1179804" y="1288964"/>
                  </a:lnTo>
                  <a:lnTo>
                    <a:pt x="1178998" y="1288179"/>
                  </a:lnTo>
                  <a:lnTo>
                    <a:pt x="1178132" y="1286927"/>
                  </a:lnTo>
                  <a:lnTo>
                    <a:pt x="1177942" y="1285902"/>
                  </a:lnTo>
                  <a:lnTo>
                    <a:pt x="1176877" y="1284282"/>
                  </a:lnTo>
                  <a:lnTo>
                    <a:pt x="1175258" y="1283677"/>
                  </a:lnTo>
                  <a:lnTo>
                    <a:pt x="1173838" y="1283440"/>
                  </a:lnTo>
                  <a:lnTo>
                    <a:pt x="1170986" y="1283914"/>
                  </a:lnTo>
                  <a:lnTo>
                    <a:pt x="1166969" y="1285322"/>
                  </a:lnTo>
                  <a:lnTo>
                    <a:pt x="1164881" y="1283078"/>
                  </a:lnTo>
                  <a:lnTo>
                    <a:pt x="1159945" y="1284220"/>
                  </a:lnTo>
                  <a:lnTo>
                    <a:pt x="1149778" y="1284229"/>
                  </a:lnTo>
                  <a:lnTo>
                    <a:pt x="1144615" y="1282679"/>
                  </a:lnTo>
                  <a:lnTo>
                    <a:pt x="1141722" y="1284644"/>
                  </a:lnTo>
                  <a:lnTo>
                    <a:pt x="1141632" y="1287356"/>
                  </a:lnTo>
                  <a:lnTo>
                    <a:pt x="1143052" y="1288349"/>
                  </a:lnTo>
                  <a:lnTo>
                    <a:pt x="1147303" y="1291320"/>
                  </a:lnTo>
                  <a:lnTo>
                    <a:pt x="1154346" y="1291590"/>
                  </a:lnTo>
                  <a:lnTo>
                    <a:pt x="1159725" y="1289533"/>
                  </a:lnTo>
                  <a:lnTo>
                    <a:pt x="1157982" y="1292941"/>
                  </a:lnTo>
                  <a:lnTo>
                    <a:pt x="1157716" y="1297392"/>
                  </a:lnTo>
                  <a:lnTo>
                    <a:pt x="1158633" y="1299741"/>
                  </a:lnTo>
                  <a:lnTo>
                    <a:pt x="1160958" y="1303352"/>
                  </a:lnTo>
                  <a:lnTo>
                    <a:pt x="1163777" y="1305727"/>
                  </a:lnTo>
                  <a:lnTo>
                    <a:pt x="1167826" y="1307606"/>
                  </a:lnTo>
                  <a:lnTo>
                    <a:pt x="1176135" y="1310005"/>
                  </a:lnTo>
                  <a:lnTo>
                    <a:pt x="1175303" y="1312448"/>
                  </a:lnTo>
                  <a:lnTo>
                    <a:pt x="1174486" y="1312583"/>
                  </a:lnTo>
                  <a:lnTo>
                    <a:pt x="1170290" y="1321799"/>
                  </a:lnTo>
                  <a:lnTo>
                    <a:pt x="1170001" y="1323109"/>
                  </a:lnTo>
                  <a:lnTo>
                    <a:pt x="1170125" y="1323986"/>
                  </a:lnTo>
                  <a:lnTo>
                    <a:pt x="1170593" y="1324649"/>
                  </a:lnTo>
                  <a:lnTo>
                    <a:pt x="1169489" y="1325803"/>
                  </a:lnTo>
                  <a:lnTo>
                    <a:pt x="1166877" y="1327884"/>
                  </a:lnTo>
                  <a:lnTo>
                    <a:pt x="1166378" y="1329350"/>
                  </a:lnTo>
                  <a:lnTo>
                    <a:pt x="1164752" y="1334131"/>
                  </a:lnTo>
                  <a:lnTo>
                    <a:pt x="1163848" y="1335505"/>
                  </a:lnTo>
                  <a:lnTo>
                    <a:pt x="1163275" y="1337613"/>
                  </a:lnTo>
                  <a:lnTo>
                    <a:pt x="1162819" y="1341108"/>
                  </a:lnTo>
                  <a:lnTo>
                    <a:pt x="1161621" y="1344010"/>
                  </a:lnTo>
                  <a:lnTo>
                    <a:pt x="1160720" y="1345091"/>
                  </a:lnTo>
                  <a:lnTo>
                    <a:pt x="1159852" y="1348726"/>
                  </a:lnTo>
                  <a:lnTo>
                    <a:pt x="1160100" y="1350553"/>
                  </a:lnTo>
                  <a:lnTo>
                    <a:pt x="1159668" y="1352151"/>
                  </a:lnTo>
                  <a:lnTo>
                    <a:pt x="1158760" y="1353743"/>
                  </a:lnTo>
                  <a:lnTo>
                    <a:pt x="1156009" y="1360194"/>
                  </a:lnTo>
                  <a:lnTo>
                    <a:pt x="1155649" y="1361502"/>
                  </a:lnTo>
                  <a:lnTo>
                    <a:pt x="1155228" y="1362297"/>
                  </a:lnTo>
                  <a:lnTo>
                    <a:pt x="1154119" y="1363521"/>
                  </a:lnTo>
                  <a:lnTo>
                    <a:pt x="1153155" y="1364090"/>
                  </a:lnTo>
                  <a:lnTo>
                    <a:pt x="1151783" y="1364581"/>
                  </a:lnTo>
                  <a:lnTo>
                    <a:pt x="1149054" y="1364541"/>
                  </a:lnTo>
                  <a:lnTo>
                    <a:pt x="1144721" y="1366736"/>
                  </a:lnTo>
                  <a:lnTo>
                    <a:pt x="1141257" y="1369963"/>
                  </a:lnTo>
                  <a:lnTo>
                    <a:pt x="1138057" y="1369403"/>
                  </a:lnTo>
                  <a:lnTo>
                    <a:pt x="1136431" y="1368575"/>
                  </a:lnTo>
                  <a:lnTo>
                    <a:pt x="1136105" y="1367622"/>
                  </a:lnTo>
                  <a:lnTo>
                    <a:pt x="1137467" y="1367863"/>
                  </a:lnTo>
                  <a:lnTo>
                    <a:pt x="1138837" y="1367520"/>
                  </a:lnTo>
                  <a:lnTo>
                    <a:pt x="1139124" y="1366650"/>
                  </a:lnTo>
                  <a:lnTo>
                    <a:pt x="1140095" y="1365644"/>
                  </a:lnTo>
                  <a:lnTo>
                    <a:pt x="1141802" y="1365671"/>
                  </a:lnTo>
                  <a:lnTo>
                    <a:pt x="1142697" y="1365174"/>
                  </a:lnTo>
                  <a:lnTo>
                    <a:pt x="1142113" y="1363196"/>
                  </a:lnTo>
                  <a:lnTo>
                    <a:pt x="1142603" y="1362402"/>
                  </a:lnTo>
                  <a:lnTo>
                    <a:pt x="1144673" y="1360902"/>
                  </a:lnTo>
                  <a:lnTo>
                    <a:pt x="1144700" y="1359080"/>
                  </a:lnTo>
                  <a:lnTo>
                    <a:pt x="1144308" y="1357980"/>
                  </a:lnTo>
                  <a:lnTo>
                    <a:pt x="1142347" y="1356856"/>
                  </a:lnTo>
                  <a:lnTo>
                    <a:pt x="1140631" y="1357559"/>
                  </a:lnTo>
                  <a:lnTo>
                    <a:pt x="1139793" y="1358786"/>
                  </a:lnTo>
                  <a:lnTo>
                    <a:pt x="1137367" y="1361227"/>
                  </a:lnTo>
                  <a:lnTo>
                    <a:pt x="1132955" y="1363999"/>
                  </a:lnTo>
                  <a:lnTo>
                    <a:pt x="1131166" y="1364845"/>
                  </a:lnTo>
                  <a:lnTo>
                    <a:pt x="1127765" y="1368288"/>
                  </a:lnTo>
                  <a:lnTo>
                    <a:pt x="1126063" y="1367968"/>
                  </a:lnTo>
                  <a:lnTo>
                    <a:pt x="1124764" y="1368092"/>
                  </a:lnTo>
                  <a:lnTo>
                    <a:pt x="1124053" y="1368722"/>
                  </a:lnTo>
                  <a:lnTo>
                    <a:pt x="1123566" y="1370259"/>
                  </a:lnTo>
                  <a:lnTo>
                    <a:pt x="1123659" y="1372812"/>
                  </a:lnTo>
                  <a:lnTo>
                    <a:pt x="1124191" y="1373696"/>
                  </a:lnTo>
                  <a:lnTo>
                    <a:pt x="1125000" y="1374293"/>
                  </a:lnTo>
                  <a:lnTo>
                    <a:pt x="1129233" y="1374436"/>
                  </a:lnTo>
                  <a:lnTo>
                    <a:pt x="1131209" y="1374760"/>
                  </a:lnTo>
                  <a:lnTo>
                    <a:pt x="1132367" y="1374998"/>
                  </a:lnTo>
                  <a:lnTo>
                    <a:pt x="1134060" y="1375900"/>
                  </a:lnTo>
                  <a:lnTo>
                    <a:pt x="1136511" y="1376449"/>
                  </a:lnTo>
                  <a:lnTo>
                    <a:pt x="1139589" y="1376206"/>
                  </a:lnTo>
                  <a:lnTo>
                    <a:pt x="1140964" y="1375644"/>
                  </a:lnTo>
                  <a:lnTo>
                    <a:pt x="1141862" y="1375002"/>
                  </a:lnTo>
                  <a:lnTo>
                    <a:pt x="1142282" y="1374353"/>
                  </a:lnTo>
                  <a:lnTo>
                    <a:pt x="1144311" y="1373473"/>
                  </a:lnTo>
                  <a:lnTo>
                    <a:pt x="1146741" y="1373109"/>
                  </a:lnTo>
                  <a:lnTo>
                    <a:pt x="1147915" y="1372288"/>
                  </a:lnTo>
                  <a:lnTo>
                    <a:pt x="1149013" y="1371867"/>
                  </a:lnTo>
                  <a:lnTo>
                    <a:pt x="1152533" y="1371700"/>
                  </a:lnTo>
                  <a:lnTo>
                    <a:pt x="1152759" y="1372614"/>
                  </a:lnTo>
                  <a:lnTo>
                    <a:pt x="1150970" y="1380533"/>
                  </a:lnTo>
                  <a:lnTo>
                    <a:pt x="1149976" y="1386018"/>
                  </a:lnTo>
                  <a:lnTo>
                    <a:pt x="1151390" y="1386464"/>
                  </a:lnTo>
                  <a:lnTo>
                    <a:pt x="1150084" y="1398519"/>
                  </a:lnTo>
                  <a:lnTo>
                    <a:pt x="1149268" y="1411287"/>
                  </a:lnTo>
                  <a:lnTo>
                    <a:pt x="1147880" y="1422250"/>
                  </a:lnTo>
                  <a:lnTo>
                    <a:pt x="1146786" y="1431272"/>
                  </a:lnTo>
                  <a:lnTo>
                    <a:pt x="1145871" y="1436634"/>
                  </a:lnTo>
                  <a:lnTo>
                    <a:pt x="1144227" y="1437041"/>
                  </a:lnTo>
                  <a:lnTo>
                    <a:pt x="1145060" y="1443911"/>
                  </a:lnTo>
                  <a:lnTo>
                    <a:pt x="1145434" y="1446463"/>
                  </a:lnTo>
                  <a:lnTo>
                    <a:pt x="1145540" y="1450866"/>
                  </a:lnTo>
                  <a:lnTo>
                    <a:pt x="1148404" y="1461857"/>
                  </a:lnTo>
                  <a:lnTo>
                    <a:pt x="1148250" y="1465309"/>
                  </a:lnTo>
                  <a:lnTo>
                    <a:pt x="1148839" y="1466670"/>
                  </a:lnTo>
                  <a:lnTo>
                    <a:pt x="1150548" y="1470615"/>
                  </a:lnTo>
                  <a:lnTo>
                    <a:pt x="1152024" y="1473327"/>
                  </a:lnTo>
                  <a:lnTo>
                    <a:pt x="1151669" y="1477093"/>
                  </a:lnTo>
                  <a:lnTo>
                    <a:pt x="1153286" y="1481081"/>
                  </a:lnTo>
                  <a:lnTo>
                    <a:pt x="1152395" y="1483681"/>
                  </a:lnTo>
                  <a:lnTo>
                    <a:pt x="1156805" y="1483835"/>
                  </a:lnTo>
                  <a:lnTo>
                    <a:pt x="1160778" y="1493762"/>
                  </a:lnTo>
                  <a:lnTo>
                    <a:pt x="1163396" y="1500294"/>
                  </a:lnTo>
                  <a:lnTo>
                    <a:pt x="1167781" y="1510327"/>
                  </a:lnTo>
                  <a:lnTo>
                    <a:pt x="1170059" y="1513946"/>
                  </a:lnTo>
                  <a:lnTo>
                    <a:pt x="1168148" y="1515625"/>
                  </a:lnTo>
                  <a:lnTo>
                    <a:pt x="1165816" y="1519650"/>
                  </a:lnTo>
                  <a:lnTo>
                    <a:pt x="1165679" y="1522130"/>
                  </a:lnTo>
                  <a:lnTo>
                    <a:pt x="1167358" y="1523860"/>
                  </a:lnTo>
                  <a:lnTo>
                    <a:pt x="1167694" y="1526550"/>
                  </a:lnTo>
                  <a:lnTo>
                    <a:pt x="1167130" y="1529275"/>
                  </a:lnTo>
                  <a:lnTo>
                    <a:pt x="1167246" y="1531513"/>
                  </a:lnTo>
                  <a:lnTo>
                    <a:pt x="1169054" y="1534273"/>
                  </a:lnTo>
                  <a:lnTo>
                    <a:pt x="1169143" y="1536180"/>
                  </a:lnTo>
                  <a:lnTo>
                    <a:pt x="1168299" y="1537630"/>
                  </a:lnTo>
                  <a:lnTo>
                    <a:pt x="1169743" y="1539463"/>
                  </a:lnTo>
                  <a:lnTo>
                    <a:pt x="1170946" y="1540277"/>
                  </a:lnTo>
                  <a:lnTo>
                    <a:pt x="1174191" y="1541189"/>
                  </a:lnTo>
                  <a:lnTo>
                    <a:pt x="1179490" y="1541363"/>
                  </a:lnTo>
                  <a:lnTo>
                    <a:pt x="1180629" y="1541739"/>
                  </a:lnTo>
                  <a:lnTo>
                    <a:pt x="1181119" y="1546093"/>
                  </a:lnTo>
                  <a:lnTo>
                    <a:pt x="1182893" y="1545177"/>
                  </a:lnTo>
                  <a:lnTo>
                    <a:pt x="1185327" y="1543672"/>
                  </a:lnTo>
                  <a:lnTo>
                    <a:pt x="1187091" y="1543944"/>
                  </a:lnTo>
                  <a:lnTo>
                    <a:pt x="1186890" y="1547251"/>
                  </a:lnTo>
                  <a:lnTo>
                    <a:pt x="1187031" y="1550283"/>
                  </a:lnTo>
                  <a:lnTo>
                    <a:pt x="1187822" y="1556925"/>
                  </a:lnTo>
                  <a:lnTo>
                    <a:pt x="1187641" y="1557116"/>
                  </a:lnTo>
                  <a:lnTo>
                    <a:pt x="1187698" y="1559137"/>
                  </a:lnTo>
                  <a:lnTo>
                    <a:pt x="1187491" y="1559488"/>
                  </a:lnTo>
                  <a:lnTo>
                    <a:pt x="1186281" y="1560060"/>
                  </a:lnTo>
                  <a:lnTo>
                    <a:pt x="1185781" y="1559880"/>
                  </a:lnTo>
                  <a:lnTo>
                    <a:pt x="1184718" y="1558582"/>
                  </a:lnTo>
                  <a:lnTo>
                    <a:pt x="1183337" y="1558160"/>
                  </a:lnTo>
                  <a:lnTo>
                    <a:pt x="1182073" y="1558707"/>
                  </a:lnTo>
                  <a:lnTo>
                    <a:pt x="1179438" y="1558287"/>
                  </a:lnTo>
                  <a:lnTo>
                    <a:pt x="1176396" y="1558556"/>
                  </a:lnTo>
                  <a:lnTo>
                    <a:pt x="1174938" y="1559077"/>
                  </a:lnTo>
                  <a:lnTo>
                    <a:pt x="1173813" y="1560043"/>
                  </a:lnTo>
                  <a:lnTo>
                    <a:pt x="1169910" y="1559417"/>
                  </a:lnTo>
                  <a:lnTo>
                    <a:pt x="1169264" y="1559994"/>
                  </a:lnTo>
                  <a:lnTo>
                    <a:pt x="1169817" y="1561798"/>
                  </a:lnTo>
                  <a:lnTo>
                    <a:pt x="1166214" y="1561570"/>
                  </a:lnTo>
                  <a:lnTo>
                    <a:pt x="1163888" y="1562524"/>
                  </a:lnTo>
                  <a:lnTo>
                    <a:pt x="1163283" y="1563337"/>
                  </a:lnTo>
                  <a:lnTo>
                    <a:pt x="1161449" y="1563443"/>
                  </a:lnTo>
                  <a:lnTo>
                    <a:pt x="1159810" y="1563119"/>
                  </a:lnTo>
                  <a:lnTo>
                    <a:pt x="1157439" y="1564449"/>
                  </a:lnTo>
                  <a:lnTo>
                    <a:pt x="1156496" y="1565610"/>
                  </a:lnTo>
                  <a:lnTo>
                    <a:pt x="1156773" y="1565960"/>
                  </a:lnTo>
                  <a:lnTo>
                    <a:pt x="1157640" y="1566338"/>
                  </a:lnTo>
                  <a:lnTo>
                    <a:pt x="1157678" y="1568045"/>
                  </a:lnTo>
                  <a:lnTo>
                    <a:pt x="1158378" y="1571134"/>
                  </a:lnTo>
                  <a:lnTo>
                    <a:pt x="1157612" y="1573838"/>
                  </a:lnTo>
                  <a:lnTo>
                    <a:pt x="1156577" y="1575207"/>
                  </a:lnTo>
                  <a:lnTo>
                    <a:pt x="1153615" y="1575556"/>
                  </a:lnTo>
                  <a:lnTo>
                    <a:pt x="1149781" y="1575073"/>
                  </a:lnTo>
                  <a:lnTo>
                    <a:pt x="1146732" y="1573654"/>
                  </a:lnTo>
                  <a:lnTo>
                    <a:pt x="1146321" y="1572303"/>
                  </a:lnTo>
                  <a:lnTo>
                    <a:pt x="1146224" y="1570561"/>
                  </a:lnTo>
                  <a:lnTo>
                    <a:pt x="1145482" y="1569458"/>
                  </a:lnTo>
                  <a:lnTo>
                    <a:pt x="1143645" y="1568743"/>
                  </a:lnTo>
                  <a:lnTo>
                    <a:pt x="1141205" y="1569476"/>
                  </a:lnTo>
                  <a:lnTo>
                    <a:pt x="1139733" y="1569268"/>
                  </a:lnTo>
                  <a:lnTo>
                    <a:pt x="1136349" y="1568304"/>
                  </a:lnTo>
                  <a:lnTo>
                    <a:pt x="1135455" y="1565616"/>
                  </a:lnTo>
                  <a:lnTo>
                    <a:pt x="1135249" y="1563962"/>
                  </a:lnTo>
                  <a:lnTo>
                    <a:pt x="1133533" y="1563473"/>
                  </a:lnTo>
                  <a:lnTo>
                    <a:pt x="1133240" y="1562907"/>
                  </a:lnTo>
                  <a:lnTo>
                    <a:pt x="1133093" y="1561464"/>
                  </a:lnTo>
                  <a:lnTo>
                    <a:pt x="1131878" y="1561009"/>
                  </a:lnTo>
                  <a:lnTo>
                    <a:pt x="1131323" y="1561695"/>
                  </a:lnTo>
                  <a:lnTo>
                    <a:pt x="1128172" y="1560846"/>
                  </a:lnTo>
                  <a:lnTo>
                    <a:pt x="1128482" y="1559816"/>
                  </a:lnTo>
                  <a:lnTo>
                    <a:pt x="1128148" y="1558338"/>
                  </a:lnTo>
                  <a:lnTo>
                    <a:pt x="1126108" y="1558004"/>
                  </a:lnTo>
                  <a:lnTo>
                    <a:pt x="1124822" y="1555817"/>
                  </a:lnTo>
                  <a:lnTo>
                    <a:pt x="1124757" y="1555267"/>
                  </a:lnTo>
                  <a:lnTo>
                    <a:pt x="1122223" y="1552354"/>
                  </a:lnTo>
                  <a:lnTo>
                    <a:pt x="1121197" y="1551939"/>
                  </a:lnTo>
                  <a:lnTo>
                    <a:pt x="1119960" y="1550905"/>
                  </a:lnTo>
                  <a:lnTo>
                    <a:pt x="1120026" y="1549433"/>
                  </a:lnTo>
                  <a:lnTo>
                    <a:pt x="1119292" y="1548771"/>
                  </a:lnTo>
                  <a:lnTo>
                    <a:pt x="1117632" y="1549046"/>
                  </a:lnTo>
                  <a:lnTo>
                    <a:pt x="1116683" y="1548946"/>
                  </a:lnTo>
                  <a:lnTo>
                    <a:pt x="1116278" y="1548329"/>
                  </a:lnTo>
                  <a:lnTo>
                    <a:pt x="1112773" y="1548379"/>
                  </a:lnTo>
                  <a:lnTo>
                    <a:pt x="1111948" y="1547387"/>
                  </a:lnTo>
                  <a:lnTo>
                    <a:pt x="1110880" y="1546978"/>
                  </a:lnTo>
                  <a:lnTo>
                    <a:pt x="1109679" y="1547271"/>
                  </a:lnTo>
                  <a:lnTo>
                    <a:pt x="1104381" y="1546990"/>
                  </a:lnTo>
                  <a:lnTo>
                    <a:pt x="1103806" y="1546763"/>
                  </a:lnTo>
                  <a:lnTo>
                    <a:pt x="1103569" y="1546152"/>
                  </a:lnTo>
                  <a:lnTo>
                    <a:pt x="1102875" y="1545619"/>
                  </a:lnTo>
                  <a:lnTo>
                    <a:pt x="1101637" y="1545423"/>
                  </a:lnTo>
                  <a:lnTo>
                    <a:pt x="1100969" y="1545714"/>
                  </a:lnTo>
                  <a:lnTo>
                    <a:pt x="1100188" y="1545439"/>
                  </a:lnTo>
                  <a:lnTo>
                    <a:pt x="1099862" y="1545173"/>
                  </a:lnTo>
                  <a:lnTo>
                    <a:pt x="1099478" y="1543606"/>
                  </a:lnTo>
                  <a:lnTo>
                    <a:pt x="1098666" y="1542906"/>
                  </a:lnTo>
                  <a:lnTo>
                    <a:pt x="1095359" y="1543459"/>
                  </a:lnTo>
                  <a:lnTo>
                    <a:pt x="1093842" y="1544007"/>
                  </a:lnTo>
                  <a:lnTo>
                    <a:pt x="1090591" y="1543763"/>
                  </a:lnTo>
                  <a:lnTo>
                    <a:pt x="1089549" y="1543210"/>
                  </a:lnTo>
                  <a:lnTo>
                    <a:pt x="1089151" y="1542998"/>
                  </a:lnTo>
                  <a:lnTo>
                    <a:pt x="1088380" y="1542070"/>
                  </a:lnTo>
                  <a:lnTo>
                    <a:pt x="1087085" y="1541780"/>
                  </a:lnTo>
                  <a:lnTo>
                    <a:pt x="1083333" y="1543102"/>
                  </a:lnTo>
                  <a:lnTo>
                    <a:pt x="1080389" y="1543592"/>
                  </a:lnTo>
                  <a:lnTo>
                    <a:pt x="1079194" y="1542578"/>
                  </a:lnTo>
                  <a:lnTo>
                    <a:pt x="1078417" y="1542247"/>
                  </a:lnTo>
                  <a:lnTo>
                    <a:pt x="1076037" y="1543640"/>
                  </a:lnTo>
                  <a:lnTo>
                    <a:pt x="1074507" y="1542468"/>
                  </a:lnTo>
                  <a:lnTo>
                    <a:pt x="1074180" y="1541396"/>
                  </a:lnTo>
                  <a:lnTo>
                    <a:pt x="1070135" y="1541783"/>
                  </a:lnTo>
                  <a:lnTo>
                    <a:pt x="1067721" y="1541360"/>
                  </a:lnTo>
                  <a:lnTo>
                    <a:pt x="1067113" y="1542121"/>
                  </a:lnTo>
                  <a:lnTo>
                    <a:pt x="1066906" y="1543495"/>
                  </a:lnTo>
                  <a:lnTo>
                    <a:pt x="1066216" y="1544921"/>
                  </a:lnTo>
                  <a:lnTo>
                    <a:pt x="1062045" y="1543872"/>
                  </a:lnTo>
                  <a:lnTo>
                    <a:pt x="1062056" y="1543376"/>
                  </a:lnTo>
                  <a:lnTo>
                    <a:pt x="1061220" y="1540993"/>
                  </a:lnTo>
                  <a:lnTo>
                    <a:pt x="1060692" y="1540569"/>
                  </a:lnTo>
                  <a:lnTo>
                    <a:pt x="1060111" y="1540574"/>
                  </a:lnTo>
                  <a:lnTo>
                    <a:pt x="1059957" y="1540799"/>
                  </a:lnTo>
                  <a:lnTo>
                    <a:pt x="1060530" y="1541254"/>
                  </a:lnTo>
                  <a:lnTo>
                    <a:pt x="1060480" y="1541593"/>
                  </a:lnTo>
                  <a:lnTo>
                    <a:pt x="1059219" y="1542215"/>
                  </a:lnTo>
                  <a:lnTo>
                    <a:pt x="1058755" y="1542282"/>
                  </a:lnTo>
                  <a:lnTo>
                    <a:pt x="1058323" y="1542038"/>
                  </a:lnTo>
                  <a:lnTo>
                    <a:pt x="1057276" y="1540978"/>
                  </a:lnTo>
                  <a:lnTo>
                    <a:pt x="1054150" y="1541707"/>
                  </a:lnTo>
                  <a:lnTo>
                    <a:pt x="1051619" y="1543435"/>
                  </a:lnTo>
                  <a:lnTo>
                    <a:pt x="1051239" y="1543117"/>
                  </a:lnTo>
                  <a:lnTo>
                    <a:pt x="1051253" y="1542513"/>
                  </a:lnTo>
                  <a:lnTo>
                    <a:pt x="1050952" y="1542168"/>
                  </a:lnTo>
                  <a:lnTo>
                    <a:pt x="1047444" y="1539735"/>
                  </a:lnTo>
                  <a:lnTo>
                    <a:pt x="1045887" y="1541327"/>
                  </a:lnTo>
                  <a:lnTo>
                    <a:pt x="1045529" y="1542194"/>
                  </a:lnTo>
                  <a:lnTo>
                    <a:pt x="1044775" y="1542314"/>
                  </a:lnTo>
                  <a:lnTo>
                    <a:pt x="1044265" y="1541873"/>
                  </a:lnTo>
                  <a:lnTo>
                    <a:pt x="1043917" y="1541188"/>
                  </a:lnTo>
                  <a:lnTo>
                    <a:pt x="1043732" y="1540825"/>
                  </a:lnTo>
                  <a:lnTo>
                    <a:pt x="1041627" y="1539342"/>
                  </a:lnTo>
                  <a:lnTo>
                    <a:pt x="1040347" y="1539213"/>
                  </a:lnTo>
                  <a:lnTo>
                    <a:pt x="1037786" y="1539730"/>
                  </a:lnTo>
                  <a:lnTo>
                    <a:pt x="1035691" y="1537909"/>
                  </a:lnTo>
                  <a:lnTo>
                    <a:pt x="1034008" y="1535972"/>
                  </a:lnTo>
                  <a:lnTo>
                    <a:pt x="1034622" y="1534918"/>
                  </a:lnTo>
                  <a:lnTo>
                    <a:pt x="1035015" y="1534814"/>
                  </a:lnTo>
                  <a:lnTo>
                    <a:pt x="1035651" y="1532934"/>
                  </a:lnTo>
                  <a:lnTo>
                    <a:pt x="1031502" y="1532840"/>
                  </a:lnTo>
                  <a:lnTo>
                    <a:pt x="1031039" y="1533232"/>
                  </a:lnTo>
                  <a:lnTo>
                    <a:pt x="1030542" y="1534282"/>
                  </a:lnTo>
                  <a:lnTo>
                    <a:pt x="1029853" y="1533870"/>
                  </a:lnTo>
                  <a:lnTo>
                    <a:pt x="1027746" y="1532614"/>
                  </a:lnTo>
                  <a:lnTo>
                    <a:pt x="1026257" y="1530241"/>
                  </a:lnTo>
                  <a:lnTo>
                    <a:pt x="1025868" y="1528273"/>
                  </a:lnTo>
                  <a:lnTo>
                    <a:pt x="1026589" y="1527227"/>
                  </a:lnTo>
                  <a:lnTo>
                    <a:pt x="1026624" y="1526723"/>
                  </a:lnTo>
                  <a:lnTo>
                    <a:pt x="1026138" y="1526126"/>
                  </a:lnTo>
                  <a:lnTo>
                    <a:pt x="1024920" y="1526155"/>
                  </a:lnTo>
                  <a:lnTo>
                    <a:pt x="1023668" y="1527975"/>
                  </a:lnTo>
                  <a:lnTo>
                    <a:pt x="1019327" y="1527175"/>
                  </a:lnTo>
                  <a:lnTo>
                    <a:pt x="1017007" y="1523591"/>
                  </a:lnTo>
                  <a:lnTo>
                    <a:pt x="1015154" y="1523245"/>
                  </a:lnTo>
                  <a:lnTo>
                    <a:pt x="1011889" y="1521089"/>
                  </a:lnTo>
                  <a:lnTo>
                    <a:pt x="1011648" y="1520761"/>
                  </a:lnTo>
                  <a:lnTo>
                    <a:pt x="1011787" y="1519062"/>
                  </a:lnTo>
                  <a:lnTo>
                    <a:pt x="1010821" y="1518099"/>
                  </a:lnTo>
                  <a:lnTo>
                    <a:pt x="1008914" y="1517701"/>
                  </a:lnTo>
                  <a:lnTo>
                    <a:pt x="1006651" y="1518077"/>
                  </a:lnTo>
                  <a:lnTo>
                    <a:pt x="1006420" y="1518476"/>
                  </a:lnTo>
                  <a:lnTo>
                    <a:pt x="1004583" y="1518939"/>
                  </a:lnTo>
                  <a:lnTo>
                    <a:pt x="1004058" y="1518785"/>
                  </a:lnTo>
                  <a:lnTo>
                    <a:pt x="1003665" y="1518636"/>
                  </a:lnTo>
                  <a:lnTo>
                    <a:pt x="1002904" y="1517470"/>
                  </a:lnTo>
                  <a:lnTo>
                    <a:pt x="1001915" y="1517339"/>
                  </a:lnTo>
                  <a:lnTo>
                    <a:pt x="1000553" y="1517580"/>
                  </a:lnTo>
                  <a:lnTo>
                    <a:pt x="999394" y="1516967"/>
                  </a:lnTo>
                  <a:lnTo>
                    <a:pt x="999039" y="1516150"/>
                  </a:lnTo>
                  <a:lnTo>
                    <a:pt x="998259" y="1515677"/>
                  </a:lnTo>
                  <a:lnTo>
                    <a:pt x="995833" y="1516131"/>
                  </a:lnTo>
                  <a:lnTo>
                    <a:pt x="993869" y="1515451"/>
                  </a:lnTo>
                  <a:lnTo>
                    <a:pt x="993140" y="1514320"/>
                  </a:lnTo>
                  <a:lnTo>
                    <a:pt x="992724" y="1512677"/>
                  </a:lnTo>
                  <a:lnTo>
                    <a:pt x="992436" y="1512600"/>
                  </a:lnTo>
                  <a:lnTo>
                    <a:pt x="990839" y="1512169"/>
                  </a:lnTo>
                  <a:lnTo>
                    <a:pt x="988873" y="1512911"/>
                  </a:lnTo>
                  <a:lnTo>
                    <a:pt x="987083" y="1512834"/>
                  </a:lnTo>
                  <a:lnTo>
                    <a:pt x="986021" y="1514174"/>
                  </a:lnTo>
                  <a:lnTo>
                    <a:pt x="983272" y="1515045"/>
                  </a:lnTo>
                  <a:lnTo>
                    <a:pt x="981212" y="1514934"/>
                  </a:lnTo>
                  <a:lnTo>
                    <a:pt x="980438" y="1514387"/>
                  </a:lnTo>
                  <a:lnTo>
                    <a:pt x="979940" y="1513578"/>
                  </a:lnTo>
                  <a:lnTo>
                    <a:pt x="980155" y="1512155"/>
                  </a:lnTo>
                  <a:lnTo>
                    <a:pt x="979723" y="1511123"/>
                  </a:lnTo>
                  <a:lnTo>
                    <a:pt x="978920" y="1510755"/>
                  </a:lnTo>
                  <a:lnTo>
                    <a:pt x="977333" y="1510637"/>
                  </a:lnTo>
                  <a:lnTo>
                    <a:pt x="976193" y="1509671"/>
                  </a:lnTo>
                  <a:lnTo>
                    <a:pt x="975794" y="1508679"/>
                  </a:lnTo>
                  <a:lnTo>
                    <a:pt x="976010" y="1507947"/>
                  </a:lnTo>
                  <a:lnTo>
                    <a:pt x="975754" y="1507154"/>
                  </a:lnTo>
                  <a:lnTo>
                    <a:pt x="973355" y="1505750"/>
                  </a:lnTo>
                  <a:lnTo>
                    <a:pt x="972619" y="1505736"/>
                  </a:lnTo>
                  <a:lnTo>
                    <a:pt x="971190" y="1505104"/>
                  </a:lnTo>
                  <a:lnTo>
                    <a:pt x="971204" y="1503091"/>
                  </a:lnTo>
                  <a:lnTo>
                    <a:pt x="970756" y="1502440"/>
                  </a:lnTo>
                  <a:lnTo>
                    <a:pt x="969931" y="1501924"/>
                  </a:lnTo>
                  <a:lnTo>
                    <a:pt x="966590" y="1501617"/>
                  </a:lnTo>
                  <a:lnTo>
                    <a:pt x="965268" y="1500858"/>
                  </a:lnTo>
                  <a:lnTo>
                    <a:pt x="964471" y="1498330"/>
                  </a:lnTo>
                  <a:lnTo>
                    <a:pt x="964254" y="1496744"/>
                  </a:lnTo>
                  <a:lnTo>
                    <a:pt x="963055" y="1495385"/>
                  </a:lnTo>
                  <a:lnTo>
                    <a:pt x="960725" y="1495129"/>
                  </a:lnTo>
                  <a:lnTo>
                    <a:pt x="959562" y="1496147"/>
                  </a:lnTo>
                  <a:lnTo>
                    <a:pt x="958029" y="1496770"/>
                  </a:lnTo>
                  <a:lnTo>
                    <a:pt x="957539" y="1496618"/>
                  </a:lnTo>
                  <a:lnTo>
                    <a:pt x="956789" y="1495820"/>
                  </a:lnTo>
                  <a:lnTo>
                    <a:pt x="955716" y="1495648"/>
                  </a:lnTo>
                  <a:lnTo>
                    <a:pt x="951663" y="1496723"/>
                  </a:lnTo>
                  <a:lnTo>
                    <a:pt x="949712" y="1495740"/>
                  </a:lnTo>
                  <a:lnTo>
                    <a:pt x="947660" y="1493188"/>
                  </a:lnTo>
                  <a:lnTo>
                    <a:pt x="947168" y="1493093"/>
                  </a:lnTo>
                  <a:lnTo>
                    <a:pt x="945429" y="1493879"/>
                  </a:lnTo>
                  <a:lnTo>
                    <a:pt x="944817" y="1493939"/>
                  </a:lnTo>
                  <a:lnTo>
                    <a:pt x="943736" y="1493223"/>
                  </a:lnTo>
                  <a:lnTo>
                    <a:pt x="942696" y="1491224"/>
                  </a:lnTo>
                  <a:lnTo>
                    <a:pt x="941460" y="1490583"/>
                  </a:lnTo>
                  <a:lnTo>
                    <a:pt x="938365" y="1490883"/>
                  </a:lnTo>
                  <a:lnTo>
                    <a:pt x="935968" y="1490804"/>
                  </a:lnTo>
                  <a:lnTo>
                    <a:pt x="935071" y="1490293"/>
                  </a:lnTo>
                  <a:lnTo>
                    <a:pt x="934138" y="1488966"/>
                  </a:lnTo>
                  <a:lnTo>
                    <a:pt x="932751" y="1488323"/>
                  </a:lnTo>
                  <a:lnTo>
                    <a:pt x="931835" y="1488168"/>
                  </a:lnTo>
                  <a:lnTo>
                    <a:pt x="930958" y="1488587"/>
                  </a:lnTo>
                  <a:lnTo>
                    <a:pt x="929875" y="1489666"/>
                  </a:lnTo>
                  <a:lnTo>
                    <a:pt x="928645" y="1490287"/>
                  </a:lnTo>
                  <a:lnTo>
                    <a:pt x="925942" y="1490319"/>
                  </a:lnTo>
                  <a:lnTo>
                    <a:pt x="925530" y="1489980"/>
                  </a:lnTo>
                  <a:lnTo>
                    <a:pt x="924994" y="1488631"/>
                  </a:lnTo>
                  <a:lnTo>
                    <a:pt x="922176" y="1485938"/>
                  </a:lnTo>
                  <a:lnTo>
                    <a:pt x="921814" y="1484822"/>
                  </a:lnTo>
                  <a:lnTo>
                    <a:pt x="923304" y="1483799"/>
                  </a:lnTo>
                  <a:lnTo>
                    <a:pt x="925026" y="1478790"/>
                  </a:lnTo>
                  <a:lnTo>
                    <a:pt x="923326" y="1475394"/>
                  </a:lnTo>
                  <a:lnTo>
                    <a:pt x="920368" y="1471739"/>
                  </a:lnTo>
                  <a:lnTo>
                    <a:pt x="918233" y="1471279"/>
                  </a:lnTo>
                  <a:lnTo>
                    <a:pt x="915150" y="1470003"/>
                  </a:lnTo>
                  <a:lnTo>
                    <a:pt x="914635" y="1469380"/>
                  </a:lnTo>
                  <a:lnTo>
                    <a:pt x="914588" y="1468015"/>
                  </a:lnTo>
                  <a:lnTo>
                    <a:pt x="915178" y="1466585"/>
                  </a:lnTo>
                  <a:lnTo>
                    <a:pt x="914959" y="1464908"/>
                  </a:lnTo>
                  <a:lnTo>
                    <a:pt x="914040" y="1457888"/>
                  </a:lnTo>
                  <a:lnTo>
                    <a:pt x="911184" y="1452655"/>
                  </a:lnTo>
                  <a:lnTo>
                    <a:pt x="910100" y="1447255"/>
                  </a:lnTo>
                  <a:lnTo>
                    <a:pt x="910396" y="1442856"/>
                  </a:lnTo>
                  <a:lnTo>
                    <a:pt x="906303" y="1439694"/>
                  </a:lnTo>
                  <a:lnTo>
                    <a:pt x="906193" y="1433623"/>
                  </a:lnTo>
                  <a:lnTo>
                    <a:pt x="903668" y="1429611"/>
                  </a:lnTo>
                  <a:lnTo>
                    <a:pt x="902946" y="1425643"/>
                  </a:lnTo>
                  <a:lnTo>
                    <a:pt x="901424" y="1423464"/>
                  </a:lnTo>
                  <a:lnTo>
                    <a:pt x="899485" y="1422337"/>
                  </a:lnTo>
                  <a:lnTo>
                    <a:pt x="896575" y="1422175"/>
                  </a:lnTo>
                  <a:lnTo>
                    <a:pt x="895012" y="1420124"/>
                  </a:lnTo>
                  <a:lnTo>
                    <a:pt x="896108" y="1416287"/>
                  </a:lnTo>
                  <a:lnTo>
                    <a:pt x="895770" y="1414968"/>
                  </a:lnTo>
                  <a:lnTo>
                    <a:pt x="894107" y="1413936"/>
                  </a:lnTo>
                  <a:lnTo>
                    <a:pt x="890928" y="1412936"/>
                  </a:lnTo>
                  <a:lnTo>
                    <a:pt x="890133" y="1412891"/>
                  </a:lnTo>
                  <a:lnTo>
                    <a:pt x="888533" y="1412050"/>
                  </a:lnTo>
                  <a:lnTo>
                    <a:pt x="887360" y="1410614"/>
                  </a:lnTo>
                  <a:lnTo>
                    <a:pt x="886709" y="1408225"/>
                  </a:lnTo>
                  <a:lnTo>
                    <a:pt x="887218" y="1407440"/>
                  </a:lnTo>
                  <a:lnTo>
                    <a:pt x="888991" y="1406436"/>
                  </a:lnTo>
                  <a:lnTo>
                    <a:pt x="889108" y="1405883"/>
                  </a:lnTo>
                  <a:lnTo>
                    <a:pt x="888873" y="1405542"/>
                  </a:lnTo>
                  <a:lnTo>
                    <a:pt x="887683" y="1405159"/>
                  </a:lnTo>
                  <a:lnTo>
                    <a:pt x="885567" y="1402938"/>
                  </a:lnTo>
                  <a:lnTo>
                    <a:pt x="885124" y="1401711"/>
                  </a:lnTo>
                  <a:lnTo>
                    <a:pt x="884089" y="1400035"/>
                  </a:lnTo>
                  <a:lnTo>
                    <a:pt x="883417" y="1400106"/>
                  </a:lnTo>
                  <a:lnTo>
                    <a:pt x="882184" y="1400880"/>
                  </a:lnTo>
                  <a:lnTo>
                    <a:pt x="881810" y="1400885"/>
                  </a:lnTo>
                  <a:lnTo>
                    <a:pt x="880948" y="1400290"/>
                  </a:lnTo>
                  <a:lnTo>
                    <a:pt x="879945" y="1399052"/>
                  </a:lnTo>
                  <a:lnTo>
                    <a:pt x="879901" y="1398618"/>
                  </a:lnTo>
                  <a:lnTo>
                    <a:pt x="880321" y="1397885"/>
                  </a:lnTo>
                  <a:lnTo>
                    <a:pt x="880361" y="1397142"/>
                  </a:lnTo>
                  <a:lnTo>
                    <a:pt x="879382" y="1393350"/>
                  </a:lnTo>
                  <a:lnTo>
                    <a:pt x="879683" y="1392640"/>
                  </a:lnTo>
                  <a:lnTo>
                    <a:pt x="881867" y="1391175"/>
                  </a:lnTo>
                  <a:lnTo>
                    <a:pt x="882642" y="1389419"/>
                  </a:lnTo>
                  <a:lnTo>
                    <a:pt x="882520" y="1388857"/>
                  </a:lnTo>
                  <a:lnTo>
                    <a:pt x="881559" y="1388023"/>
                  </a:lnTo>
                  <a:lnTo>
                    <a:pt x="880993" y="1387085"/>
                  </a:lnTo>
                  <a:lnTo>
                    <a:pt x="881146" y="1386632"/>
                  </a:lnTo>
                  <a:lnTo>
                    <a:pt x="882236" y="1385359"/>
                  </a:lnTo>
                  <a:lnTo>
                    <a:pt x="882651" y="1384315"/>
                  </a:lnTo>
                  <a:lnTo>
                    <a:pt x="882606" y="1382742"/>
                  </a:lnTo>
                  <a:lnTo>
                    <a:pt x="881717" y="1381675"/>
                  </a:lnTo>
                  <a:lnTo>
                    <a:pt x="881523" y="1380768"/>
                  </a:lnTo>
                  <a:lnTo>
                    <a:pt x="881810" y="1380342"/>
                  </a:lnTo>
                  <a:lnTo>
                    <a:pt x="882907" y="1379664"/>
                  </a:lnTo>
                  <a:lnTo>
                    <a:pt x="883488" y="1377234"/>
                  </a:lnTo>
                  <a:lnTo>
                    <a:pt x="882804" y="1372417"/>
                  </a:lnTo>
                  <a:lnTo>
                    <a:pt x="881624" y="1371184"/>
                  </a:lnTo>
                  <a:lnTo>
                    <a:pt x="881209" y="1370401"/>
                  </a:lnTo>
                  <a:lnTo>
                    <a:pt x="881796" y="1368501"/>
                  </a:lnTo>
                  <a:lnTo>
                    <a:pt x="881849" y="1366616"/>
                  </a:lnTo>
                  <a:lnTo>
                    <a:pt x="880472" y="1364539"/>
                  </a:lnTo>
                  <a:lnTo>
                    <a:pt x="880266" y="1364442"/>
                  </a:lnTo>
                  <a:lnTo>
                    <a:pt x="879032" y="1363855"/>
                  </a:lnTo>
                  <a:lnTo>
                    <a:pt x="876655" y="1364974"/>
                  </a:lnTo>
                  <a:lnTo>
                    <a:pt x="875691" y="1364832"/>
                  </a:lnTo>
                  <a:lnTo>
                    <a:pt x="875107" y="1364323"/>
                  </a:lnTo>
                  <a:lnTo>
                    <a:pt x="874585" y="1363215"/>
                  </a:lnTo>
                  <a:lnTo>
                    <a:pt x="875907" y="1360609"/>
                  </a:lnTo>
                  <a:lnTo>
                    <a:pt x="875876" y="1359934"/>
                  </a:lnTo>
                  <a:lnTo>
                    <a:pt x="875030" y="1358669"/>
                  </a:lnTo>
                  <a:lnTo>
                    <a:pt x="874049" y="1358261"/>
                  </a:lnTo>
                  <a:lnTo>
                    <a:pt x="872765" y="1358504"/>
                  </a:lnTo>
                  <a:lnTo>
                    <a:pt x="871140" y="1358432"/>
                  </a:lnTo>
                  <a:lnTo>
                    <a:pt x="870347" y="1358127"/>
                  </a:lnTo>
                  <a:lnTo>
                    <a:pt x="869474" y="1357163"/>
                  </a:lnTo>
                  <a:lnTo>
                    <a:pt x="869316" y="1356650"/>
                  </a:lnTo>
                  <a:lnTo>
                    <a:pt x="870216" y="1355576"/>
                  </a:lnTo>
                  <a:lnTo>
                    <a:pt x="871577" y="1355490"/>
                  </a:lnTo>
                  <a:lnTo>
                    <a:pt x="873852" y="1353642"/>
                  </a:lnTo>
                  <a:lnTo>
                    <a:pt x="873508" y="1352145"/>
                  </a:lnTo>
                  <a:lnTo>
                    <a:pt x="873547" y="1351342"/>
                  </a:lnTo>
                  <a:lnTo>
                    <a:pt x="874817" y="1348683"/>
                  </a:lnTo>
                  <a:lnTo>
                    <a:pt x="875786" y="1347662"/>
                  </a:lnTo>
                  <a:lnTo>
                    <a:pt x="876581" y="1343122"/>
                  </a:lnTo>
                  <a:lnTo>
                    <a:pt x="875633" y="1339286"/>
                  </a:lnTo>
                  <a:lnTo>
                    <a:pt x="875783" y="1337480"/>
                  </a:lnTo>
                  <a:lnTo>
                    <a:pt x="877379" y="1335279"/>
                  </a:lnTo>
                  <a:lnTo>
                    <a:pt x="877913" y="1333248"/>
                  </a:lnTo>
                  <a:lnTo>
                    <a:pt x="877963" y="1332648"/>
                  </a:lnTo>
                  <a:lnTo>
                    <a:pt x="877551" y="1331872"/>
                  </a:lnTo>
                  <a:lnTo>
                    <a:pt x="875731" y="1330453"/>
                  </a:lnTo>
                  <a:lnTo>
                    <a:pt x="873613" y="1330514"/>
                  </a:lnTo>
                  <a:lnTo>
                    <a:pt x="872797" y="1330856"/>
                  </a:lnTo>
                  <a:lnTo>
                    <a:pt x="871927" y="1330850"/>
                  </a:lnTo>
                  <a:lnTo>
                    <a:pt x="871605" y="1330522"/>
                  </a:lnTo>
                  <a:lnTo>
                    <a:pt x="872713" y="1324081"/>
                  </a:lnTo>
                  <a:lnTo>
                    <a:pt x="873178" y="1322794"/>
                  </a:lnTo>
                  <a:lnTo>
                    <a:pt x="873800" y="1322273"/>
                  </a:lnTo>
                  <a:lnTo>
                    <a:pt x="874269" y="1321215"/>
                  </a:lnTo>
                  <a:lnTo>
                    <a:pt x="874142" y="1320694"/>
                  </a:lnTo>
                  <a:lnTo>
                    <a:pt x="873663" y="1320096"/>
                  </a:lnTo>
                  <a:lnTo>
                    <a:pt x="871817" y="1318865"/>
                  </a:lnTo>
                  <a:lnTo>
                    <a:pt x="870666" y="1315509"/>
                  </a:lnTo>
                  <a:lnTo>
                    <a:pt x="868696" y="1313828"/>
                  </a:lnTo>
                  <a:lnTo>
                    <a:pt x="868447" y="1313835"/>
                  </a:lnTo>
                  <a:lnTo>
                    <a:pt x="868063" y="1314575"/>
                  </a:lnTo>
                  <a:lnTo>
                    <a:pt x="867599" y="1314817"/>
                  </a:lnTo>
                  <a:lnTo>
                    <a:pt x="865282" y="1315445"/>
                  </a:lnTo>
                  <a:lnTo>
                    <a:pt x="864646" y="1315182"/>
                  </a:lnTo>
                  <a:lnTo>
                    <a:pt x="864619" y="1314823"/>
                  </a:lnTo>
                  <a:lnTo>
                    <a:pt x="865575" y="1314291"/>
                  </a:lnTo>
                  <a:lnTo>
                    <a:pt x="865633" y="1313027"/>
                  </a:lnTo>
                  <a:lnTo>
                    <a:pt x="864757" y="1312589"/>
                  </a:lnTo>
                  <a:lnTo>
                    <a:pt x="863908" y="1311772"/>
                  </a:lnTo>
                  <a:lnTo>
                    <a:pt x="863616" y="1310166"/>
                  </a:lnTo>
                  <a:lnTo>
                    <a:pt x="863331" y="1309970"/>
                  </a:lnTo>
                  <a:lnTo>
                    <a:pt x="862369" y="1309625"/>
                  </a:lnTo>
                  <a:lnTo>
                    <a:pt x="859526" y="1310584"/>
                  </a:lnTo>
                  <a:lnTo>
                    <a:pt x="859398" y="1311064"/>
                  </a:lnTo>
                  <a:lnTo>
                    <a:pt x="857557" y="1311618"/>
                  </a:lnTo>
                  <a:lnTo>
                    <a:pt x="855519" y="1311126"/>
                  </a:lnTo>
                  <a:lnTo>
                    <a:pt x="854005" y="1310153"/>
                  </a:lnTo>
                  <a:lnTo>
                    <a:pt x="854100" y="1309538"/>
                  </a:lnTo>
                  <a:lnTo>
                    <a:pt x="854919" y="1308858"/>
                  </a:lnTo>
                  <a:lnTo>
                    <a:pt x="855108" y="1308161"/>
                  </a:lnTo>
                  <a:lnTo>
                    <a:pt x="854667" y="1307340"/>
                  </a:lnTo>
                  <a:lnTo>
                    <a:pt x="853745" y="1306697"/>
                  </a:lnTo>
                  <a:lnTo>
                    <a:pt x="851501" y="1306456"/>
                  </a:lnTo>
                  <a:lnTo>
                    <a:pt x="849661" y="1307184"/>
                  </a:lnTo>
                  <a:lnTo>
                    <a:pt x="848958" y="1307221"/>
                  </a:lnTo>
                  <a:lnTo>
                    <a:pt x="848057" y="1306695"/>
                  </a:lnTo>
                  <a:lnTo>
                    <a:pt x="846768" y="1305523"/>
                  </a:lnTo>
                  <a:lnTo>
                    <a:pt x="846517" y="1304483"/>
                  </a:lnTo>
                  <a:lnTo>
                    <a:pt x="845424" y="1302701"/>
                  </a:lnTo>
                  <a:lnTo>
                    <a:pt x="842236" y="1298775"/>
                  </a:lnTo>
                  <a:lnTo>
                    <a:pt x="842135" y="1298022"/>
                  </a:lnTo>
                  <a:lnTo>
                    <a:pt x="840598" y="1295795"/>
                  </a:lnTo>
                  <a:lnTo>
                    <a:pt x="840052" y="1295570"/>
                  </a:lnTo>
                  <a:lnTo>
                    <a:pt x="838638" y="1295968"/>
                  </a:lnTo>
                  <a:lnTo>
                    <a:pt x="838176" y="1295896"/>
                  </a:lnTo>
                  <a:lnTo>
                    <a:pt x="837207" y="1295156"/>
                  </a:lnTo>
                  <a:lnTo>
                    <a:pt x="836536" y="1294240"/>
                  </a:lnTo>
                  <a:lnTo>
                    <a:pt x="836103" y="1291793"/>
                  </a:lnTo>
                  <a:lnTo>
                    <a:pt x="835208" y="1289563"/>
                  </a:lnTo>
                  <a:lnTo>
                    <a:pt x="834421" y="1289233"/>
                  </a:lnTo>
                  <a:lnTo>
                    <a:pt x="833952" y="1290529"/>
                  </a:lnTo>
                  <a:lnTo>
                    <a:pt x="833457" y="1290864"/>
                  </a:lnTo>
                  <a:lnTo>
                    <a:pt x="832204" y="1291025"/>
                  </a:lnTo>
                  <a:lnTo>
                    <a:pt x="831350" y="1290474"/>
                  </a:lnTo>
                  <a:lnTo>
                    <a:pt x="831022" y="1288687"/>
                  </a:lnTo>
                  <a:lnTo>
                    <a:pt x="830297" y="1286478"/>
                  </a:lnTo>
                  <a:lnTo>
                    <a:pt x="827745" y="1286275"/>
                  </a:lnTo>
                  <a:lnTo>
                    <a:pt x="826762" y="1285543"/>
                  </a:lnTo>
                  <a:lnTo>
                    <a:pt x="826894" y="1281966"/>
                  </a:lnTo>
                  <a:lnTo>
                    <a:pt x="827223" y="1280028"/>
                  </a:lnTo>
                  <a:lnTo>
                    <a:pt x="827089" y="1279417"/>
                  </a:lnTo>
                  <a:lnTo>
                    <a:pt x="826500" y="1278212"/>
                  </a:lnTo>
                  <a:lnTo>
                    <a:pt x="824987" y="1277313"/>
                  </a:lnTo>
                  <a:lnTo>
                    <a:pt x="823994" y="1276125"/>
                  </a:lnTo>
                  <a:lnTo>
                    <a:pt x="823678" y="1274514"/>
                  </a:lnTo>
                  <a:lnTo>
                    <a:pt x="824154" y="1273224"/>
                  </a:lnTo>
                  <a:lnTo>
                    <a:pt x="825157" y="1272040"/>
                  </a:lnTo>
                  <a:lnTo>
                    <a:pt x="825280" y="1271146"/>
                  </a:lnTo>
                  <a:lnTo>
                    <a:pt x="824996" y="1270420"/>
                  </a:lnTo>
                  <a:lnTo>
                    <a:pt x="824480" y="1269254"/>
                  </a:lnTo>
                  <a:lnTo>
                    <a:pt x="822205" y="1268317"/>
                  </a:lnTo>
                  <a:lnTo>
                    <a:pt x="819730" y="1264967"/>
                  </a:lnTo>
                  <a:lnTo>
                    <a:pt x="819629" y="1263019"/>
                  </a:lnTo>
                  <a:lnTo>
                    <a:pt x="820563" y="1261098"/>
                  </a:lnTo>
                  <a:lnTo>
                    <a:pt x="820692" y="1259199"/>
                  </a:lnTo>
                  <a:lnTo>
                    <a:pt x="816596" y="1258650"/>
                  </a:lnTo>
                  <a:lnTo>
                    <a:pt x="813699" y="1257488"/>
                  </a:lnTo>
                  <a:lnTo>
                    <a:pt x="812856" y="1256900"/>
                  </a:lnTo>
                  <a:lnTo>
                    <a:pt x="810762" y="1252580"/>
                  </a:lnTo>
                  <a:lnTo>
                    <a:pt x="810289" y="1250656"/>
                  </a:lnTo>
                  <a:lnTo>
                    <a:pt x="809792" y="1246669"/>
                  </a:lnTo>
                  <a:lnTo>
                    <a:pt x="808411" y="1245409"/>
                  </a:lnTo>
                  <a:lnTo>
                    <a:pt x="806143" y="1244452"/>
                  </a:lnTo>
                  <a:lnTo>
                    <a:pt x="805249" y="1243597"/>
                  </a:lnTo>
                  <a:lnTo>
                    <a:pt x="804798" y="1242214"/>
                  </a:lnTo>
                  <a:lnTo>
                    <a:pt x="805027" y="1241228"/>
                  </a:lnTo>
                  <a:lnTo>
                    <a:pt x="804928" y="1240786"/>
                  </a:lnTo>
                  <a:lnTo>
                    <a:pt x="803509" y="1239367"/>
                  </a:lnTo>
                  <a:lnTo>
                    <a:pt x="802545" y="1237702"/>
                  </a:lnTo>
                  <a:lnTo>
                    <a:pt x="801620" y="1234906"/>
                  </a:lnTo>
                  <a:lnTo>
                    <a:pt x="800734" y="1234250"/>
                  </a:lnTo>
                  <a:lnTo>
                    <a:pt x="796893" y="1233028"/>
                  </a:lnTo>
                  <a:lnTo>
                    <a:pt x="794130" y="1231094"/>
                  </a:lnTo>
                  <a:lnTo>
                    <a:pt x="791547" y="1230973"/>
                  </a:lnTo>
                  <a:lnTo>
                    <a:pt x="790530" y="1230439"/>
                  </a:lnTo>
                  <a:lnTo>
                    <a:pt x="789791" y="1229268"/>
                  </a:lnTo>
                  <a:lnTo>
                    <a:pt x="788339" y="1228289"/>
                  </a:lnTo>
                  <a:lnTo>
                    <a:pt x="786937" y="1227586"/>
                  </a:lnTo>
                  <a:lnTo>
                    <a:pt x="785406" y="1227490"/>
                  </a:lnTo>
                  <a:lnTo>
                    <a:pt x="784910" y="1226538"/>
                  </a:lnTo>
                  <a:lnTo>
                    <a:pt x="784827" y="1224581"/>
                  </a:lnTo>
                  <a:lnTo>
                    <a:pt x="784394" y="1222185"/>
                  </a:lnTo>
                  <a:lnTo>
                    <a:pt x="784070" y="1221411"/>
                  </a:lnTo>
                  <a:lnTo>
                    <a:pt x="783647" y="1220957"/>
                  </a:lnTo>
                  <a:lnTo>
                    <a:pt x="783129" y="1220842"/>
                  </a:lnTo>
                  <a:lnTo>
                    <a:pt x="780651" y="1220978"/>
                  </a:lnTo>
                  <a:lnTo>
                    <a:pt x="779946" y="1220645"/>
                  </a:lnTo>
                  <a:lnTo>
                    <a:pt x="777928" y="1218522"/>
                  </a:lnTo>
                  <a:lnTo>
                    <a:pt x="776340" y="1215899"/>
                  </a:lnTo>
                  <a:lnTo>
                    <a:pt x="775204" y="1215050"/>
                  </a:lnTo>
                  <a:lnTo>
                    <a:pt x="774698" y="1214309"/>
                  </a:lnTo>
                  <a:lnTo>
                    <a:pt x="774629" y="1213456"/>
                  </a:lnTo>
                  <a:lnTo>
                    <a:pt x="775636" y="1211100"/>
                  </a:lnTo>
                  <a:lnTo>
                    <a:pt x="775857" y="1209498"/>
                  </a:lnTo>
                  <a:lnTo>
                    <a:pt x="775602" y="1208812"/>
                  </a:lnTo>
                  <a:lnTo>
                    <a:pt x="772422" y="1204503"/>
                  </a:lnTo>
                  <a:lnTo>
                    <a:pt x="772098" y="1202829"/>
                  </a:lnTo>
                  <a:lnTo>
                    <a:pt x="771715" y="1202129"/>
                  </a:lnTo>
                  <a:lnTo>
                    <a:pt x="769036" y="1198713"/>
                  </a:lnTo>
                  <a:lnTo>
                    <a:pt x="768734" y="1198021"/>
                  </a:lnTo>
                  <a:lnTo>
                    <a:pt x="768139" y="1196129"/>
                  </a:lnTo>
                  <a:lnTo>
                    <a:pt x="768937" y="1195086"/>
                  </a:lnTo>
                  <a:lnTo>
                    <a:pt x="769965" y="1192684"/>
                  </a:lnTo>
                  <a:lnTo>
                    <a:pt x="770102" y="1192255"/>
                  </a:lnTo>
                  <a:lnTo>
                    <a:pt x="769978" y="1190409"/>
                  </a:lnTo>
                  <a:lnTo>
                    <a:pt x="769531" y="1189436"/>
                  </a:lnTo>
                  <a:lnTo>
                    <a:pt x="768376" y="1187987"/>
                  </a:lnTo>
                  <a:lnTo>
                    <a:pt x="767521" y="1187312"/>
                  </a:lnTo>
                  <a:lnTo>
                    <a:pt x="766192" y="1185296"/>
                  </a:lnTo>
                  <a:lnTo>
                    <a:pt x="766524" y="1184748"/>
                  </a:lnTo>
                  <a:lnTo>
                    <a:pt x="768349" y="1184617"/>
                  </a:lnTo>
                  <a:lnTo>
                    <a:pt x="769437" y="1184150"/>
                  </a:lnTo>
                  <a:lnTo>
                    <a:pt x="770404" y="1183408"/>
                  </a:lnTo>
                  <a:lnTo>
                    <a:pt x="770896" y="1182349"/>
                  </a:lnTo>
                  <a:lnTo>
                    <a:pt x="770293" y="1181948"/>
                  </a:lnTo>
                  <a:lnTo>
                    <a:pt x="767221" y="1180853"/>
                  </a:lnTo>
                  <a:lnTo>
                    <a:pt x="765010" y="1180279"/>
                  </a:lnTo>
                  <a:lnTo>
                    <a:pt x="763748" y="1179625"/>
                  </a:lnTo>
                  <a:lnTo>
                    <a:pt x="761753" y="1176642"/>
                  </a:lnTo>
                  <a:lnTo>
                    <a:pt x="761029" y="1174285"/>
                  </a:lnTo>
                  <a:lnTo>
                    <a:pt x="763062" y="1170967"/>
                  </a:lnTo>
                  <a:lnTo>
                    <a:pt x="763158" y="1170285"/>
                  </a:lnTo>
                  <a:lnTo>
                    <a:pt x="762981" y="1169631"/>
                  </a:lnTo>
                  <a:lnTo>
                    <a:pt x="758915" y="1167765"/>
                  </a:lnTo>
                  <a:lnTo>
                    <a:pt x="756706" y="1165800"/>
                  </a:lnTo>
                  <a:lnTo>
                    <a:pt x="756584" y="1164721"/>
                  </a:lnTo>
                  <a:lnTo>
                    <a:pt x="757141" y="1161814"/>
                  </a:lnTo>
                  <a:lnTo>
                    <a:pt x="756971" y="1161078"/>
                  </a:lnTo>
                  <a:lnTo>
                    <a:pt x="754887" y="1161094"/>
                  </a:lnTo>
                  <a:lnTo>
                    <a:pt x="753397" y="1160197"/>
                  </a:lnTo>
                  <a:lnTo>
                    <a:pt x="752778" y="1158991"/>
                  </a:lnTo>
                  <a:lnTo>
                    <a:pt x="750666" y="1158403"/>
                  </a:lnTo>
                  <a:lnTo>
                    <a:pt x="750099" y="1157886"/>
                  </a:lnTo>
                  <a:lnTo>
                    <a:pt x="749030" y="1153688"/>
                  </a:lnTo>
                  <a:lnTo>
                    <a:pt x="748881" y="1151573"/>
                  </a:lnTo>
                  <a:lnTo>
                    <a:pt x="749661" y="1149971"/>
                  </a:lnTo>
                  <a:lnTo>
                    <a:pt x="749714" y="1146536"/>
                  </a:lnTo>
                  <a:lnTo>
                    <a:pt x="748300" y="1144222"/>
                  </a:lnTo>
                  <a:lnTo>
                    <a:pt x="746538" y="1143106"/>
                  </a:lnTo>
                  <a:lnTo>
                    <a:pt x="746041" y="1140559"/>
                  </a:lnTo>
                  <a:lnTo>
                    <a:pt x="746818" y="1139116"/>
                  </a:lnTo>
                  <a:lnTo>
                    <a:pt x="746479" y="1136962"/>
                  </a:lnTo>
                  <a:lnTo>
                    <a:pt x="745115" y="1134020"/>
                  </a:lnTo>
                  <a:lnTo>
                    <a:pt x="744370" y="1133631"/>
                  </a:lnTo>
                  <a:lnTo>
                    <a:pt x="743284" y="1133443"/>
                  </a:lnTo>
                  <a:lnTo>
                    <a:pt x="742072" y="1133792"/>
                  </a:lnTo>
                  <a:lnTo>
                    <a:pt x="741540" y="1133409"/>
                  </a:lnTo>
                  <a:lnTo>
                    <a:pt x="741312" y="1132333"/>
                  </a:lnTo>
                  <a:lnTo>
                    <a:pt x="741909" y="1130591"/>
                  </a:lnTo>
                  <a:lnTo>
                    <a:pt x="740978" y="1129456"/>
                  </a:lnTo>
                  <a:lnTo>
                    <a:pt x="739646" y="1128372"/>
                  </a:lnTo>
                  <a:lnTo>
                    <a:pt x="738710" y="1126516"/>
                  </a:lnTo>
                  <a:lnTo>
                    <a:pt x="738304" y="1124755"/>
                  </a:lnTo>
                  <a:lnTo>
                    <a:pt x="738489" y="1122705"/>
                  </a:lnTo>
                  <a:lnTo>
                    <a:pt x="735200" y="1122277"/>
                  </a:lnTo>
                  <a:lnTo>
                    <a:pt x="734616" y="1122375"/>
                  </a:lnTo>
                  <a:lnTo>
                    <a:pt x="733525" y="1120679"/>
                  </a:lnTo>
                  <a:lnTo>
                    <a:pt x="733724" y="1120389"/>
                  </a:lnTo>
                  <a:lnTo>
                    <a:pt x="733850" y="1118762"/>
                  </a:lnTo>
                  <a:lnTo>
                    <a:pt x="732308" y="1116401"/>
                  </a:lnTo>
                  <a:lnTo>
                    <a:pt x="733003" y="1114470"/>
                  </a:lnTo>
                  <a:lnTo>
                    <a:pt x="733367" y="1110257"/>
                  </a:lnTo>
                  <a:lnTo>
                    <a:pt x="732869" y="1107082"/>
                  </a:lnTo>
                  <a:lnTo>
                    <a:pt x="732554" y="1106041"/>
                  </a:lnTo>
                  <a:lnTo>
                    <a:pt x="732259" y="1105756"/>
                  </a:lnTo>
                  <a:lnTo>
                    <a:pt x="731830" y="1103674"/>
                  </a:lnTo>
                  <a:lnTo>
                    <a:pt x="731560" y="1101274"/>
                  </a:lnTo>
                  <a:lnTo>
                    <a:pt x="731728" y="1099830"/>
                  </a:lnTo>
                  <a:lnTo>
                    <a:pt x="731638" y="1097647"/>
                  </a:lnTo>
                  <a:lnTo>
                    <a:pt x="731157" y="1096069"/>
                  </a:lnTo>
                  <a:lnTo>
                    <a:pt x="730452" y="1093752"/>
                  </a:lnTo>
                  <a:lnTo>
                    <a:pt x="729249" y="1092119"/>
                  </a:lnTo>
                  <a:lnTo>
                    <a:pt x="728255" y="1091407"/>
                  </a:lnTo>
                  <a:lnTo>
                    <a:pt x="725980" y="1090644"/>
                  </a:lnTo>
                  <a:lnTo>
                    <a:pt x="723762" y="1089164"/>
                  </a:lnTo>
                  <a:lnTo>
                    <a:pt x="722486" y="1087660"/>
                  </a:lnTo>
                  <a:lnTo>
                    <a:pt x="722333" y="1087279"/>
                  </a:lnTo>
                  <a:lnTo>
                    <a:pt x="722577" y="1086463"/>
                  </a:lnTo>
                  <a:lnTo>
                    <a:pt x="722327" y="1086005"/>
                  </a:lnTo>
                  <a:lnTo>
                    <a:pt x="721510" y="1085433"/>
                  </a:lnTo>
                  <a:lnTo>
                    <a:pt x="719755" y="1084906"/>
                  </a:lnTo>
                  <a:lnTo>
                    <a:pt x="718152" y="1083183"/>
                  </a:lnTo>
                  <a:lnTo>
                    <a:pt x="717764" y="1082462"/>
                  </a:lnTo>
                  <a:lnTo>
                    <a:pt x="719152" y="1080732"/>
                  </a:lnTo>
                  <a:lnTo>
                    <a:pt x="719090" y="1079366"/>
                  </a:lnTo>
                  <a:lnTo>
                    <a:pt x="716930" y="1074509"/>
                  </a:lnTo>
                  <a:lnTo>
                    <a:pt x="716148" y="1074783"/>
                  </a:lnTo>
                  <a:lnTo>
                    <a:pt x="715599" y="1074496"/>
                  </a:lnTo>
                  <a:lnTo>
                    <a:pt x="715481" y="1073355"/>
                  </a:lnTo>
                  <a:lnTo>
                    <a:pt x="715814" y="1072381"/>
                  </a:lnTo>
                  <a:lnTo>
                    <a:pt x="715488" y="1071716"/>
                  </a:lnTo>
                  <a:lnTo>
                    <a:pt x="712224" y="1069403"/>
                  </a:lnTo>
                  <a:lnTo>
                    <a:pt x="710849" y="1069378"/>
                  </a:lnTo>
                  <a:lnTo>
                    <a:pt x="710213" y="1069075"/>
                  </a:lnTo>
                  <a:lnTo>
                    <a:pt x="709017" y="1067832"/>
                  </a:lnTo>
                  <a:lnTo>
                    <a:pt x="708031" y="1067165"/>
                  </a:lnTo>
                  <a:lnTo>
                    <a:pt x="706964" y="1067048"/>
                  </a:lnTo>
                  <a:lnTo>
                    <a:pt x="705504" y="1066461"/>
                  </a:lnTo>
                  <a:lnTo>
                    <a:pt x="705155" y="1066065"/>
                  </a:lnTo>
                  <a:lnTo>
                    <a:pt x="704874" y="1063617"/>
                  </a:lnTo>
                  <a:lnTo>
                    <a:pt x="704318" y="1062315"/>
                  </a:lnTo>
                  <a:lnTo>
                    <a:pt x="702002" y="1061586"/>
                  </a:lnTo>
                  <a:lnTo>
                    <a:pt x="699267" y="1059331"/>
                  </a:lnTo>
                  <a:lnTo>
                    <a:pt x="697500" y="1058290"/>
                  </a:lnTo>
                  <a:lnTo>
                    <a:pt x="697234" y="1056994"/>
                  </a:lnTo>
                  <a:lnTo>
                    <a:pt x="696522" y="1056194"/>
                  </a:lnTo>
                  <a:lnTo>
                    <a:pt x="694520" y="1056069"/>
                  </a:lnTo>
                  <a:lnTo>
                    <a:pt x="693584" y="1055435"/>
                  </a:lnTo>
                  <a:lnTo>
                    <a:pt x="693457" y="1054969"/>
                  </a:lnTo>
                  <a:lnTo>
                    <a:pt x="690568" y="1053528"/>
                  </a:lnTo>
                  <a:lnTo>
                    <a:pt x="689457" y="1053268"/>
                  </a:lnTo>
                  <a:lnTo>
                    <a:pt x="688653" y="1052659"/>
                  </a:lnTo>
                  <a:lnTo>
                    <a:pt x="687108" y="1048957"/>
                  </a:lnTo>
                  <a:lnTo>
                    <a:pt x="685568" y="1047077"/>
                  </a:lnTo>
                  <a:lnTo>
                    <a:pt x="685346" y="1046399"/>
                  </a:lnTo>
                  <a:lnTo>
                    <a:pt x="685503" y="1045835"/>
                  </a:lnTo>
                  <a:lnTo>
                    <a:pt x="684881" y="1043604"/>
                  </a:lnTo>
                  <a:lnTo>
                    <a:pt x="683199" y="1041935"/>
                  </a:lnTo>
                  <a:lnTo>
                    <a:pt x="682929" y="1039335"/>
                  </a:lnTo>
                  <a:lnTo>
                    <a:pt x="679500" y="1037585"/>
                  </a:lnTo>
                  <a:lnTo>
                    <a:pt x="677354" y="1037298"/>
                  </a:lnTo>
                  <a:lnTo>
                    <a:pt x="675831" y="1037513"/>
                  </a:lnTo>
                  <a:lnTo>
                    <a:pt x="673988" y="1035967"/>
                  </a:lnTo>
                  <a:lnTo>
                    <a:pt x="672975" y="1036613"/>
                  </a:lnTo>
                  <a:lnTo>
                    <a:pt x="672083" y="1036604"/>
                  </a:lnTo>
                  <a:lnTo>
                    <a:pt x="671132" y="1036006"/>
                  </a:lnTo>
                  <a:lnTo>
                    <a:pt x="668781" y="1031976"/>
                  </a:lnTo>
                  <a:lnTo>
                    <a:pt x="668589" y="1030430"/>
                  </a:lnTo>
                  <a:lnTo>
                    <a:pt x="666177" y="1029463"/>
                  </a:lnTo>
                  <a:lnTo>
                    <a:pt x="661677" y="1028900"/>
                  </a:lnTo>
                  <a:lnTo>
                    <a:pt x="660676" y="1028479"/>
                  </a:lnTo>
                  <a:lnTo>
                    <a:pt x="658084" y="1028978"/>
                  </a:lnTo>
                  <a:lnTo>
                    <a:pt x="657392" y="1027551"/>
                  </a:lnTo>
                  <a:lnTo>
                    <a:pt x="657407" y="1026563"/>
                  </a:lnTo>
                  <a:lnTo>
                    <a:pt x="659872" y="1022024"/>
                  </a:lnTo>
                  <a:lnTo>
                    <a:pt x="659137" y="1016924"/>
                  </a:lnTo>
                  <a:lnTo>
                    <a:pt x="659891" y="1014946"/>
                  </a:lnTo>
                  <a:lnTo>
                    <a:pt x="659323" y="1013832"/>
                  </a:lnTo>
                  <a:lnTo>
                    <a:pt x="657158" y="1013068"/>
                  </a:lnTo>
                  <a:lnTo>
                    <a:pt x="655563" y="1015170"/>
                  </a:lnTo>
                  <a:lnTo>
                    <a:pt x="655752" y="1018304"/>
                  </a:lnTo>
                  <a:lnTo>
                    <a:pt x="653538" y="1021266"/>
                  </a:lnTo>
                  <a:lnTo>
                    <a:pt x="651989" y="1020292"/>
                  </a:lnTo>
                  <a:lnTo>
                    <a:pt x="650997" y="1017674"/>
                  </a:lnTo>
                  <a:lnTo>
                    <a:pt x="652296" y="1011233"/>
                  </a:lnTo>
                  <a:lnTo>
                    <a:pt x="651858" y="1010082"/>
                  </a:lnTo>
                  <a:lnTo>
                    <a:pt x="651211" y="1009032"/>
                  </a:lnTo>
                  <a:lnTo>
                    <a:pt x="650120" y="1008629"/>
                  </a:lnTo>
                  <a:lnTo>
                    <a:pt x="646860" y="1008882"/>
                  </a:lnTo>
                  <a:lnTo>
                    <a:pt x="645372" y="1008343"/>
                  </a:lnTo>
                  <a:lnTo>
                    <a:pt x="644719" y="1007404"/>
                  </a:lnTo>
                  <a:lnTo>
                    <a:pt x="643503" y="1002383"/>
                  </a:lnTo>
                  <a:lnTo>
                    <a:pt x="641292" y="999979"/>
                  </a:lnTo>
                  <a:lnTo>
                    <a:pt x="641135" y="999528"/>
                  </a:lnTo>
                  <a:lnTo>
                    <a:pt x="641492" y="998095"/>
                  </a:lnTo>
                  <a:lnTo>
                    <a:pt x="641460" y="997094"/>
                  </a:lnTo>
                  <a:lnTo>
                    <a:pt x="641025" y="996472"/>
                  </a:lnTo>
                  <a:lnTo>
                    <a:pt x="639837" y="995905"/>
                  </a:lnTo>
                  <a:lnTo>
                    <a:pt x="639160" y="995136"/>
                  </a:lnTo>
                  <a:lnTo>
                    <a:pt x="639272" y="993692"/>
                  </a:lnTo>
                  <a:lnTo>
                    <a:pt x="638075" y="993394"/>
                  </a:lnTo>
                  <a:lnTo>
                    <a:pt x="635915" y="993936"/>
                  </a:lnTo>
                  <a:lnTo>
                    <a:pt x="635222" y="993669"/>
                  </a:lnTo>
                  <a:lnTo>
                    <a:pt x="634356" y="992941"/>
                  </a:lnTo>
                  <a:lnTo>
                    <a:pt x="634240" y="991168"/>
                  </a:lnTo>
                  <a:lnTo>
                    <a:pt x="632720" y="989916"/>
                  </a:lnTo>
                  <a:lnTo>
                    <a:pt x="631718" y="989741"/>
                  </a:lnTo>
                  <a:lnTo>
                    <a:pt x="627948" y="991834"/>
                  </a:lnTo>
                  <a:lnTo>
                    <a:pt x="625378" y="992384"/>
                  </a:lnTo>
                  <a:lnTo>
                    <a:pt x="624109" y="991630"/>
                  </a:lnTo>
                  <a:lnTo>
                    <a:pt x="623672" y="988903"/>
                  </a:lnTo>
                  <a:lnTo>
                    <a:pt x="622588" y="986811"/>
                  </a:lnTo>
                  <a:lnTo>
                    <a:pt x="620651" y="987027"/>
                  </a:lnTo>
                  <a:lnTo>
                    <a:pt x="618653" y="989825"/>
                  </a:lnTo>
                  <a:lnTo>
                    <a:pt x="617717" y="990216"/>
                  </a:lnTo>
                  <a:lnTo>
                    <a:pt x="615005" y="989602"/>
                  </a:lnTo>
                  <a:lnTo>
                    <a:pt x="612085" y="989899"/>
                  </a:lnTo>
                  <a:lnTo>
                    <a:pt x="611498" y="990199"/>
                  </a:lnTo>
                  <a:lnTo>
                    <a:pt x="610782" y="991608"/>
                  </a:lnTo>
                  <a:lnTo>
                    <a:pt x="609277" y="992145"/>
                  </a:lnTo>
                  <a:lnTo>
                    <a:pt x="608542" y="991448"/>
                  </a:lnTo>
                  <a:lnTo>
                    <a:pt x="608318" y="990512"/>
                  </a:lnTo>
                  <a:lnTo>
                    <a:pt x="607353" y="989566"/>
                  </a:lnTo>
                  <a:lnTo>
                    <a:pt x="603781" y="989346"/>
                  </a:lnTo>
                  <a:lnTo>
                    <a:pt x="601543" y="990428"/>
                  </a:lnTo>
                  <a:lnTo>
                    <a:pt x="600604" y="989655"/>
                  </a:lnTo>
                  <a:lnTo>
                    <a:pt x="597920" y="988913"/>
                  </a:lnTo>
                  <a:lnTo>
                    <a:pt x="595497" y="987877"/>
                  </a:lnTo>
                  <a:lnTo>
                    <a:pt x="594686" y="987130"/>
                  </a:lnTo>
                  <a:lnTo>
                    <a:pt x="594397" y="986864"/>
                  </a:lnTo>
                  <a:lnTo>
                    <a:pt x="592645" y="986003"/>
                  </a:lnTo>
                  <a:lnTo>
                    <a:pt x="591532" y="986086"/>
                  </a:lnTo>
                  <a:lnTo>
                    <a:pt x="590791" y="986792"/>
                  </a:lnTo>
                  <a:lnTo>
                    <a:pt x="590026" y="986802"/>
                  </a:lnTo>
                  <a:lnTo>
                    <a:pt x="588812" y="986177"/>
                  </a:lnTo>
                  <a:lnTo>
                    <a:pt x="588467" y="985608"/>
                  </a:lnTo>
                  <a:lnTo>
                    <a:pt x="587789" y="985139"/>
                  </a:lnTo>
                  <a:lnTo>
                    <a:pt x="585634" y="985543"/>
                  </a:lnTo>
                  <a:lnTo>
                    <a:pt x="582983" y="983548"/>
                  </a:lnTo>
                  <a:lnTo>
                    <a:pt x="581717" y="983707"/>
                  </a:lnTo>
                  <a:lnTo>
                    <a:pt x="579952" y="984486"/>
                  </a:lnTo>
                  <a:lnTo>
                    <a:pt x="577741" y="983779"/>
                  </a:lnTo>
                  <a:lnTo>
                    <a:pt x="575191" y="983615"/>
                  </a:lnTo>
                  <a:lnTo>
                    <a:pt x="574473" y="984316"/>
                  </a:lnTo>
                  <a:lnTo>
                    <a:pt x="573797" y="984634"/>
                  </a:lnTo>
                  <a:lnTo>
                    <a:pt x="572865" y="984693"/>
                  </a:lnTo>
                  <a:lnTo>
                    <a:pt x="571844" y="983654"/>
                  </a:lnTo>
                  <a:lnTo>
                    <a:pt x="570773" y="983339"/>
                  </a:lnTo>
                  <a:lnTo>
                    <a:pt x="569842" y="983398"/>
                  </a:lnTo>
                  <a:lnTo>
                    <a:pt x="569106" y="982984"/>
                  </a:lnTo>
                  <a:lnTo>
                    <a:pt x="568314" y="981779"/>
                  </a:lnTo>
                  <a:lnTo>
                    <a:pt x="567799" y="981319"/>
                  </a:lnTo>
                  <a:lnTo>
                    <a:pt x="567256" y="981283"/>
                  </a:lnTo>
                  <a:lnTo>
                    <a:pt x="565482" y="982497"/>
                  </a:lnTo>
                  <a:lnTo>
                    <a:pt x="563672" y="981828"/>
                  </a:lnTo>
                  <a:lnTo>
                    <a:pt x="561040" y="981987"/>
                  </a:lnTo>
                  <a:lnTo>
                    <a:pt x="559391" y="981652"/>
                  </a:lnTo>
                  <a:lnTo>
                    <a:pt x="558826" y="981812"/>
                  </a:lnTo>
                  <a:lnTo>
                    <a:pt x="558527" y="982232"/>
                  </a:lnTo>
                  <a:lnTo>
                    <a:pt x="558807" y="983232"/>
                  </a:lnTo>
                  <a:lnTo>
                    <a:pt x="558683" y="983492"/>
                  </a:lnTo>
                  <a:lnTo>
                    <a:pt x="557222" y="984247"/>
                  </a:lnTo>
                  <a:lnTo>
                    <a:pt x="554181" y="983770"/>
                  </a:lnTo>
                  <a:lnTo>
                    <a:pt x="553755" y="982945"/>
                  </a:lnTo>
                  <a:lnTo>
                    <a:pt x="552861" y="982516"/>
                  </a:lnTo>
                  <a:lnTo>
                    <a:pt x="551884" y="982753"/>
                  </a:lnTo>
                  <a:lnTo>
                    <a:pt x="548786" y="982606"/>
                  </a:lnTo>
                  <a:lnTo>
                    <a:pt x="545437" y="980859"/>
                  </a:lnTo>
                  <a:lnTo>
                    <a:pt x="543313" y="979046"/>
                  </a:lnTo>
                  <a:lnTo>
                    <a:pt x="543096" y="978288"/>
                  </a:lnTo>
                  <a:lnTo>
                    <a:pt x="540745" y="974280"/>
                  </a:lnTo>
                  <a:lnTo>
                    <a:pt x="540218" y="973892"/>
                  </a:lnTo>
                  <a:lnTo>
                    <a:pt x="539896" y="973800"/>
                  </a:lnTo>
                  <a:lnTo>
                    <a:pt x="537666" y="974585"/>
                  </a:lnTo>
                  <a:lnTo>
                    <a:pt x="534805" y="974224"/>
                  </a:lnTo>
                  <a:lnTo>
                    <a:pt x="530522" y="972509"/>
                  </a:lnTo>
                  <a:lnTo>
                    <a:pt x="530206" y="972099"/>
                  </a:lnTo>
                  <a:lnTo>
                    <a:pt x="530581" y="970962"/>
                  </a:lnTo>
                  <a:lnTo>
                    <a:pt x="530209" y="970385"/>
                  </a:lnTo>
                  <a:lnTo>
                    <a:pt x="529711" y="970322"/>
                  </a:lnTo>
                  <a:lnTo>
                    <a:pt x="528631" y="970971"/>
                  </a:lnTo>
                  <a:lnTo>
                    <a:pt x="528051" y="970910"/>
                  </a:lnTo>
                  <a:lnTo>
                    <a:pt x="526093" y="969021"/>
                  </a:lnTo>
                  <a:lnTo>
                    <a:pt x="525594" y="968627"/>
                  </a:lnTo>
                  <a:lnTo>
                    <a:pt x="523803" y="968173"/>
                  </a:lnTo>
                  <a:lnTo>
                    <a:pt x="523106" y="968277"/>
                  </a:lnTo>
                  <a:lnTo>
                    <a:pt x="522528" y="969184"/>
                  </a:lnTo>
                  <a:lnTo>
                    <a:pt x="521351" y="969717"/>
                  </a:lnTo>
                  <a:lnTo>
                    <a:pt x="520373" y="969464"/>
                  </a:lnTo>
                  <a:lnTo>
                    <a:pt x="519158" y="970388"/>
                  </a:lnTo>
                  <a:lnTo>
                    <a:pt x="517081" y="972690"/>
                  </a:lnTo>
                  <a:lnTo>
                    <a:pt x="517216" y="974470"/>
                  </a:lnTo>
                  <a:lnTo>
                    <a:pt x="516175" y="976243"/>
                  </a:lnTo>
                  <a:lnTo>
                    <a:pt x="514963" y="979084"/>
                  </a:lnTo>
                  <a:lnTo>
                    <a:pt x="514849" y="980551"/>
                  </a:lnTo>
                  <a:lnTo>
                    <a:pt x="513394" y="983789"/>
                  </a:lnTo>
                  <a:lnTo>
                    <a:pt x="512573" y="983919"/>
                  </a:lnTo>
                  <a:lnTo>
                    <a:pt x="510116" y="983379"/>
                  </a:lnTo>
                  <a:lnTo>
                    <a:pt x="507452" y="981948"/>
                  </a:lnTo>
                  <a:lnTo>
                    <a:pt x="502866" y="981148"/>
                  </a:lnTo>
                  <a:lnTo>
                    <a:pt x="500138" y="980349"/>
                  </a:lnTo>
                  <a:lnTo>
                    <a:pt x="497800" y="980282"/>
                  </a:lnTo>
                  <a:lnTo>
                    <a:pt x="497202" y="980660"/>
                  </a:lnTo>
                  <a:lnTo>
                    <a:pt x="496957" y="982747"/>
                  </a:lnTo>
                  <a:lnTo>
                    <a:pt x="493431" y="984531"/>
                  </a:lnTo>
                  <a:lnTo>
                    <a:pt x="492635" y="984578"/>
                  </a:lnTo>
                  <a:lnTo>
                    <a:pt x="491926" y="984314"/>
                  </a:lnTo>
                  <a:lnTo>
                    <a:pt x="490941" y="983080"/>
                  </a:lnTo>
                  <a:lnTo>
                    <a:pt x="490135" y="982844"/>
                  </a:lnTo>
                  <a:lnTo>
                    <a:pt x="488671" y="983790"/>
                  </a:lnTo>
                  <a:lnTo>
                    <a:pt x="487151" y="984204"/>
                  </a:lnTo>
                  <a:lnTo>
                    <a:pt x="485944" y="983976"/>
                  </a:lnTo>
                  <a:lnTo>
                    <a:pt x="483869" y="984316"/>
                  </a:lnTo>
                  <a:lnTo>
                    <a:pt x="482492" y="985884"/>
                  </a:lnTo>
                  <a:lnTo>
                    <a:pt x="481479" y="986144"/>
                  </a:lnTo>
                  <a:lnTo>
                    <a:pt x="479463" y="986050"/>
                  </a:lnTo>
                  <a:lnTo>
                    <a:pt x="477466" y="985579"/>
                  </a:lnTo>
                  <a:lnTo>
                    <a:pt x="476270" y="984644"/>
                  </a:lnTo>
                  <a:lnTo>
                    <a:pt x="475423" y="985114"/>
                  </a:lnTo>
                  <a:lnTo>
                    <a:pt x="473828" y="987277"/>
                  </a:lnTo>
                  <a:lnTo>
                    <a:pt x="473394" y="989416"/>
                  </a:lnTo>
                  <a:lnTo>
                    <a:pt x="472212" y="991048"/>
                  </a:lnTo>
                  <a:lnTo>
                    <a:pt x="471971" y="992558"/>
                  </a:lnTo>
                  <a:lnTo>
                    <a:pt x="472636" y="993843"/>
                  </a:lnTo>
                  <a:lnTo>
                    <a:pt x="468335" y="997581"/>
                  </a:lnTo>
                  <a:lnTo>
                    <a:pt x="466609" y="998444"/>
                  </a:lnTo>
                  <a:lnTo>
                    <a:pt x="465845" y="999746"/>
                  </a:lnTo>
                  <a:lnTo>
                    <a:pt x="466200" y="1001251"/>
                  </a:lnTo>
                  <a:lnTo>
                    <a:pt x="465745" y="1004529"/>
                  </a:lnTo>
                  <a:lnTo>
                    <a:pt x="464870" y="1005354"/>
                  </a:lnTo>
                  <a:lnTo>
                    <a:pt x="463513" y="1004538"/>
                  </a:lnTo>
                  <a:lnTo>
                    <a:pt x="462904" y="1004404"/>
                  </a:lnTo>
                  <a:lnTo>
                    <a:pt x="462015" y="1004866"/>
                  </a:lnTo>
                  <a:lnTo>
                    <a:pt x="462638" y="1007126"/>
                  </a:lnTo>
                  <a:lnTo>
                    <a:pt x="462055" y="1008109"/>
                  </a:lnTo>
                  <a:lnTo>
                    <a:pt x="461045" y="1007925"/>
                  </a:lnTo>
                  <a:lnTo>
                    <a:pt x="460397" y="1010275"/>
                  </a:lnTo>
                  <a:lnTo>
                    <a:pt x="460584" y="1010913"/>
                  </a:lnTo>
                  <a:lnTo>
                    <a:pt x="461102" y="1011480"/>
                  </a:lnTo>
                  <a:lnTo>
                    <a:pt x="455967" y="1014879"/>
                  </a:lnTo>
                  <a:lnTo>
                    <a:pt x="455829" y="1018965"/>
                  </a:lnTo>
                  <a:lnTo>
                    <a:pt x="454842" y="1020509"/>
                  </a:lnTo>
                  <a:lnTo>
                    <a:pt x="452198" y="1025880"/>
                  </a:lnTo>
                  <a:lnTo>
                    <a:pt x="451870" y="1027469"/>
                  </a:lnTo>
                  <a:lnTo>
                    <a:pt x="452378" y="1029656"/>
                  </a:lnTo>
                  <a:lnTo>
                    <a:pt x="452533" y="1032374"/>
                  </a:lnTo>
                  <a:lnTo>
                    <a:pt x="450169" y="1035458"/>
                  </a:lnTo>
                  <a:lnTo>
                    <a:pt x="449664" y="1038164"/>
                  </a:lnTo>
                  <a:lnTo>
                    <a:pt x="447169" y="1038887"/>
                  </a:lnTo>
                  <a:lnTo>
                    <a:pt x="445841" y="1038718"/>
                  </a:lnTo>
                  <a:lnTo>
                    <a:pt x="445211" y="1038384"/>
                  </a:lnTo>
                  <a:lnTo>
                    <a:pt x="444855" y="1038462"/>
                  </a:lnTo>
                  <a:lnTo>
                    <a:pt x="444250" y="1039177"/>
                  </a:lnTo>
                  <a:lnTo>
                    <a:pt x="444656" y="1040554"/>
                  </a:lnTo>
                  <a:lnTo>
                    <a:pt x="442934" y="1044651"/>
                  </a:lnTo>
                  <a:lnTo>
                    <a:pt x="443018" y="1047196"/>
                  </a:lnTo>
                  <a:lnTo>
                    <a:pt x="442612" y="1047863"/>
                  </a:lnTo>
                  <a:lnTo>
                    <a:pt x="441015" y="1048847"/>
                  </a:lnTo>
                  <a:lnTo>
                    <a:pt x="440314" y="1051602"/>
                  </a:lnTo>
                  <a:lnTo>
                    <a:pt x="440652" y="1052493"/>
                  </a:lnTo>
                  <a:lnTo>
                    <a:pt x="442551" y="1053859"/>
                  </a:lnTo>
                  <a:lnTo>
                    <a:pt x="443439" y="1053870"/>
                  </a:lnTo>
                  <a:lnTo>
                    <a:pt x="444666" y="1054601"/>
                  </a:lnTo>
                  <a:lnTo>
                    <a:pt x="445067" y="1057034"/>
                  </a:lnTo>
                  <a:lnTo>
                    <a:pt x="443493" y="1058403"/>
                  </a:lnTo>
                  <a:lnTo>
                    <a:pt x="441855" y="1059125"/>
                  </a:lnTo>
                  <a:lnTo>
                    <a:pt x="440659" y="1059024"/>
                  </a:lnTo>
                  <a:lnTo>
                    <a:pt x="439530" y="1057421"/>
                  </a:lnTo>
                  <a:lnTo>
                    <a:pt x="439089" y="1057449"/>
                  </a:lnTo>
                  <a:lnTo>
                    <a:pt x="438567" y="1057846"/>
                  </a:lnTo>
                  <a:lnTo>
                    <a:pt x="438556" y="1058501"/>
                  </a:lnTo>
                  <a:lnTo>
                    <a:pt x="438904" y="1059264"/>
                  </a:lnTo>
                  <a:lnTo>
                    <a:pt x="438029" y="1061444"/>
                  </a:lnTo>
                  <a:lnTo>
                    <a:pt x="437061" y="1060930"/>
                  </a:lnTo>
                  <a:lnTo>
                    <a:pt x="436135" y="1060801"/>
                  </a:lnTo>
                  <a:lnTo>
                    <a:pt x="434469" y="1061434"/>
                  </a:lnTo>
                  <a:lnTo>
                    <a:pt x="434085" y="1062567"/>
                  </a:lnTo>
                  <a:lnTo>
                    <a:pt x="433552" y="1063095"/>
                  </a:lnTo>
                  <a:lnTo>
                    <a:pt x="433209" y="1063144"/>
                  </a:lnTo>
                  <a:lnTo>
                    <a:pt x="430216" y="1061472"/>
                  </a:lnTo>
                  <a:lnTo>
                    <a:pt x="428593" y="1061785"/>
                  </a:lnTo>
                  <a:lnTo>
                    <a:pt x="427870" y="1062241"/>
                  </a:lnTo>
                  <a:lnTo>
                    <a:pt x="427341" y="1063203"/>
                  </a:lnTo>
                  <a:lnTo>
                    <a:pt x="427525" y="1064874"/>
                  </a:lnTo>
                  <a:lnTo>
                    <a:pt x="426518" y="1066378"/>
                  </a:lnTo>
                  <a:lnTo>
                    <a:pt x="425721" y="1066599"/>
                  </a:lnTo>
                  <a:lnTo>
                    <a:pt x="425345" y="1068082"/>
                  </a:lnTo>
                  <a:lnTo>
                    <a:pt x="424592" y="1069765"/>
                  </a:lnTo>
                  <a:lnTo>
                    <a:pt x="422113" y="1071251"/>
                  </a:lnTo>
                  <a:lnTo>
                    <a:pt x="421993" y="1072219"/>
                  </a:lnTo>
                  <a:lnTo>
                    <a:pt x="421632" y="1072815"/>
                  </a:lnTo>
                  <a:lnTo>
                    <a:pt x="420968" y="1073294"/>
                  </a:lnTo>
                  <a:lnTo>
                    <a:pt x="418985" y="1073541"/>
                  </a:lnTo>
                  <a:lnTo>
                    <a:pt x="416404" y="1074490"/>
                  </a:lnTo>
                  <a:lnTo>
                    <a:pt x="416117" y="1074874"/>
                  </a:lnTo>
                  <a:lnTo>
                    <a:pt x="415941" y="1076256"/>
                  </a:lnTo>
                  <a:lnTo>
                    <a:pt x="412666" y="1078646"/>
                  </a:lnTo>
                  <a:lnTo>
                    <a:pt x="412170" y="1081090"/>
                  </a:lnTo>
                  <a:lnTo>
                    <a:pt x="412295" y="1083070"/>
                  </a:lnTo>
                  <a:lnTo>
                    <a:pt x="412031" y="1084314"/>
                  </a:lnTo>
                  <a:lnTo>
                    <a:pt x="411169" y="1084868"/>
                  </a:lnTo>
                  <a:lnTo>
                    <a:pt x="409778" y="1086721"/>
                  </a:lnTo>
                  <a:lnTo>
                    <a:pt x="410076" y="1088430"/>
                  </a:lnTo>
                  <a:lnTo>
                    <a:pt x="409854" y="1088886"/>
                  </a:lnTo>
                  <a:lnTo>
                    <a:pt x="408323" y="1089216"/>
                  </a:lnTo>
                  <a:lnTo>
                    <a:pt x="407268" y="1088928"/>
                  </a:lnTo>
                  <a:lnTo>
                    <a:pt x="406113" y="1089622"/>
                  </a:lnTo>
                  <a:lnTo>
                    <a:pt x="404301" y="1090232"/>
                  </a:lnTo>
                  <a:lnTo>
                    <a:pt x="403348" y="1090260"/>
                  </a:lnTo>
                  <a:lnTo>
                    <a:pt x="403101" y="1089965"/>
                  </a:lnTo>
                  <a:lnTo>
                    <a:pt x="403116" y="1089267"/>
                  </a:lnTo>
                  <a:lnTo>
                    <a:pt x="395209" y="1086784"/>
                  </a:lnTo>
                  <a:lnTo>
                    <a:pt x="393613" y="1088081"/>
                  </a:lnTo>
                  <a:lnTo>
                    <a:pt x="392809" y="1088218"/>
                  </a:lnTo>
                  <a:lnTo>
                    <a:pt x="392290" y="1088072"/>
                  </a:lnTo>
                  <a:lnTo>
                    <a:pt x="391818" y="1087204"/>
                  </a:lnTo>
                  <a:lnTo>
                    <a:pt x="390935" y="1086691"/>
                  </a:lnTo>
                  <a:lnTo>
                    <a:pt x="390195" y="1086562"/>
                  </a:lnTo>
                  <a:lnTo>
                    <a:pt x="389601" y="1086815"/>
                  </a:lnTo>
                  <a:lnTo>
                    <a:pt x="389145" y="1087539"/>
                  </a:lnTo>
                  <a:lnTo>
                    <a:pt x="388112" y="1087555"/>
                  </a:lnTo>
                  <a:lnTo>
                    <a:pt x="387706" y="1086801"/>
                  </a:lnTo>
                  <a:lnTo>
                    <a:pt x="387632" y="1085800"/>
                  </a:lnTo>
                  <a:lnTo>
                    <a:pt x="387266" y="1084947"/>
                  </a:lnTo>
                  <a:lnTo>
                    <a:pt x="386360" y="1084185"/>
                  </a:lnTo>
                  <a:lnTo>
                    <a:pt x="384286" y="1083190"/>
                  </a:lnTo>
                  <a:lnTo>
                    <a:pt x="382067" y="1081324"/>
                  </a:lnTo>
                  <a:lnTo>
                    <a:pt x="381881" y="1080553"/>
                  </a:lnTo>
                  <a:lnTo>
                    <a:pt x="382020" y="1079639"/>
                  </a:lnTo>
                  <a:lnTo>
                    <a:pt x="381787" y="1078693"/>
                  </a:lnTo>
                  <a:lnTo>
                    <a:pt x="380935" y="1078416"/>
                  </a:lnTo>
                  <a:lnTo>
                    <a:pt x="380052" y="1078891"/>
                  </a:lnTo>
                  <a:lnTo>
                    <a:pt x="379560" y="1080131"/>
                  </a:lnTo>
                  <a:lnTo>
                    <a:pt x="378872" y="1081090"/>
                  </a:lnTo>
                  <a:lnTo>
                    <a:pt x="377982" y="1081394"/>
                  </a:lnTo>
                  <a:lnTo>
                    <a:pt x="375414" y="1080407"/>
                  </a:lnTo>
                  <a:lnTo>
                    <a:pt x="369667" y="1077307"/>
                  </a:lnTo>
                  <a:lnTo>
                    <a:pt x="368921" y="1075366"/>
                  </a:lnTo>
                  <a:lnTo>
                    <a:pt x="366669" y="1073418"/>
                  </a:lnTo>
                  <a:lnTo>
                    <a:pt x="366114" y="1073208"/>
                  </a:lnTo>
                  <a:lnTo>
                    <a:pt x="365333" y="1073398"/>
                  </a:lnTo>
                  <a:lnTo>
                    <a:pt x="364582" y="1072984"/>
                  </a:lnTo>
                  <a:lnTo>
                    <a:pt x="364355" y="1072405"/>
                  </a:lnTo>
                  <a:lnTo>
                    <a:pt x="364435" y="1071221"/>
                  </a:lnTo>
                  <a:lnTo>
                    <a:pt x="364057" y="1070419"/>
                  </a:lnTo>
                  <a:lnTo>
                    <a:pt x="362898" y="1069185"/>
                  </a:lnTo>
                  <a:lnTo>
                    <a:pt x="360743" y="1065445"/>
                  </a:lnTo>
                  <a:lnTo>
                    <a:pt x="357974" y="1064934"/>
                  </a:lnTo>
                  <a:lnTo>
                    <a:pt x="358288" y="1063169"/>
                  </a:lnTo>
                  <a:lnTo>
                    <a:pt x="358122" y="1062581"/>
                  </a:lnTo>
                  <a:lnTo>
                    <a:pt x="353946" y="1059675"/>
                  </a:lnTo>
                  <a:lnTo>
                    <a:pt x="351172" y="1060158"/>
                  </a:lnTo>
                  <a:lnTo>
                    <a:pt x="349492" y="1059970"/>
                  </a:lnTo>
                  <a:lnTo>
                    <a:pt x="347781" y="1058353"/>
                  </a:lnTo>
                  <a:lnTo>
                    <a:pt x="347312" y="1057537"/>
                  </a:lnTo>
                  <a:lnTo>
                    <a:pt x="342651" y="1058070"/>
                  </a:lnTo>
                  <a:lnTo>
                    <a:pt x="341711" y="1057470"/>
                  </a:lnTo>
                  <a:lnTo>
                    <a:pt x="341316" y="1056533"/>
                  </a:lnTo>
                  <a:lnTo>
                    <a:pt x="340896" y="1056231"/>
                  </a:lnTo>
                  <a:lnTo>
                    <a:pt x="337274" y="1054849"/>
                  </a:lnTo>
                  <a:lnTo>
                    <a:pt x="336132" y="1054908"/>
                  </a:lnTo>
                  <a:lnTo>
                    <a:pt x="334084" y="1053597"/>
                  </a:lnTo>
                  <a:lnTo>
                    <a:pt x="332735" y="1052543"/>
                  </a:lnTo>
                  <a:lnTo>
                    <a:pt x="330678" y="1049882"/>
                  </a:lnTo>
                  <a:lnTo>
                    <a:pt x="329098" y="1047291"/>
                  </a:lnTo>
                  <a:lnTo>
                    <a:pt x="327475" y="1046885"/>
                  </a:lnTo>
                  <a:lnTo>
                    <a:pt x="326357" y="1046076"/>
                  </a:lnTo>
                  <a:lnTo>
                    <a:pt x="326042" y="1043654"/>
                  </a:lnTo>
                  <a:lnTo>
                    <a:pt x="325192" y="1042320"/>
                  </a:lnTo>
                  <a:lnTo>
                    <a:pt x="324580" y="1041918"/>
                  </a:lnTo>
                  <a:lnTo>
                    <a:pt x="321766" y="1040071"/>
                  </a:lnTo>
                  <a:lnTo>
                    <a:pt x="319038" y="1038760"/>
                  </a:lnTo>
                  <a:lnTo>
                    <a:pt x="316662" y="1038033"/>
                  </a:lnTo>
                  <a:lnTo>
                    <a:pt x="313613" y="1037309"/>
                  </a:lnTo>
                  <a:lnTo>
                    <a:pt x="308849" y="1036987"/>
                  </a:lnTo>
                  <a:lnTo>
                    <a:pt x="308625" y="1036847"/>
                  </a:lnTo>
                  <a:lnTo>
                    <a:pt x="308697" y="1036120"/>
                  </a:lnTo>
                  <a:lnTo>
                    <a:pt x="307950" y="1035502"/>
                  </a:lnTo>
                  <a:lnTo>
                    <a:pt x="305525" y="1035132"/>
                  </a:lnTo>
                  <a:lnTo>
                    <a:pt x="302694" y="1034348"/>
                  </a:lnTo>
                  <a:lnTo>
                    <a:pt x="301431" y="1034605"/>
                  </a:lnTo>
                  <a:lnTo>
                    <a:pt x="293539" y="1030388"/>
                  </a:lnTo>
                  <a:lnTo>
                    <a:pt x="291427" y="1028636"/>
                  </a:lnTo>
                  <a:lnTo>
                    <a:pt x="291303" y="1027642"/>
                  </a:lnTo>
                  <a:lnTo>
                    <a:pt x="288969" y="1026358"/>
                  </a:lnTo>
                  <a:lnTo>
                    <a:pt x="288170" y="1026162"/>
                  </a:lnTo>
                  <a:lnTo>
                    <a:pt x="287119" y="1024939"/>
                  </a:lnTo>
                  <a:lnTo>
                    <a:pt x="286902" y="1024017"/>
                  </a:lnTo>
                  <a:lnTo>
                    <a:pt x="286335" y="1022975"/>
                  </a:lnTo>
                  <a:lnTo>
                    <a:pt x="285368" y="1021963"/>
                  </a:lnTo>
                  <a:lnTo>
                    <a:pt x="282999" y="1020614"/>
                  </a:lnTo>
                  <a:lnTo>
                    <a:pt x="280661" y="1020055"/>
                  </a:lnTo>
                  <a:lnTo>
                    <a:pt x="277902" y="1017470"/>
                  </a:lnTo>
                  <a:lnTo>
                    <a:pt x="276326" y="1015380"/>
                  </a:lnTo>
                  <a:lnTo>
                    <a:pt x="276351" y="1013426"/>
                  </a:lnTo>
                  <a:lnTo>
                    <a:pt x="274661" y="1010860"/>
                  </a:lnTo>
                  <a:lnTo>
                    <a:pt x="273147" y="1009948"/>
                  </a:lnTo>
                  <a:lnTo>
                    <a:pt x="272641" y="1009286"/>
                  </a:lnTo>
                  <a:lnTo>
                    <a:pt x="272508" y="1008726"/>
                  </a:lnTo>
                  <a:lnTo>
                    <a:pt x="272826" y="1006323"/>
                  </a:lnTo>
                  <a:lnTo>
                    <a:pt x="271941" y="1005521"/>
                  </a:lnTo>
                  <a:lnTo>
                    <a:pt x="270877" y="1004975"/>
                  </a:lnTo>
                  <a:lnTo>
                    <a:pt x="270335" y="1004128"/>
                  </a:lnTo>
                  <a:lnTo>
                    <a:pt x="270463" y="1003243"/>
                  </a:lnTo>
                  <a:lnTo>
                    <a:pt x="270211" y="1002638"/>
                  </a:lnTo>
                  <a:lnTo>
                    <a:pt x="267208" y="1000518"/>
                  </a:lnTo>
                  <a:lnTo>
                    <a:pt x="266769" y="999813"/>
                  </a:lnTo>
                  <a:lnTo>
                    <a:pt x="261112" y="997779"/>
                  </a:lnTo>
                  <a:lnTo>
                    <a:pt x="259959" y="997147"/>
                  </a:lnTo>
                  <a:lnTo>
                    <a:pt x="258659" y="997857"/>
                  </a:lnTo>
                  <a:lnTo>
                    <a:pt x="257671" y="998157"/>
                  </a:lnTo>
                  <a:lnTo>
                    <a:pt x="257249" y="998044"/>
                  </a:lnTo>
                  <a:lnTo>
                    <a:pt x="253275" y="994317"/>
                  </a:lnTo>
                  <a:lnTo>
                    <a:pt x="252000" y="994145"/>
                  </a:lnTo>
                  <a:lnTo>
                    <a:pt x="250417" y="992155"/>
                  </a:lnTo>
                  <a:lnTo>
                    <a:pt x="250509" y="991519"/>
                  </a:lnTo>
                  <a:lnTo>
                    <a:pt x="249992" y="989761"/>
                  </a:lnTo>
                  <a:lnTo>
                    <a:pt x="243590" y="984600"/>
                  </a:lnTo>
                  <a:lnTo>
                    <a:pt x="241825" y="983612"/>
                  </a:lnTo>
                  <a:lnTo>
                    <a:pt x="239881" y="980749"/>
                  </a:lnTo>
                  <a:lnTo>
                    <a:pt x="238652" y="979719"/>
                  </a:lnTo>
                  <a:lnTo>
                    <a:pt x="236928" y="978738"/>
                  </a:lnTo>
                  <a:lnTo>
                    <a:pt x="233269" y="973095"/>
                  </a:lnTo>
                  <a:lnTo>
                    <a:pt x="233236" y="972359"/>
                  </a:lnTo>
                  <a:lnTo>
                    <a:pt x="233943" y="971540"/>
                  </a:lnTo>
                  <a:lnTo>
                    <a:pt x="233919" y="971075"/>
                  </a:lnTo>
                  <a:lnTo>
                    <a:pt x="232230" y="967040"/>
                  </a:lnTo>
                  <a:lnTo>
                    <a:pt x="231993" y="964972"/>
                  </a:lnTo>
                  <a:lnTo>
                    <a:pt x="232249" y="963618"/>
                  </a:lnTo>
                  <a:lnTo>
                    <a:pt x="231043" y="960878"/>
                  </a:lnTo>
                  <a:lnTo>
                    <a:pt x="231241" y="959205"/>
                  </a:lnTo>
                  <a:lnTo>
                    <a:pt x="228340" y="953144"/>
                  </a:lnTo>
                  <a:lnTo>
                    <a:pt x="228124" y="953276"/>
                  </a:lnTo>
                  <a:lnTo>
                    <a:pt x="227487" y="952954"/>
                  </a:lnTo>
                  <a:lnTo>
                    <a:pt x="226177" y="951648"/>
                  </a:lnTo>
                  <a:lnTo>
                    <a:pt x="225390" y="947895"/>
                  </a:lnTo>
                  <a:lnTo>
                    <a:pt x="224714" y="947715"/>
                  </a:lnTo>
                  <a:lnTo>
                    <a:pt x="224086" y="946479"/>
                  </a:lnTo>
                  <a:lnTo>
                    <a:pt x="224196" y="945030"/>
                  </a:lnTo>
                  <a:lnTo>
                    <a:pt x="223920" y="943971"/>
                  </a:lnTo>
                  <a:lnTo>
                    <a:pt x="221152" y="940961"/>
                  </a:lnTo>
                  <a:lnTo>
                    <a:pt x="220943" y="940617"/>
                  </a:lnTo>
                  <a:lnTo>
                    <a:pt x="221033" y="939196"/>
                  </a:lnTo>
                  <a:lnTo>
                    <a:pt x="219456" y="937632"/>
                  </a:lnTo>
                  <a:lnTo>
                    <a:pt x="218688" y="935589"/>
                  </a:lnTo>
                  <a:lnTo>
                    <a:pt x="218550" y="931013"/>
                  </a:lnTo>
                  <a:lnTo>
                    <a:pt x="219426" y="928315"/>
                  </a:lnTo>
                  <a:lnTo>
                    <a:pt x="218885" y="926131"/>
                  </a:lnTo>
                  <a:lnTo>
                    <a:pt x="218707" y="922482"/>
                  </a:lnTo>
                  <a:lnTo>
                    <a:pt x="218256" y="921838"/>
                  </a:lnTo>
                  <a:lnTo>
                    <a:pt x="217164" y="921403"/>
                  </a:lnTo>
                  <a:lnTo>
                    <a:pt x="216988" y="920966"/>
                  </a:lnTo>
                  <a:lnTo>
                    <a:pt x="217524" y="919375"/>
                  </a:lnTo>
                  <a:lnTo>
                    <a:pt x="216997" y="917123"/>
                  </a:lnTo>
                  <a:lnTo>
                    <a:pt x="217620" y="915174"/>
                  </a:lnTo>
                  <a:lnTo>
                    <a:pt x="218320" y="915134"/>
                  </a:lnTo>
                  <a:lnTo>
                    <a:pt x="219087" y="914561"/>
                  </a:lnTo>
                  <a:lnTo>
                    <a:pt x="220316" y="912377"/>
                  </a:lnTo>
                  <a:lnTo>
                    <a:pt x="220376" y="910885"/>
                  </a:lnTo>
                  <a:lnTo>
                    <a:pt x="219713" y="909171"/>
                  </a:lnTo>
                  <a:lnTo>
                    <a:pt x="219647" y="905558"/>
                  </a:lnTo>
                  <a:lnTo>
                    <a:pt x="220158" y="904660"/>
                  </a:lnTo>
                  <a:lnTo>
                    <a:pt x="221090" y="901334"/>
                  </a:lnTo>
                  <a:lnTo>
                    <a:pt x="221364" y="898854"/>
                  </a:lnTo>
                  <a:lnTo>
                    <a:pt x="219834" y="894013"/>
                  </a:lnTo>
                  <a:lnTo>
                    <a:pt x="218908" y="892295"/>
                  </a:lnTo>
                  <a:lnTo>
                    <a:pt x="218876" y="890107"/>
                  </a:lnTo>
                  <a:lnTo>
                    <a:pt x="216555" y="886495"/>
                  </a:lnTo>
                  <a:lnTo>
                    <a:pt x="216103" y="886427"/>
                  </a:lnTo>
                  <a:lnTo>
                    <a:pt x="215678" y="886664"/>
                  </a:lnTo>
                  <a:lnTo>
                    <a:pt x="214520" y="886286"/>
                  </a:lnTo>
                  <a:lnTo>
                    <a:pt x="214310" y="885918"/>
                  </a:lnTo>
                  <a:lnTo>
                    <a:pt x="213768" y="883139"/>
                  </a:lnTo>
                  <a:lnTo>
                    <a:pt x="213558" y="880392"/>
                  </a:lnTo>
                  <a:lnTo>
                    <a:pt x="211456" y="878431"/>
                  </a:lnTo>
                  <a:lnTo>
                    <a:pt x="209402" y="875732"/>
                  </a:lnTo>
                  <a:lnTo>
                    <a:pt x="207863" y="874910"/>
                  </a:lnTo>
                  <a:lnTo>
                    <a:pt x="207567" y="873116"/>
                  </a:lnTo>
                  <a:lnTo>
                    <a:pt x="207595" y="871166"/>
                  </a:lnTo>
                  <a:lnTo>
                    <a:pt x="207313" y="870349"/>
                  </a:lnTo>
                  <a:lnTo>
                    <a:pt x="206517" y="869607"/>
                  </a:lnTo>
                  <a:lnTo>
                    <a:pt x="204876" y="868941"/>
                  </a:lnTo>
                  <a:lnTo>
                    <a:pt x="202291" y="866279"/>
                  </a:lnTo>
                  <a:lnTo>
                    <a:pt x="202829" y="863638"/>
                  </a:lnTo>
                  <a:lnTo>
                    <a:pt x="203616" y="862288"/>
                  </a:lnTo>
                  <a:lnTo>
                    <a:pt x="202654" y="860721"/>
                  </a:lnTo>
                  <a:lnTo>
                    <a:pt x="201962" y="856325"/>
                  </a:lnTo>
                  <a:lnTo>
                    <a:pt x="202178" y="855680"/>
                  </a:lnTo>
                  <a:lnTo>
                    <a:pt x="202533" y="855489"/>
                  </a:lnTo>
                  <a:lnTo>
                    <a:pt x="202574" y="855117"/>
                  </a:lnTo>
                  <a:lnTo>
                    <a:pt x="201842" y="848698"/>
                  </a:lnTo>
                  <a:lnTo>
                    <a:pt x="200584" y="845059"/>
                  </a:lnTo>
                  <a:lnTo>
                    <a:pt x="200458" y="842679"/>
                  </a:lnTo>
                  <a:lnTo>
                    <a:pt x="199870" y="839858"/>
                  </a:lnTo>
                  <a:lnTo>
                    <a:pt x="197076" y="834563"/>
                  </a:lnTo>
                  <a:lnTo>
                    <a:pt x="195135" y="834494"/>
                  </a:lnTo>
                  <a:lnTo>
                    <a:pt x="191706" y="833536"/>
                  </a:lnTo>
                  <a:lnTo>
                    <a:pt x="191110" y="833161"/>
                  </a:lnTo>
                  <a:lnTo>
                    <a:pt x="190234" y="831357"/>
                  </a:lnTo>
                  <a:lnTo>
                    <a:pt x="190096" y="830388"/>
                  </a:lnTo>
                  <a:lnTo>
                    <a:pt x="189957" y="829413"/>
                  </a:lnTo>
                  <a:lnTo>
                    <a:pt x="190044" y="825660"/>
                  </a:lnTo>
                  <a:lnTo>
                    <a:pt x="188306" y="823804"/>
                  </a:lnTo>
                  <a:lnTo>
                    <a:pt x="188327" y="822585"/>
                  </a:lnTo>
                  <a:lnTo>
                    <a:pt x="187796" y="821793"/>
                  </a:lnTo>
                  <a:lnTo>
                    <a:pt x="186056" y="821962"/>
                  </a:lnTo>
                  <a:lnTo>
                    <a:pt x="183199" y="821140"/>
                  </a:lnTo>
                  <a:lnTo>
                    <a:pt x="182214" y="821975"/>
                  </a:lnTo>
                  <a:lnTo>
                    <a:pt x="180706" y="821020"/>
                  </a:lnTo>
                  <a:lnTo>
                    <a:pt x="180847" y="819299"/>
                  </a:lnTo>
                  <a:lnTo>
                    <a:pt x="176604" y="815846"/>
                  </a:lnTo>
                  <a:lnTo>
                    <a:pt x="175521" y="814112"/>
                  </a:lnTo>
                  <a:lnTo>
                    <a:pt x="175301" y="812968"/>
                  </a:lnTo>
                  <a:lnTo>
                    <a:pt x="175388" y="812159"/>
                  </a:lnTo>
                  <a:lnTo>
                    <a:pt x="175028" y="811738"/>
                  </a:lnTo>
                  <a:lnTo>
                    <a:pt x="173875" y="811107"/>
                  </a:lnTo>
                  <a:lnTo>
                    <a:pt x="171758" y="810449"/>
                  </a:lnTo>
                  <a:lnTo>
                    <a:pt x="170191" y="810438"/>
                  </a:lnTo>
                  <a:lnTo>
                    <a:pt x="169556" y="809999"/>
                  </a:lnTo>
                  <a:lnTo>
                    <a:pt x="169281" y="809526"/>
                  </a:lnTo>
                  <a:lnTo>
                    <a:pt x="169301" y="808012"/>
                  </a:lnTo>
                  <a:lnTo>
                    <a:pt x="168920" y="807241"/>
                  </a:lnTo>
                  <a:lnTo>
                    <a:pt x="167197" y="807112"/>
                  </a:lnTo>
                  <a:lnTo>
                    <a:pt x="166607" y="806393"/>
                  </a:lnTo>
                  <a:lnTo>
                    <a:pt x="166407" y="805244"/>
                  </a:lnTo>
                  <a:lnTo>
                    <a:pt x="165349" y="804004"/>
                  </a:lnTo>
                  <a:lnTo>
                    <a:pt x="163858" y="804674"/>
                  </a:lnTo>
                  <a:lnTo>
                    <a:pt x="162980" y="804733"/>
                  </a:lnTo>
                  <a:lnTo>
                    <a:pt x="162607" y="804537"/>
                  </a:lnTo>
                  <a:lnTo>
                    <a:pt x="162562" y="804088"/>
                  </a:lnTo>
                  <a:lnTo>
                    <a:pt x="162909" y="803001"/>
                  </a:lnTo>
                  <a:lnTo>
                    <a:pt x="162494" y="802329"/>
                  </a:lnTo>
                  <a:lnTo>
                    <a:pt x="160004" y="801841"/>
                  </a:lnTo>
                  <a:lnTo>
                    <a:pt x="157737" y="802486"/>
                  </a:lnTo>
                  <a:lnTo>
                    <a:pt x="156995" y="802254"/>
                  </a:lnTo>
                  <a:lnTo>
                    <a:pt x="154065" y="798429"/>
                  </a:lnTo>
                  <a:lnTo>
                    <a:pt x="152995" y="798315"/>
                  </a:lnTo>
                  <a:lnTo>
                    <a:pt x="151889" y="798960"/>
                  </a:lnTo>
                  <a:lnTo>
                    <a:pt x="150463" y="798808"/>
                  </a:lnTo>
                  <a:lnTo>
                    <a:pt x="150230" y="797612"/>
                  </a:lnTo>
                  <a:lnTo>
                    <a:pt x="149956" y="797226"/>
                  </a:lnTo>
                  <a:lnTo>
                    <a:pt x="146603" y="795321"/>
                  </a:lnTo>
                  <a:lnTo>
                    <a:pt x="145094" y="793801"/>
                  </a:lnTo>
                  <a:lnTo>
                    <a:pt x="142980" y="793390"/>
                  </a:lnTo>
                  <a:lnTo>
                    <a:pt x="140903" y="792535"/>
                  </a:lnTo>
                  <a:lnTo>
                    <a:pt x="140629" y="792149"/>
                  </a:lnTo>
                  <a:lnTo>
                    <a:pt x="141197" y="789802"/>
                  </a:lnTo>
                  <a:lnTo>
                    <a:pt x="140778" y="787283"/>
                  </a:lnTo>
                  <a:lnTo>
                    <a:pt x="139178" y="785527"/>
                  </a:lnTo>
                  <a:lnTo>
                    <a:pt x="137159" y="784436"/>
                  </a:lnTo>
                  <a:lnTo>
                    <a:pt x="130371" y="778237"/>
                  </a:lnTo>
                  <a:lnTo>
                    <a:pt x="129361" y="777075"/>
                  </a:lnTo>
                  <a:lnTo>
                    <a:pt x="129327" y="776083"/>
                  </a:lnTo>
                  <a:lnTo>
                    <a:pt x="128866" y="775245"/>
                  </a:lnTo>
                  <a:lnTo>
                    <a:pt x="125293" y="771622"/>
                  </a:lnTo>
                  <a:lnTo>
                    <a:pt x="123945" y="771491"/>
                  </a:lnTo>
                  <a:lnTo>
                    <a:pt x="122283" y="770510"/>
                  </a:lnTo>
                  <a:lnTo>
                    <a:pt x="120023" y="765682"/>
                  </a:lnTo>
                  <a:lnTo>
                    <a:pt x="119815" y="764901"/>
                  </a:lnTo>
                  <a:lnTo>
                    <a:pt x="120187" y="763695"/>
                  </a:lnTo>
                  <a:lnTo>
                    <a:pt x="119803" y="760433"/>
                  </a:lnTo>
                  <a:lnTo>
                    <a:pt x="118573" y="759225"/>
                  </a:lnTo>
                  <a:lnTo>
                    <a:pt x="118371" y="757732"/>
                  </a:lnTo>
                  <a:lnTo>
                    <a:pt x="117915" y="756560"/>
                  </a:lnTo>
                  <a:lnTo>
                    <a:pt x="115118" y="753929"/>
                  </a:lnTo>
                  <a:lnTo>
                    <a:pt x="113269" y="753757"/>
                  </a:lnTo>
                  <a:lnTo>
                    <a:pt x="112903" y="751444"/>
                  </a:lnTo>
                  <a:lnTo>
                    <a:pt x="112668" y="751127"/>
                  </a:lnTo>
                  <a:lnTo>
                    <a:pt x="105298" y="747322"/>
                  </a:lnTo>
                  <a:lnTo>
                    <a:pt x="104426" y="746486"/>
                  </a:lnTo>
                  <a:lnTo>
                    <a:pt x="104229" y="745338"/>
                  </a:lnTo>
                  <a:lnTo>
                    <a:pt x="101547" y="742743"/>
                  </a:lnTo>
                  <a:lnTo>
                    <a:pt x="98890" y="742558"/>
                  </a:lnTo>
                  <a:lnTo>
                    <a:pt x="97701" y="742019"/>
                  </a:lnTo>
                  <a:lnTo>
                    <a:pt x="97099" y="739652"/>
                  </a:lnTo>
                  <a:lnTo>
                    <a:pt x="97276" y="738414"/>
                  </a:lnTo>
                  <a:lnTo>
                    <a:pt x="96976" y="737465"/>
                  </a:lnTo>
                  <a:lnTo>
                    <a:pt x="95595" y="736627"/>
                  </a:lnTo>
                  <a:lnTo>
                    <a:pt x="92958" y="732180"/>
                  </a:lnTo>
                  <a:lnTo>
                    <a:pt x="91081" y="729615"/>
                  </a:lnTo>
                  <a:lnTo>
                    <a:pt x="87505" y="723107"/>
                  </a:lnTo>
                  <a:lnTo>
                    <a:pt x="86710" y="722585"/>
                  </a:lnTo>
                  <a:lnTo>
                    <a:pt x="84803" y="722599"/>
                  </a:lnTo>
                  <a:lnTo>
                    <a:pt x="84292" y="722400"/>
                  </a:lnTo>
                  <a:lnTo>
                    <a:pt x="83484" y="720003"/>
                  </a:lnTo>
                  <a:lnTo>
                    <a:pt x="82911" y="719062"/>
                  </a:lnTo>
                  <a:lnTo>
                    <a:pt x="79907" y="718668"/>
                  </a:lnTo>
                  <a:lnTo>
                    <a:pt x="79253" y="717774"/>
                  </a:lnTo>
                  <a:lnTo>
                    <a:pt x="78384" y="714561"/>
                  </a:lnTo>
                  <a:lnTo>
                    <a:pt x="78871" y="712757"/>
                  </a:lnTo>
                  <a:lnTo>
                    <a:pt x="78051" y="710920"/>
                  </a:lnTo>
                  <a:lnTo>
                    <a:pt x="76028" y="710515"/>
                  </a:lnTo>
                  <a:lnTo>
                    <a:pt x="72910" y="707112"/>
                  </a:lnTo>
                  <a:lnTo>
                    <a:pt x="72064" y="706188"/>
                  </a:lnTo>
                  <a:lnTo>
                    <a:pt x="62646" y="704188"/>
                  </a:lnTo>
                  <a:lnTo>
                    <a:pt x="59662" y="700527"/>
                  </a:lnTo>
                  <a:lnTo>
                    <a:pt x="59030" y="700136"/>
                  </a:lnTo>
                  <a:lnTo>
                    <a:pt x="56456" y="699575"/>
                  </a:lnTo>
                  <a:lnTo>
                    <a:pt x="53470" y="697252"/>
                  </a:lnTo>
                  <a:lnTo>
                    <a:pt x="51559" y="694488"/>
                  </a:lnTo>
                  <a:lnTo>
                    <a:pt x="47916" y="692644"/>
                  </a:lnTo>
                  <a:lnTo>
                    <a:pt x="46515" y="690387"/>
                  </a:lnTo>
                  <a:lnTo>
                    <a:pt x="46217" y="687413"/>
                  </a:lnTo>
                  <a:lnTo>
                    <a:pt x="44810" y="685355"/>
                  </a:lnTo>
                  <a:lnTo>
                    <a:pt x="44096" y="681212"/>
                  </a:lnTo>
                  <a:lnTo>
                    <a:pt x="43131" y="680099"/>
                  </a:lnTo>
                  <a:lnTo>
                    <a:pt x="40088" y="677684"/>
                  </a:lnTo>
                  <a:lnTo>
                    <a:pt x="39591" y="674354"/>
                  </a:lnTo>
                  <a:lnTo>
                    <a:pt x="38221" y="668936"/>
                  </a:lnTo>
                  <a:lnTo>
                    <a:pt x="35039" y="662171"/>
                  </a:lnTo>
                  <a:lnTo>
                    <a:pt x="33960" y="658098"/>
                  </a:lnTo>
                  <a:lnTo>
                    <a:pt x="33736" y="657251"/>
                  </a:lnTo>
                  <a:lnTo>
                    <a:pt x="31385" y="654924"/>
                  </a:lnTo>
                  <a:lnTo>
                    <a:pt x="30990" y="654277"/>
                  </a:lnTo>
                  <a:lnTo>
                    <a:pt x="30694" y="652268"/>
                  </a:lnTo>
                  <a:lnTo>
                    <a:pt x="30382" y="651675"/>
                  </a:lnTo>
                  <a:lnTo>
                    <a:pt x="26085" y="648251"/>
                  </a:lnTo>
                  <a:lnTo>
                    <a:pt x="24413" y="647729"/>
                  </a:lnTo>
                  <a:lnTo>
                    <a:pt x="22083" y="645899"/>
                  </a:lnTo>
                  <a:lnTo>
                    <a:pt x="19968" y="646405"/>
                  </a:lnTo>
                  <a:lnTo>
                    <a:pt x="19473" y="647237"/>
                  </a:lnTo>
                  <a:lnTo>
                    <a:pt x="18810" y="647654"/>
                  </a:lnTo>
                  <a:lnTo>
                    <a:pt x="17626" y="647847"/>
                  </a:lnTo>
                  <a:lnTo>
                    <a:pt x="17020" y="647687"/>
                  </a:lnTo>
                  <a:lnTo>
                    <a:pt x="15006" y="645571"/>
                  </a:lnTo>
                  <a:lnTo>
                    <a:pt x="13219" y="643161"/>
                  </a:lnTo>
                  <a:lnTo>
                    <a:pt x="12688" y="642278"/>
                  </a:lnTo>
                  <a:lnTo>
                    <a:pt x="12762" y="642091"/>
                  </a:lnTo>
                  <a:lnTo>
                    <a:pt x="12809" y="641828"/>
                  </a:lnTo>
                  <a:lnTo>
                    <a:pt x="12859" y="641547"/>
                  </a:lnTo>
                  <a:lnTo>
                    <a:pt x="12928" y="641035"/>
                  </a:lnTo>
                  <a:lnTo>
                    <a:pt x="12633" y="640765"/>
                  </a:lnTo>
                  <a:lnTo>
                    <a:pt x="12312" y="640755"/>
                  </a:lnTo>
                  <a:lnTo>
                    <a:pt x="12172" y="640124"/>
                  </a:lnTo>
                  <a:lnTo>
                    <a:pt x="12121" y="639913"/>
                  </a:lnTo>
                  <a:lnTo>
                    <a:pt x="12077" y="639747"/>
                  </a:lnTo>
                  <a:lnTo>
                    <a:pt x="11347" y="639146"/>
                  </a:lnTo>
                  <a:lnTo>
                    <a:pt x="10996" y="638679"/>
                  </a:lnTo>
                  <a:lnTo>
                    <a:pt x="10810" y="638321"/>
                  </a:lnTo>
                  <a:lnTo>
                    <a:pt x="9445" y="637701"/>
                  </a:lnTo>
                  <a:lnTo>
                    <a:pt x="8892" y="637532"/>
                  </a:lnTo>
                  <a:lnTo>
                    <a:pt x="8856" y="637308"/>
                  </a:lnTo>
                  <a:lnTo>
                    <a:pt x="8441" y="637155"/>
                  </a:lnTo>
                  <a:lnTo>
                    <a:pt x="7871" y="637539"/>
                  </a:lnTo>
                  <a:lnTo>
                    <a:pt x="7084" y="637414"/>
                  </a:lnTo>
                  <a:lnTo>
                    <a:pt x="6630" y="636847"/>
                  </a:lnTo>
                  <a:lnTo>
                    <a:pt x="6558" y="636604"/>
                  </a:lnTo>
                  <a:lnTo>
                    <a:pt x="5818" y="635460"/>
                  </a:lnTo>
                  <a:lnTo>
                    <a:pt x="5256" y="635071"/>
                  </a:lnTo>
                  <a:lnTo>
                    <a:pt x="4140" y="634916"/>
                  </a:lnTo>
                  <a:lnTo>
                    <a:pt x="3872" y="634461"/>
                  </a:lnTo>
                  <a:lnTo>
                    <a:pt x="4495" y="632827"/>
                  </a:lnTo>
                  <a:lnTo>
                    <a:pt x="4567" y="632133"/>
                  </a:lnTo>
                  <a:lnTo>
                    <a:pt x="4124" y="631801"/>
                  </a:lnTo>
                  <a:lnTo>
                    <a:pt x="3023" y="631640"/>
                  </a:lnTo>
                  <a:lnTo>
                    <a:pt x="2229" y="630611"/>
                  </a:lnTo>
                  <a:lnTo>
                    <a:pt x="1799" y="630058"/>
                  </a:lnTo>
                  <a:lnTo>
                    <a:pt x="1619" y="629405"/>
                  </a:lnTo>
                  <a:lnTo>
                    <a:pt x="699" y="628466"/>
                  </a:lnTo>
                  <a:lnTo>
                    <a:pt x="798" y="627706"/>
                  </a:lnTo>
                  <a:lnTo>
                    <a:pt x="977" y="627295"/>
                  </a:lnTo>
                  <a:lnTo>
                    <a:pt x="1580" y="626605"/>
                  </a:lnTo>
                  <a:lnTo>
                    <a:pt x="1852" y="626050"/>
                  </a:lnTo>
                  <a:lnTo>
                    <a:pt x="1712" y="625639"/>
                  </a:lnTo>
                  <a:lnTo>
                    <a:pt x="1355" y="625189"/>
                  </a:lnTo>
                  <a:lnTo>
                    <a:pt x="869" y="624767"/>
                  </a:lnTo>
                  <a:lnTo>
                    <a:pt x="296" y="624511"/>
                  </a:lnTo>
                  <a:lnTo>
                    <a:pt x="0" y="62407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941220" y="4434802"/>
              <a:ext cx="666953" cy="823388"/>
            </a:xfrm>
            <a:custGeom>
              <a:avLst/>
              <a:pathLst>
                <a:path w="666953" h="823388">
                  <a:moveTo>
                    <a:pt x="17718" y="633082"/>
                  </a:moveTo>
                  <a:lnTo>
                    <a:pt x="18138" y="631372"/>
                  </a:lnTo>
                  <a:lnTo>
                    <a:pt x="22549" y="610966"/>
                  </a:lnTo>
                  <a:lnTo>
                    <a:pt x="22896" y="609641"/>
                  </a:lnTo>
                  <a:lnTo>
                    <a:pt x="23315" y="608332"/>
                  </a:lnTo>
                  <a:lnTo>
                    <a:pt x="24825" y="602005"/>
                  </a:lnTo>
                  <a:lnTo>
                    <a:pt x="25106" y="599996"/>
                  </a:lnTo>
                  <a:lnTo>
                    <a:pt x="25955" y="595843"/>
                  </a:lnTo>
                  <a:lnTo>
                    <a:pt x="26862" y="591702"/>
                  </a:lnTo>
                  <a:lnTo>
                    <a:pt x="30379" y="574642"/>
                  </a:lnTo>
                  <a:lnTo>
                    <a:pt x="34961" y="553268"/>
                  </a:lnTo>
                  <a:lnTo>
                    <a:pt x="38010" y="538716"/>
                  </a:lnTo>
                  <a:lnTo>
                    <a:pt x="38540" y="536615"/>
                  </a:lnTo>
                  <a:lnTo>
                    <a:pt x="42719" y="516476"/>
                  </a:lnTo>
                  <a:lnTo>
                    <a:pt x="45572" y="502767"/>
                  </a:lnTo>
                  <a:lnTo>
                    <a:pt x="46978" y="496480"/>
                  </a:lnTo>
                  <a:lnTo>
                    <a:pt x="47096" y="495907"/>
                  </a:lnTo>
                  <a:lnTo>
                    <a:pt x="47830" y="492275"/>
                  </a:lnTo>
                  <a:lnTo>
                    <a:pt x="51035" y="477269"/>
                  </a:lnTo>
                  <a:lnTo>
                    <a:pt x="52627" y="469816"/>
                  </a:lnTo>
                  <a:lnTo>
                    <a:pt x="53323" y="466847"/>
                  </a:lnTo>
                  <a:lnTo>
                    <a:pt x="57091" y="448862"/>
                  </a:lnTo>
                  <a:lnTo>
                    <a:pt x="57235" y="448704"/>
                  </a:lnTo>
                  <a:lnTo>
                    <a:pt x="57363" y="448356"/>
                  </a:lnTo>
                  <a:lnTo>
                    <a:pt x="61103" y="430089"/>
                  </a:lnTo>
                  <a:lnTo>
                    <a:pt x="76371" y="358995"/>
                  </a:lnTo>
                  <a:lnTo>
                    <a:pt x="77601" y="352820"/>
                  </a:lnTo>
                  <a:lnTo>
                    <a:pt x="84246" y="321646"/>
                  </a:lnTo>
                  <a:lnTo>
                    <a:pt x="85247" y="316632"/>
                  </a:lnTo>
                  <a:lnTo>
                    <a:pt x="86127" y="312779"/>
                  </a:lnTo>
                  <a:lnTo>
                    <a:pt x="88726" y="300534"/>
                  </a:lnTo>
                  <a:lnTo>
                    <a:pt x="91553" y="287476"/>
                  </a:lnTo>
                  <a:lnTo>
                    <a:pt x="92534" y="282685"/>
                  </a:lnTo>
                  <a:lnTo>
                    <a:pt x="94646" y="272940"/>
                  </a:lnTo>
                  <a:lnTo>
                    <a:pt x="94800" y="272019"/>
                  </a:lnTo>
                  <a:lnTo>
                    <a:pt x="95193" y="270192"/>
                  </a:lnTo>
                  <a:lnTo>
                    <a:pt x="98753" y="253642"/>
                  </a:lnTo>
                  <a:lnTo>
                    <a:pt x="103814" y="229690"/>
                  </a:lnTo>
                  <a:lnTo>
                    <a:pt x="104659" y="225881"/>
                  </a:lnTo>
                  <a:lnTo>
                    <a:pt x="104892" y="225109"/>
                  </a:lnTo>
                  <a:lnTo>
                    <a:pt x="106814" y="215858"/>
                  </a:lnTo>
                  <a:lnTo>
                    <a:pt x="106847" y="215666"/>
                  </a:lnTo>
                  <a:lnTo>
                    <a:pt x="107208" y="214119"/>
                  </a:lnTo>
                  <a:lnTo>
                    <a:pt x="114091" y="182521"/>
                  </a:lnTo>
                  <a:lnTo>
                    <a:pt x="115060" y="177774"/>
                  </a:lnTo>
                  <a:lnTo>
                    <a:pt x="115508" y="175992"/>
                  </a:lnTo>
                  <a:lnTo>
                    <a:pt x="122569" y="143142"/>
                  </a:lnTo>
                  <a:lnTo>
                    <a:pt x="128972" y="113224"/>
                  </a:lnTo>
                  <a:lnTo>
                    <a:pt x="128949" y="112742"/>
                  </a:lnTo>
                  <a:lnTo>
                    <a:pt x="129349" y="111467"/>
                  </a:lnTo>
                  <a:lnTo>
                    <a:pt x="137747" y="72352"/>
                  </a:lnTo>
                  <a:lnTo>
                    <a:pt x="137921" y="71150"/>
                  </a:lnTo>
                  <a:lnTo>
                    <a:pt x="141491" y="54530"/>
                  </a:lnTo>
                  <a:lnTo>
                    <a:pt x="141832" y="53166"/>
                  </a:lnTo>
                  <a:lnTo>
                    <a:pt x="145762" y="34605"/>
                  </a:lnTo>
                  <a:lnTo>
                    <a:pt x="148580" y="20634"/>
                  </a:lnTo>
                  <a:lnTo>
                    <a:pt x="149779" y="15735"/>
                  </a:lnTo>
                  <a:lnTo>
                    <a:pt x="152873" y="0"/>
                  </a:lnTo>
                  <a:lnTo>
                    <a:pt x="157948" y="1225"/>
                  </a:lnTo>
                  <a:lnTo>
                    <a:pt x="168556" y="4152"/>
                  </a:lnTo>
                  <a:lnTo>
                    <a:pt x="176164" y="5680"/>
                  </a:lnTo>
                  <a:lnTo>
                    <a:pt x="178969" y="6171"/>
                  </a:lnTo>
                  <a:lnTo>
                    <a:pt x="182351" y="6822"/>
                  </a:lnTo>
                  <a:lnTo>
                    <a:pt x="210635" y="12157"/>
                  </a:lnTo>
                  <a:lnTo>
                    <a:pt x="211108" y="12178"/>
                  </a:lnTo>
                  <a:lnTo>
                    <a:pt x="218071" y="13526"/>
                  </a:lnTo>
                  <a:lnTo>
                    <a:pt x="221218" y="14113"/>
                  </a:lnTo>
                  <a:lnTo>
                    <a:pt x="221834" y="14225"/>
                  </a:lnTo>
                  <a:lnTo>
                    <a:pt x="225981" y="15127"/>
                  </a:lnTo>
                  <a:lnTo>
                    <a:pt x="227883" y="15380"/>
                  </a:lnTo>
                  <a:lnTo>
                    <a:pt x="237454" y="17186"/>
                  </a:lnTo>
                  <a:lnTo>
                    <a:pt x="237650" y="17137"/>
                  </a:lnTo>
                  <a:lnTo>
                    <a:pt x="264364" y="22182"/>
                  </a:lnTo>
                  <a:lnTo>
                    <a:pt x="266594" y="22619"/>
                  </a:lnTo>
                  <a:lnTo>
                    <a:pt x="274062" y="24019"/>
                  </a:lnTo>
                  <a:lnTo>
                    <a:pt x="276980" y="24575"/>
                  </a:lnTo>
                  <a:lnTo>
                    <a:pt x="277167" y="24612"/>
                  </a:lnTo>
                  <a:lnTo>
                    <a:pt x="282267" y="25559"/>
                  </a:lnTo>
                  <a:lnTo>
                    <a:pt x="287047" y="26442"/>
                  </a:lnTo>
                  <a:lnTo>
                    <a:pt x="295543" y="28010"/>
                  </a:lnTo>
                  <a:lnTo>
                    <a:pt x="302115" y="29290"/>
                  </a:lnTo>
                  <a:lnTo>
                    <a:pt x="323291" y="33265"/>
                  </a:lnTo>
                  <a:lnTo>
                    <a:pt x="330193" y="34583"/>
                  </a:lnTo>
                  <a:lnTo>
                    <a:pt x="343184" y="37078"/>
                  </a:lnTo>
                  <a:lnTo>
                    <a:pt x="345960" y="37571"/>
                  </a:lnTo>
                  <a:lnTo>
                    <a:pt x="350904" y="38514"/>
                  </a:lnTo>
                  <a:lnTo>
                    <a:pt x="352883" y="39577"/>
                  </a:lnTo>
                  <a:lnTo>
                    <a:pt x="353894" y="39746"/>
                  </a:lnTo>
                  <a:lnTo>
                    <a:pt x="359757" y="40717"/>
                  </a:lnTo>
                  <a:lnTo>
                    <a:pt x="370217" y="42564"/>
                  </a:lnTo>
                  <a:lnTo>
                    <a:pt x="380579" y="44471"/>
                  </a:lnTo>
                  <a:lnTo>
                    <a:pt x="384779" y="45245"/>
                  </a:lnTo>
                  <a:lnTo>
                    <a:pt x="398291" y="47616"/>
                  </a:lnTo>
                  <a:lnTo>
                    <a:pt x="424438" y="52350"/>
                  </a:lnTo>
                  <a:lnTo>
                    <a:pt x="428297" y="53014"/>
                  </a:lnTo>
                  <a:lnTo>
                    <a:pt x="433249" y="53740"/>
                  </a:lnTo>
                  <a:lnTo>
                    <a:pt x="433746" y="53836"/>
                  </a:lnTo>
                  <a:lnTo>
                    <a:pt x="434285" y="53940"/>
                  </a:lnTo>
                  <a:lnTo>
                    <a:pt x="473971" y="60856"/>
                  </a:lnTo>
                  <a:lnTo>
                    <a:pt x="463354" y="122034"/>
                  </a:lnTo>
                  <a:lnTo>
                    <a:pt x="462995" y="124105"/>
                  </a:lnTo>
                  <a:lnTo>
                    <a:pt x="458173" y="151337"/>
                  </a:lnTo>
                  <a:lnTo>
                    <a:pt x="457703" y="153802"/>
                  </a:lnTo>
                  <a:lnTo>
                    <a:pt x="454939" y="169619"/>
                  </a:lnTo>
                  <a:lnTo>
                    <a:pt x="448478" y="206400"/>
                  </a:lnTo>
                  <a:lnTo>
                    <a:pt x="480776" y="212166"/>
                  </a:lnTo>
                  <a:lnTo>
                    <a:pt x="484664" y="212906"/>
                  </a:lnTo>
                  <a:lnTo>
                    <a:pt x="503810" y="216163"/>
                  </a:lnTo>
                  <a:lnTo>
                    <a:pt x="508044" y="217117"/>
                  </a:lnTo>
                  <a:lnTo>
                    <a:pt x="521714" y="219381"/>
                  </a:lnTo>
                  <a:lnTo>
                    <a:pt x="535410" y="221489"/>
                  </a:lnTo>
                  <a:lnTo>
                    <a:pt x="536801" y="221818"/>
                  </a:lnTo>
                  <a:lnTo>
                    <a:pt x="549092" y="223675"/>
                  </a:lnTo>
                  <a:lnTo>
                    <a:pt x="549550" y="223668"/>
                  </a:lnTo>
                  <a:lnTo>
                    <a:pt x="557563" y="224911"/>
                  </a:lnTo>
                  <a:lnTo>
                    <a:pt x="562163" y="225622"/>
                  </a:lnTo>
                  <a:lnTo>
                    <a:pt x="562880" y="225811"/>
                  </a:lnTo>
                  <a:lnTo>
                    <a:pt x="565553" y="226158"/>
                  </a:lnTo>
                  <a:lnTo>
                    <a:pt x="578812" y="228338"/>
                  </a:lnTo>
                  <a:lnTo>
                    <a:pt x="594026" y="230693"/>
                  </a:lnTo>
                  <a:lnTo>
                    <a:pt x="594195" y="230709"/>
                  </a:lnTo>
                  <a:lnTo>
                    <a:pt x="598299" y="231342"/>
                  </a:lnTo>
                  <a:lnTo>
                    <a:pt x="613784" y="233824"/>
                  </a:lnTo>
                  <a:lnTo>
                    <a:pt x="617555" y="234268"/>
                  </a:lnTo>
                  <a:lnTo>
                    <a:pt x="644975" y="238241"/>
                  </a:lnTo>
                  <a:lnTo>
                    <a:pt x="647052" y="238404"/>
                  </a:lnTo>
                  <a:lnTo>
                    <a:pt x="653413" y="239556"/>
                  </a:lnTo>
                  <a:lnTo>
                    <a:pt x="666953" y="241643"/>
                  </a:lnTo>
                  <a:lnTo>
                    <a:pt x="663289" y="267081"/>
                  </a:lnTo>
                  <a:lnTo>
                    <a:pt x="660765" y="283301"/>
                  </a:lnTo>
                  <a:lnTo>
                    <a:pt x="659700" y="290875"/>
                  </a:lnTo>
                  <a:lnTo>
                    <a:pt x="659515" y="292188"/>
                  </a:lnTo>
                  <a:lnTo>
                    <a:pt x="658782" y="297193"/>
                  </a:lnTo>
                  <a:lnTo>
                    <a:pt x="656825" y="308707"/>
                  </a:lnTo>
                  <a:lnTo>
                    <a:pt x="655864" y="314506"/>
                  </a:lnTo>
                  <a:lnTo>
                    <a:pt x="655799" y="315222"/>
                  </a:lnTo>
                  <a:lnTo>
                    <a:pt x="654613" y="322593"/>
                  </a:lnTo>
                  <a:lnTo>
                    <a:pt x="649731" y="354857"/>
                  </a:lnTo>
                  <a:lnTo>
                    <a:pt x="648811" y="360959"/>
                  </a:lnTo>
                  <a:lnTo>
                    <a:pt x="646139" y="378682"/>
                  </a:lnTo>
                  <a:lnTo>
                    <a:pt x="642120" y="405448"/>
                  </a:lnTo>
                  <a:lnTo>
                    <a:pt x="637354" y="436644"/>
                  </a:lnTo>
                  <a:lnTo>
                    <a:pt x="633736" y="460317"/>
                  </a:lnTo>
                  <a:lnTo>
                    <a:pt x="630922" y="479379"/>
                  </a:lnTo>
                  <a:lnTo>
                    <a:pt x="625547" y="514350"/>
                  </a:lnTo>
                  <a:lnTo>
                    <a:pt x="622670" y="532669"/>
                  </a:lnTo>
                  <a:lnTo>
                    <a:pt x="621315" y="541017"/>
                  </a:lnTo>
                  <a:lnTo>
                    <a:pt x="620398" y="546537"/>
                  </a:lnTo>
                  <a:lnTo>
                    <a:pt x="619723" y="550811"/>
                  </a:lnTo>
                  <a:lnTo>
                    <a:pt x="617611" y="562317"/>
                  </a:lnTo>
                  <a:lnTo>
                    <a:pt x="615705" y="573263"/>
                  </a:lnTo>
                  <a:lnTo>
                    <a:pt x="612973" y="590773"/>
                  </a:lnTo>
                  <a:lnTo>
                    <a:pt x="610821" y="605214"/>
                  </a:lnTo>
                  <a:lnTo>
                    <a:pt x="605873" y="637831"/>
                  </a:lnTo>
                  <a:lnTo>
                    <a:pt x="605819" y="642365"/>
                  </a:lnTo>
                  <a:lnTo>
                    <a:pt x="605530" y="654243"/>
                  </a:lnTo>
                  <a:lnTo>
                    <a:pt x="605266" y="655935"/>
                  </a:lnTo>
                  <a:lnTo>
                    <a:pt x="601778" y="678248"/>
                  </a:lnTo>
                  <a:lnTo>
                    <a:pt x="601730" y="678573"/>
                  </a:lnTo>
                  <a:lnTo>
                    <a:pt x="601194" y="681880"/>
                  </a:lnTo>
                  <a:lnTo>
                    <a:pt x="599960" y="691649"/>
                  </a:lnTo>
                  <a:lnTo>
                    <a:pt x="599317" y="695437"/>
                  </a:lnTo>
                  <a:lnTo>
                    <a:pt x="599114" y="696638"/>
                  </a:lnTo>
                  <a:lnTo>
                    <a:pt x="598453" y="701104"/>
                  </a:lnTo>
                  <a:lnTo>
                    <a:pt x="598313" y="702007"/>
                  </a:lnTo>
                  <a:lnTo>
                    <a:pt x="597563" y="707200"/>
                  </a:lnTo>
                  <a:lnTo>
                    <a:pt x="596390" y="714465"/>
                  </a:lnTo>
                  <a:lnTo>
                    <a:pt x="596228" y="715893"/>
                  </a:lnTo>
                  <a:lnTo>
                    <a:pt x="595621" y="719815"/>
                  </a:lnTo>
                  <a:lnTo>
                    <a:pt x="595581" y="720102"/>
                  </a:lnTo>
                  <a:lnTo>
                    <a:pt x="594528" y="726647"/>
                  </a:lnTo>
                  <a:lnTo>
                    <a:pt x="593622" y="732787"/>
                  </a:lnTo>
                  <a:lnTo>
                    <a:pt x="593482" y="733677"/>
                  </a:lnTo>
                  <a:lnTo>
                    <a:pt x="593224" y="735641"/>
                  </a:lnTo>
                  <a:lnTo>
                    <a:pt x="591598" y="746311"/>
                  </a:lnTo>
                  <a:lnTo>
                    <a:pt x="590785" y="750741"/>
                  </a:lnTo>
                  <a:lnTo>
                    <a:pt x="590414" y="752937"/>
                  </a:lnTo>
                  <a:lnTo>
                    <a:pt x="587733" y="768836"/>
                  </a:lnTo>
                  <a:lnTo>
                    <a:pt x="585003" y="787073"/>
                  </a:lnTo>
                  <a:lnTo>
                    <a:pt x="584170" y="792662"/>
                  </a:lnTo>
                  <a:lnTo>
                    <a:pt x="583915" y="793961"/>
                  </a:lnTo>
                  <a:lnTo>
                    <a:pt x="583374" y="797523"/>
                  </a:lnTo>
                  <a:lnTo>
                    <a:pt x="582034" y="807014"/>
                  </a:lnTo>
                  <a:lnTo>
                    <a:pt x="581982" y="807376"/>
                  </a:lnTo>
                  <a:lnTo>
                    <a:pt x="581691" y="809290"/>
                  </a:lnTo>
                  <a:lnTo>
                    <a:pt x="581498" y="810721"/>
                  </a:lnTo>
                  <a:lnTo>
                    <a:pt x="581233" y="812427"/>
                  </a:lnTo>
                  <a:lnTo>
                    <a:pt x="581178" y="812704"/>
                  </a:lnTo>
                  <a:lnTo>
                    <a:pt x="579556" y="823388"/>
                  </a:lnTo>
                  <a:lnTo>
                    <a:pt x="563738" y="820956"/>
                  </a:lnTo>
                  <a:lnTo>
                    <a:pt x="557613" y="820019"/>
                  </a:lnTo>
                  <a:lnTo>
                    <a:pt x="556094" y="819774"/>
                  </a:lnTo>
                  <a:lnTo>
                    <a:pt x="554176" y="819492"/>
                  </a:lnTo>
                  <a:lnTo>
                    <a:pt x="553614" y="819409"/>
                  </a:lnTo>
                  <a:lnTo>
                    <a:pt x="553396" y="819371"/>
                  </a:lnTo>
                  <a:lnTo>
                    <a:pt x="540837" y="817451"/>
                  </a:lnTo>
                  <a:lnTo>
                    <a:pt x="540467" y="817391"/>
                  </a:lnTo>
                  <a:lnTo>
                    <a:pt x="527196" y="815329"/>
                  </a:lnTo>
                  <a:lnTo>
                    <a:pt x="512025" y="813061"/>
                  </a:lnTo>
                  <a:lnTo>
                    <a:pt x="482972" y="808395"/>
                  </a:lnTo>
                  <a:lnTo>
                    <a:pt x="468425" y="806041"/>
                  </a:lnTo>
                  <a:lnTo>
                    <a:pt x="465999" y="805631"/>
                  </a:lnTo>
                  <a:lnTo>
                    <a:pt x="413916" y="797100"/>
                  </a:lnTo>
                  <a:lnTo>
                    <a:pt x="411647" y="795890"/>
                  </a:lnTo>
                  <a:lnTo>
                    <a:pt x="410529" y="795598"/>
                  </a:lnTo>
                  <a:lnTo>
                    <a:pt x="399042" y="793776"/>
                  </a:lnTo>
                  <a:lnTo>
                    <a:pt x="396011" y="793220"/>
                  </a:lnTo>
                  <a:lnTo>
                    <a:pt x="381497" y="790819"/>
                  </a:lnTo>
                  <a:lnTo>
                    <a:pt x="344857" y="784583"/>
                  </a:lnTo>
                  <a:lnTo>
                    <a:pt x="337024" y="783446"/>
                  </a:lnTo>
                  <a:lnTo>
                    <a:pt x="322993" y="780919"/>
                  </a:lnTo>
                  <a:lnTo>
                    <a:pt x="320262" y="780525"/>
                  </a:lnTo>
                  <a:lnTo>
                    <a:pt x="312547" y="779069"/>
                  </a:lnTo>
                  <a:lnTo>
                    <a:pt x="305506" y="777737"/>
                  </a:lnTo>
                  <a:lnTo>
                    <a:pt x="304705" y="777594"/>
                  </a:lnTo>
                  <a:lnTo>
                    <a:pt x="195345" y="757405"/>
                  </a:lnTo>
                  <a:lnTo>
                    <a:pt x="194047" y="757142"/>
                  </a:lnTo>
                  <a:lnTo>
                    <a:pt x="174428" y="753440"/>
                  </a:lnTo>
                  <a:lnTo>
                    <a:pt x="174221" y="753401"/>
                  </a:lnTo>
                  <a:lnTo>
                    <a:pt x="173677" y="753286"/>
                  </a:lnTo>
                  <a:lnTo>
                    <a:pt x="172072" y="752982"/>
                  </a:lnTo>
                  <a:lnTo>
                    <a:pt x="166202" y="751837"/>
                  </a:lnTo>
                  <a:lnTo>
                    <a:pt x="140813" y="746927"/>
                  </a:lnTo>
                  <a:lnTo>
                    <a:pt x="132763" y="745356"/>
                  </a:lnTo>
                  <a:lnTo>
                    <a:pt x="124993" y="743833"/>
                  </a:lnTo>
                  <a:lnTo>
                    <a:pt x="9741" y="720309"/>
                  </a:lnTo>
                  <a:lnTo>
                    <a:pt x="0" y="718198"/>
                  </a:lnTo>
                  <a:lnTo>
                    <a:pt x="2540" y="705533"/>
                  </a:lnTo>
                  <a:lnTo>
                    <a:pt x="2609" y="705167"/>
                  </a:lnTo>
                  <a:lnTo>
                    <a:pt x="2887" y="703278"/>
                  </a:lnTo>
                  <a:lnTo>
                    <a:pt x="3918" y="698948"/>
                  </a:lnTo>
                  <a:lnTo>
                    <a:pt x="4272" y="697100"/>
                  </a:lnTo>
                  <a:lnTo>
                    <a:pt x="5097" y="693486"/>
                  </a:lnTo>
                  <a:lnTo>
                    <a:pt x="6994" y="684665"/>
                  </a:lnTo>
                  <a:lnTo>
                    <a:pt x="8467" y="677378"/>
                  </a:lnTo>
                  <a:lnTo>
                    <a:pt x="8762" y="676085"/>
                  </a:lnTo>
                  <a:lnTo>
                    <a:pt x="11091" y="664998"/>
                  </a:lnTo>
                  <a:lnTo>
                    <a:pt x="12548" y="658203"/>
                  </a:lnTo>
                  <a:lnTo>
                    <a:pt x="12875" y="656268"/>
                  </a:lnTo>
                  <a:lnTo>
                    <a:pt x="14686" y="647562"/>
                  </a:lnTo>
                  <a:lnTo>
                    <a:pt x="15007" y="646055"/>
                  </a:lnTo>
                  <a:lnTo>
                    <a:pt x="15473" y="64385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375001" y="3824913"/>
              <a:ext cx="198530" cy="373465"/>
            </a:xfrm>
            <a:custGeom>
              <a:avLst/>
              <a:pathLst>
                <a:path w="198530" h="373465">
                  <a:moveTo>
                    <a:pt x="27997" y="193523"/>
                  </a:moveTo>
                  <a:lnTo>
                    <a:pt x="27872" y="190745"/>
                  </a:lnTo>
                  <a:lnTo>
                    <a:pt x="27735" y="189522"/>
                  </a:lnTo>
                  <a:lnTo>
                    <a:pt x="27536" y="188402"/>
                  </a:lnTo>
                  <a:lnTo>
                    <a:pt x="28080" y="185203"/>
                  </a:lnTo>
                  <a:lnTo>
                    <a:pt x="28077" y="183182"/>
                  </a:lnTo>
                  <a:lnTo>
                    <a:pt x="27848" y="182504"/>
                  </a:lnTo>
                  <a:lnTo>
                    <a:pt x="27312" y="181349"/>
                  </a:lnTo>
                  <a:lnTo>
                    <a:pt x="26895" y="180631"/>
                  </a:lnTo>
                  <a:lnTo>
                    <a:pt x="26847" y="180445"/>
                  </a:lnTo>
                  <a:lnTo>
                    <a:pt x="27065" y="179624"/>
                  </a:lnTo>
                  <a:lnTo>
                    <a:pt x="27372" y="179304"/>
                  </a:lnTo>
                  <a:lnTo>
                    <a:pt x="27675" y="178471"/>
                  </a:lnTo>
                  <a:lnTo>
                    <a:pt x="27705" y="178225"/>
                  </a:lnTo>
                  <a:lnTo>
                    <a:pt x="27619" y="176804"/>
                  </a:lnTo>
                  <a:lnTo>
                    <a:pt x="27443" y="175796"/>
                  </a:lnTo>
                  <a:lnTo>
                    <a:pt x="27602" y="175043"/>
                  </a:lnTo>
                  <a:lnTo>
                    <a:pt x="27399" y="174805"/>
                  </a:lnTo>
                  <a:lnTo>
                    <a:pt x="27219" y="174432"/>
                  </a:lnTo>
                  <a:lnTo>
                    <a:pt x="27182" y="174099"/>
                  </a:lnTo>
                  <a:lnTo>
                    <a:pt x="27212" y="173795"/>
                  </a:lnTo>
                  <a:lnTo>
                    <a:pt x="27626" y="173118"/>
                  </a:lnTo>
                  <a:lnTo>
                    <a:pt x="27631" y="172848"/>
                  </a:lnTo>
                  <a:lnTo>
                    <a:pt x="27212" y="171769"/>
                  </a:lnTo>
                  <a:lnTo>
                    <a:pt x="27165" y="171505"/>
                  </a:lnTo>
                  <a:lnTo>
                    <a:pt x="27321" y="171244"/>
                  </a:lnTo>
                  <a:lnTo>
                    <a:pt x="27748" y="171000"/>
                  </a:lnTo>
                  <a:lnTo>
                    <a:pt x="27769" y="170381"/>
                  </a:lnTo>
                  <a:lnTo>
                    <a:pt x="28144" y="169932"/>
                  </a:lnTo>
                  <a:lnTo>
                    <a:pt x="28372" y="169807"/>
                  </a:lnTo>
                  <a:lnTo>
                    <a:pt x="28577" y="169401"/>
                  </a:lnTo>
                  <a:lnTo>
                    <a:pt x="28660" y="169015"/>
                  </a:lnTo>
                  <a:lnTo>
                    <a:pt x="29386" y="168207"/>
                  </a:lnTo>
                  <a:lnTo>
                    <a:pt x="29370" y="167933"/>
                  </a:lnTo>
                  <a:lnTo>
                    <a:pt x="29507" y="167008"/>
                  </a:lnTo>
                  <a:lnTo>
                    <a:pt x="29644" y="166458"/>
                  </a:lnTo>
                  <a:lnTo>
                    <a:pt x="29542" y="165869"/>
                  </a:lnTo>
                  <a:lnTo>
                    <a:pt x="29851" y="165427"/>
                  </a:lnTo>
                  <a:lnTo>
                    <a:pt x="29773" y="164775"/>
                  </a:lnTo>
                  <a:lnTo>
                    <a:pt x="30381" y="163973"/>
                  </a:lnTo>
                  <a:lnTo>
                    <a:pt x="30152" y="163499"/>
                  </a:lnTo>
                  <a:lnTo>
                    <a:pt x="30749" y="163106"/>
                  </a:lnTo>
                  <a:lnTo>
                    <a:pt x="30972" y="162830"/>
                  </a:lnTo>
                  <a:lnTo>
                    <a:pt x="31314" y="162197"/>
                  </a:lnTo>
                  <a:lnTo>
                    <a:pt x="31919" y="162125"/>
                  </a:lnTo>
                  <a:lnTo>
                    <a:pt x="32086" y="161218"/>
                  </a:lnTo>
                  <a:lnTo>
                    <a:pt x="32090" y="159962"/>
                  </a:lnTo>
                  <a:lnTo>
                    <a:pt x="32165" y="158961"/>
                  </a:lnTo>
                  <a:lnTo>
                    <a:pt x="32179" y="158783"/>
                  </a:lnTo>
                  <a:lnTo>
                    <a:pt x="32019" y="157470"/>
                  </a:lnTo>
                  <a:lnTo>
                    <a:pt x="31666" y="156684"/>
                  </a:lnTo>
                  <a:lnTo>
                    <a:pt x="30908" y="155723"/>
                  </a:lnTo>
                  <a:lnTo>
                    <a:pt x="29821" y="153909"/>
                  </a:lnTo>
                  <a:lnTo>
                    <a:pt x="29292" y="152757"/>
                  </a:lnTo>
                  <a:lnTo>
                    <a:pt x="28903" y="151457"/>
                  </a:lnTo>
                  <a:lnTo>
                    <a:pt x="28736" y="150561"/>
                  </a:lnTo>
                  <a:lnTo>
                    <a:pt x="28393" y="149370"/>
                  </a:lnTo>
                  <a:lnTo>
                    <a:pt x="28096" y="148736"/>
                  </a:lnTo>
                  <a:lnTo>
                    <a:pt x="27646" y="147969"/>
                  </a:lnTo>
                  <a:lnTo>
                    <a:pt x="26422" y="146395"/>
                  </a:lnTo>
                  <a:lnTo>
                    <a:pt x="26098" y="145330"/>
                  </a:lnTo>
                  <a:lnTo>
                    <a:pt x="25932" y="144179"/>
                  </a:lnTo>
                  <a:lnTo>
                    <a:pt x="26114" y="143565"/>
                  </a:lnTo>
                  <a:lnTo>
                    <a:pt x="26809" y="142356"/>
                  </a:lnTo>
                  <a:lnTo>
                    <a:pt x="27078" y="141778"/>
                  </a:lnTo>
                  <a:lnTo>
                    <a:pt x="27184" y="141363"/>
                  </a:lnTo>
                  <a:lnTo>
                    <a:pt x="27207" y="140411"/>
                  </a:lnTo>
                  <a:lnTo>
                    <a:pt x="27096" y="139238"/>
                  </a:lnTo>
                  <a:lnTo>
                    <a:pt x="27562" y="135186"/>
                  </a:lnTo>
                  <a:lnTo>
                    <a:pt x="27425" y="133818"/>
                  </a:lnTo>
                  <a:lnTo>
                    <a:pt x="27333" y="133385"/>
                  </a:lnTo>
                  <a:lnTo>
                    <a:pt x="26964" y="132674"/>
                  </a:lnTo>
                  <a:lnTo>
                    <a:pt x="26126" y="131557"/>
                  </a:lnTo>
                  <a:lnTo>
                    <a:pt x="25908" y="130206"/>
                  </a:lnTo>
                  <a:lnTo>
                    <a:pt x="25601" y="129170"/>
                  </a:lnTo>
                  <a:lnTo>
                    <a:pt x="25298" y="128437"/>
                  </a:lnTo>
                  <a:lnTo>
                    <a:pt x="24487" y="127273"/>
                  </a:lnTo>
                  <a:lnTo>
                    <a:pt x="24185" y="126369"/>
                  </a:lnTo>
                  <a:lnTo>
                    <a:pt x="23689" y="125265"/>
                  </a:lnTo>
                  <a:lnTo>
                    <a:pt x="22798" y="124454"/>
                  </a:lnTo>
                  <a:lnTo>
                    <a:pt x="21969" y="123962"/>
                  </a:lnTo>
                  <a:lnTo>
                    <a:pt x="21745" y="123768"/>
                  </a:lnTo>
                  <a:lnTo>
                    <a:pt x="21577" y="123384"/>
                  </a:lnTo>
                  <a:lnTo>
                    <a:pt x="21476" y="122893"/>
                  </a:lnTo>
                  <a:lnTo>
                    <a:pt x="21173" y="122147"/>
                  </a:lnTo>
                  <a:lnTo>
                    <a:pt x="20909" y="121940"/>
                  </a:lnTo>
                  <a:lnTo>
                    <a:pt x="20270" y="121797"/>
                  </a:lnTo>
                  <a:lnTo>
                    <a:pt x="20085" y="121568"/>
                  </a:lnTo>
                  <a:lnTo>
                    <a:pt x="19929" y="121117"/>
                  </a:lnTo>
                  <a:lnTo>
                    <a:pt x="19794" y="120902"/>
                  </a:lnTo>
                  <a:lnTo>
                    <a:pt x="18760" y="120059"/>
                  </a:lnTo>
                  <a:lnTo>
                    <a:pt x="18684" y="119901"/>
                  </a:lnTo>
                  <a:lnTo>
                    <a:pt x="18660" y="119546"/>
                  </a:lnTo>
                  <a:lnTo>
                    <a:pt x="18601" y="119379"/>
                  </a:lnTo>
                  <a:lnTo>
                    <a:pt x="18029" y="118947"/>
                  </a:lnTo>
                  <a:lnTo>
                    <a:pt x="17177" y="118648"/>
                  </a:lnTo>
                  <a:lnTo>
                    <a:pt x="16597" y="118573"/>
                  </a:lnTo>
                  <a:lnTo>
                    <a:pt x="16397" y="118475"/>
                  </a:lnTo>
                  <a:lnTo>
                    <a:pt x="15884" y="117909"/>
                  </a:lnTo>
                  <a:lnTo>
                    <a:pt x="15705" y="117810"/>
                  </a:lnTo>
                  <a:lnTo>
                    <a:pt x="14965" y="117398"/>
                  </a:lnTo>
                  <a:lnTo>
                    <a:pt x="13940" y="116471"/>
                  </a:lnTo>
                  <a:lnTo>
                    <a:pt x="13557" y="115572"/>
                  </a:lnTo>
                  <a:lnTo>
                    <a:pt x="13222" y="115192"/>
                  </a:lnTo>
                  <a:lnTo>
                    <a:pt x="12651" y="114709"/>
                  </a:lnTo>
                  <a:lnTo>
                    <a:pt x="12623" y="114524"/>
                  </a:lnTo>
                  <a:lnTo>
                    <a:pt x="12875" y="113957"/>
                  </a:lnTo>
                  <a:lnTo>
                    <a:pt x="12923" y="113699"/>
                  </a:lnTo>
                  <a:lnTo>
                    <a:pt x="12902" y="113436"/>
                  </a:lnTo>
                  <a:lnTo>
                    <a:pt x="12758" y="113113"/>
                  </a:lnTo>
                  <a:lnTo>
                    <a:pt x="12149" y="112419"/>
                  </a:lnTo>
                  <a:lnTo>
                    <a:pt x="11657" y="111494"/>
                  </a:lnTo>
                  <a:lnTo>
                    <a:pt x="10768" y="110970"/>
                  </a:lnTo>
                  <a:lnTo>
                    <a:pt x="10682" y="110819"/>
                  </a:lnTo>
                  <a:lnTo>
                    <a:pt x="10660" y="110632"/>
                  </a:lnTo>
                  <a:lnTo>
                    <a:pt x="10768" y="109985"/>
                  </a:lnTo>
                  <a:lnTo>
                    <a:pt x="10728" y="109500"/>
                  </a:lnTo>
                  <a:lnTo>
                    <a:pt x="10629" y="108899"/>
                  </a:lnTo>
                  <a:lnTo>
                    <a:pt x="10327" y="108295"/>
                  </a:lnTo>
                  <a:lnTo>
                    <a:pt x="10334" y="108167"/>
                  </a:lnTo>
                  <a:lnTo>
                    <a:pt x="10890" y="107407"/>
                  </a:lnTo>
                  <a:lnTo>
                    <a:pt x="10967" y="107217"/>
                  </a:lnTo>
                  <a:lnTo>
                    <a:pt x="10337" y="106734"/>
                  </a:lnTo>
                  <a:lnTo>
                    <a:pt x="10584" y="105577"/>
                  </a:lnTo>
                  <a:lnTo>
                    <a:pt x="10544" y="105446"/>
                  </a:lnTo>
                  <a:lnTo>
                    <a:pt x="10396" y="105283"/>
                  </a:lnTo>
                  <a:lnTo>
                    <a:pt x="10323" y="105060"/>
                  </a:lnTo>
                  <a:lnTo>
                    <a:pt x="10700" y="104052"/>
                  </a:lnTo>
                  <a:lnTo>
                    <a:pt x="10957" y="104011"/>
                  </a:lnTo>
                  <a:lnTo>
                    <a:pt x="11013" y="103850"/>
                  </a:lnTo>
                  <a:lnTo>
                    <a:pt x="10873" y="103493"/>
                  </a:lnTo>
                  <a:lnTo>
                    <a:pt x="10502" y="103187"/>
                  </a:lnTo>
                  <a:lnTo>
                    <a:pt x="10326" y="101895"/>
                  </a:lnTo>
                  <a:lnTo>
                    <a:pt x="10680" y="101649"/>
                  </a:lnTo>
                  <a:lnTo>
                    <a:pt x="10552" y="101260"/>
                  </a:lnTo>
                  <a:lnTo>
                    <a:pt x="10227" y="100972"/>
                  </a:lnTo>
                  <a:lnTo>
                    <a:pt x="10139" y="100830"/>
                  </a:lnTo>
                  <a:lnTo>
                    <a:pt x="10523" y="100314"/>
                  </a:lnTo>
                  <a:lnTo>
                    <a:pt x="10621" y="99095"/>
                  </a:lnTo>
                  <a:lnTo>
                    <a:pt x="10003" y="98512"/>
                  </a:lnTo>
                  <a:lnTo>
                    <a:pt x="9073" y="94902"/>
                  </a:lnTo>
                  <a:lnTo>
                    <a:pt x="8399" y="92625"/>
                  </a:lnTo>
                  <a:lnTo>
                    <a:pt x="8443" y="92084"/>
                  </a:lnTo>
                  <a:lnTo>
                    <a:pt x="8836" y="91098"/>
                  </a:lnTo>
                  <a:lnTo>
                    <a:pt x="9004" y="90400"/>
                  </a:lnTo>
                  <a:lnTo>
                    <a:pt x="9074" y="88407"/>
                  </a:lnTo>
                  <a:lnTo>
                    <a:pt x="9054" y="87690"/>
                  </a:lnTo>
                  <a:lnTo>
                    <a:pt x="9210" y="87145"/>
                  </a:lnTo>
                  <a:lnTo>
                    <a:pt x="9845" y="86087"/>
                  </a:lnTo>
                  <a:lnTo>
                    <a:pt x="9920" y="85593"/>
                  </a:lnTo>
                  <a:lnTo>
                    <a:pt x="9844" y="85070"/>
                  </a:lnTo>
                  <a:lnTo>
                    <a:pt x="9361" y="83610"/>
                  </a:lnTo>
                  <a:lnTo>
                    <a:pt x="9196" y="83200"/>
                  </a:lnTo>
                  <a:lnTo>
                    <a:pt x="9000" y="82885"/>
                  </a:lnTo>
                  <a:lnTo>
                    <a:pt x="7059" y="81617"/>
                  </a:lnTo>
                  <a:lnTo>
                    <a:pt x="6575" y="81141"/>
                  </a:lnTo>
                  <a:lnTo>
                    <a:pt x="6384" y="81023"/>
                  </a:lnTo>
                  <a:lnTo>
                    <a:pt x="5999" y="80852"/>
                  </a:lnTo>
                  <a:lnTo>
                    <a:pt x="5113" y="80615"/>
                  </a:lnTo>
                  <a:lnTo>
                    <a:pt x="4610" y="80343"/>
                  </a:lnTo>
                  <a:lnTo>
                    <a:pt x="4379" y="80161"/>
                  </a:lnTo>
                  <a:lnTo>
                    <a:pt x="3759" y="79482"/>
                  </a:lnTo>
                  <a:lnTo>
                    <a:pt x="3281" y="79352"/>
                  </a:lnTo>
                  <a:lnTo>
                    <a:pt x="2818" y="78410"/>
                  </a:lnTo>
                  <a:lnTo>
                    <a:pt x="2668" y="77874"/>
                  </a:lnTo>
                  <a:lnTo>
                    <a:pt x="2508" y="76663"/>
                  </a:lnTo>
                  <a:lnTo>
                    <a:pt x="2778" y="76024"/>
                  </a:lnTo>
                  <a:lnTo>
                    <a:pt x="3090" y="75685"/>
                  </a:lnTo>
                  <a:lnTo>
                    <a:pt x="3213" y="75001"/>
                  </a:lnTo>
                  <a:lnTo>
                    <a:pt x="3156" y="73743"/>
                  </a:lnTo>
                  <a:lnTo>
                    <a:pt x="2946" y="71297"/>
                  </a:lnTo>
                  <a:lnTo>
                    <a:pt x="2913" y="70425"/>
                  </a:lnTo>
                  <a:lnTo>
                    <a:pt x="2981" y="69784"/>
                  </a:lnTo>
                  <a:lnTo>
                    <a:pt x="3046" y="69283"/>
                  </a:lnTo>
                  <a:lnTo>
                    <a:pt x="3192" y="68808"/>
                  </a:lnTo>
                  <a:lnTo>
                    <a:pt x="3624" y="68087"/>
                  </a:lnTo>
                  <a:lnTo>
                    <a:pt x="4171" y="67431"/>
                  </a:lnTo>
                  <a:lnTo>
                    <a:pt x="4267" y="66940"/>
                  </a:lnTo>
                  <a:lnTo>
                    <a:pt x="4068" y="66014"/>
                  </a:lnTo>
                  <a:lnTo>
                    <a:pt x="3210" y="63313"/>
                  </a:lnTo>
                  <a:lnTo>
                    <a:pt x="2716" y="60831"/>
                  </a:lnTo>
                  <a:lnTo>
                    <a:pt x="2519" y="60243"/>
                  </a:lnTo>
                  <a:lnTo>
                    <a:pt x="2426" y="60095"/>
                  </a:lnTo>
                  <a:lnTo>
                    <a:pt x="1645" y="59610"/>
                  </a:lnTo>
                  <a:lnTo>
                    <a:pt x="873" y="58943"/>
                  </a:lnTo>
                  <a:lnTo>
                    <a:pt x="434" y="58389"/>
                  </a:lnTo>
                  <a:lnTo>
                    <a:pt x="179" y="57938"/>
                  </a:lnTo>
                  <a:lnTo>
                    <a:pt x="0" y="57485"/>
                  </a:lnTo>
                  <a:lnTo>
                    <a:pt x="11" y="57053"/>
                  </a:lnTo>
                  <a:lnTo>
                    <a:pt x="176" y="56377"/>
                  </a:lnTo>
                  <a:lnTo>
                    <a:pt x="245" y="53838"/>
                  </a:lnTo>
                  <a:lnTo>
                    <a:pt x="9599" y="51077"/>
                  </a:lnTo>
                  <a:lnTo>
                    <a:pt x="10405" y="50769"/>
                  </a:lnTo>
                  <a:lnTo>
                    <a:pt x="15296" y="49294"/>
                  </a:lnTo>
                  <a:lnTo>
                    <a:pt x="25841" y="46104"/>
                  </a:lnTo>
                  <a:lnTo>
                    <a:pt x="25971" y="46182"/>
                  </a:lnTo>
                  <a:lnTo>
                    <a:pt x="27960" y="45627"/>
                  </a:lnTo>
                  <a:lnTo>
                    <a:pt x="28460" y="45324"/>
                  </a:lnTo>
                  <a:lnTo>
                    <a:pt x="29192" y="45144"/>
                  </a:lnTo>
                  <a:lnTo>
                    <a:pt x="29635" y="45164"/>
                  </a:lnTo>
                  <a:lnTo>
                    <a:pt x="32995" y="44205"/>
                  </a:lnTo>
                  <a:lnTo>
                    <a:pt x="37710" y="43032"/>
                  </a:lnTo>
                  <a:lnTo>
                    <a:pt x="40861" y="42072"/>
                  </a:lnTo>
                  <a:lnTo>
                    <a:pt x="41419" y="41841"/>
                  </a:lnTo>
                  <a:lnTo>
                    <a:pt x="49867" y="39258"/>
                  </a:lnTo>
                  <a:lnTo>
                    <a:pt x="56738" y="37457"/>
                  </a:lnTo>
                  <a:lnTo>
                    <a:pt x="67016" y="34637"/>
                  </a:lnTo>
                  <a:lnTo>
                    <a:pt x="75598" y="32558"/>
                  </a:lnTo>
                  <a:lnTo>
                    <a:pt x="75925" y="32520"/>
                  </a:lnTo>
                  <a:lnTo>
                    <a:pt x="76417" y="32586"/>
                  </a:lnTo>
                  <a:lnTo>
                    <a:pt x="79193" y="32296"/>
                  </a:lnTo>
                  <a:lnTo>
                    <a:pt x="79350" y="32257"/>
                  </a:lnTo>
                  <a:lnTo>
                    <a:pt x="81553" y="31697"/>
                  </a:lnTo>
                  <a:lnTo>
                    <a:pt x="86660" y="30095"/>
                  </a:lnTo>
                  <a:lnTo>
                    <a:pt x="89891" y="29229"/>
                  </a:lnTo>
                  <a:lnTo>
                    <a:pt x="94725" y="28152"/>
                  </a:lnTo>
                  <a:lnTo>
                    <a:pt x="100034" y="26786"/>
                  </a:lnTo>
                  <a:lnTo>
                    <a:pt x="103957" y="25942"/>
                  </a:lnTo>
                  <a:lnTo>
                    <a:pt x="105750" y="25326"/>
                  </a:lnTo>
                  <a:lnTo>
                    <a:pt x="107861" y="24770"/>
                  </a:lnTo>
                  <a:lnTo>
                    <a:pt x="118808" y="21322"/>
                  </a:lnTo>
                  <a:lnTo>
                    <a:pt x="124571" y="19752"/>
                  </a:lnTo>
                  <a:lnTo>
                    <a:pt x="129622" y="18175"/>
                  </a:lnTo>
                  <a:lnTo>
                    <a:pt x="131373" y="17285"/>
                  </a:lnTo>
                  <a:lnTo>
                    <a:pt x="131845" y="17469"/>
                  </a:lnTo>
                  <a:lnTo>
                    <a:pt x="132489" y="17281"/>
                  </a:lnTo>
                  <a:lnTo>
                    <a:pt x="136098" y="16070"/>
                  </a:lnTo>
                  <a:lnTo>
                    <a:pt x="140022" y="14857"/>
                  </a:lnTo>
                  <a:lnTo>
                    <a:pt x="143259" y="14004"/>
                  </a:lnTo>
                  <a:lnTo>
                    <a:pt x="144973" y="13439"/>
                  </a:lnTo>
                  <a:lnTo>
                    <a:pt x="157834" y="9193"/>
                  </a:lnTo>
                  <a:lnTo>
                    <a:pt x="165371" y="6986"/>
                  </a:lnTo>
                  <a:lnTo>
                    <a:pt x="173501" y="4397"/>
                  </a:lnTo>
                  <a:lnTo>
                    <a:pt x="178421" y="2970"/>
                  </a:lnTo>
                  <a:lnTo>
                    <a:pt x="184315" y="1101"/>
                  </a:lnTo>
                  <a:lnTo>
                    <a:pt x="187897" y="0"/>
                  </a:lnTo>
                  <a:lnTo>
                    <a:pt x="187847" y="272"/>
                  </a:lnTo>
                  <a:lnTo>
                    <a:pt x="186893" y="1943"/>
                  </a:lnTo>
                  <a:lnTo>
                    <a:pt x="186182" y="2456"/>
                  </a:lnTo>
                  <a:lnTo>
                    <a:pt x="185078" y="2332"/>
                  </a:lnTo>
                  <a:lnTo>
                    <a:pt x="183360" y="2828"/>
                  </a:lnTo>
                  <a:lnTo>
                    <a:pt x="182890" y="3222"/>
                  </a:lnTo>
                  <a:lnTo>
                    <a:pt x="182409" y="3427"/>
                  </a:lnTo>
                  <a:lnTo>
                    <a:pt x="181996" y="3891"/>
                  </a:lnTo>
                  <a:lnTo>
                    <a:pt x="181538" y="4866"/>
                  </a:lnTo>
                  <a:lnTo>
                    <a:pt x="181627" y="5759"/>
                  </a:lnTo>
                  <a:lnTo>
                    <a:pt x="181869" y="6283"/>
                  </a:lnTo>
                  <a:lnTo>
                    <a:pt x="182830" y="7268"/>
                  </a:lnTo>
                  <a:lnTo>
                    <a:pt x="183372" y="7469"/>
                  </a:lnTo>
                  <a:lnTo>
                    <a:pt x="184157" y="8365"/>
                  </a:lnTo>
                  <a:lnTo>
                    <a:pt x="184842" y="8429"/>
                  </a:lnTo>
                  <a:lnTo>
                    <a:pt x="185223" y="9210"/>
                  </a:lnTo>
                  <a:lnTo>
                    <a:pt x="185492" y="10841"/>
                  </a:lnTo>
                  <a:lnTo>
                    <a:pt x="185793" y="11376"/>
                  </a:lnTo>
                  <a:lnTo>
                    <a:pt x="185840" y="11772"/>
                  </a:lnTo>
                  <a:lnTo>
                    <a:pt x="185807" y="11956"/>
                  </a:lnTo>
                  <a:lnTo>
                    <a:pt x="186500" y="13651"/>
                  </a:lnTo>
                  <a:lnTo>
                    <a:pt x="187259" y="14023"/>
                  </a:lnTo>
                  <a:lnTo>
                    <a:pt x="187913" y="14499"/>
                  </a:lnTo>
                  <a:lnTo>
                    <a:pt x="188471" y="15028"/>
                  </a:lnTo>
                  <a:lnTo>
                    <a:pt x="189307" y="15334"/>
                  </a:lnTo>
                  <a:lnTo>
                    <a:pt x="189363" y="16229"/>
                  </a:lnTo>
                  <a:lnTo>
                    <a:pt x="189282" y="16369"/>
                  </a:lnTo>
                  <a:lnTo>
                    <a:pt x="189004" y="16367"/>
                  </a:lnTo>
                  <a:lnTo>
                    <a:pt x="188862" y="16461"/>
                  </a:lnTo>
                  <a:lnTo>
                    <a:pt x="188796" y="16744"/>
                  </a:lnTo>
                  <a:lnTo>
                    <a:pt x="188389" y="17633"/>
                  </a:lnTo>
                  <a:lnTo>
                    <a:pt x="188035" y="18437"/>
                  </a:lnTo>
                  <a:lnTo>
                    <a:pt x="188338" y="18589"/>
                  </a:lnTo>
                  <a:lnTo>
                    <a:pt x="188336" y="18793"/>
                  </a:lnTo>
                  <a:lnTo>
                    <a:pt x="187720" y="20422"/>
                  </a:lnTo>
                  <a:lnTo>
                    <a:pt x="187368" y="20789"/>
                  </a:lnTo>
                  <a:lnTo>
                    <a:pt x="187251" y="21019"/>
                  </a:lnTo>
                  <a:lnTo>
                    <a:pt x="187233" y="21161"/>
                  </a:lnTo>
                  <a:lnTo>
                    <a:pt x="187347" y="21644"/>
                  </a:lnTo>
                  <a:lnTo>
                    <a:pt x="186965" y="22349"/>
                  </a:lnTo>
                  <a:lnTo>
                    <a:pt x="186458" y="22664"/>
                  </a:lnTo>
                  <a:lnTo>
                    <a:pt x="185983" y="23186"/>
                  </a:lnTo>
                  <a:lnTo>
                    <a:pt x="185768" y="23793"/>
                  </a:lnTo>
                  <a:lnTo>
                    <a:pt x="185745" y="23950"/>
                  </a:lnTo>
                  <a:lnTo>
                    <a:pt x="185818" y="24244"/>
                  </a:lnTo>
                  <a:lnTo>
                    <a:pt x="186116" y="24545"/>
                  </a:lnTo>
                  <a:lnTo>
                    <a:pt x="186181" y="24753"/>
                  </a:lnTo>
                  <a:lnTo>
                    <a:pt x="185792" y="25391"/>
                  </a:lnTo>
                  <a:lnTo>
                    <a:pt x="185663" y="25670"/>
                  </a:lnTo>
                  <a:lnTo>
                    <a:pt x="185615" y="25951"/>
                  </a:lnTo>
                  <a:lnTo>
                    <a:pt x="185702" y="26224"/>
                  </a:lnTo>
                  <a:lnTo>
                    <a:pt x="185920" y="26333"/>
                  </a:lnTo>
                  <a:lnTo>
                    <a:pt x="186312" y="26782"/>
                  </a:lnTo>
                  <a:lnTo>
                    <a:pt x="186495" y="27163"/>
                  </a:lnTo>
                  <a:lnTo>
                    <a:pt x="186533" y="27372"/>
                  </a:lnTo>
                  <a:lnTo>
                    <a:pt x="186455" y="27657"/>
                  </a:lnTo>
                  <a:lnTo>
                    <a:pt x="186128" y="28006"/>
                  </a:lnTo>
                  <a:lnTo>
                    <a:pt x="186077" y="29522"/>
                  </a:lnTo>
                  <a:lnTo>
                    <a:pt x="185786" y="29601"/>
                  </a:lnTo>
                  <a:lnTo>
                    <a:pt x="185545" y="29802"/>
                  </a:lnTo>
                  <a:lnTo>
                    <a:pt x="185144" y="30802"/>
                  </a:lnTo>
                  <a:lnTo>
                    <a:pt x="185110" y="31122"/>
                  </a:lnTo>
                  <a:lnTo>
                    <a:pt x="185250" y="31463"/>
                  </a:lnTo>
                  <a:lnTo>
                    <a:pt x="185610" y="31845"/>
                  </a:lnTo>
                  <a:lnTo>
                    <a:pt x="186040" y="31959"/>
                  </a:lnTo>
                  <a:lnTo>
                    <a:pt x="186125" y="32205"/>
                  </a:lnTo>
                  <a:lnTo>
                    <a:pt x="186068" y="32492"/>
                  </a:lnTo>
                  <a:lnTo>
                    <a:pt x="186101" y="33607"/>
                  </a:lnTo>
                  <a:lnTo>
                    <a:pt x="186373" y="34004"/>
                  </a:lnTo>
                  <a:lnTo>
                    <a:pt x="186341" y="34466"/>
                  </a:lnTo>
                  <a:lnTo>
                    <a:pt x="185932" y="35568"/>
                  </a:lnTo>
                  <a:lnTo>
                    <a:pt x="185482" y="35662"/>
                  </a:lnTo>
                  <a:lnTo>
                    <a:pt x="184747" y="36332"/>
                  </a:lnTo>
                  <a:lnTo>
                    <a:pt x="184506" y="36984"/>
                  </a:lnTo>
                  <a:lnTo>
                    <a:pt x="184598" y="37198"/>
                  </a:lnTo>
                  <a:lnTo>
                    <a:pt x="184746" y="37460"/>
                  </a:lnTo>
                  <a:lnTo>
                    <a:pt x="184341" y="38094"/>
                  </a:lnTo>
                  <a:lnTo>
                    <a:pt x="184206" y="38797"/>
                  </a:lnTo>
                  <a:lnTo>
                    <a:pt x="183931" y="39198"/>
                  </a:lnTo>
                  <a:lnTo>
                    <a:pt x="183631" y="39487"/>
                  </a:lnTo>
                  <a:lnTo>
                    <a:pt x="183536" y="40086"/>
                  </a:lnTo>
                  <a:lnTo>
                    <a:pt x="183620" y="40361"/>
                  </a:lnTo>
                  <a:lnTo>
                    <a:pt x="183365" y="40863"/>
                  </a:lnTo>
                  <a:lnTo>
                    <a:pt x="182797" y="41145"/>
                  </a:lnTo>
                  <a:lnTo>
                    <a:pt x="182141" y="41627"/>
                  </a:lnTo>
                  <a:lnTo>
                    <a:pt x="182111" y="41757"/>
                  </a:lnTo>
                  <a:lnTo>
                    <a:pt x="182191" y="42059"/>
                  </a:lnTo>
                  <a:lnTo>
                    <a:pt x="182345" y="42266"/>
                  </a:lnTo>
                  <a:lnTo>
                    <a:pt x="182827" y="42349"/>
                  </a:lnTo>
                  <a:lnTo>
                    <a:pt x="183135" y="42756"/>
                  </a:lnTo>
                  <a:lnTo>
                    <a:pt x="183433" y="43723"/>
                  </a:lnTo>
                  <a:lnTo>
                    <a:pt x="183459" y="44027"/>
                  </a:lnTo>
                  <a:lnTo>
                    <a:pt x="183659" y="44697"/>
                  </a:lnTo>
                  <a:lnTo>
                    <a:pt x="183781" y="44857"/>
                  </a:lnTo>
                  <a:lnTo>
                    <a:pt x="184067" y="44966"/>
                  </a:lnTo>
                  <a:lnTo>
                    <a:pt x="184358" y="44649"/>
                  </a:lnTo>
                  <a:lnTo>
                    <a:pt x="184573" y="44774"/>
                  </a:lnTo>
                  <a:lnTo>
                    <a:pt x="184636" y="45390"/>
                  </a:lnTo>
                  <a:lnTo>
                    <a:pt x="184706" y="45569"/>
                  </a:lnTo>
                  <a:lnTo>
                    <a:pt x="185386" y="45933"/>
                  </a:lnTo>
                  <a:lnTo>
                    <a:pt x="186654" y="47212"/>
                  </a:lnTo>
                  <a:lnTo>
                    <a:pt x="187289" y="47459"/>
                  </a:lnTo>
                  <a:lnTo>
                    <a:pt x="187404" y="47646"/>
                  </a:lnTo>
                  <a:lnTo>
                    <a:pt x="187374" y="48125"/>
                  </a:lnTo>
                  <a:lnTo>
                    <a:pt x="187514" y="48374"/>
                  </a:lnTo>
                  <a:lnTo>
                    <a:pt x="187703" y="48459"/>
                  </a:lnTo>
                  <a:lnTo>
                    <a:pt x="188012" y="48841"/>
                  </a:lnTo>
                  <a:lnTo>
                    <a:pt x="187980" y="49172"/>
                  </a:lnTo>
                  <a:lnTo>
                    <a:pt x="188381" y="49937"/>
                  </a:lnTo>
                  <a:lnTo>
                    <a:pt x="188738" y="50330"/>
                  </a:lnTo>
                  <a:lnTo>
                    <a:pt x="188783" y="50649"/>
                  </a:lnTo>
                  <a:lnTo>
                    <a:pt x="188726" y="51059"/>
                  </a:lnTo>
                  <a:lnTo>
                    <a:pt x="189503" y="51372"/>
                  </a:lnTo>
                  <a:lnTo>
                    <a:pt x="189795" y="51381"/>
                  </a:lnTo>
                  <a:lnTo>
                    <a:pt x="190235" y="51265"/>
                  </a:lnTo>
                  <a:lnTo>
                    <a:pt x="190393" y="51418"/>
                  </a:lnTo>
                  <a:lnTo>
                    <a:pt x="190391" y="51615"/>
                  </a:lnTo>
                  <a:lnTo>
                    <a:pt x="190281" y="51961"/>
                  </a:lnTo>
                  <a:lnTo>
                    <a:pt x="190202" y="52127"/>
                  </a:lnTo>
                  <a:lnTo>
                    <a:pt x="190270" y="52357"/>
                  </a:lnTo>
                  <a:lnTo>
                    <a:pt x="190473" y="52649"/>
                  </a:lnTo>
                  <a:lnTo>
                    <a:pt x="190482" y="52927"/>
                  </a:lnTo>
                  <a:lnTo>
                    <a:pt x="190449" y="53306"/>
                  </a:lnTo>
                  <a:lnTo>
                    <a:pt x="190517" y="53537"/>
                  </a:lnTo>
                  <a:lnTo>
                    <a:pt x="190759" y="53720"/>
                  </a:lnTo>
                  <a:lnTo>
                    <a:pt x="190998" y="53833"/>
                  </a:lnTo>
                  <a:lnTo>
                    <a:pt x="191734" y="53758"/>
                  </a:lnTo>
                  <a:lnTo>
                    <a:pt x="191811" y="53907"/>
                  </a:lnTo>
                  <a:lnTo>
                    <a:pt x="191808" y="54122"/>
                  </a:lnTo>
                  <a:lnTo>
                    <a:pt x="191880" y="54279"/>
                  </a:lnTo>
                  <a:lnTo>
                    <a:pt x="192032" y="54449"/>
                  </a:lnTo>
                  <a:lnTo>
                    <a:pt x="192341" y="54395"/>
                  </a:lnTo>
                  <a:lnTo>
                    <a:pt x="192530" y="54322"/>
                  </a:lnTo>
                  <a:lnTo>
                    <a:pt x="192642" y="54127"/>
                  </a:lnTo>
                  <a:lnTo>
                    <a:pt x="192662" y="53811"/>
                  </a:lnTo>
                  <a:lnTo>
                    <a:pt x="192800" y="53724"/>
                  </a:lnTo>
                  <a:lnTo>
                    <a:pt x="193017" y="53819"/>
                  </a:lnTo>
                  <a:lnTo>
                    <a:pt x="193390" y="54108"/>
                  </a:lnTo>
                  <a:lnTo>
                    <a:pt x="193954" y="54839"/>
                  </a:lnTo>
                  <a:lnTo>
                    <a:pt x="194117" y="55187"/>
                  </a:lnTo>
                  <a:lnTo>
                    <a:pt x="194103" y="55447"/>
                  </a:lnTo>
                  <a:lnTo>
                    <a:pt x="193749" y="55646"/>
                  </a:lnTo>
                  <a:lnTo>
                    <a:pt x="193923" y="56043"/>
                  </a:lnTo>
                  <a:lnTo>
                    <a:pt x="194857" y="56439"/>
                  </a:lnTo>
                  <a:lnTo>
                    <a:pt x="195340" y="57002"/>
                  </a:lnTo>
                  <a:lnTo>
                    <a:pt x="195236" y="57179"/>
                  </a:lnTo>
                  <a:lnTo>
                    <a:pt x="195137" y="57401"/>
                  </a:lnTo>
                  <a:lnTo>
                    <a:pt x="195080" y="57612"/>
                  </a:lnTo>
                  <a:lnTo>
                    <a:pt x="195297" y="58642"/>
                  </a:lnTo>
                  <a:lnTo>
                    <a:pt x="195853" y="59614"/>
                  </a:lnTo>
                  <a:lnTo>
                    <a:pt x="195980" y="59962"/>
                  </a:lnTo>
                  <a:lnTo>
                    <a:pt x="195963" y="60258"/>
                  </a:lnTo>
                  <a:lnTo>
                    <a:pt x="195938" y="60524"/>
                  </a:lnTo>
                  <a:lnTo>
                    <a:pt x="196002" y="60827"/>
                  </a:lnTo>
                  <a:lnTo>
                    <a:pt x="196283" y="61200"/>
                  </a:lnTo>
                  <a:lnTo>
                    <a:pt x="196376" y="61575"/>
                  </a:lnTo>
                  <a:lnTo>
                    <a:pt x="196590" y="61870"/>
                  </a:lnTo>
                  <a:lnTo>
                    <a:pt x="197021" y="61785"/>
                  </a:lnTo>
                  <a:lnTo>
                    <a:pt x="198005" y="61912"/>
                  </a:lnTo>
                  <a:lnTo>
                    <a:pt x="198525" y="62067"/>
                  </a:lnTo>
                  <a:lnTo>
                    <a:pt x="198530" y="62626"/>
                  </a:lnTo>
                  <a:lnTo>
                    <a:pt x="198383" y="63016"/>
                  </a:lnTo>
                  <a:lnTo>
                    <a:pt x="198037" y="63616"/>
                  </a:lnTo>
                  <a:lnTo>
                    <a:pt x="197813" y="63794"/>
                  </a:lnTo>
                  <a:lnTo>
                    <a:pt x="197605" y="63761"/>
                  </a:lnTo>
                  <a:lnTo>
                    <a:pt x="197365" y="63642"/>
                  </a:lnTo>
                  <a:lnTo>
                    <a:pt x="197147" y="63664"/>
                  </a:lnTo>
                  <a:lnTo>
                    <a:pt x="197022" y="64086"/>
                  </a:lnTo>
                  <a:lnTo>
                    <a:pt x="197016" y="65228"/>
                  </a:lnTo>
                  <a:lnTo>
                    <a:pt x="197062" y="65514"/>
                  </a:lnTo>
                  <a:lnTo>
                    <a:pt x="197238" y="65954"/>
                  </a:lnTo>
                  <a:lnTo>
                    <a:pt x="197170" y="66197"/>
                  </a:lnTo>
                  <a:lnTo>
                    <a:pt x="196850" y="66430"/>
                  </a:lnTo>
                  <a:lnTo>
                    <a:pt x="196246" y="66676"/>
                  </a:lnTo>
                  <a:lnTo>
                    <a:pt x="195568" y="66570"/>
                  </a:lnTo>
                  <a:lnTo>
                    <a:pt x="194059" y="66874"/>
                  </a:lnTo>
                  <a:lnTo>
                    <a:pt x="193890" y="67012"/>
                  </a:lnTo>
                  <a:lnTo>
                    <a:pt x="193760" y="67251"/>
                  </a:lnTo>
                  <a:lnTo>
                    <a:pt x="193659" y="67727"/>
                  </a:lnTo>
                  <a:lnTo>
                    <a:pt x="193647" y="68302"/>
                  </a:lnTo>
                  <a:lnTo>
                    <a:pt x="193688" y="68560"/>
                  </a:lnTo>
                  <a:lnTo>
                    <a:pt x="193903" y="68802"/>
                  </a:lnTo>
                  <a:lnTo>
                    <a:pt x="195011" y="69329"/>
                  </a:lnTo>
                  <a:lnTo>
                    <a:pt x="196597" y="69934"/>
                  </a:lnTo>
                  <a:lnTo>
                    <a:pt x="196929" y="70278"/>
                  </a:lnTo>
                  <a:lnTo>
                    <a:pt x="197004" y="70511"/>
                  </a:lnTo>
                  <a:lnTo>
                    <a:pt x="196971" y="70928"/>
                  </a:lnTo>
                  <a:lnTo>
                    <a:pt x="196865" y="71471"/>
                  </a:lnTo>
                  <a:lnTo>
                    <a:pt x="196547" y="72472"/>
                  </a:lnTo>
                  <a:lnTo>
                    <a:pt x="196295" y="72813"/>
                  </a:lnTo>
                  <a:lnTo>
                    <a:pt x="196167" y="72886"/>
                  </a:lnTo>
                  <a:lnTo>
                    <a:pt x="195565" y="72976"/>
                  </a:lnTo>
                  <a:lnTo>
                    <a:pt x="195479" y="73205"/>
                  </a:lnTo>
                  <a:lnTo>
                    <a:pt x="195589" y="73470"/>
                  </a:lnTo>
                  <a:lnTo>
                    <a:pt x="195857" y="73693"/>
                  </a:lnTo>
                  <a:lnTo>
                    <a:pt x="196510" y="73977"/>
                  </a:lnTo>
                  <a:lnTo>
                    <a:pt x="196657" y="74122"/>
                  </a:lnTo>
                  <a:lnTo>
                    <a:pt x="196894" y="74557"/>
                  </a:lnTo>
                  <a:lnTo>
                    <a:pt x="197145" y="74770"/>
                  </a:lnTo>
                  <a:lnTo>
                    <a:pt x="197941" y="75184"/>
                  </a:lnTo>
                  <a:lnTo>
                    <a:pt x="197939" y="75391"/>
                  </a:lnTo>
                  <a:lnTo>
                    <a:pt x="197743" y="75589"/>
                  </a:lnTo>
                  <a:lnTo>
                    <a:pt x="197233" y="75812"/>
                  </a:lnTo>
                  <a:lnTo>
                    <a:pt x="196949" y="76022"/>
                  </a:lnTo>
                  <a:lnTo>
                    <a:pt x="196672" y="76231"/>
                  </a:lnTo>
                  <a:lnTo>
                    <a:pt x="196419" y="76754"/>
                  </a:lnTo>
                  <a:lnTo>
                    <a:pt x="196490" y="77087"/>
                  </a:lnTo>
                  <a:lnTo>
                    <a:pt x="196497" y="78013"/>
                  </a:lnTo>
                  <a:lnTo>
                    <a:pt x="196419" y="78330"/>
                  </a:lnTo>
                  <a:lnTo>
                    <a:pt x="195492" y="78926"/>
                  </a:lnTo>
                  <a:lnTo>
                    <a:pt x="194787" y="78889"/>
                  </a:lnTo>
                  <a:lnTo>
                    <a:pt x="194626" y="78972"/>
                  </a:lnTo>
                  <a:lnTo>
                    <a:pt x="193337" y="79565"/>
                  </a:lnTo>
                  <a:lnTo>
                    <a:pt x="193175" y="79679"/>
                  </a:lnTo>
                  <a:lnTo>
                    <a:pt x="192771" y="80726"/>
                  </a:lnTo>
                  <a:lnTo>
                    <a:pt x="192438" y="81006"/>
                  </a:lnTo>
                  <a:lnTo>
                    <a:pt x="192221" y="81301"/>
                  </a:lnTo>
                  <a:lnTo>
                    <a:pt x="192123" y="81639"/>
                  </a:lnTo>
                  <a:lnTo>
                    <a:pt x="192120" y="81809"/>
                  </a:lnTo>
                  <a:lnTo>
                    <a:pt x="192237" y="82089"/>
                  </a:lnTo>
                  <a:lnTo>
                    <a:pt x="192415" y="82206"/>
                  </a:lnTo>
                  <a:lnTo>
                    <a:pt x="193111" y="82451"/>
                  </a:lnTo>
                  <a:lnTo>
                    <a:pt x="193228" y="82685"/>
                  </a:lnTo>
                  <a:lnTo>
                    <a:pt x="193084" y="83103"/>
                  </a:lnTo>
                  <a:lnTo>
                    <a:pt x="192910" y="83337"/>
                  </a:lnTo>
                  <a:lnTo>
                    <a:pt x="192079" y="83588"/>
                  </a:lnTo>
                  <a:lnTo>
                    <a:pt x="191949" y="84622"/>
                  </a:lnTo>
                  <a:lnTo>
                    <a:pt x="192154" y="85953"/>
                  </a:lnTo>
                  <a:lnTo>
                    <a:pt x="192063" y="86691"/>
                  </a:lnTo>
                  <a:lnTo>
                    <a:pt x="191906" y="87035"/>
                  </a:lnTo>
                  <a:lnTo>
                    <a:pt x="191504" y="87434"/>
                  </a:lnTo>
                  <a:lnTo>
                    <a:pt x="190688" y="87799"/>
                  </a:lnTo>
                  <a:lnTo>
                    <a:pt x="190527" y="87951"/>
                  </a:lnTo>
                  <a:lnTo>
                    <a:pt x="190499" y="88106"/>
                  </a:lnTo>
                  <a:lnTo>
                    <a:pt x="190656" y="88350"/>
                  </a:lnTo>
                  <a:lnTo>
                    <a:pt x="190753" y="88975"/>
                  </a:lnTo>
                  <a:lnTo>
                    <a:pt x="190345" y="89785"/>
                  </a:lnTo>
                  <a:lnTo>
                    <a:pt x="189925" y="90242"/>
                  </a:lnTo>
                  <a:lnTo>
                    <a:pt x="189281" y="91223"/>
                  </a:lnTo>
                  <a:lnTo>
                    <a:pt x="188584" y="92055"/>
                  </a:lnTo>
                  <a:lnTo>
                    <a:pt x="187936" y="92473"/>
                  </a:lnTo>
                  <a:lnTo>
                    <a:pt x="186779" y="92675"/>
                  </a:lnTo>
                  <a:lnTo>
                    <a:pt x="186258" y="92884"/>
                  </a:lnTo>
                  <a:lnTo>
                    <a:pt x="185854" y="93149"/>
                  </a:lnTo>
                  <a:lnTo>
                    <a:pt x="185709" y="93366"/>
                  </a:lnTo>
                  <a:lnTo>
                    <a:pt x="185587" y="93730"/>
                  </a:lnTo>
                  <a:lnTo>
                    <a:pt x="185479" y="94547"/>
                  </a:lnTo>
                  <a:lnTo>
                    <a:pt x="185299" y="94646"/>
                  </a:lnTo>
                  <a:lnTo>
                    <a:pt x="184818" y="94695"/>
                  </a:lnTo>
                  <a:lnTo>
                    <a:pt x="184184" y="94325"/>
                  </a:lnTo>
                  <a:lnTo>
                    <a:pt x="183974" y="94261"/>
                  </a:lnTo>
                  <a:lnTo>
                    <a:pt x="183356" y="94346"/>
                  </a:lnTo>
                  <a:lnTo>
                    <a:pt x="183011" y="94557"/>
                  </a:lnTo>
                  <a:lnTo>
                    <a:pt x="182825" y="94744"/>
                  </a:lnTo>
                  <a:lnTo>
                    <a:pt x="182427" y="95220"/>
                  </a:lnTo>
                  <a:lnTo>
                    <a:pt x="182246" y="95575"/>
                  </a:lnTo>
                  <a:lnTo>
                    <a:pt x="181977" y="95857"/>
                  </a:lnTo>
                  <a:lnTo>
                    <a:pt x="180741" y="96148"/>
                  </a:lnTo>
                  <a:lnTo>
                    <a:pt x="180456" y="96383"/>
                  </a:lnTo>
                  <a:lnTo>
                    <a:pt x="179849" y="97463"/>
                  </a:lnTo>
                  <a:lnTo>
                    <a:pt x="179797" y="97707"/>
                  </a:lnTo>
                  <a:lnTo>
                    <a:pt x="179859" y="97920"/>
                  </a:lnTo>
                  <a:lnTo>
                    <a:pt x="180403" y="98440"/>
                  </a:lnTo>
                  <a:lnTo>
                    <a:pt x="180431" y="98689"/>
                  </a:lnTo>
                  <a:lnTo>
                    <a:pt x="180152" y="98914"/>
                  </a:lnTo>
                  <a:lnTo>
                    <a:pt x="179589" y="98998"/>
                  </a:lnTo>
                  <a:lnTo>
                    <a:pt x="179200" y="99274"/>
                  </a:lnTo>
                  <a:lnTo>
                    <a:pt x="179109" y="99434"/>
                  </a:lnTo>
                  <a:lnTo>
                    <a:pt x="179324" y="100496"/>
                  </a:lnTo>
                  <a:lnTo>
                    <a:pt x="179694" y="100704"/>
                  </a:lnTo>
                  <a:lnTo>
                    <a:pt x="179756" y="100845"/>
                  </a:lnTo>
                  <a:lnTo>
                    <a:pt x="179739" y="101010"/>
                  </a:lnTo>
                  <a:lnTo>
                    <a:pt x="179538" y="101316"/>
                  </a:lnTo>
                  <a:lnTo>
                    <a:pt x="179523" y="101516"/>
                  </a:lnTo>
                  <a:lnTo>
                    <a:pt x="179800" y="102028"/>
                  </a:lnTo>
                  <a:lnTo>
                    <a:pt x="180269" y="102690"/>
                  </a:lnTo>
                  <a:lnTo>
                    <a:pt x="180342" y="102840"/>
                  </a:lnTo>
                  <a:lnTo>
                    <a:pt x="180347" y="103116"/>
                  </a:lnTo>
                  <a:lnTo>
                    <a:pt x="180242" y="103301"/>
                  </a:lnTo>
                  <a:lnTo>
                    <a:pt x="179856" y="103659"/>
                  </a:lnTo>
                  <a:lnTo>
                    <a:pt x="179147" y="104009"/>
                  </a:lnTo>
                  <a:lnTo>
                    <a:pt x="178516" y="104480"/>
                  </a:lnTo>
                  <a:lnTo>
                    <a:pt x="178165" y="104949"/>
                  </a:lnTo>
                  <a:lnTo>
                    <a:pt x="177645" y="105643"/>
                  </a:lnTo>
                  <a:lnTo>
                    <a:pt x="176944" y="106358"/>
                  </a:lnTo>
                  <a:lnTo>
                    <a:pt x="176036" y="106740"/>
                  </a:lnTo>
                  <a:lnTo>
                    <a:pt x="175361" y="107419"/>
                  </a:lnTo>
                  <a:lnTo>
                    <a:pt x="175116" y="107541"/>
                  </a:lnTo>
                  <a:lnTo>
                    <a:pt x="174744" y="107536"/>
                  </a:lnTo>
                  <a:lnTo>
                    <a:pt x="174018" y="107313"/>
                  </a:lnTo>
                  <a:lnTo>
                    <a:pt x="171656" y="106883"/>
                  </a:lnTo>
                  <a:lnTo>
                    <a:pt x="171162" y="106907"/>
                  </a:lnTo>
                  <a:lnTo>
                    <a:pt x="170172" y="107463"/>
                  </a:lnTo>
                  <a:lnTo>
                    <a:pt x="169585" y="108324"/>
                  </a:lnTo>
                  <a:lnTo>
                    <a:pt x="169361" y="109071"/>
                  </a:lnTo>
                  <a:lnTo>
                    <a:pt x="168801" y="109510"/>
                  </a:lnTo>
                  <a:lnTo>
                    <a:pt x="168429" y="109607"/>
                  </a:lnTo>
                  <a:lnTo>
                    <a:pt x="167734" y="109518"/>
                  </a:lnTo>
                  <a:lnTo>
                    <a:pt x="166435" y="109926"/>
                  </a:lnTo>
                  <a:lnTo>
                    <a:pt x="165969" y="110212"/>
                  </a:lnTo>
                  <a:lnTo>
                    <a:pt x="164115" y="110605"/>
                  </a:lnTo>
                  <a:lnTo>
                    <a:pt x="163813" y="110885"/>
                  </a:lnTo>
                  <a:lnTo>
                    <a:pt x="163830" y="111650"/>
                  </a:lnTo>
                  <a:lnTo>
                    <a:pt x="163706" y="111908"/>
                  </a:lnTo>
                  <a:lnTo>
                    <a:pt x="162492" y="113010"/>
                  </a:lnTo>
                  <a:lnTo>
                    <a:pt x="161838" y="113647"/>
                  </a:lnTo>
                  <a:lnTo>
                    <a:pt x="161414" y="113910"/>
                  </a:lnTo>
                  <a:lnTo>
                    <a:pt x="160978" y="114136"/>
                  </a:lnTo>
                  <a:lnTo>
                    <a:pt x="160237" y="114095"/>
                  </a:lnTo>
                  <a:lnTo>
                    <a:pt x="159892" y="114142"/>
                  </a:lnTo>
                  <a:lnTo>
                    <a:pt x="159564" y="114548"/>
                  </a:lnTo>
                  <a:lnTo>
                    <a:pt x="159619" y="114994"/>
                  </a:lnTo>
                  <a:lnTo>
                    <a:pt x="159833" y="115177"/>
                  </a:lnTo>
                  <a:lnTo>
                    <a:pt x="160206" y="116459"/>
                  </a:lnTo>
                  <a:lnTo>
                    <a:pt x="160303" y="116879"/>
                  </a:lnTo>
                  <a:lnTo>
                    <a:pt x="160286" y="117170"/>
                  </a:lnTo>
                  <a:lnTo>
                    <a:pt x="160092" y="117846"/>
                  </a:lnTo>
                  <a:lnTo>
                    <a:pt x="159948" y="118098"/>
                  </a:lnTo>
                  <a:lnTo>
                    <a:pt x="159394" y="118944"/>
                  </a:lnTo>
                  <a:lnTo>
                    <a:pt x="158742" y="119359"/>
                  </a:lnTo>
                  <a:lnTo>
                    <a:pt x="158358" y="120123"/>
                  </a:lnTo>
                  <a:lnTo>
                    <a:pt x="158063" y="121587"/>
                  </a:lnTo>
                  <a:lnTo>
                    <a:pt x="158082" y="122540"/>
                  </a:lnTo>
                  <a:lnTo>
                    <a:pt x="158322" y="122876"/>
                  </a:lnTo>
                  <a:lnTo>
                    <a:pt x="158530" y="122867"/>
                  </a:lnTo>
                  <a:lnTo>
                    <a:pt x="159060" y="123422"/>
                  </a:lnTo>
                  <a:lnTo>
                    <a:pt x="159501" y="124421"/>
                  </a:lnTo>
                  <a:lnTo>
                    <a:pt x="160458" y="125537"/>
                  </a:lnTo>
                  <a:lnTo>
                    <a:pt x="160968" y="125831"/>
                  </a:lnTo>
                  <a:lnTo>
                    <a:pt x="161251" y="126183"/>
                  </a:lnTo>
                  <a:lnTo>
                    <a:pt x="161419" y="126550"/>
                  </a:lnTo>
                  <a:lnTo>
                    <a:pt x="161340" y="127326"/>
                  </a:lnTo>
                  <a:lnTo>
                    <a:pt x="161352" y="128477"/>
                  </a:lnTo>
                  <a:lnTo>
                    <a:pt x="161457" y="128958"/>
                  </a:lnTo>
                  <a:lnTo>
                    <a:pt x="161740" y="129468"/>
                  </a:lnTo>
                  <a:lnTo>
                    <a:pt x="161762" y="129762"/>
                  </a:lnTo>
                  <a:lnTo>
                    <a:pt x="161572" y="131143"/>
                  </a:lnTo>
                  <a:lnTo>
                    <a:pt x="161715" y="131431"/>
                  </a:lnTo>
                  <a:lnTo>
                    <a:pt x="161783" y="132017"/>
                  </a:lnTo>
                  <a:lnTo>
                    <a:pt x="161742" y="132284"/>
                  </a:lnTo>
                  <a:lnTo>
                    <a:pt x="161469" y="132668"/>
                  </a:lnTo>
                  <a:lnTo>
                    <a:pt x="161428" y="132911"/>
                  </a:lnTo>
                  <a:lnTo>
                    <a:pt x="161560" y="133971"/>
                  </a:lnTo>
                  <a:lnTo>
                    <a:pt x="162246" y="134512"/>
                  </a:lnTo>
                  <a:lnTo>
                    <a:pt x="162860" y="135178"/>
                  </a:lnTo>
                  <a:lnTo>
                    <a:pt x="163785" y="136678"/>
                  </a:lnTo>
                  <a:lnTo>
                    <a:pt x="164584" y="137382"/>
                  </a:lnTo>
                  <a:lnTo>
                    <a:pt x="165151" y="137368"/>
                  </a:lnTo>
                  <a:lnTo>
                    <a:pt x="165531" y="137840"/>
                  </a:lnTo>
                  <a:lnTo>
                    <a:pt x="165591" y="138017"/>
                  </a:lnTo>
                  <a:lnTo>
                    <a:pt x="165468" y="138586"/>
                  </a:lnTo>
                  <a:lnTo>
                    <a:pt x="165492" y="138729"/>
                  </a:lnTo>
                  <a:lnTo>
                    <a:pt x="166159" y="140700"/>
                  </a:lnTo>
                  <a:lnTo>
                    <a:pt x="166715" y="141057"/>
                  </a:lnTo>
                  <a:lnTo>
                    <a:pt x="167227" y="141252"/>
                  </a:lnTo>
                  <a:lnTo>
                    <a:pt x="167121" y="142329"/>
                  </a:lnTo>
                  <a:lnTo>
                    <a:pt x="166990" y="142380"/>
                  </a:lnTo>
                  <a:lnTo>
                    <a:pt x="166633" y="142326"/>
                  </a:lnTo>
                  <a:lnTo>
                    <a:pt x="166250" y="142703"/>
                  </a:lnTo>
                  <a:lnTo>
                    <a:pt x="165815" y="143445"/>
                  </a:lnTo>
                  <a:lnTo>
                    <a:pt x="165895" y="144608"/>
                  </a:lnTo>
                  <a:lnTo>
                    <a:pt x="165961" y="144896"/>
                  </a:lnTo>
                  <a:lnTo>
                    <a:pt x="167774" y="145409"/>
                  </a:lnTo>
                  <a:lnTo>
                    <a:pt x="168067" y="145363"/>
                  </a:lnTo>
                  <a:lnTo>
                    <a:pt x="168522" y="145455"/>
                  </a:lnTo>
                  <a:lnTo>
                    <a:pt x="168763" y="145624"/>
                  </a:lnTo>
                  <a:lnTo>
                    <a:pt x="168872" y="145918"/>
                  </a:lnTo>
                  <a:lnTo>
                    <a:pt x="168974" y="146595"/>
                  </a:lnTo>
                  <a:lnTo>
                    <a:pt x="168949" y="146896"/>
                  </a:lnTo>
                  <a:lnTo>
                    <a:pt x="168861" y="147121"/>
                  </a:lnTo>
                  <a:lnTo>
                    <a:pt x="168695" y="147307"/>
                  </a:lnTo>
                  <a:lnTo>
                    <a:pt x="168337" y="147484"/>
                  </a:lnTo>
                  <a:lnTo>
                    <a:pt x="167674" y="147556"/>
                  </a:lnTo>
                  <a:lnTo>
                    <a:pt x="167555" y="147693"/>
                  </a:lnTo>
                  <a:lnTo>
                    <a:pt x="167514" y="147970"/>
                  </a:lnTo>
                  <a:lnTo>
                    <a:pt x="167736" y="148175"/>
                  </a:lnTo>
                  <a:lnTo>
                    <a:pt x="168667" y="148536"/>
                  </a:lnTo>
                  <a:lnTo>
                    <a:pt x="168662" y="149553"/>
                  </a:lnTo>
                  <a:lnTo>
                    <a:pt x="168181" y="150194"/>
                  </a:lnTo>
                  <a:lnTo>
                    <a:pt x="168300" y="150500"/>
                  </a:lnTo>
                  <a:lnTo>
                    <a:pt x="167953" y="151276"/>
                  </a:lnTo>
                  <a:lnTo>
                    <a:pt x="167874" y="152087"/>
                  </a:lnTo>
                  <a:lnTo>
                    <a:pt x="167828" y="152244"/>
                  </a:lnTo>
                  <a:lnTo>
                    <a:pt x="167686" y="152396"/>
                  </a:lnTo>
                  <a:lnTo>
                    <a:pt x="167458" y="152825"/>
                  </a:lnTo>
                  <a:lnTo>
                    <a:pt x="167553" y="153400"/>
                  </a:lnTo>
                  <a:lnTo>
                    <a:pt x="167271" y="153836"/>
                  </a:lnTo>
                  <a:lnTo>
                    <a:pt x="166552" y="154566"/>
                  </a:lnTo>
                  <a:lnTo>
                    <a:pt x="166352" y="154823"/>
                  </a:lnTo>
                  <a:lnTo>
                    <a:pt x="166258" y="155111"/>
                  </a:lnTo>
                  <a:lnTo>
                    <a:pt x="166256" y="155335"/>
                  </a:lnTo>
                  <a:lnTo>
                    <a:pt x="166354" y="155597"/>
                  </a:lnTo>
                  <a:lnTo>
                    <a:pt x="166951" y="156178"/>
                  </a:lnTo>
                  <a:lnTo>
                    <a:pt x="167075" y="156422"/>
                  </a:lnTo>
                  <a:lnTo>
                    <a:pt x="167056" y="156601"/>
                  </a:lnTo>
                  <a:lnTo>
                    <a:pt x="166691" y="156996"/>
                  </a:lnTo>
                  <a:lnTo>
                    <a:pt x="166604" y="157210"/>
                  </a:lnTo>
                  <a:lnTo>
                    <a:pt x="166617" y="157448"/>
                  </a:lnTo>
                  <a:lnTo>
                    <a:pt x="166374" y="157899"/>
                  </a:lnTo>
                  <a:lnTo>
                    <a:pt x="165851" y="158075"/>
                  </a:lnTo>
                  <a:lnTo>
                    <a:pt x="165686" y="158098"/>
                  </a:lnTo>
                  <a:lnTo>
                    <a:pt x="165533" y="158339"/>
                  </a:lnTo>
                  <a:lnTo>
                    <a:pt x="165482" y="158560"/>
                  </a:lnTo>
                  <a:lnTo>
                    <a:pt x="165512" y="158880"/>
                  </a:lnTo>
                  <a:lnTo>
                    <a:pt x="165356" y="159569"/>
                  </a:lnTo>
                  <a:lnTo>
                    <a:pt x="165017" y="159758"/>
                  </a:lnTo>
                  <a:lnTo>
                    <a:pt x="164821" y="160154"/>
                  </a:lnTo>
                  <a:lnTo>
                    <a:pt x="164990" y="160606"/>
                  </a:lnTo>
                  <a:lnTo>
                    <a:pt x="165339" y="161296"/>
                  </a:lnTo>
                  <a:lnTo>
                    <a:pt x="165377" y="161499"/>
                  </a:lnTo>
                  <a:lnTo>
                    <a:pt x="164937" y="161978"/>
                  </a:lnTo>
                  <a:lnTo>
                    <a:pt x="164375" y="163068"/>
                  </a:lnTo>
                  <a:lnTo>
                    <a:pt x="164507" y="163417"/>
                  </a:lnTo>
                  <a:lnTo>
                    <a:pt x="165062" y="163859"/>
                  </a:lnTo>
                  <a:lnTo>
                    <a:pt x="165295" y="164263"/>
                  </a:lnTo>
                  <a:lnTo>
                    <a:pt x="165599" y="165598"/>
                  </a:lnTo>
                  <a:lnTo>
                    <a:pt x="165656" y="166020"/>
                  </a:lnTo>
                  <a:lnTo>
                    <a:pt x="165626" y="166536"/>
                  </a:lnTo>
                  <a:lnTo>
                    <a:pt x="165750" y="166801"/>
                  </a:lnTo>
                  <a:lnTo>
                    <a:pt x="166111" y="166782"/>
                  </a:lnTo>
                  <a:lnTo>
                    <a:pt x="167381" y="167351"/>
                  </a:lnTo>
                  <a:lnTo>
                    <a:pt x="167658" y="167573"/>
                  </a:lnTo>
                  <a:lnTo>
                    <a:pt x="167735" y="167738"/>
                  </a:lnTo>
                  <a:lnTo>
                    <a:pt x="167443" y="168913"/>
                  </a:lnTo>
                  <a:lnTo>
                    <a:pt x="167343" y="169121"/>
                  </a:lnTo>
                  <a:lnTo>
                    <a:pt x="166905" y="169510"/>
                  </a:lnTo>
                  <a:lnTo>
                    <a:pt x="166459" y="169642"/>
                  </a:lnTo>
                  <a:lnTo>
                    <a:pt x="166231" y="169831"/>
                  </a:lnTo>
                  <a:lnTo>
                    <a:pt x="166203" y="170063"/>
                  </a:lnTo>
                  <a:lnTo>
                    <a:pt x="166261" y="170374"/>
                  </a:lnTo>
                  <a:lnTo>
                    <a:pt x="166810" y="171432"/>
                  </a:lnTo>
                  <a:lnTo>
                    <a:pt x="166866" y="171624"/>
                  </a:lnTo>
                  <a:lnTo>
                    <a:pt x="167172" y="173164"/>
                  </a:lnTo>
                  <a:lnTo>
                    <a:pt x="167148" y="173529"/>
                  </a:lnTo>
                  <a:lnTo>
                    <a:pt x="167045" y="173864"/>
                  </a:lnTo>
                  <a:lnTo>
                    <a:pt x="165973" y="175541"/>
                  </a:lnTo>
                  <a:lnTo>
                    <a:pt x="165157" y="176501"/>
                  </a:lnTo>
                  <a:lnTo>
                    <a:pt x="164664" y="177192"/>
                  </a:lnTo>
                  <a:lnTo>
                    <a:pt x="164403" y="177969"/>
                  </a:lnTo>
                  <a:lnTo>
                    <a:pt x="164289" y="178669"/>
                  </a:lnTo>
                  <a:lnTo>
                    <a:pt x="164406" y="179317"/>
                  </a:lnTo>
                  <a:lnTo>
                    <a:pt x="164287" y="179518"/>
                  </a:lnTo>
                  <a:lnTo>
                    <a:pt x="163680" y="179863"/>
                  </a:lnTo>
                  <a:lnTo>
                    <a:pt x="163325" y="179923"/>
                  </a:lnTo>
                  <a:lnTo>
                    <a:pt x="163261" y="180098"/>
                  </a:lnTo>
                  <a:lnTo>
                    <a:pt x="163212" y="180364"/>
                  </a:lnTo>
                  <a:lnTo>
                    <a:pt x="163296" y="180960"/>
                  </a:lnTo>
                  <a:lnTo>
                    <a:pt x="163609" y="181409"/>
                  </a:lnTo>
                  <a:lnTo>
                    <a:pt x="163936" y="181732"/>
                  </a:lnTo>
                  <a:lnTo>
                    <a:pt x="164345" y="182269"/>
                  </a:lnTo>
                  <a:lnTo>
                    <a:pt x="163714" y="182874"/>
                  </a:lnTo>
                  <a:lnTo>
                    <a:pt x="163253" y="183038"/>
                  </a:lnTo>
                  <a:lnTo>
                    <a:pt x="162924" y="183262"/>
                  </a:lnTo>
                  <a:lnTo>
                    <a:pt x="162817" y="183590"/>
                  </a:lnTo>
                  <a:lnTo>
                    <a:pt x="162794" y="184709"/>
                  </a:lnTo>
                  <a:lnTo>
                    <a:pt x="162950" y="185049"/>
                  </a:lnTo>
                  <a:lnTo>
                    <a:pt x="163756" y="186120"/>
                  </a:lnTo>
                  <a:lnTo>
                    <a:pt x="164273" y="187667"/>
                  </a:lnTo>
                  <a:lnTo>
                    <a:pt x="164293" y="188172"/>
                  </a:lnTo>
                  <a:lnTo>
                    <a:pt x="164151" y="188790"/>
                  </a:lnTo>
                  <a:lnTo>
                    <a:pt x="164110" y="189421"/>
                  </a:lnTo>
                  <a:lnTo>
                    <a:pt x="164148" y="189675"/>
                  </a:lnTo>
                  <a:lnTo>
                    <a:pt x="164582" y="190361"/>
                  </a:lnTo>
                  <a:lnTo>
                    <a:pt x="164946" y="190767"/>
                  </a:lnTo>
                  <a:lnTo>
                    <a:pt x="165209" y="191357"/>
                  </a:lnTo>
                  <a:lnTo>
                    <a:pt x="165197" y="191894"/>
                  </a:lnTo>
                  <a:lnTo>
                    <a:pt x="164753" y="192617"/>
                  </a:lnTo>
                  <a:lnTo>
                    <a:pt x="164754" y="193552"/>
                  </a:lnTo>
                  <a:lnTo>
                    <a:pt x="164642" y="194075"/>
                  </a:lnTo>
                  <a:lnTo>
                    <a:pt x="164552" y="194329"/>
                  </a:lnTo>
                  <a:lnTo>
                    <a:pt x="163993" y="195087"/>
                  </a:lnTo>
                  <a:lnTo>
                    <a:pt x="163934" y="195353"/>
                  </a:lnTo>
                  <a:lnTo>
                    <a:pt x="164001" y="195670"/>
                  </a:lnTo>
                  <a:lnTo>
                    <a:pt x="164493" y="197264"/>
                  </a:lnTo>
                  <a:lnTo>
                    <a:pt x="164323" y="197569"/>
                  </a:lnTo>
                  <a:lnTo>
                    <a:pt x="164053" y="197888"/>
                  </a:lnTo>
                  <a:lnTo>
                    <a:pt x="163523" y="198222"/>
                  </a:lnTo>
                  <a:lnTo>
                    <a:pt x="163390" y="198379"/>
                  </a:lnTo>
                  <a:lnTo>
                    <a:pt x="163270" y="198736"/>
                  </a:lnTo>
                  <a:lnTo>
                    <a:pt x="163225" y="199330"/>
                  </a:lnTo>
                  <a:lnTo>
                    <a:pt x="163145" y="199657"/>
                  </a:lnTo>
                  <a:lnTo>
                    <a:pt x="162608" y="201274"/>
                  </a:lnTo>
                  <a:lnTo>
                    <a:pt x="161558" y="202370"/>
                  </a:lnTo>
                  <a:lnTo>
                    <a:pt x="159963" y="204195"/>
                  </a:lnTo>
                  <a:lnTo>
                    <a:pt x="159257" y="204401"/>
                  </a:lnTo>
                  <a:lnTo>
                    <a:pt x="159044" y="205546"/>
                  </a:lnTo>
                  <a:lnTo>
                    <a:pt x="158756" y="205999"/>
                  </a:lnTo>
                  <a:lnTo>
                    <a:pt x="158424" y="206748"/>
                  </a:lnTo>
                  <a:lnTo>
                    <a:pt x="158331" y="207251"/>
                  </a:lnTo>
                  <a:lnTo>
                    <a:pt x="158033" y="208242"/>
                  </a:lnTo>
                  <a:lnTo>
                    <a:pt x="157854" y="208650"/>
                  </a:lnTo>
                  <a:lnTo>
                    <a:pt x="157461" y="209137"/>
                  </a:lnTo>
                  <a:lnTo>
                    <a:pt x="157294" y="209772"/>
                  </a:lnTo>
                  <a:lnTo>
                    <a:pt x="157324" y="210827"/>
                  </a:lnTo>
                  <a:lnTo>
                    <a:pt x="157767" y="212646"/>
                  </a:lnTo>
                  <a:lnTo>
                    <a:pt x="158016" y="212869"/>
                  </a:lnTo>
                  <a:lnTo>
                    <a:pt x="158268" y="213265"/>
                  </a:lnTo>
                  <a:lnTo>
                    <a:pt x="158399" y="213844"/>
                  </a:lnTo>
                  <a:lnTo>
                    <a:pt x="158489" y="214514"/>
                  </a:lnTo>
                  <a:lnTo>
                    <a:pt x="158461" y="214977"/>
                  </a:lnTo>
                  <a:lnTo>
                    <a:pt x="158219" y="216089"/>
                  </a:lnTo>
                  <a:lnTo>
                    <a:pt x="158062" y="216330"/>
                  </a:lnTo>
                  <a:lnTo>
                    <a:pt x="158038" y="216686"/>
                  </a:lnTo>
                  <a:lnTo>
                    <a:pt x="158205" y="217671"/>
                  </a:lnTo>
                  <a:lnTo>
                    <a:pt x="158443" y="218040"/>
                  </a:lnTo>
                  <a:lnTo>
                    <a:pt x="158572" y="218577"/>
                  </a:lnTo>
                  <a:lnTo>
                    <a:pt x="158519" y="218844"/>
                  </a:lnTo>
                  <a:lnTo>
                    <a:pt x="157868" y="219377"/>
                  </a:lnTo>
                  <a:lnTo>
                    <a:pt x="157455" y="219820"/>
                  </a:lnTo>
                  <a:lnTo>
                    <a:pt x="157327" y="220042"/>
                  </a:lnTo>
                  <a:lnTo>
                    <a:pt x="157309" y="220187"/>
                  </a:lnTo>
                  <a:lnTo>
                    <a:pt x="157402" y="220437"/>
                  </a:lnTo>
                  <a:lnTo>
                    <a:pt x="157723" y="220699"/>
                  </a:lnTo>
                  <a:lnTo>
                    <a:pt x="157690" y="221250"/>
                  </a:lnTo>
                  <a:lnTo>
                    <a:pt x="157420" y="221621"/>
                  </a:lnTo>
                  <a:lnTo>
                    <a:pt x="157447" y="222505"/>
                  </a:lnTo>
                  <a:lnTo>
                    <a:pt x="157603" y="223184"/>
                  </a:lnTo>
                  <a:lnTo>
                    <a:pt x="157982" y="223720"/>
                  </a:lnTo>
                  <a:lnTo>
                    <a:pt x="158385" y="223899"/>
                  </a:lnTo>
                  <a:lnTo>
                    <a:pt x="158579" y="224081"/>
                  </a:lnTo>
                  <a:lnTo>
                    <a:pt x="158805" y="224653"/>
                  </a:lnTo>
                  <a:lnTo>
                    <a:pt x="158700" y="225065"/>
                  </a:lnTo>
                  <a:lnTo>
                    <a:pt x="158457" y="225260"/>
                  </a:lnTo>
                  <a:lnTo>
                    <a:pt x="157132" y="227420"/>
                  </a:lnTo>
                  <a:lnTo>
                    <a:pt x="155865" y="228404"/>
                  </a:lnTo>
                  <a:lnTo>
                    <a:pt x="155094" y="229272"/>
                  </a:lnTo>
                  <a:lnTo>
                    <a:pt x="154663" y="230214"/>
                  </a:lnTo>
                  <a:lnTo>
                    <a:pt x="154738" y="231714"/>
                  </a:lnTo>
                  <a:lnTo>
                    <a:pt x="154790" y="231955"/>
                  </a:lnTo>
                  <a:lnTo>
                    <a:pt x="155257" y="232976"/>
                  </a:lnTo>
                  <a:lnTo>
                    <a:pt x="155906" y="234939"/>
                  </a:lnTo>
                  <a:lnTo>
                    <a:pt x="155835" y="235830"/>
                  </a:lnTo>
                  <a:lnTo>
                    <a:pt x="155522" y="236979"/>
                  </a:lnTo>
                  <a:lnTo>
                    <a:pt x="155398" y="237168"/>
                  </a:lnTo>
                  <a:lnTo>
                    <a:pt x="155032" y="237251"/>
                  </a:lnTo>
                  <a:lnTo>
                    <a:pt x="154997" y="237800"/>
                  </a:lnTo>
                  <a:lnTo>
                    <a:pt x="155143" y="238266"/>
                  </a:lnTo>
                  <a:lnTo>
                    <a:pt x="155150" y="239355"/>
                  </a:lnTo>
                  <a:lnTo>
                    <a:pt x="155274" y="239718"/>
                  </a:lnTo>
                  <a:lnTo>
                    <a:pt x="155598" y="240049"/>
                  </a:lnTo>
                  <a:lnTo>
                    <a:pt x="156457" y="240442"/>
                  </a:lnTo>
                  <a:lnTo>
                    <a:pt x="157094" y="240818"/>
                  </a:lnTo>
                  <a:lnTo>
                    <a:pt x="157768" y="241676"/>
                  </a:lnTo>
                  <a:lnTo>
                    <a:pt x="157894" y="241910"/>
                  </a:lnTo>
                  <a:lnTo>
                    <a:pt x="158013" y="242352"/>
                  </a:lnTo>
                  <a:lnTo>
                    <a:pt x="158220" y="243584"/>
                  </a:lnTo>
                  <a:lnTo>
                    <a:pt x="158259" y="244198"/>
                  </a:lnTo>
                  <a:lnTo>
                    <a:pt x="158174" y="244499"/>
                  </a:lnTo>
                  <a:lnTo>
                    <a:pt x="157671" y="245471"/>
                  </a:lnTo>
                  <a:lnTo>
                    <a:pt x="157628" y="245700"/>
                  </a:lnTo>
                  <a:lnTo>
                    <a:pt x="157707" y="246027"/>
                  </a:lnTo>
                  <a:lnTo>
                    <a:pt x="158477" y="247928"/>
                  </a:lnTo>
                  <a:lnTo>
                    <a:pt x="158490" y="248218"/>
                  </a:lnTo>
                  <a:lnTo>
                    <a:pt x="158390" y="248957"/>
                  </a:lnTo>
                  <a:lnTo>
                    <a:pt x="158466" y="249872"/>
                  </a:lnTo>
                  <a:lnTo>
                    <a:pt x="158745" y="250951"/>
                  </a:lnTo>
                  <a:lnTo>
                    <a:pt x="158963" y="253296"/>
                  </a:lnTo>
                  <a:lnTo>
                    <a:pt x="159118" y="253903"/>
                  </a:lnTo>
                  <a:lnTo>
                    <a:pt x="159508" y="256709"/>
                  </a:lnTo>
                  <a:lnTo>
                    <a:pt x="159439" y="257026"/>
                  </a:lnTo>
                  <a:lnTo>
                    <a:pt x="158857" y="258062"/>
                  </a:lnTo>
                  <a:lnTo>
                    <a:pt x="158793" y="258707"/>
                  </a:lnTo>
                  <a:lnTo>
                    <a:pt x="158880" y="259245"/>
                  </a:lnTo>
                  <a:lnTo>
                    <a:pt x="159398" y="260725"/>
                  </a:lnTo>
                  <a:lnTo>
                    <a:pt x="159506" y="260943"/>
                  </a:lnTo>
                  <a:lnTo>
                    <a:pt x="159702" y="261121"/>
                  </a:lnTo>
                  <a:lnTo>
                    <a:pt x="160858" y="261503"/>
                  </a:lnTo>
                  <a:lnTo>
                    <a:pt x="161235" y="261459"/>
                  </a:lnTo>
                  <a:lnTo>
                    <a:pt x="162077" y="261192"/>
                  </a:lnTo>
                  <a:lnTo>
                    <a:pt x="162327" y="261264"/>
                  </a:lnTo>
                  <a:lnTo>
                    <a:pt x="162321" y="261563"/>
                  </a:lnTo>
                  <a:lnTo>
                    <a:pt x="162045" y="262341"/>
                  </a:lnTo>
                  <a:lnTo>
                    <a:pt x="161760" y="262856"/>
                  </a:lnTo>
                  <a:lnTo>
                    <a:pt x="161659" y="263161"/>
                  </a:lnTo>
                  <a:lnTo>
                    <a:pt x="161290" y="265008"/>
                  </a:lnTo>
                  <a:lnTo>
                    <a:pt x="161264" y="265431"/>
                  </a:lnTo>
                  <a:lnTo>
                    <a:pt x="161332" y="265608"/>
                  </a:lnTo>
                  <a:lnTo>
                    <a:pt x="161596" y="265949"/>
                  </a:lnTo>
                  <a:lnTo>
                    <a:pt x="162523" y="266802"/>
                  </a:lnTo>
                  <a:lnTo>
                    <a:pt x="163162" y="267128"/>
                  </a:lnTo>
                  <a:lnTo>
                    <a:pt x="163447" y="267421"/>
                  </a:lnTo>
                  <a:lnTo>
                    <a:pt x="163548" y="267641"/>
                  </a:lnTo>
                  <a:lnTo>
                    <a:pt x="163297" y="269181"/>
                  </a:lnTo>
                  <a:lnTo>
                    <a:pt x="163488" y="272265"/>
                  </a:lnTo>
                  <a:lnTo>
                    <a:pt x="163170" y="274118"/>
                  </a:lnTo>
                  <a:lnTo>
                    <a:pt x="162858" y="275421"/>
                  </a:lnTo>
                  <a:lnTo>
                    <a:pt x="161655" y="276522"/>
                  </a:lnTo>
                  <a:lnTo>
                    <a:pt x="161577" y="276701"/>
                  </a:lnTo>
                  <a:lnTo>
                    <a:pt x="161522" y="277413"/>
                  </a:lnTo>
                  <a:lnTo>
                    <a:pt x="161846" y="278647"/>
                  </a:lnTo>
                  <a:lnTo>
                    <a:pt x="162319" y="279419"/>
                  </a:lnTo>
                  <a:lnTo>
                    <a:pt x="162705" y="279823"/>
                  </a:lnTo>
                  <a:lnTo>
                    <a:pt x="162826" y="280076"/>
                  </a:lnTo>
                  <a:lnTo>
                    <a:pt x="162861" y="280472"/>
                  </a:lnTo>
                  <a:lnTo>
                    <a:pt x="162741" y="281296"/>
                  </a:lnTo>
                  <a:lnTo>
                    <a:pt x="162698" y="282260"/>
                  </a:lnTo>
                  <a:lnTo>
                    <a:pt x="162845" y="282799"/>
                  </a:lnTo>
                  <a:lnTo>
                    <a:pt x="163298" y="283625"/>
                  </a:lnTo>
                  <a:lnTo>
                    <a:pt x="163641" y="284487"/>
                  </a:lnTo>
                  <a:lnTo>
                    <a:pt x="163581" y="284766"/>
                  </a:lnTo>
                  <a:lnTo>
                    <a:pt x="162760" y="286308"/>
                  </a:lnTo>
                  <a:lnTo>
                    <a:pt x="162980" y="286752"/>
                  </a:lnTo>
                  <a:lnTo>
                    <a:pt x="163846" y="287570"/>
                  </a:lnTo>
                  <a:lnTo>
                    <a:pt x="163981" y="287913"/>
                  </a:lnTo>
                  <a:lnTo>
                    <a:pt x="163898" y="288206"/>
                  </a:lnTo>
                  <a:lnTo>
                    <a:pt x="163345" y="289259"/>
                  </a:lnTo>
                  <a:lnTo>
                    <a:pt x="163494" y="289514"/>
                  </a:lnTo>
                  <a:lnTo>
                    <a:pt x="163826" y="290771"/>
                  </a:lnTo>
                  <a:lnTo>
                    <a:pt x="164130" y="291631"/>
                  </a:lnTo>
                  <a:lnTo>
                    <a:pt x="164172" y="291875"/>
                  </a:lnTo>
                  <a:lnTo>
                    <a:pt x="164130" y="292118"/>
                  </a:lnTo>
                  <a:lnTo>
                    <a:pt x="163843" y="292574"/>
                  </a:lnTo>
                  <a:lnTo>
                    <a:pt x="163822" y="292738"/>
                  </a:lnTo>
                  <a:lnTo>
                    <a:pt x="163926" y="293005"/>
                  </a:lnTo>
                  <a:lnTo>
                    <a:pt x="164739" y="293942"/>
                  </a:lnTo>
                  <a:lnTo>
                    <a:pt x="165188" y="294081"/>
                  </a:lnTo>
                  <a:lnTo>
                    <a:pt x="165602" y="293935"/>
                  </a:lnTo>
                  <a:lnTo>
                    <a:pt x="165871" y="293974"/>
                  </a:lnTo>
                  <a:lnTo>
                    <a:pt x="166007" y="294061"/>
                  </a:lnTo>
                  <a:lnTo>
                    <a:pt x="166194" y="294669"/>
                  </a:lnTo>
                  <a:lnTo>
                    <a:pt x="166004" y="294772"/>
                  </a:lnTo>
                  <a:lnTo>
                    <a:pt x="166023" y="294914"/>
                  </a:lnTo>
                  <a:lnTo>
                    <a:pt x="166330" y="295222"/>
                  </a:lnTo>
                  <a:lnTo>
                    <a:pt x="167019" y="295673"/>
                  </a:lnTo>
                  <a:lnTo>
                    <a:pt x="167474" y="296114"/>
                  </a:lnTo>
                  <a:lnTo>
                    <a:pt x="167731" y="296895"/>
                  </a:lnTo>
                  <a:lnTo>
                    <a:pt x="167740" y="297112"/>
                  </a:lnTo>
                  <a:lnTo>
                    <a:pt x="167673" y="297548"/>
                  </a:lnTo>
                  <a:lnTo>
                    <a:pt x="167233" y="298250"/>
                  </a:lnTo>
                  <a:lnTo>
                    <a:pt x="167144" y="298660"/>
                  </a:lnTo>
                  <a:lnTo>
                    <a:pt x="167192" y="299074"/>
                  </a:lnTo>
                  <a:lnTo>
                    <a:pt x="167829" y="299809"/>
                  </a:lnTo>
                  <a:lnTo>
                    <a:pt x="168575" y="300857"/>
                  </a:lnTo>
                  <a:lnTo>
                    <a:pt x="168686" y="301297"/>
                  </a:lnTo>
                  <a:lnTo>
                    <a:pt x="168669" y="301579"/>
                  </a:lnTo>
                  <a:lnTo>
                    <a:pt x="168478" y="302350"/>
                  </a:lnTo>
                  <a:lnTo>
                    <a:pt x="168156" y="303313"/>
                  </a:lnTo>
                  <a:lnTo>
                    <a:pt x="167492" y="304705"/>
                  </a:lnTo>
                  <a:lnTo>
                    <a:pt x="166797" y="305833"/>
                  </a:lnTo>
                  <a:lnTo>
                    <a:pt x="166628" y="306291"/>
                  </a:lnTo>
                  <a:lnTo>
                    <a:pt x="166621" y="306611"/>
                  </a:lnTo>
                  <a:lnTo>
                    <a:pt x="166815" y="307084"/>
                  </a:lnTo>
                  <a:lnTo>
                    <a:pt x="166980" y="307296"/>
                  </a:lnTo>
                  <a:lnTo>
                    <a:pt x="167488" y="307655"/>
                  </a:lnTo>
                  <a:lnTo>
                    <a:pt x="167837" y="308099"/>
                  </a:lnTo>
                  <a:lnTo>
                    <a:pt x="167959" y="308785"/>
                  </a:lnTo>
                  <a:lnTo>
                    <a:pt x="168042" y="309898"/>
                  </a:lnTo>
                  <a:lnTo>
                    <a:pt x="168223" y="310302"/>
                  </a:lnTo>
                  <a:lnTo>
                    <a:pt x="168822" y="311076"/>
                  </a:lnTo>
                  <a:lnTo>
                    <a:pt x="169110" y="311316"/>
                  </a:lnTo>
                  <a:lnTo>
                    <a:pt x="169591" y="311418"/>
                  </a:lnTo>
                  <a:lnTo>
                    <a:pt x="170661" y="311904"/>
                  </a:lnTo>
                  <a:lnTo>
                    <a:pt x="170809" y="312107"/>
                  </a:lnTo>
                  <a:lnTo>
                    <a:pt x="170925" y="312490"/>
                  </a:lnTo>
                  <a:lnTo>
                    <a:pt x="170873" y="312785"/>
                  </a:lnTo>
                  <a:lnTo>
                    <a:pt x="170617" y="313354"/>
                  </a:lnTo>
                  <a:lnTo>
                    <a:pt x="170323" y="313529"/>
                  </a:lnTo>
                  <a:lnTo>
                    <a:pt x="169762" y="313576"/>
                  </a:lnTo>
                  <a:lnTo>
                    <a:pt x="169500" y="313838"/>
                  </a:lnTo>
                  <a:lnTo>
                    <a:pt x="169318" y="314370"/>
                  </a:lnTo>
                  <a:lnTo>
                    <a:pt x="169269" y="314898"/>
                  </a:lnTo>
                  <a:lnTo>
                    <a:pt x="169367" y="315486"/>
                  </a:lnTo>
                  <a:lnTo>
                    <a:pt x="169641" y="315937"/>
                  </a:lnTo>
                  <a:lnTo>
                    <a:pt x="169975" y="316157"/>
                  </a:lnTo>
                  <a:lnTo>
                    <a:pt x="170018" y="316320"/>
                  </a:lnTo>
                  <a:lnTo>
                    <a:pt x="169745" y="317076"/>
                  </a:lnTo>
                  <a:lnTo>
                    <a:pt x="169193" y="318216"/>
                  </a:lnTo>
                  <a:lnTo>
                    <a:pt x="168906" y="318343"/>
                  </a:lnTo>
                  <a:lnTo>
                    <a:pt x="168571" y="318155"/>
                  </a:lnTo>
                  <a:lnTo>
                    <a:pt x="168301" y="318172"/>
                  </a:lnTo>
                  <a:lnTo>
                    <a:pt x="167855" y="318635"/>
                  </a:lnTo>
                  <a:lnTo>
                    <a:pt x="167429" y="319389"/>
                  </a:lnTo>
                  <a:lnTo>
                    <a:pt x="166301" y="319989"/>
                  </a:lnTo>
                  <a:lnTo>
                    <a:pt x="165987" y="320330"/>
                  </a:lnTo>
                  <a:lnTo>
                    <a:pt x="164939" y="320780"/>
                  </a:lnTo>
                  <a:lnTo>
                    <a:pt x="163846" y="322348"/>
                  </a:lnTo>
                  <a:lnTo>
                    <a:pt x="163759" y="322803"/>
                  </a:lnTo>
                  <a:lnTo>
                    <a:pt x="163803" y="323133"/>
                  </a:lnTo>
                  <a:lnTo>
                    <a:pt x="163923" y="323298"/>
                  </a:lnTo>
                  <a:lnTo>
                    <a:pt x="164235" y="323528"/>
                  </a:lnTo>
                  <a:lnTo>
                    <a:pt x="164450" y="323527"/>
                  </a:lnTo>
                  <a:lnTo>
                    <a:pt x="164608" y="323605"/>
                  </a:lnTo>
                  <a:lnTo>
                    <a:pt x="164810" y="323880"/>
                  </a:lnTo>
                  <a:lnTo>
                    <a:pt x="165024" y="324316"/>
                  </a:lnTo>
                  <a:lnTo>
                    <a:pt x="165221" y="324901"/>
                  </a:lnTo>
                  <a:lnTo>
                    <a:pt x="165429" y="325933"/>
                  </a:lnTo>
                  <a:lnTo>
                    <a:pt x="166129" y="327278"/>
                  </a:lnTo>
                  <a:lnTo>
                    <a:pt x="166227" y="327698"/>
                  </a:lnTo>
                  <a:lnTo>
                    <a:pt x="166188" y="327894"/>
                  </a:lnTo>
                  <a:lnTo>
                    <a:pt x="165848" y="328242"/>
                  </a:lnTo>
                  <a:lnTo>
                    <a:pt x="165788" y="328434"/>
                  </a:lnTo>
                  <a:lnTo>
                    <a:pt x="165823" y="329099"/>
                  </a:lnTo>
                  <a:lnTo>
                    <a:pt x="166205" y="330401"/>
                  </a:lnTo>
                  <a:lnTo>
                    <a:pt x="166145" y="330704"/>
                  </a:lnTo>
                  <a:lnTo>
                    <a:pt x="165846" y="331432"/>
                  </a:lnTo>
                  <a:lnTo>
                    <a:pt x="165592" y="331885"/>
                  </a:lnTo>
                  <a:lnTo>
                    <a:pt x="165083" y="332372"/>
                  </a:lnTo>
                  <a:lnTo>
                    <a:pt x="164513" y="332865"/>
                  </a:lnTo>
                  <a:lnTo>
                    <a:pt x="164628" y="334292"/>
                  </a:lnTo>
                  <a:lnTo>
                    <a:pt x="164833" y="334903"/>
                  </a:lnTo>
                  <a:lnTo>
                    <a:pt x="165046" y="335658"/>
                  </a:lnTo>
                  <a:lnTo>
                    <a:pt x="165367" y="336438"/>
                  </a:lnTo>
                  <a:lnTo>
                    <a:pt x="165336" y="337521"/>
                  </a:lnTo>
                  <a:lnTo>
                    <a:pt x="165984" y="338303"/>
                  </a:lnTo>
                  <a:lnTo>
                    <a:pt x="166677" y="338824"/>
                  </a:lnTo>
                  <a:lnTo>
                    <a:pt x="166974" y="339419"/>
                  </a:lnTo>
                  <a:lnTo>
                    <a:pt x="167170" y="340126"/>
                  </a:lnTo>
                  <a:lnTo>
                    <a:pt x="167652" y="341315"/>
                  </a:lnTo>
                  <a:lnTo>
                    <a:pt x="168619" y="343407"/>
                  </a:lnTo>
                  <a:lnTo>
                    <a:pt x="169095" y="343830"/>
                  </a:lnTo>
                  <a:lnTo>
                    <a:pt x="171867" y="345216"/>
                  </a:lnTo>
                  <a:lnTo>
                    <a:pt x="172211" y="345438"/>
                  </a:lnTo>
                  <a:lnTo>
                    <a:pt x="172814" y="345948"/>
                  </a:lnTo>
                  <a:lnTo>
                    <a:pt x="173282" y="346457"/>
                  </a:lnTo>
                  <a:lnTo>
                    <a:pt x="173488" y="346863"/>
                  </a:lnTo>
                  <a:lnTo>
                    <a:pt x="173545" y="347195"/>
                  </a:lnTo>
                  <a:lnTo>
                    <a:pt x="173416" y="347444"/>
                  </a:lnTo>
                  <a:lnTo>
                    <a:pt x="173002" y="347834"/>
                  </a:lnTo>
                  <a:lnTo>
                    <a:pt x="172917" y="348282"/>
                  </a:lnTo>
                  <a:lnTo>
                    <a:pt x="173093" y="348648"/>
                  </a:lnTo>
                  <a:lnTo>
                    <a:pt x="173487" y="348862"/>
                  </a:lnTo>
                  <a:lnTo>
                    <a:pt x="173722" y="348806"/>
                  </a:lnTo>
                  <a:lnTo>
                    <a:pt x="173995" y="348628"/>
                  </a:lnTo>
                  <a:lnTo>
                    <a:pt x="174621" y="347954"/>
                  </a:lnTo>
                  <a:lnTo>
                    <a:pt x="174715" y="347714"/>
                  </a:lnTo>
                  <a:lnTo>
                    <a:pt x="174645" y="347285"/>
                  </a:lnTo>
                  <a:lnTo>
                    <a:pt x="174694" y="347128"/>
                  </a:lnTo>
                  <a:lnTo>
                    <a:pt x="174950" y="346999"/>
                  </a:lnTo>
                  <a:lnTo>
                    <a:pt x="175420" y="346991"/>
                  </a:lnTo>
                  <a:lnTo>
                    <a:pt x="175892" y="347330"/>
                  </a:lnTo>
                  <a:lnTo>
                    <a:pt x="176130" y="347630"/>
                  </a:lnTo>
                  <a:lnTo>
                    <a:pt x="176346" y="347789"/>
                  </a:lnTo>
                  <a:lnTo>
                    <a:pt x="177016" y="347969"/>
                  </a:lnTo>
                  <a:lnTo>
                    <a:pt x="177272" y="348183"/>
                  </a:lnTo>
                  <a:lnTo>
                    <a:pt x="177588" y="348636"/>
                  </a:lnTo>
                  <a:lnTo>
                    <a:pt x="177995" y="349588"/>
                  </a:lnTo>
                  <a:lnTo>
                    <a:pt x="178359" y="350221"/>
                  </a:lnTo>
                  <a:lnTo>
                    <a:pt x="179093" y="350733"/>
                  </a:lnTo>
                  <a:lnTo>
                    <a:pt x="180122" y="351665"/>
                  </a:lnTo>
                  <a:lnTo>
                    <a:pt x="180549" y="352174"/>
                  </a:lnTo>
                  <a:lnTo>
                    <a:pt x="180636" y="352492"/>
                  </a:lnTo>
                  <a:lnTo>
                    <a:pt x="174532" y="353976"/>
                  </a:lnTo>
                  <a:lnTo>
                    <a:pt x="143848" y="361369"/>
                  </a:lnTo>
                  <a:lnTo>
                    <a:pt x="131160" y="364511"/>
                  </a:lnTo>
                  <a:lnTo>
                    <a:pt x="121443" y="366905"/>
                  </a:lnTo>
                  <a:lnTo>
                    <a:pt x="96099" y="373149"/>
                  </a:lnTo>
                  <a:lnTo>
                    <a:pt x="94904" y="373465"/>
                  </a:lnTo>
                  <a:lnTo>
                    <a:pt x="91222" y="365939"/>
                  </a:lnTo>
                  <a:lnTo>
                    <a:pt x="91463" y="364939"/>
                  </a:lnTo>
                  <a:lnTo>
                    <a:pt x="91506" y="364039"/>
                  </a:lnTo>
                  <a:lnTo>
                    <a:pt x="90918" y="363241"/>
                  </a:lnTo>
                  <a:lnTo>
                    <a:pt x="90550" y="361212"/>
                  </a:lnTo>
                  <a:lnTo>
                    <a:pt x="90628" y="361060"/>
                  </a:lnTo>
                  <a:lnTo>
                    <a:pt x="91274" y="361119"/>
                  </a:lnTo>
                  <a:lnTo>
                    <a:pt x="89091" y="351972"/>
                  </a:lnTo>
                  <a:lnTo>
                    <a:pt x="87554" y="345812"/>
                  </a:lnTo>
                  <a:lnTo>
                    <a:pt x="87479" y="345509"/>
                  </a:lnTo>
                  <a:lnTo>
                    <a:pt x="87444" y="345340"/>
                  </a:lnTo>
                  <a:lnTo>
                    <a:pt x="84326" y="332110"/>
                  </a:lnTo>
                  <a:lnTo>
                    <a:pt x="82417" y="323428"/>
                  </a:lnTo>
                  <a:lnTo>
                    <a:pt x="77928" y="304255"/>
                  </a:lnTo>
                  <a:lnTo>
                    <a:pt x="77016" y="300025"/>
                  </a:lnTo>
                  <a:lnTo>
                    <a:pt x="75065" y="292100"/>
                  </a:lnTo>
                  <a:lnTo>
                    <a:pt x="73655" y="286375"/>
                  </a:lnTo>
                  <a:lnTo>
                    <a:pt x="73339" y="285122"/>
                  </a:lnTo>
                  <a:lnTo>
                    <a:pt x="73073" y="284049"/>
                  </a:lnTo>
                  <a:lnTo>
                    <a:pt x="69635" y="269814"/>
                  </a:lnTo>
                  <a:lnTo>
                    <a:pt x="68043" y="263462"/>
                  </a:lnTo>
                  <a:lnTo>
                    <a:pt x="67816" y="262865"/>
                  </a:lnTo>
                  <a:lnTo>
                    <a:pt x="67656" y="262308"/>
                  </a:lnTo>
                  <a:lnTo>
                    <a:pt x="67645" y="261914"/>
                  </a:lnTo>
                  <a:lnTo>
                    <a:pt x="67924" y="261540"/>
                  </a:lnTo>
                  <a:lnTo>
                    <a:pt x="68010" y="261258"/>
                  </a:lnTo>
                  <a:lnTo>
                    <a:pt x="67947" y="260829"/>
                  </a:lnTo>
                  <a:lnTo>
                    <a:pt x="67780" y="260481"/>
                  </a:lnTo>
                  <a:lnTo>
                    <a:pt x="67044" y="259625"/>
                  </a:lnTo>
                  <a:lnTo>
                    <a:pt x="66880" y="259523"/>
                  </a:lnTo>
                  <a:lnTo>
                    <a:pt x="66618" y="259501"/>
                  </a:lnTo>
                  <a:lnTo>
                    <a:pt x="66318" y="258516"/>
                  </a:lnTo>
                  <a:lnTo>
                    <a:pt x="66438" y="258155"/>
                  </a:lnTo>
                  <a:lnTo>
                    <a:pt x="66366" y="257979"/>
                  </a:lnTo>
                  <a:lnTo>
                    <a:pt x="65843" y="257665"/>
                  </a:lnTo>
                  <a:lnTo>
                    <a:pt x="64909" y="256685"/>
                  </a:lnTo>
                  <a:lnTo>
                    <a:pt x="64195" y="256281"/>
                  </a:lnTo>
                  <a:lnTo>
                    <a:pt x="63532" y="255990"/>
                  </a:lnTo>
                  <a:lnTo>
                    <a:pt x="62382" y="255959"/>
                  </a:lnTo>
                  <a:lnTo>
                    <a:pt x="62211" y="255828"/>
                  </a:lnTo>
                  <a:lnTo>
                    <a:pt x="62092" y="255529"/>
                  </a:lnTo>
                  <a:lnTo>
                    <a:pt x="61655" y="255390"/>
                  </a:lnTo>
                  <a:lnTo>
                    <a:pt x="60799" y="255740"/>
                  </a:lnTo>
                  <a:lnTo>
                    <a:pt x="60670" y="255706"/>
                  </a:lnTo>
                  <a:lnTo>
                    <a:pt x="60546" y="255547"/>
                  </a:lnTo>
                  <a:lnTo>
                    <a:pt x="60552" y="255200"/>
                  </a:lnTo>
                  <a:lnTo>
                    <a:pt x="60663" y="254772"/>
                  </a:lnTo>
                  <a:lnTo>
                    <a:pt x="60109" y="254585"/>
                  </a:lnTo>
                  <a:lnTo>
                    <a:pt x="60284" y="253738"/>
                  </a:lnTo>
                  <a:lnTo>
                    <a:pt x="60278" y="253541"/>
                  </a:lnTo>
                  <a:lnTo>
                    <a:pt x="60173" y="252914"/>
                  </a:lnTo>
                  <a:lnTo>
                    <a:pt x="60000" y="252291"/>
                  </a:lnTo>
                  <a:lnTo>
                    <a:pt x="59742" y="251957"/>
                  </a:lnTo>
                  <a:lnTo>
                    <a:pt x="59115" y="251392"/>
                  </a:lnTo>
                  <a:lnTo>
                    <a:pt x="58853" y="251345"/>
                  </a:lnTo>
                  <a:lnTo>
                    <a:pt x="58143" y="249470"/>
                  </a:lnTo>
                  <a:lnTo>
                    <a:pt x="58042" y="249293"/>
                  </a:lnTo>
                  <a:lnTo>
                    <a:pt x="57828" y="249145"/>
                  </a:lnTo>
                  <a:lnTo>
                    <a:pt x="57575" y="249068"/>
                  </a:lnTo>
                  <a:lnTo>
                    <a:pt x="57447" y="249183"/>
                  </a:lnTo>
                  <a:lnTo>
                    <a:pt x="57278" y="249745"/>
                  </a:lnTo>
                  <a:lnTo>
                    <a:pt x="57033" y="249737"/>
                  </a:lnTo>
                  <a:lnTo>
                    <a:pt x="56438" y="249480"/>
                  </a:lnTo>
                  <a:lnTo>
                    <a:pt x="55779" y="249618"/>
                  </a:lnTo>
                  <a:lnTo>
                    <a:pt x="55454" y="249968"/>
                  </a:lnTo>
                  <a:lnTo>
                    <a:pt x="53963" y="250351"/>
                  </a:lnTo>
                  <a:lnTo>
                    <a:pt x="53543" y="251009"/>
                  </a:lnTo>
                  <a:lnTo>
                    <a:pt x="52284" y="251034"/>
                  </a:lnTo>
                  <a:lnTo>
                    <a:pt x="51666" y="251379"/>
                  </a:lnTo>
                  <a:lnTo>
                    <a:pt x="51495" y="251398"/>
                  </a:lnTo>
                  <a:lnTo>
                    <a:pt x="51275" y="251292"/>
                  </a:lnTo>
                  <a:lnTo>
                    <a:pt x="50977" y="251407"/>
                  </a:lnTo>
                  <a:lnTo>
                    <a:pt x="50983" y="251670"/>
                  </a:lnTo>
                  <a:lnTo>
                    <a:pt x="51386" y="252118"/>
                  </a:lnTo>
                  <a:lnTo>
                    <a:pt x="51083" y="252875"/>
                  </a:lnTo>
                  <a:lnTo>
                    <a:pt x="51011" y="253212"/>
                  </a:lnTo>
                  <a:lnTo>
                    <a:pt x="51642" y="254044"/>
                  </a:lnTo>
                  <a:lnTo>
                    <a:pt x="51677" y="254212"/>
                  </a:lnTo>
                  <a:lnTo>
                    <a:pt x="51637" y="254460"/>
                  </a:lnTo>
                  <a:lnTo>
                    <a:pt x="51336" y="255097"/>
                  </a:lnTo>
                  <a:lnTo>
                    <a:pt x="50863" y="255665"/>
                  </a:lnTo>
                  <a:lnTo>
                    <a:pt x="51331" y="257376"/>
                  </a:lnTo>
                  <a:lnTo>
                    <a:pt x="51635" y="258137"/>
                  </a:lnTo>
                  <a:lnTo>
                    <a:pt x="51644" y="258504"/>
                  </a:lnTo>
                  <a:lnTo>
                    <a:pt x="51609" y="258706"/>
                  </a:lnTo>
                  <a:lnTo>
                    <a:pt x="51027" y="259718"/>
                  </a:lnTo>
                  <a:lnTo>
                    <a:pt x="50707" y="260084"/>
                  </a:lnTo>
                  <a:lnTo>
                    <a:pt x="50466" y="260153"/>
                  </a:lnTo>
                  <a:lnTo>
                    <a:pt x="50211" y="260097"/>
                  </a:lnTo>
                  <a:lnTo>
                    <a:pt x="49575" y="259921"/>
                  </a:lnTo>
                  <a:lnTo>
                    <a:pt x="48158" y="259307"/>
                  </a:lnTo>
                  <a:lnTo>
                    <a:pt x="47662" y="258868"/>
                  </a:lnTo>
                  <a:lnTo>
                    <a:pt x="46960" y="258833"/>
                  </a:lnTo>
                  <a:lnTo>
                    <a:pt x="46718" y="258743"/>
                  </a:lnTo>
                  <a:lnTo>
                    <a:pt x="46363" y="258375"/>
                  </a:lnTo>
                  <a:lnTo>
                    <a:pt x="46286" y="258206"/>
                  </a:lnTo>
                  <a:lnTo>
                    <a:pt x="46292" y="257861"/>
                  </a:lnTo>
                  <a:lnTo>
                    <a:pt x="46523" y="256541"/>
                  </a:lnTo>
                  <a:lnTo>
                    <a:pt x="46704" y="255844"/>
                  </a:lnTo>
                  <a:lnTo>
                    <a:pt x="46514" y="255364"/>
                  </a:lnTo>
                  <a:lnTo>
                    <a:pt x="46170" y="254774"/>
                  </a:lnTo>
                  <a:lnTo>
                    <a:pt x="46129" y="254577"/>
                  </a:lnTo>
                  <a:lnTo>
                    <a:pt x="46414" y="253244"/>
                  </a:lnTo>
                  <a:lnTo>
                    <a:pt x="46388" y="253083"/>
                  </a:lnTo>
                  <a:lnTo>
                    <a:pt x="46258" y="252869"/>
                  </a:lnTo>
                  <a:lnTo>
                    <a:pt x="44845" y="251559"/>
                  </a:lnTo>
                  <a:lnTo>
                    <a:pt x="44695" y="251278"/>
                  </a:lnTo>
                  <a:lnTo>
                    <a:pt x="44678" y="250359"/>
                  </a:lnTo>
                  <a:lnTo>
                    <a:pt x="44741" y="250083"/>
                  </a:lnTo>
                  <a:lnTo>
                    <a:pt x="44860" y="249840"/>
                  </a:lnTo>
                  <a:lnTo>
                    <a:pt x="45264" y="249394"/>
                  </a:lnTo>
                  <a:lnTo>
                    <a:pt x="45421" y="248654"/>
                  </a:lnTo>
                  <a:lnTo>
                    <a:pt x="45298" y="247809"/>
                  </a:lnTo>
                  <a:lnTo>
                    <a:pt x="45529" y="246033"/>
                  </a:lnTo>
                  <a:lnTo>
                    <a:pt x="45439" y="245588"/>
                  </a:lnTo>
                  <a:lnTo>
                    <a:pt x="45473" y="244234"/>
                  </a:lnTo>
                  <a:lnTo>
                    <a:pt x="45410" y="243739"/>
                  </a:lnTo>
                  <a:lnTo>
                    <a:pt x="45087" y="243267"/>
                  </a:lnTo>
                  <a:lnTo>
                    <a:pt x="45067" y="242990"/>
                  </a:lnTo>
                  <a:lnTo>
                    <a:pt x="45228" y="242505"/>
                  </a:lnTo>
                  <a:lnTo>
                    <a:pt x="45553" y="242185"/>
                  </a:lnTo>
                  <a:lnTo>
                    <a:pt x="45756" y="241793"/>
                  </a:lnTo>
                  <a:lnTo>
                    <a:pt x="45849" y="241407"/>
                  </a:lnTo>
                  <a:lnTo>
                    <a:pt x="45881" y="240745"/>
                  </a:lnTo>
                  <a:lnTo>
                    <a:pt x="46183" y="239465"/>
                  </a:lnTo>
                  <a:lnTo>
                    <a:pt x="46377" y="238997"/>
                  </a:lnTo>
                  <a:lnTo>
                    <a:pt x="46769" y="238333"/>
                  </a:lnTo>
                  <a:lnTo>
                    <a:pt x="47206" y="237052"/>
                  </a:lnTo>
                  <a:lnTo>
                    <a:pt x="47143" y="236541"/>
                  </a:lnTo>
                  <a:lnTo>
                    <a:pt x="46798" y="235600"/>
                  </a:lnTo>
                  <a:lnTo>
                    <a:pt x="46584" y="234637"/>
                  </a:lnTo>
                  <a:lnTo>
                    <a:pt x="46564" y="234337"/>
                  </a:lnTo>
                  <a:lnTo>
                    <a:pt x="46913" y="232883"/>
                  </a:lnTo>
                  <a:lnTo>
                    <a:pt x="47342" y="231090"/>
                  </a:lnTo>
                  <a:lnTo>
                    <a:pt x="47497" y="230087"/>
                  </a:lnTo>
                  <a:lnTo>
                    <a:pt x="47451" y="229875"/>
                  </a:lnTo>
                  <a:lnTo>
                    <a:pt x="46840" y="229312"/>
                  </a:lnTo>
                  <a:lnTo>
                    <a:pt x="46692" y="229086"/>
                  </a:lnTo>
                  <a:lnTo>
                    <a:pt x="46198" y="228082"/>
                  </a:lnTo>
                  <a:lnTo>
                    <a:pt x="45526" y="227612"/>
                  </a:lnTo>
                  <a:lnTo>
                    <a:pt x="44823" y="227326"/>
                  </a:lnTo>
                  <a:lnTo>
                    <a:pt x="43776" y="226784"/>
                  </a:lnTo>
                  <a:lnTo>
                    <a:pt x="43618" y="226553"/>
                  </a:lnTo>
                  <a:lnTo>
                    <a:pt x="43302" y="225811"/>
                  </a:lnTo>
                  <a:lnTo>
                    <a:pt x="43097" y="225488"/>
                  </a:lnTo>
                  <a:lnTo>
                    <a:pt x="42851" y="225178"/>
                  </a:lnTo>
                  <a:lnTo>
                    <a:pt x="42508" y="224911"/>
                  </a:lnTo>
                  <a:lnTo>
                    <a:pt x="41631" y="224531"/>
                  </a:lnTo>
                  <a:lnTo>
                    <a:pt x="41275" y="224108"/>
                  </a:lnTo>
                  <a:lnTo>
                    <a:pt x="41194" y="223914"/>
                  </a:lnTo>
                  <a:lnTo>
                    <a:pt x="41178" y="222825"/>
                  </a:lnTo>
                  <a:lnTo>
                    <a:pt x="41245" y="222343"/>
                  </a:lnTo>
                  <a:lnTo>
                    <a:pt x="41723" y="221464"/>
                  </a:lnTo>
                  <a:lnTo>
                    <a:pt x="42182" y="221027"/>
                  </a:lnTo>
                  <a:lnTo>
                    <a:pt x="42354" y="220484"/>
                  </a:lnTo>
                  <a:lnTo>
                    <a:pt x="42338" y="219931"/>
                  </a:lnTo>
                  <a:lnTo>
                    <a:pt x="42152" y="219764"/>
                  </a:lnTo>
                  <a:lnTo>
                    <a:pt x="41220" y="219264"/>
                  </a:lnTo>
                  <a:lnTo>
                    <a:pt x="41020" y="218957"/>
                  </a:lnTo>
                  <a:lnTo>
                    <a:pt x="40912" y="218341"/>
                  </a:lnTo>
                  <a:lnTo>
                    <a:pt x="40924" y="217512"/>
                  </a:lnTo>
                  <a:lnTo>
                    <a:pt x="41086" y="216017"/>
                  </a:lnTo>
                  <a:lnTo>
                    <a:pt x="41042" y="215815"/>
                  </a:lnTo>
                  <a:lnTo>
                    <a:pt x="40628" y="215207"/>
                  </a:lnTo>
                  <a:lnTo>
                    <a:pt x="39482" y="213893"/>
                  </a:lnTo>
                  <a:lnTo>
                    <a:pt x="37750" y="212520"/>
                  </a:lnTo>
                  <a:lnTo>
                    <a:pt x="37508" y="212186"/>
                  </a:lnTo>
                  <a:lnTo>
                    <a:pt x="36693" y="210672"/>
                  </a:lnTo>
                  <a:lnTo>
                    <a:pt x="35501" y="209038"/>
                  </a:lnTo>
                  <a:lnTo>
                    <a:pt x="35297" y="208629"/>
                  </a:lnTo>
                  <a:lnTo>
                    <a:pt x="34996" y="206289"/>
                  </a:lnTo>
                  <a:lnTo>
                    <a:pt x="34149" y="203698"/>
                  </a:lnTo>
                  <a:lnTo>
                    <a:pt x="33378" y="202645"/>
                  </a:lnTo>
                  <a:lnTo>
                    <a:pt x="33069" y="202061"/>
                  </a:lnTo>
                  <a:lnTo>
                    <a:pt x="32967" y="201671"/>
                  </a:lnTo>
                  <a:lnTo>
                    <a:pt x="32971" y="201139"/>
                  </a:lnTo>
                  <a:lnTo>
                    <a:pt x="32529" y="197403"/>
                  </a:lnTo>
                  <a:lnTo>
                    <a:pt x="32344" y="196730"/>
                  </a:lnTo>
                  <a:lnTo>
                    <a:pt x="31970" y="196057"/>
                  </a:lnTo>
                  <a:lnTo>
                    <a:pt x="31443" y="195341"/>
                  </a:lnTo>
                  <a:lnTo>
                    <a:pt x="30977" y="195074"/>
                  </a:lnTo>
                  <a:lnTo>
                    <a:pt x="30291" y="194883"/>
                  </a:lnTo>
                  <a:lnTo>
                    <a:pt x="29960" y="194857"/>
                  </a:lnTo>
                  <a:lnTo>
                    <a:pt x="29273" y="194290"/>
                  </a:lnTo>
                  <a:lnTo>
                    <a:pt x="28949" y="194219"/>
                  </a:lnTo>
                  <a:lnTo>
                    <a:pt x="28179" y="19384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504312" y="4799445"/>
              <a:ext cx="908869" cy="522765"/>
            </a:xfrm>
            <a:custGeom>
              <a:avLst/>
              <a:pathLst>
                <a:path w="908869" h="522765">
                  <a:moveTo>
                    <a:pt x="45" y="522422"/>
                  </a:moveTo>
                  <a:lnTo>
                    <a:pt x="186" y="522164"/>
                  </a:lnTo>
                  <a:lnTo>
                    <a:pt x="1041" y="521876"/>
                  </a:lnTo>
                  <a:lnTo>
                    <a:pt x="1254" y="521696"/>
                  </a:lnTo>
                  <a:lnTo>
                    <a:pt x="1838" y="520869"/>
                  </a:lnTo>
                  <a:lnTo>
                    <a:pt x="2694" y="520017"/>
                  </a:lnTo>
                  <a:lnTo>
                    <a:pt x="2706" y="519126"/>
                  </a:lnTo>
                  <a:lnTo>
                    <a:pt x="3037" y="518855"/>
                  </a:lnTo>
                  <a:lnTo>
                    <a:pt x="3657" y="518675"/>
                  </a:lnTo>
                  <a:lnTo>
                    <a:pt x="4259" y="518868"/>
                  </a:lnTo>
                  <a:lnTo>
                    <a:pt x="4948" y="518588"/>
                  </a:lnTo>
                  <a:lnTo>
                    <a:pt x="5381" y="518362"/>
                  </a:lnTo>
                  <a:lnTo>
                    <a:pt x="5918" y="517867"/>
                  </a:lnTo>
                  <a:lnTo>
                    <a:pt x="6255" y="517314"/>
                  </a:lnTo>
                  <a:lnTo>
                    <a:pt x="6422" y="516904"/>
                  </a:lnTo>
                  <a:lnTo>
                    <a:pt x="7128" y="516340"/>
                  </a:lnTo>
                  <a:lnTo>
                    <a:pt x="7382" y="516199"/>
                  </a:lnTo>
                  <a:lnTo>
                    <a:pt x="7536" y="516191"/>
                  </a:lnTo>
                  <a:lnTo>
                    <a:pt x="7706" y="516284"/>
                  </a:lnTo>
                  <a:lnTo>
                    <a:pt x="7970" y="516215"/>
                  </a:lnTo>
                  <a:lnTo>
                    <a:pt x="9774" y="515311"/>
                  </a:lnTo>
                  <a:lnTo>
                    <a:pt x="10608" y="515128"/>
                  </a:lnTo>
                  <a:lnTo>
                    <a:pt x="11402" y="514433"/>
                  </a:lnTo>
                  <a:lnTo>
                    <a:pt x="11824" y="513970"/>
                  </a:lnTo>
                  <a:lnTo>
                    <a:pt x="12124" y="513496"/>
                  </a:lnTo>
                  <a:lnTo>
                    <a:pt x="13065" y="512986"/>
                  </a:lnTo>
                  <a:lnTo>
                    <a:pt x="13846" y="512766"/>
                  </a:lnTo>
                  <a:lnTo>
                    <a:pt x="14444" y="512366"/>
                  </a:lnTo>
                  <a:lnTo>
                    <a:pt x="15348" y="511446"/>
                  </a:lnTo>
                  <a:lnTo>
                    <a:pt x="15329" y="511241"/>
                  </a:lnTo>
                  <a:lnTo>
                    <a:pt x="15421" y="510975"/>
                  </a:lnTo>
                  <a:lnTo>
                    <a:pt x="15665" y="510761"/>
                  </a:lnTo>
                  <a:lnTo>
                    <a:pt x="15961" y="510747"/>
                  </a:lnTo>
                  <a:lnTo>
                    <a:pt x="17225" y="510322"/>
                  </a:lnTo>
                  <a:lnTo>
                    <a:pt x="17696" y="510029"/>
                  </a:lnTo>
                  <a:lnTo>
                    <a:pt x="18266" y="510004"/>
                  </a:lnTo>
                  <a:lnTo>
                    <a:pt x="18901" y="509850"/>
                  </a:lnTo>
                  <a:lnTo>
                    <a:pt x="19053" y="509664"/>
                  </a:lnTo>
                  <a:lnTo>
                    <a:pt x="19268" y="509588"/>
                  </a:lnTo>
                  <a:lnTo>
                    <a:pt x="19756" y="509574"/>
                  </a:lnTo>
                  <a:lnTo>
                    <a:pt x="20393" y="509835"/>
                  </a:lnTo>
                  <a:lnTo>
                    <a:pt x="21163" y="509943"/>
                  </a:lnTo>
                  <a:lnTo>
                    <a:pt x="23081" y="509876"/>
                  </a:lnTo>
                  <a:lnTo>
                    <a:pt x="23741" y="509750"/>
                  </a:lnTo>
                  <a:lnTo>
                    <a:pt x="24049" y="509571"/>
                  </a:lnTo>
                  <a:lnTo>
                    <a:pt x="24457" y="509658"/>
                  </a:lnTo>
                  <a:lnTo>
                    <a:pt x="25218" y="509470"/>
                  </a:lnTo>
                  <a:lnTo>
                    <a:pt x="26037" y="509110"/>
                  </a:lnTo>
                  <a:lnTo>
                    <a:pt x="26555" y="509137"/>
                  </a:lnTo>
                  <a:lnTo>
                    <a:pt x="27110" y="509009"/>
                  </a:lnTo>
                  <a:lnTo>
                    <a:pt x="28026" y="508738"/>
                  </a:lnTo>
                  <a:lnTo>
                    <a:pt x="28493" y="508505"/>
                  </a:lnTo>
                  <a:lnTo>
                    <a:pt x="29344" y="508036"/>
                  </a:lnTo>
                  <a:lnTo>
                    <a:pt x="31085" y="506885"/>
                  </a:lnTo>
                  <a:lnTo>
                    <a:pt x="31172" y="506754"/>
                  </a:lnTo>
                  <a:lnTo>
                    <a:pt x="31084" y="506485"/>
                  </a:lnTo>
                  <a:lnTo>
                    <a:pt x="31666" y="505582"/>
                  </a:lnTo>
                  <a:lnTo>
                    <a:pt x="32006" y="505293"/>
                  </a:lnTo>
                  <a:lnTo>
                    <a:pt x="34047" y="504082"/>
                  </a:lnTo>
                  <a:lnTo>
                    <a:pt x="34414" y="503745"/>
                  </a:lnTo>
                  <a:lnTo>
                    <a:pt x="34632" y="503683"/>
                  </a:lnTo>
                  <a:lnTo>
                    <a:pt x="34997" y="503806"/>
                  </a:lnTo>
                  <a:lnTo>
                    <a:pt x="35301" y="503597"/>
                  </a:lnTo>
                  <a:lnTo>
                    <a:pt x="35583" y="503256"/>
                  </a:lnTo>
                  <a:lnTo>
                    <a:pt x="35896" y="503107"/>
                  </a:lnTo>
                  <a:lnTo>
                    <a:pt x="36003" y="502942"/>
                  </a:lnTo>
                  <a:lnTo>
                    <a:pt x="36746" y="502400"/>
                  </a:lnTo>
                  <a:lnTo>
                    <a:pt x="39763" y="500921"/>
                  </a:lnTo>
                  <a:lnTo>
                    <a:pt x="40058" y="500743"/>
                  </a:lnTo>
                  <a:lnTo>
                    <a:pt x="40219" y="500541"/>
                  </a:lnTo>
                  <a:lnTo>
                    <a:pt x="40697" y="500305"/>
                  </a:lnTo>
                  <a:lnTo>
                    <a:pt x="43001" y="499571"/>
                  </a:lnTo>
                  <a:lnTo>
                    <a:pt x="43115" y="499376"/>
                  </a:lnTo>
                  <a:lnTo>
                    <a:pt x="44245" y="498789"/>
                  </a:lnTo>
                  <a:lnTo>
                    <a:pt x="44600" y="498765"/>
                  </a:lnTo>
                  <a:lnTo>
                    <a:pt x="44959" y="498606"/>
                  </a:lnTo>
                  <a:lnTo>
                    <a:pt x="45569" y="498143"/>
                  </a:lnTo>
                  <a:lnTo>
                    <a:pt x="46498" y="497883"/>
                  </a:lnTo>
                  <a:lnTo>
                    <a:pt x="47496" y="497213"/>
                  </a:lnTo>
                  <a:lnTo>
                    <a:pt x="48368" y="496813"/>
                  </a:lnTo>
                  <a:lnTo>
                    <a:pt x="48617" y="496805"/>
                  </a:lnTo>
                  <a:lnTo>
                    <a:pt x="50436" y="495875"/>
                  </a:lnTo>
                  <a:lnTo>
                    <a:pt x="52670" y="494615"/>
                  </a:lnTo>
                  <a:lnTo>
                    <a:pt x="53222" y="494234"/>
                  </a:lnTo>
                  <a:lnTo>
                    <a:pt x="55427" y="493882"/>
                  </a:lnTo>
                  <a:lnTo>
                    <a:pt x="56405" y="493792"/>
                  </a:lnTo>
                  <a:lnTo>
                    <a:pt x="57078" y="493585"/>
                  </a:lnTo>
                  <a:lnTo>
                    <a:pt x="57588" y="493166"/>
                  </a:lnTo>
                  <a:lnTo>
                    <a:pt x="58835" y="493034"/>
                  </a:lnTo>
                  <a:lnTo>
                    <a:pt x="59939" y="492672"/>
                  </a:lnTo>
                  <a:lnTo>
                    <a:pt x="60106" y="492127"/>
                  </a:lnTo>
                  <a:lnTo>
                    <a:pt x="60420" y="491604"/>
                  </a:lnTo>
                  <a:lnTo>
                    <a:pt x="60766" y="491397"/>
                  </a:lnTo>
                  <a:lnTo>
                    <a:pt x="60592" y="490602"/>
                  </a:lnTo>
                  <a:lnTo>
                    <a:pt x="60495" y="490395"/>
                  </a:lnTo>
                  <a:lnTo>
                    <a:pt x="60785" y="489825"/>
                  </a:lnTo>
                  <a:lnTo>
                    <a:pt x="59922" y="489513"/>
                  </a:lnTo>
                  <a:lnTo>
                    <a:pt x="59918" y="489334"/>
                  </a:lnTo>
                  <a:lnTo>
                    <a:pt x="60006" y="489099"/>
                  </a:lnTo>
                  <a:lnTo>
                    <a:pt x="60219" y="488653"/>
                  </a:lnTo>
                  <a:lnTo>
                    <a:pt x="60138" y="487820"/>
                  </a:lnTo>
                  <a:lnTo>
                    <a:pt x="59634" y="487022"/>
                  </a:lnTo>
                  <a:lnTo>
                    <a:pt x="59885" y="486404"/>
                  </a:lnTo>
                  <a:lnTo>
                    <a:pt x="60494" y="486123"/>
                  </a:lnTo>
                  <a:lnTo>
                    <a:pt x="60919" y="485631"/>
                  </a:lnTo>
                  <a:lnTo>
                    <a:pt x="61293" y="484601"/>
                  </a:lnTo>
                  <a:lnTo>
                    <a:pt x="61652" y="483908"/>
                  </a:lnTo>
                  <a:lnTo>
                    <a:pt x="61935" y="483598"/>
                  </a:lnTo>
                  <a:lnTo>
                    <a:pt x="62410" y="482856"/>
                  </a:lnTo>
                  <a:lnTo>
                    <a:pt x="62777" y="481672"/>
                  </a:lnTo>
                  <a:lnTo>
                    <a:pt x="62537" y="480418"/>
                  </a:lnTo>
                  <a:lnTo>
                    <a:pt x="62389" y="480159"/>
                  </a:lnTo>
                  <a:lnTo>
                    <a:pt x="62128" y="479932"/>
                  </a:lnTo>
                  <a:lnTo>
                    <a:pt x="62048" y="479721"/>
                  </a:lnTo>
                  <a:lnTo>
                    <a:pt x="62063" y="479586"/>
                  </a:lnTo>
                  <a:lnTo>
                    <a:pt x="62341" y="479142"/>
                  </a:lnTo>
                  <a:lnTo>
                    <a:pt x="63169" y="478629"/>
                  </a:lnTo>
                  <a:lnTo>
                    <a:pt x="63401" y="478356"/>
                  </a:lnTo>
                  <a:lnTo>
                    <a:pt x="63586" y="478001"/>
                  </a:lnTo>
                  <a:lnTo>
                    <a:pt x="64383" y="477522"/>
                  </a:lnTo>
                  <a:lnTo>
                    <a:pt x="64901" y="477398"/>
                  </a:lnTo>
                  <a:lnTo>
                    <a:pt x="64975" y="476793"/>
                  </a:lnTo>
                  <a:lnTo>
                    <a:pt x="64638" y="475999"/>
                  </a:lnTo>
                  <a:lnTo>
                    <a:pt x="64898" y="475365"/>
                  </a:lnTo>
                  <a:lnTo>
                    <a:pt x="65305" y="475451"/>
                  </a:lnTo>
                  <a:lnTo>
                    <a:pt x="65705" y="475641"/>
                  </a:lnTo>
                  <a:lnTo>
                    <a:pt x="65966" y="475631"/>
                  </a:lnTo>
                  <a:lnTo>
                    <a:pt x="66327" y="475264"/>
                  </a:lnTo>
                  <a:lnTo>
                    <a:pt x="67300" y="475381"/>
                  </a:lnTo>
                  <a:lnTo>
                    <a:pt x="67875" y="475321"/>
                  </a:lnTo>
                  <a:lnTo>
                    <a:pt x="68233" y="475088"/>
                  </a:lnTo>
                  <a:lnTo>
                    <a:pt x="68447" y="474847"/>
                  </a:lnTo>
                  <a:lnTo>
                    <a:pt x="70327" y="474423"/>
                  </a:lnTo>
                  <a:lnTo>
                    <a:pt x="70582" y="474918"/>
                  </a:lnTo>
                  <a:lnTo>
                    <a:pt x="70912" y="475119"/>
                  </a:lnTo>
                  <a:lnTo>
                    <a:pt x="72056" y="475343"/>
                  </a:lnTo>
                  <a:lnTo>
                    <a:pt x="72448" y="475281"/>
                  </a:lnTo>
                  <a:lnTo>
                    <a:pt x="72801" y="475139"/>
                  </a:lnTo>
                  <a:lnTo>
                    <a:pt x="72981" y="474532"/>
                  </a:lnTo>
                  <a:lnTo>
                    <a:pt x="73503" y="473733"/>
                  </a:lnTo>
                  <a:lnTo>
                    <a:pt x="74574" y="473194"/>
                  </a:lnTo>
                  <a:lnTo>
                    <a:pt x="75666" y="472942"/>
                  </a:lnTo>
                  <a:lnTo>
                    <a:pt x="76359" y="472923"/>
                  </a:lnTo>
                  <a:lnTo>
                    <a:pt x="76559" y="473090"/>
                  </a:lnTo>
                  <a:lnTo>
                    <a:pt x="76757" y="473071"/>
                  </a:lnTo>
                  <a:lnTo>
                    <a:pt x="77731" y="472200"/>
                  </a:lnTo>
                  <a:lnTo>
                    <a:pt x="78730" y="471508"/>
                  </a:lnTo>
                  <a:lnTo>
                    <a:pt x="80349" y="471089"/>
                  </a:lnTo>
                  <a:lnTo>
                    <a:pt x="81965" y="469850"/>
                  </a:lnTo>
                  <a:lnTo>
                    <a:pt x="83207" y="469609"/>
                  </a:lnTo>
                  <a:lnTo>
                    <a:pt x="83372" y="469612"/>
                  </a:lnTo>
                  <a:lnTo>
                    <a:pt x="83653" y="469471"/>
                  </a:lnTo>
                  <a:lnTo>
                    <a:pt x="83690" y="469326"/>
                  </a:lnTo>
                  <a:lnTo>
                    <a:pt x="83569" y="469109"/>
                  </a:lnTo>
                  <a:lnTo>
                    <a:pt x="83537" y="468889"/>
                  </a:lnTo>
                  <a:lnTo>
                    <a:pt x="83708" y="468715"/>
                  </a:lnTo>
                  <a:lnTo>
                    <a:pt x="84921" y="468169"/>
                  </a:lnTo>
                  <a:lnTo>
                    <a:pt x="85503" y="467760"/>
                  </a:lnTo>
                  <a:lnTo>
                    <a:pt x="85724" y="467339"/>
                  </a:lnTo>
                  <a:lnTo>
                    <a:pt x="86038" y="467054"/>
                  </a:lnTo>
                  <a:lnTo>
                    <a:pt x="86718" y="466783"/>
                  </a:lnTo>
                  <a:lnTo>
                    <a:pt x="86749" y="466443"/>
                  </a:lnTo>
                  <a:lnTo>
                    <a:pt x="86610" y="466147"/>
                  </a:lnTo>
                  <a:lnTo>
                    <a:pt x="86815" y="465780"/>
                  </a:lnTo>
                  <a:lnTo>
                    <a:pt x="87168" y="465573"/>
                  </a:lnTo>
                  <a:lnTo>
                    <a:pt x="87432" y="464868"/>
                  </a:lnTo>
                  <a:lnTo>
                    <a:pt x="87105" y="464675"/>
                  </a:lnTo>
                  <a:lnTo>
                    <a:pt x="86429" y="464100"/>
                  </a:lnTo>
                  <a:lnTo>
                    <a:pt x="86524" y="463750"/>
                  </a:lnTo>
                  <a:lnTo>
                    <a:pt x="86761" y="463404"/>
                  </a:lnTo>
                  <a:lnTo>
                    <a:pt x="86926" y="463207"/>
                  </a:lnTo>
                  <a:lnTo>
                    <a:pt x="87408" y="462462"/>
                  </a:lnTo>
                  <a:lnTo>
                    <a:pt x="87565" y="461998"/>
                  </a:lnTo>
                  <a:lnTo>
                    <a:pt x="87734" y="461766"/>
                  </a:lnTo>
                  <a:lnTo>
                    <a:pt x="87868" y="461459"/>
                  </a:lnTo>
                  <a:lnTo>
                    <a:pt x="88068" y="461278"/>
                  </a:lnTo>
                  <a:lnTo>
                    <a:pt x="88172" y="460884"/>
                  </a:lnTo>
                  <a:lnTo>
                    <a:pt x="88211" y="460619"/>
                  </a:lnTo>
                  <a:lnTo>
                    <a:pt x="88035" y="460122"/>
                  </a:lnTo>
                  <a:lnTo>
                    <a:pt x="87732" y="459520"/>
                  </a:lnTo>
                  <a:lnTo>
                    <a:pt x="87556" y="459268"/>
                  </a:lnTo>
                  <a:lnTo>
                    <a:pt x="87477" y="458459"/>
                  </a:lnTo>
                  <a:lnTo>
                    <a:pt x="87530" y="458304"/>
                  </a:lnTo>
                  <a:lnTo>
                    <a:pt x="87534" y="457823"/>
                  </a:lnTo>
                  <a:lnTo>
                    <a:pt x="87907" y="457260"/>
                  </a:lnTo>
                  <a:lnTo>
                    <a:pt x="87923" y="457059"/>
                  </a:lnTo>
                  <a:lnTo>
                    <a:pt x="87599" y="457076"/>
                  </a:lnTo>
                  <a:lnTo>
                    <a:pt x="87311" y="456827"/>
                  </a:lnTo>
                  <a:lnTo>
                    <a:pt x="87000" y="456616"/>
                  </a:lnTo>
                  <a:lnTo>
                    <a:pt x="86838" y="456609"/>
                  </a:lnTo>
                  <a:lnTo>
                    <a:pt x="86697" y="456616"/>
                  </a:lnTo>
                  <a:lnTo>
                    <a:pt x="86354" y="455913"/>
                  </a:lnTo>
                  <a:lnTo>
                    <a:pt x="85951" y="455559"/>
                  </a:lnTo>
                  <a:lnTo>
                    <a:pt x="85892" y="454352"/>
                  </a:lnTo>
                  <a:lnTo>
                    <a:pt x="85925" y="454006"/>
                  </a:lnTo>
                  <a:lnTo>
                    <a:pt x="86168" y="453702"/>
                  </a:lnTo>
                  <a:lnTo>
                    <a:pt x="86280" y="453574"/>
                  </a:lnTo>
                  <a:lnTo>
                    <a:pt x="86489" y="453398"/>
                  </a:lnTo>
                  <a:lnTo>
                    <a:pt x="86803" y="453603"/>
                  </a:lnTo>
                  <a:lnTo>
                    <a:pt x="87108" y="453554"/>
                  </a:lnTo>
                  <a:lnTo>
                    <a:pt x="87225" y="453414"/>
                  </a:lnTo>
                  <a:lnTo>
                    <a:pt x="87195" y="452955"/>
                  </a:lnTo>
                  <a:lnTo>
                    <a:pt x="87440" y="452477"/>
                  </a:lnTo>
                  <a:lnTo>
                    <a:pt x="87575" y="452488"/>
                  </a:lnTo>
                  <a:lnTo>
                    <a:pt x="87727" y="452533"/>
                  </a:lnTo>
                  <a:lnTo>
                    <a:pt x="87979" y="452645"/>
                  </a:lnTo>
                  <a:lnTo>
                    <a:pt x="88486" y="452516"/>
                  </a:lnTo>
                  <a:lnTo>
                    <a:pt x="88853" y="452006"/>
                  </a:lnTo>
                  <a:lnTo>
                    <a:pt x="88987" y="451947"/>
                  </a:lnTo>
                  <a:lnTo>
                    <a:pt x="89164" y="451932"/>
                  </a:lnTo>
                  <a:lnTo>
                    <a:pt x="89418" y="451623"/>
                  </a:lnTo>
                  <a:lnTo>
                    <a:pt x="89598" y="451129"/>
                  </a:lnTo>
                  <a:lnTo>
                    <a:pt x="89919" y="450861"/>
                  </a:lnTo>
                  <a:lnTo>
                    <a:pt x="90020" y="450236"/>
                  </a:lnTo>
                  <a:lnTo>
                    <a:pt x="89773" y="449770"/>
                  </a:lnTo>
                  <a:lnTo>
                    <a:pt x="89786" y="449380"/>
                  </a:lnTo>
                  <a:lnTo>
                    <a:pt x="89897" y="449043"/>
                  </a:lnTo>
                  <a:lnTo>
                    <a:pt x="90275" y="448899"/>
                  </a:lnTo>
                  <a:lnTo>
                    <a:pt x="90717" y="449111"/>
                  </a:lnTo>
                  <a:lnTo>
                    <a:pt x="90917" y="448808"/>
                  </a:lnTo>
                  <a:lnTo>
                    <a:pt x="91117" y="448784"/>
                  </a:lnTo>
                  <a:lnTo>
                    <a:pt x="91356" y="448593"/>
                  </a:lnTo>
                  <a:lnTo>
                    <a:pt x="91651" y="448825"/>
                  </a:lnTo>
                  <a:lnTo>
                    <a:pt x="93108" y="448206"/>
                  </a:lnTo>
                  <a:lnTo>
                    <a:pt x="93423" y="447903"/>
                  </a:lnTo>
                  <a:lnTo>
                    <a:pt x="93600" y="448046"/>
                  </a:lnTo>
                  <a:lnTo>
                    <a:pt x="93818" y="448398"/>
                  </a:lnTo>
                  <a:lnTo>
                    <a:pt x="93988" y="448432"/>
                  </a:lnTo>
                  <a:lnTo>
                    <a:pt x="94294" y="448121"/>
                  </a:lnTo>
                  <a:lnTo>
                    <a:pt x="94455" y="447962"/>
                  </a:lnTo>
                  <a:lnTo>
                    <a:pt x="95239" y="447826"/>
                  </a:lnTo>
                  <a:lnTo>
                    <a:pt x="95578" y="447138"/>
                  </a:lnTo>
                  <a:lnTo>
                    <a:pt x="95633" y="446719"/>
                  </a:lnTo>
                  <a:lnTo>
                    <a:pt x="96271" y="446554"/>
                  </a:lnTo>
                  <a:lnTo>
                    <a:pt x="96699" y="445711"/>
                  </a:lnTo>
                  <a:lnTo>
                    <a:pt x="96728" y="445384"/>
                  </a:lnTo>
                  <a:lnTo>
                    <a:pt x="97472" y="444639"/>
                  </a:lnTo>
                  <a:lnTo>
                    <a:pt x="98084" y="444653"/>
                  </a:lnTo>
                  <a:lnTo>
                    <a:pt x="98362" y="444752"/>
                  </a:lnTo>
                  <a:lnTo>
                    <a:pt x="98529" y="444951"/>
                  </a:lnTo>
                  <a:lnTo>
                    <a:pt x="98821" y="444741"/>
                  </a:lnTo>
                  <a:lnTo>
                    <a:pt x="98996" y="444026"/>
                  </a:lnTo>
                  <a:lnTo>
                    <a:pt x="98950" y="442317"/>
                  </a:lnTo>
                  <a:lnTo>
                    <a:pt x="99057" y="442065"/>
                  </a:lnTo>
                  <a:lnTo>
                    <a:pt x="100050" y="441678"/>
                  </a:lnTo>
                  <a:lnTo>
                    <a:pt x="100293" y="441800"/>
                  </a:lnTo>
                  <a:lnTo>
                    <a:pt x="100956" y="441895"/>
                  </a:lnTo>
                  <a:lnTo>
                    <a:pt x="101123" y="441771"/>
                  </a:lnTo>
                  <a:lnTo>
                    <a:pt x="101330" y="441390"/>
                  </a:lnTo>
                  <a:lnTo>
                    <a:pt x="101178" y="441041"/>
                  </a:lnTo>
                  <a:lnTo>
                    <a:pt x="101085" y="440339"/>
                  </a:lnTo>
                  <a:lnTo>
                    <a:pt x="101060" y="439524"/>
                  </a:lnTo>
                  <a:lnTo>
                    <a:pt x="100763" y="438889"/>
                  </a:lnTo>
                  <a:lnTo>
                    <a:pt x="100384" y="438306"/>
                  </a:lnTo>
                  <a:lnTo>
                    <a:pt x="100161" y="437428"/>
                  </a:lnTo>
                  <a:lnTo>
                    <a:pt x="100484" y="437005"/>
                  </a:lnTo>
                  <a:lnTo>
                    <a:pt x="100732" y="437015"/>
                  </a:lnTo>
                  <a:lnTo>
                    <a:pt x="101106" y="436879"/>
                  </a:lnTo>
                  <a:lnTo>
                    <a:pt x="101259" y="436630"/>
                  </a:lnTo>
                  <a:lnTo>
                    <a:pt x="101151" y="436302"/>
                  </a:lnTo>
                  <a:lnTo>
                    <a:pt x="101012" y="436156"/>
                  </a:lnTo>
                  <a:lnTo>
                    <a:pt x="100705" y="436033"/>
                  </a:lnTo>
                  <a:lnTo>
                    <a:pt x="100349" y="435620"/>
                  </a:lnTo>
                  <a:lnTo>
                    <a:pt x="99968" y="434653"/>
                  </a:lnTo>
                  <a:lnTo>
                    <a:pt x="100012" y="434485"/>
                  </a:lnTo>
                  <a:lnTo>
                    <a:pt x="100235" y="434254"/>
                  </a:lnTo>
                  <a:lnTo>
                    <a:pt x="100140" y="433234"/>
                  </a:lnTo>
                  <a:lnTo>
                    <a:pt x="100002" y="432600"/>
                  </a:lnTo>
                  <a:lnTo>
                    <a:pt x="99355" y="431787"/>
                  </a:lnTo>
                  <a:lnTo>
                    <a:pt x="99265" y="431336"/>
                  </a:lnTo>
                  <a:lnTo>
                    <a:pt x="99273" y="431201"/>
                  </a:lnTo>
                  <a:lnTo>
                    <a:pt x="99651" y="430505"/>
                  </a:lnTo>
                  <a:lnTo>
                    <a:pt x="100040" y="430131"/>
                  </a:lnTo>
                  <a:lnTo>
                    <a:pt x="100276" y="430120"/>
                  </a:lnTo>
                  <a:lnTo>
                    <a:pt x="101180" y="429472"/>
                  </a:lnTo>
                  <a:lnTo>
                    <a:pt x="102458" y="428375"/>
                  </a:lnTo>
                  <a:lnTo>
                    <a:pt x="103642" y="427545"/>
                  </a:lnTo>
                  <a:lnTo>
                    <a:pt x="104248" y="427487"/>
                  </a:lnTo>
                  <a:lnTo>
                    <a:pt x="104571" y="427527"/>
                  </a:lnTo>
                  <a:lnTo>
                    <a:pt x="105098" y="426926"/>
                  </a:lnTo>
                  <a:lnTo>
                    <a:pt x="105460" y="426348"/>
                  </a:lnTo>
                  <a:lnTo>
                    <a:pt x="106027" y="425973"/>
                  </a:lnTo>
                  <a:lnTo>
                    <a:pt x="106578" y="425713"/>
                  </a:lnTo>
                  <a:lnTo>
                    <a:pt x="106764" y="424855"/>
                  </a:lnTo>
                  <a:lnTo>
                    <a:pt x="106920" y="424724"/>
                  </a:lnTo>
                  <a:lnTo>
                    <a:pt x="107095" y="424608"/>
                  </a:lnTo>
                  <a:lnTo>
                    <a:pt x="109145" y="423932"/>
                  </a:lnTo>
                  <a:lnTo>
                    <a:pt x="109944" y="422516"/>
                  </a:lnTo>
                  <a:lnTo>
                    <a:pt x="110689" y="421625"/>
                  </a:lnTo>
                  <a:lnTo>
                    <a:pt x="111634" y="420744"/>
                  </a:lnTo>
                  <a:lnTo>
                    <a:pt x="112797" y="419957"/>
                  </a:lnTo>
                  <a:lnTo>
                    <a:pt x="113263" y="419392"/>
                  </a:lnTo>
                  <a:lnTo>
                    <a:pt x="113171" y="419159"/>
                  </a:lnTo>
                  <a:lnTo>
                    <a:pt x="113243" y="419030"/>
                  </a:lnTo>
                  <a:lnTo>
                    <a:pt x="113843" y="418522"/>
                  </a:lnTo>
                  <a:lnTo>
                    <a:pt x="114672" y="417962"/>
                  </a:lnTo>
                  <a:lnTo>
                    <a:pt x="116079" y="416605"/>
                  </a:lnTo>
                  <a:lnTo>
                    <a:pt x="116826" y="415967"/>
                  </a:lnTo>
                  <a:lnTo>
                    <a:pt x="117254" y="415417"/>
                  </a:lnTo>
                  <a:lnTo>
                    <a:pt x="117618" y="415119"/>
                  </a:lnTo>
                  <a:lnTo>
                    <a:pt x="119594" y="413666"/>
                  </a:lnTo>
                  <a:lnTo>
                    <a:pt x="119908" y="413371"/>
                  </a:lnTo>
                  <a:lnTo>
                    <a:pt x="120376" y="413116"/>
                  </a:lnTo>
                  <a:lnTo>
                    <a:pt x="122114" y="411681"/>
                  </a:lnTo>
                  <a:lnTo>
                    <a:pt x="123060" y="410888"/>
                  </a:lnTo>
                  <a:lnTo>
                    <a:pt x="123343" y="410765"/>
                  </a:lnTo>
                  <a:lnTo>
                    <a:pt x="124401" y="410053"/>
                  </a:lnTo>
                  <a:lnTo>
                    <a:pt x="125824" y="409175"/>
                  </a:lnTo>
                  <a:lnTo>
                    <a:pt x="126941" y="408590"/>
                  </a:lnTo>
                  <a:lnTo>
                    <a:pt x="127643" y="408477"/>
                  </a:lnTo>
                  <a:lnTo>
                    <a:pt x="128124" y="407765"/>
                  </a:lnTo>
                  <a:lnTo>
                    <a:pt x="128420" y="407516"/>
                  </a:lnTo>
                  <a:lnTo>
                    <a:pt x="129915" y="406891"/>
                  </a:lnTo>
                  <a:lnTo>
                    <a:pt x="130454" y="406762"/>
                  </a:lnTo>
                  <a:lnTo>
                    <a:pt x="131844" y="405859"/>
                  </a:lnTo>
                  <a:lnTo>
                    <a:pt x="135402" y="404049"/>
                  </a:lnTo>
                  <a:lnTo>
                    <a:pt x="135665" y="403928"/>
                  </a:lnTo>
                  <a:lnTo>
                    <a:pt x="136445" y="403839"/>
                  </a:lnTo>
                  <a:lnTo>
                    <a:pt x="137735" y="402958"/>
                  </a:lnTo>
                  <a:lnTo>
                    <a:pt x="138780" y="402669"/>
                  </a:lnTo>
                  <a:lnTo>
                    <a:pt x="139244" y="402317"/>
                  </a:lnTo>
                  <a:lnTo>
                    <a:pt x="140106" y="401131"/>
                  </a:lnTo>
                  <a:lnTo>
                    <a:pt x="139972" y="400146"/>
                  </a:lnTo>
                  <a:lnTo>
                    <a:pt x="140566" y="400220"/>
                  </a:lnTo>
                  <a:lnTo>
                    <a:pt x="141130" y="399760"/>
                  </a:lnTo>
                  <a:lnTo>
                    <a:pt x="141911" y="399489"/>
                  </a:lnTo>
                  <a:lnTo>
                    <a:pt x="142463" y="398753"/>
                  </a:lnTo>
                  <a:lnTo>
                    <a:pt x="142562" y="398223"/>
                  </a:lnTo>
                  <a:lnTo>
                    <a:pt x="142536" y="397832"/>
                  </a:lnTo>
                  <a:lnTo>
                    <a:pt x="142628" y="397632"/>
                  </a:lnTo>
                  <a:lnTo>
                    <a:pt x="142755" y="397458"/>
                  </a:lnTo>
                  <a:lnTo>
                    <a:pt x="143270" y="396756"/>
                  </a:lnTo>
                  <a:lnTo>
                    <a:pt x="145021" y="394748"/>
                  </a:lnTo>
                  <a:lnTo>
                    <a:pt x="148744" y="390257"/>
                  </a:lnTo>
                  <a:lnTo>
                    <a:pt x="153850" y="384020"/>
                  </a:lnTo>
                  <a:lnTo>
                    <a:pt x="153934" y="383848"/>
                  </a:lnTo>
                  <a:lnTo>
                    <a:pt x="161564" y="374829"/>
                  </a:lnTo>
                  <a:lnTo>
                    <a:pt x="167674" y="367323"/>
                  </a:lnTo>
                  <a:lnTo>
                    <a:pt x="168817" y="365702"/>
                  </a:lnTo>
                  <a:lnTo>
                    <a:pt x="176951" y="355822"/>
                  </a:lnTo>
                  <a:lnTo>
                    <a:pt x="176922" y="356343"/>
                  </a:lnTo>
                  <a:lnTo>
                    <a:pt x="177154" y="356529"/>
                  </a:lnTo>
                  <a:lnTo>
                    <a:pt x="178042" y="356023"/>
                  </a:lnTo>
                  <a:lnTo>
                    <a:pt x="178271" y="355988"/>
                  </a:lnTo>
                  <a:lnTo>
                    <a:pt x="178344" y="356115"/>
                  </a:lnTo>
                  <a:lnTo>
                    <a:pt x="178313" y="356277"/>
                  </a:lnTo>
                  <a:lnTo>
                    <a:pt x="178365" y="356769"/>
                  </a:lnTo>
                  <a:lnTo>
                    <a:pt x="178520" y="356944"/>
                  </a:lnTo>
                  <a:lnTo>
                    <a:pt x="178888" y="356947"/>
                  </a:lnTo>
                  <a:lnTo>
                    <a:pt x="179663" y="356269"/>
                  </a:lnTo>
                  <a:lnTo>
                    <a:pt x="179933" y="356438"/>
                  </a:lnTo>
                  <a:lnTo>
                    <a:pt x="179590" y="356908"/>
                  </a:lnTo>
                  <a:lnTo>
                    <a:pt x="179636" y="357265"/>
                  </a:lnTo>
                  <a:lnTo>
                    <a:pt x="179730" y="357423"/>
                  </a:lnTo>
                  <a:lnTo>
                    <a:pt x="180187" y="357749"/>
                  </a:lnTo>
                  <a:lnTo>
                    <a:pt x="181463" y="357869"/>
                  </a:lnTo>
                  <a:lnTo>
                    <a:pt x="182350" y="358429"/>
                  </a:lnTo>
                  <a:lnTo>
                    <a:pt x="182339" y="358604"/>
                  </a:lnTo>
                  <a:lnTo>
                    <a:pt x="182230" y="358760"/>
                  </a:lnTo>
                  <a:lnTo>
                    <a:pt x="181726" y="358868"/>
                  </a:lnTo>
                  <a:lnTo>
                    <a:pt x="180764" y="359398"/>
                  </a:lnTo>
                  <a:lnTo>
                    <a:pt x="180567" y="359561"/>
                  </a:lnTo>
                  <a:lnTo>
                    <a:pt x="180475" y="359819"/>
                  </a:lnTo>
                  <a:lnTo>
                    <a:pt x="180605" y="360400"/>
                  </a:lnTo>
                  <a:lnTo>
                    <a:pt x="180394" y="360588"/>
                  </a:lnTo>
                  <a:lnTo>
                    <a:pt x="180011" y="360582"/>
                  </a:lnTo>
                  <a:lnTo>
                    <a:pt x="179714" y="360680"/>
                  </a:lnTo>
                  <a:lnTo>
                    <a:pt x="179580" y="360812"/>
                  </a:lnTo>
                  <a:lnTo>
                    <a:pt x="179509" y="361046"/>
                  </a:lnTo>
                  <a:lnTo>
                    <a:pt x="179608" y="361702"/>
                  </a:lnTo>
                  <a:lnTo>
                    <a:pt x="179801" y="361840"/>
                  </a:lnTo>
                  <a:lnTo>
                    <a:pt x="179798" y="362197"/>
                  </a:lnTo>
                  <a:lnTo>
                    <a:pt x="179349" y="362311"/>
                  </a:lnTo>
                  <a:lnTo>
                    <a:pt x="178406" y="362173"/>
                  </a:lnTo>
                  <a:lnTo>
                    <a:pt x="177830" y="362803"/>
                  </a:lnTo>
                  <a:lnTo>
                    <a:pt x="177168" y="363703"/>
                  </a:lnTo>
                  <a:lnTo>
                    <a:pt x="176986" y="363733"/>
                  </a:lnTo>
                  <a:lnTo>
                    <a:pt x="176832" y="363633"/>
                  </a:lnTo>
                  <a:lnTo>
                    <a:pt x="176207" y="363703"/>
                  </a:lnTo>
                  <a:lnTo>
                    <a:pt x="175748" y="363899"/>
                  </a:lnTo>
                  <a:lnTo>
                    <a:pt x="175441" y="364235"/>
                  </a:lnTo>
                  <a:lnTo>
                    <a:pt x="175170" y="365212"/>
                  </a:lnTo>
                  <a:lnTo>
                    <a:pt x="175443" y="366189"/>
                  </a:lnTo>
                  <a:lnTo>
                    <a:pt x="176049" y="367415"/>
                  </a:lnTo>
                  <a:lnTo>
                    <a:pt x="176802" y="368188"/>
                  </a:lnTo>
                  <a:lnTo>
                    <a:pt x="177059" y="368229"/>
                  </a:lnTo>
                  <a:lnTo>
                    <a:pt x="177552" y="367716"/>
                  </a:lnTo>
                  <a:lnTo>
                    <a:pt x="177995" y="367645"/>
                  </a:lnTo>
                  <a:lnTo>
                    <a:pt x="178984" y="368327"/>
                  </a:lnTo>
                  <a:lnTo>
                    <a:pt x="178949" y="368507"/>
                  </a:lnTo>
                  <a:lnTo>
                    <a:pt x="179465" y="368927"/>
                  </a:lnTo>
                  <a:lnTo>
                    <a:pt x="180235" y="368631"/>
                  </a:lnTo>
                  <a:lnTo>
                    <a:pt x="181365" y="368793"/>
                  </a:lnTo>
                  <a:lnTo>
                    <a:pt x="181913" y="369515"/>
                  </a:lnTo>
                  <a:lnTo>
                    <a:pt x="182255" y="369500"/>
                  </a:lnTo>
                  <a:lnTo>
                    <a:pt x="182436" y="369387"/>
                  </a:lnTo>
                  <a:lnTo>
                    <a:pt x="182705" y="369346"/>
                  </a:lnTo>
                  <a:lnTo>
                    <a:pt x="183127" y="369582"/>
                  </a:lnTo>
                  <a:lnTo>
                    <a:pt x="183211" y="369867"/>
                  </a:lnTo>
                  <a:lnTo>
                    <a:pt x="183024" y="370535"/>
                  </a:lnTo>
                  <a:lnTo>
                    <a:pt x="182785" y="371030"/>
                  </a:lnTo>
                  <a:lnTo>
                    <a:pt x="183422" y="372283"/>
                  </a:lnTo>
                  <a:lnTo>
                    <a:pt x="184053" y="372877"/>
                  </a:lnTo>
                  <a:lnTo>
                    <a:pt x="185184" y="373259"/>
                  </a:lnTo>
                  <a:lnTo>
                    <a:pt x="185157" y="373824"/>
                  </a:lnTo>
                  <a:lnTo>
                    <a:pt x="185030" y="373955"/>
                  </a:lnTo>
                  <a:lnTo>
                    <a:pt x="184849" y="373990"/>
                  </a:lnTo>
                  <a:lnTo>
                    <a:pt x="184574" y="374267"/>
                  </a:lnTo>
                  <a:lnTo>
                    <a:pt x="184577" y="374808"/>
                  </a:lnTo>
                  <a:lnTo>
                    <a:pt x="184953" y="375280"/>
                  </a:lnTo>
                  <a:lnTo>
                    <a:pt x="184998" y="375899"/>
                  </a:lnTo>
                  <a:lnTo>
                    <a:pt x="184554" y="376663"/>
                  </a:lnTo>
                  <a:lnTo>
                    <a:pt x="184397" y="377952"/>
                  </a:lnTo>
                  <a:lnTo>
                    <a:pt x="184551" y="378250"/>
                  </a:lnTo>
                  <a:lnTo>
                    <a:pt x="184799" y="378321"/>
                  </a:lnTo>
                  <a:lnTo>
                    <a:pt x="185015" y="378816"/>
                  </a:lnTo>
                  <a:lnTo>
                    <a:pt x="184920" y="379053"/>
                  </a:lnTo>
                  <a:lnTo>
                    <a:pt x="185529" y="379867"/>
                  </a:lnTo>
                  <a:lnTo>
                    <a:pt x="185948" y="380090"/>
                  </a:lnTo>
                  <a:lnTo>
                    <a:pt x="185837" y="380700"/>
                  </a:lnTo>
                  <a:lnTo>
                    <a:pt x="186099" y="380909"/>
                  </a:lnTo>
                  <a:lnTo>
                    <a:pt x="186247" y="381126"/>
                  </a:lnTo>
                  <a:lnTo>
                    <a:pt x="186739" y="381177"/>
                  </a:lnTo>
                  <a:lnTo>
                    <a:pt x="186863" y="381306"/>
                  </a:lnTo>
                  <a:lnTo>
                    <a:pt x="186962" y="381589"/>
                  </a:lnTo>
                  <a:lnTo>
                    <a:pt x="187476" y="382106"/>
                  </a:lnTo>
                  <a:lnTo>
                    <a:pt x="188161" y="382083"/>
                  </a:lnTo>
                  <a:lnTo>
                    <a:pt x="188875" y="382849"/>
                  </a:lnTo>
                  <a:lnTo>
                    <a:pt x="189227" y="382855"/>
                  </a:lnTo>
                  <a:lnTo>
                    <a:pt x="189685" y="383085"/>
                  </a:lnTo>
                  <a:lnTo>
                    <a:pt x="190444" y="384281"/>
                  </a:lnTo>
                  <a:lnTo>
                    <a:pt x="190692" y="384425"/>
                  </a:lnTo>
                  <a:lnTo>
                    <a:pt x="191362" y="384224"/>
                  </a:lnTo>
                  <a:lnTo>
                    <a:pt x="191581" y="384197"/>
                  </a:lnTo>
                  <a:lnTo>
                    <a:pt x="192053" y="384046"/>
                  </a:lnTo>
                  <a:lnTo>
                    <a:pt x="192289" y="383915"/>
                  </a:lnTo>
                  <a:lnTo>
                    <a:pt x="192403" y="384330"/>
                  </a:lnTo>
                  <a:lnTo>
                    <a:pt x="193087" y="384776"/>
                  </a:lnTo>
                  <a:lnTo>
                    <a:pt x="193194" y="385019"/>
                  </a:lnTo>
                  <a:lnTo>
                    <a:pt x="193545" y="385354"/>
                  </a:lnTo>
                  <a:lnTo>
                    <a:pt x="193859" y="385276"/>
                  </a:lnTo>
                  <a:lnTo>
                    <a:pt x="194811" y="385878"/>
                  </a:lnTo>
                  <a:lnTo>
                    <a:pt x="194893" y="386124"/>
                  </a:lnTo>
                  <a:lnTo>
                    <a:pt x="194498" y="386449"/>
                  </a:lnTo>
                  <a:lnTo>
                    <a:pt x="194470" y="387023"/>
                  </a:lnTo>
                  <a:lnTo>
                    <a:pt x="194853" y="387369"/>
                  </a:lnTo>
                  <a:lnTo>
                    <a:pt x="195152" y="387450"/>
                  </a:lnTo>
                  <a:lnTo>
                    <a:pt x="195519" y="387094"/>
                  </a:lnTo>
                  <a:lnTo>
                    <a:pt x="195705" y="387088"/>
                  </a:lnTo>
                  <a:lnTo>
                    <a:pt x="195866" y="388048"/>
                  </a:lnTo>
                  <a:lnTo>
                    <a:pt x="196105" y="388778"/>
                  </a:lnTo>
                  <a:lnTo>
                    <a:pt x="196123" y="389283"/>
                  </a:lnTo>
                  <a:lnTo>
                    <a:pt x="196270" y="389801"/>
                  </a:lnTo>
                  <a:lnTo>
                    <a:pt x="196747" y="390089"/>
                  </a:lnTo>
                  <a:lnTo>
                    <a:pt x="197124" y="390111"/>
                  </a:lnTo>
                  <a:lnTo>
                    <a:pt x="197622" y="389892"/>
                  </a:lnTo>
                  <a:lnTo>
                    <a:pt x="198013" y="389709"/>
                  </a:lnTo>
                  <a:lnTo>
                    <a:pt x="198536" y="389759"/>
                  </a:lnTo>
                  <a:lnTo>
                    <a:pt x="198676" y="389866"/>
                  </a:lnTo>
                  <a:lnTo>
                    <a:pt x="198598" y="390095"/>
                  </a:lnTo>
                  <a:lnTo>
                    <a:pt x="198621" y="390288"/>
                  </a:lnTo>
                  <a:lnTo>
                    <a:pt x="199762" y="390427"/>
                  </a:lnTo>
                  <a:lnTo>
                    <a:pt x="200394" y="390339"/>
                  </a:lnTo>
                  <a:lnTo>
                    <a:pt x="200721" y="390216"/>
                  </a:lnTo>
                  <a:lnTo>
                    <a:pt x="201093" y="389970"/>
                  </a:lnTo>
                  <a:lnTo>
                    <a:pt x="201354" y="389645"/>
                  </a:lnTo>
                  <a:lnTo>
                    <a:pt x="201513" y="389615"/>
                  </a:lnTo>
                  <a:lnTo>
                    <a:pt x="201734" y="389552"/>
                  </a:lnTo>
                  <a:lnTo>
                    <a:pt x="201888" y="389161"/>
                  </a:lnTo>
                  <a:lnTo>
                    <a:pt x="202124" y="389078"/>
                  </a:lnTo>
                  <a:lnTo>
                    <a:pt x="203269" y="389044"/>
                  </a:lnTo>
                  <a:lnTo>
                    <a:pt x="203357" y="389223"/>
                  </a:lnTo>
                  <a:lnTo>
                    <a:pt x="203366" y="389499"/>
                  </a:lnTo>
                  <a:lnTo>
                    <a:pt x="203777" y="389021"/>
                  </a:lnTo>
                  <a:lnTo>
                    <a:pt x="204535" y="389166"/>
                  </a:lnTo>
                  <a:lnTo>
                    <a:pt x="205033" y="389468"/>
                  </a:lnTo>
                  <a:lnTo>
                    <a:pt x="205098" y="389842"/>
                  </a:lnTo>
                  <a:lnTo>
                    <a:pt x="205370" y="390023"/>
                  </a:lnTo>
                  <a:lnTo>
                    <a:pt x="205701" y="390125"/>
                  </a:lnTo>
                  <a:lnTo>
                    <a:pt x="206507" y="390076"/>
                  </a:lnTo>
                  <a:lnTo>
                    <a:pt x="206790" y="389897"/>
                  </a:lnTo>
                  <a:lnTo>
                    <a:pt x="207173" y="389740"/>
                  </a:lnTo>
                  <a:lnTo>
                    <a:pt x="207361" y="389777"/>
                  </a:lnTo>
                  <a:lnTo>
                    <a:pt x="207691" y="389907"/>
                  </a:lnTo>
                  <a:lnTo>
                    <a:pt x="207753" y="390325"/>
                  </a:lnTo>
                  <a:lnTo>
                    <a:pt x="207801" y="390483"/>
                  </a:lnTo>
                  <a:lnTo>
                    <a:pt x="208148" y="390765"/>
                  </a:lnTo>
                  <a:lnTo>
                    <a:pt x="208418" y="390883"/>
                  </a:lnTo>
                  <a:lnTo>
                    <a:pt x="208642" y="391066"/>
                  </a:lnTo>
                  <a:lnTo>
                    <a:pt x="209082" y="391111"/>
                  </a:lnTo>
                  <a:lnTo>
                    <a:pt x="209279" y="391186"/>
                  </a:lnTo>
                  <a:lnTo>
                    <a:pt x="209404" y="391502"/>
                  </a:lnTo>
                  <a:lnTo>
                    <a:pt x="209490" y="391965"/>
                  </a:lnTo>
                  <a:lnTo>
                    <a:pt x="209846" y="392351"/>
                  </a:lnTo>
                  <a:lnTo>
                    <a:pt x="210107" y="392466"/>
                  </a:lnTo>
                  <a:lnTo>
                    <a:pt x="209973" y="393449"/>
                  </a:lnTo>
                  <a:lnTo>
                    <a:pt x="210026" y="393700"/>
                  </a:lnTo>
                  <a:lnTo>
                    <a:pt x="209967" y="393960"/>
                  </a:lnTo>
                  <a:lnTo>
                    <a:pt x="210040" y="394193"/>
                  </a:lnTo>
                  <a:lnTo>
                    <a:pt x="210777" y="394703"/>
                  </a:lnTo>
                  <a:lnTo>
                    <a:pt x="211384" y="394620"/>
                  </a:lnTo>
                  <a:lnTo>
                    <a:pt x="211935" y="394274"/>
                  </a:lnTo>
                  <a:lnTo>
                    <a:pt x="212152" y="394133"/>
                  </a:lnTo>
                  <a:lnTo>
                    <a:pt x="212512" y="394076"/>
                  </a:lnTo>
                  <a:lnTo>
                    <a:pt x="212984" y="394398"/>
                  </a:lnTo>
                  <a:lnTo>
                    <a:pt x="213452" y="394834"/>
                  </a:lnTo>
                  <a:lnTo>
                    <a:pt x="213648" y="395627"/>
                  </a:lnTo>
                  <a:lnTo>
                    <a:pt x="215849" y="396826"/>
                  </a:lnTo>
                  <a:lnTo>
                    <a:pt x="216407" y="397420"/>
                  </a:lnTo>
                  <a:lnTo>
                    <a:pt x="217390" y="397321"/>
                  </a:lnTo>
                  <a:lnTo>
                    <a:pt x="217752" y="397558"/>
                  </a:lnTo>
                  <a:lnTo>
                    <a:pt x="217973" y="398332"/>
                  </a:lnTo>
                  <a:lnTo>
                    <a:pt x="218241" y="398586"/>
                  </a:lnTo>
                  <a:lnTo>
                    <a:pt x="218591" y="398700"/>
                  </a:lnTo>
                  <a:lnTo>
                    <a:pt x="218661" y="398835"/>
                  </a:lnTo>
                  <a:lnTo>
                    <a:pt x="232132" y="395753"/>
                  </a:lnTo>
                  <a:lnTo>
                    <a:pt x="232358" y="395494"/>
                  </a:lnTo>
                  <a:lnTo>
                    <a:pt x="232634" y="395555"/>
                  </a:lnTo>
                  <a:lnTo>
                    <a:pt x="232900" y="395356"/>
                  </a:lnTo>
                  <a:lnTo>
                    <a:pt x="233271" y="394504"/>
                  </a:lnTo>
                  <a:lnTo>
                    <a:pt x="233653" y="393392"/>
                  </a:lnTo>
                  <a:lnTo>
                    <a:pt x="234900" y="392782"/>
                  </a:lnTo>
                  <a:lnTo>
                    <a:pt x="235489" y="392322"/>
                  </a:lnTo>
                  <a:lnTo>
                    <a:pt x="236240" y="392029"/>
                  </a:lnTo>
                  <a:lnTo>
                    <a:pt x="237479" y="390974"/>
                  </a:lnTo>
                  <a:lnTo>
                    <a:pt x="237617" y="390766"/>
                  </a:lnTo>
                  <a:lnTo>
                    <a:pt x="237603" y="389954"/>
                  </a:lnTo>
                  <a:lnTo>
                    <a:pt x="237454" y="389205"/>
                  </a:lnTo>
                  <a:lnTo>
                    <a:pt x="237552" y="388708"/>
                  </a:lnTo>
                  <a:lnTo>
                    <a:pt x="237574" y="388344"/>
                  </a:lnTo>
                  <a:lnTo>
                    <a:pt x="237626" y="387968"/>
                  </a:lnTo>
                  <a:lnTo>
                    <a:pt x="237988" y="387094"/>
                  </a:lnTo>
                  <a:lnTo>
                    <a:pt x="238074" y="387296"/>
                  </a:lnTo>
                  <a:lnTo>
                    <a:pt x="238168" y="387564"/>
                  </a:lnTo>
                  <a:lnTo>
                    <a:pt x="238491" y="387846"/>
                  </a:lnTo>
                  <a:lnTo>
                    <a:pt x="238926" y="387984"/>
                  </a:lnTo>
                  <a:lnTo>
                    <a:pt x="239943" y="387861"/>
                  </a:lnTo>
                  <a:lnTo>
                    <a:pt x="240325" y="387718"/>
                  </a:lnTo>
                  <a:lnTo>
                    <a:pt x="240654" y="387064"/>
                  </a:lnTo>
                  <a:lnTo>
                    <a:pt x="242189" y="386088"/>
                  </a:lnTo>
                  <a:lnTo>
                    <a:pt x="242366" y="385663"/>
                  </a:lnTo>
                  <a:lnTo>
                    <a:pt x="242347" y="385464"/>
                  </a:lnTo>
                  <a:lnTo>
                    <a:pt x="242224" y="385243"/>
                  </a:lnTo>
                  <a:lnTo>
                    <a:pt x="242395" y="385074"/>
                  </a:lnTo>
                  <a:lnTo>
                    <a:pt x="242924" y="384903"/>
                  </a:lnTo>
                  <a:lnTo>
                    <a:pt x="243452" y="384426"/>
                  </a:lnTo>
                  <a:lnTo>
                    <a:pt x="243518" y="384267"/>
                  </a:lnTo>
                  <a:lnTo>
                    <a:pt x="245247" y="383651"/>
                  </a:lnTo>
                  <a:lnTo>
                    <a:pt x="245856" y="383795"/>
                  </a:lnTo>
                  <a:lnTo>
                    <a:pt x="247104" y="383251"/>
                  </a:lnTo>
                  <a:lnTo>
                    <a:pt x="247511" y="382120"/>
                  </a:lnTo>
                  <a:lnTo>
                    <a:pt x="247612" y="381431"/>
                  </a:lnTo>
                  <a:lnTo>
                    <a:pt x="247643" y="381242"/>
                  </a:lnTo>
                  <a:lnTo>
                    <a:pt x="248005" y="379611"/>
                  </a:lnTo>
                  <a:lnTo>
                    <a:pt x="247800" y="379319"/>
                  </a:lnTo>
                  <a:lnTo>
                    <a:pt x="248059" y="378847"/>
                  </a:lnTo>
                  <a:lnTo>
                    <a:pt x="248489" y="378578"/>
                  </a:lnTo>
                  <a:lnTo>
                    <a:pt x="248608" y="378329"/>
                  </a:lnTo>
                  <a:lnTo>
                    <a:pt x="248499" y="378071"/>
                  </a:lnTo>
                  <a:lnTo>
                    <a:pt x="248307" y="377888"/>
                  </a:lnTo>
                  <a:lnTo>
                    <a:pt x="248254" y="377476"/>
                  </a:lnTo>
                  <a:lnTo>
                    <a:pt x="248600" y="376556"/>
                  </a:lnTo>
                  <a:lnTo>
                    <a:pt x="249223" y="375927"/>
                  </a:lnTo>
                  <a:lnTo>
                    <a:pt x="249486" y="375854"/>
                  </a:lnTo>
                  <a:lnTo>
                    <a:pt x="249718" y="376035"/>
                  </a:lnTo>
                  <a:lnTo>
                    <a:pt x="250195" y="376065"/>
                  </a:lnTo>
                  <a:lnTo>
                    <a:pt x="250504" y="375920"/>
                  </a:lnTo>
                  <a:lnTo>
                    <a:pt x="250834" y="375838"/>
                  </a:lnTo>
                  <a:lnTo>
                    <a:pt x="251007" y="375572"/>
                  </a:lnTo>
                  <a:lnTo>
                    <a:pt x="251057" y="374980"/>
                  </a:lnTo>
                  <a:lnTo>
                    <a:pt x="251399" y="374405"/>
                  </a:lnTo>
                  <a:lnTo>
                    <a:pt x="251302" y="374142"/>
                  </a:lnTo>
                  <a:lnTo>
                    <a:pt x="251131" y="374005"/>
                  </a:lnTo>
                  <a:lnTo>
                    <a:pt x="251086" y="373826"/>
                  </a:lnTo>
                  <a:lnTo>
                    <a:pt x="251220" y="373713"/>
                  </a:lnTo>
                  <a:lnTo>
                    <a:pt x="251287" y="373392"/>
                  </a:lnTo>
                  <a:lnTo>
                    <a:pt x="251336" y="373171"/>
                  </a:lnTo>
                  <a:lnTo>
                    <a:pt x="251772" y="372833"/>
                  </a:lnTo>
                  <a:lnTo>
                    <a:pt x="257594" y="377531"/>
                  </a:lnTo>
                  <a:lnTo>
                    <a:pt x="270200" y="384920"/>
                  </a:lnTo>
                  <a:lnTo>
                    <a:pt x="272341" y="383330"/>
                  </a:lnTo>
                  <a:lnTo>
                    <a:pt x="275033" y="380624"/>
                  </a:lnTo>
                  <a:lnTo>
                    <a:pt x="276192" y="379688"/>
                  </a:lnTo>
                  <a:lnTo>
                    <a:pt x="277059" y="379162"/>
                  </a:lnTo>
                  <a:lnTo>
                    <a:pt x="278874" y="378277"/>
                  </a:lnTo>
                  <a:lnTo>
                    <a:pt x="282075" y="376318"/>
                  </a:lnTo>
                  <a:lnTo>
                    <a:pt x="284020" y="375355"/>
                  </a:lnTo>
                  <a:lnTo>
                    <a:pt x="285222" y="374879"/>
                  </a:lnTo>
                  <a:lnTo>
                    <a:pt x="290474" y="373071"/>
                  </a:lnTo>
                  <a:lnTo>
                    <a:pt x="292134" y="372194"/>
                  </a:lnTo>
                  <a:lnTo>
                    <a:pt x="293639" y="371637"/>
                  </a:lnTo>
                  <a:lnTo>
                    <a:pt x="294502" y="371215"/>
                  </a:lnTo>
                  <a:lnTo>
                    <a:pt x="294985" y="370879"/>
                  </a:lnTo>
                  <a:lnTo>
                    <a:pt x="296808" y="370145"/>
                  </a:lnTo>
                  <a:lnTo>
                    <a:pt x="296908" y="370380"/>
                  </a:lnTo>
                  <a:lnTo>
                    <a:pt x="296672" y="371102"/>
                  </a:lnTo>
                  <a:lnTo>
                    <a:pt x="296837" y="371454"/>
                  </a:lnTo>
                  <a:lnTo>
                    <a:pt x="296991" y="371534"/>
                  </a:lnTo>
                  <a:lnTo>
                    <a:pt x="297746" y="371592"/>
                  </a:lnTo>
                  <a:lnTo>
                    <a:pt x="298574" y="371337"/>
                  </a:lnTo>
                  <a:lnTo>
                    <a:pt x="300630" y="370415"/>
                  </a:lnTo>
                  <a:lnTo>
                    <a:pt x="301641" y="369576"/>
                  </a:lnTo>
                  <a:lnTo>
                    <a:pt x="302383" y="369056"/>
                  </a:lnTo>
                  <a:lnTo>
                    <a:pt x="302833" y="368854"/>
                  </a:lnTo>
                  <a:lnTo>
                    <a:pt x="303666" y="368335"/>
                  </a:lnTo>
                  <a:lnTo>
                    <a:pt x="305595" y="366670"/>
                  </a:lnTo>
                  <a:lnTo>
                    <a:pt x="307588" y="364237"/>
                  </a:lnTo>
                  <a:lnTo>
                    <a:pt x="308618" y="362609"/>
                  </a:lnTo>
                  <a:lnTo>
                    <a:pt x="308989" y="362251"/>
                  </a:lnTo>
                  <a:lnTo>
                    <a:pt x="310652" y="360998"/>
                  </a:lnTo>
                  <a:lnTo>
                    <a:pt x="305793" y="356353"/>
                  </a:lnTo>
                  <a:lnTo>
                    <a:pt x="307425" y="351898"/>
                  </a:lnTo>
                  <a:lnTo>
                    <a:pt x="307168" y="351594"/>
                  </a:lnTo>
                  <a:lnTo>
                    <a:pt x="307012" y="351202"/>
                  </a:lnTo>
                  <a:lnTo>
                    <a:pt x="306939" y="350778"/>
                  </a:lnTo>
                  <a:lnTo>
                    <a:pt x="307046" y="350055"/>
                  </a:lnTo>
                  <a:lnTo>
                    <a:pt x="307331" y="349269"/>
                  </a:lnTo>
                  <a:lnTo>
                    <a:pt x="307505" y="349447"/>
                  </a:lnTo>
                  <a:lnTo>
                    <a:pt x="307691" y="349579"/>
                  </a:lnTo>
                  <a:lnTo>
                    <a:pt x="308136" y="349521"/>
                  </a:lnTo>
                  <a:lnTo>
                    <a:pt x="308447" y="349591"/>
                  </a:lnTo>
                  <a:lnTo>
                    <a:pt x="309015" y="349886"/>
                  </a:lnTo>
                  <a:lnTo>
                    <a:pt x="309254" y="349819"/>
                  </a:lnTo>
                  <a:lnTo>
                    <a:pt x="309483" y="349417"/>
                  </a:lnTo>
                  <a:lnTo>
                    <a:pt x="309951" y="349379"/>
                  </a:lnTo>
                  <a:lnTo>
                    <a:pt x="310127" y="349541"/>
                  </a:lnTo>
                  <a:lnTo>
                    <a:pt x="313423" y="351458"/>
                  </a:lnTo>
                  <a:lnTo>
                    <a:pt x="313786" y="351577"/>
                  </a:lnTo>
                  <a:lnTo>
                    <a:pt x="314120" y="351837"/>
                  </a:lnTo>
                  <a:lnTo>
                    <a:pt x="314103" y="352253"/>
                  </a:lnTo>
                  <a:lnTo>
                    <a:pt x="314304" y="352705"/>
                  </a:lnTo>
                  <a:lnTo>
                    <a:pt x="315020" y="352924"/>
                  </a:lnTo>
                  <a:lnTo>
                    <a:pt x="315199" y="352881"/>
                  </a:lnTo>
                  <a:lnTo>
                    <a:pt x="316188" y="352723"/>
                  </a:lnTo>
                  <a:lnTo>
                    <a:pt x="316922" y="352751"/>
                  </a:lnTo>
                  <a:lnTo>
                    <a:pt x="317068" y="352992"/>
                  </a:lnTo>
                  <a:lnTo>
                    <a:pt x="317118" y="353303"/>
                  </a:lnTo>
                  <a:lnTo>
                    <a:pt x="317286" y="353516"/>
                  </a:lnTo>
                  <a:lnTo>
                    <a:pt x="318076" y="354168"/>
                  </a:lnTo>
                  <a:lnTo>
                    <a:pt x="319129" y="355665"/>
                  </a:lnTo>
                  <a:lnTo>
                    <a:pt x="320237" y="355088"/>
                  </a:lnTo>
                  <a:lnTo>
                    <a:pt x="321387" y="354108"/>
                  </a:lnTo>
                  <a:lnTo>
                    <a:pt x="321753" y="354032"/>
                  </a:lnTo>
                  <a:lnTo>
                    <a:pt x="322551" y="353523"/>
                  </a:lnTo>
                  <a:lnTo>
                    <a:pt x="323237" y="353076"/>
                  </a:lnTo>
                  <a:lnTo>
                    <a:pt x="324064" y="352395"/>
                  </a:lnTo>
                  <a:lnTo>
                    <a:pt x="324934" y="351872"/>
                  </a:lnTo>
                  <a:lnTo>
                    <a:pt x="326014" y="351091"/>
                  </a:lnTo>
                  <a:lnTo>
                    <a:pt x="327380" y="349778"/>
                  </a:lnTo>
                  <a:lnTo>
                    <a:pt x="328125" y="349212"/>
                  </a:lnTo>
                  <a:lnTo>
                    <a:pt x="330227" y="347397"/>
                  </a:lnTo>
                  <a:lnTo>
                    <a:pt x="330992" y="346755"/>
                  </a:lnTo>
                  <a:lnTo>
                    <a:pt x="331298" y="346411"/>
                  </a:lnTo>
                  <a:lnTo>
                    <a:pt x="332114" y="345868"/>
                  </a:lnTo>
                  <a:lnTo>
                    <a:pt x="333002" y="344911"/>
                  </a:lnTo>
                  <a:lnTo>
                    <a:pt x="332902" y="344646"/>
                  </a:lnTo>
                  <a:lnTo>
                    <a:pt x="333197" y="344315"/>
                  </a:lnTo>
                  <a:lnTo>
                    <a:pt x="333406" y="344143"/>
                  </a:lnTo>
                  <a:lnTo>
                    <a:pt x="334064" y="343842"/>
                  </a:lnTo>
                  <a:lnTo>
                    <a:pt x="334491" y="343767"/>
                  </a:lnTo>
                  <a:lnTo>
                    <a:pt x="334483" y="343371"/>
                  </a:lnTo>
                  <a:lnTo>
                    <a:pt x="335002" y="342758"/>
                  </a:lnTo>
                  <a:lnTo>
                    <a:pt x="336733" y="341435"/>
                  </a:lnTo>
                  <a:lnTo>
                    <a:pt x="337608" y="340488"/>
                  </a:lnTo>
                  <a:lnTo>
                    <a:pt x="337690" y="340196"/>
                  </a:lnTo>
                  <a:lnTo>
                    <a:pt x="338105" y="339619"/>
                  </a:lnTo>
                  <a:lnTo>
                    <a:pt x="340090" y="337773"/>
                  </a:lnTo>
                  <a:lnTo>
                    <a:pt x="340563" y="337208"/>
                  </a:lnTo>
                  <a:lnTo>
                    <a:pt x="341543" y="336462"/>
                  </a:lnTo>
                  <a:lnTo>
                    <a:pt x="342341" y="336146"/>
                  </a:lnTo>
                  <a:lnTo>
                    <a:pt x="342926" y="336063"/>
                  </a:lnTo>
                  <a:lnTo>
                    <a:pt x="343709" y="335531"/>
                  </a:lnTo>
                  <a:lnTo>
                    <a:pt x="344165" y="335410"/>
                  </a:lnTo>
                  <a:lnTo>
                    <a:pt x="344736" y="335374"/>
                  </a:lnTo>
                  <a:lnTo>
                    <a:pt x="345651" y="334957"/>
                  </a:lnTo>
                  <a:lnTo>
                    <a:pt x="345826" y="334793"/>
                  </a:lnTo>
                  <a:lnTo>
                    <a:pt x="345999" y="334429"/>
                  </a:lnTo>
                  <a:lnTo>
                    <a:pt x="348754" y="337491"/>
                  </a:lnTo>
                  <a:lnTo>
                    <a:pt x="348606" y="339455"/>
                  </a:lnTo>
                  <a:lnTo>
                    <a:pt x="349142" y="340805"/>
                  </a:lnTo>
                  <a:lnTo>
                    <a:pt x="351682" y="342144"/>
                  </a:lnTo>
                  <a:lnTo>
                    <a:pt x="352836" y="341453"/>
                  </a:lnTo>
                  <a:lnTo>
                    <a:pt x="353536" y="340409"/>
                  </a:lnTo>
                  <a:lnTo>
                    <a:pt x="354172" y="340027"/>
                  </a:lnTo>
                  <a:lnTo>
                    <a:pt x="355022" y="339259"/>
                  </a:lnTo>
                  <a:lnTo>
                    <a:pt x="356704" y="337192"/>
                  </a:lnTo>
                  <a:lnTo>
                    <a:pt x="359049" y="335196"/>
                  </a:lnTo>
                  <a:lnTo>
                    <a:pt x="359333" y="334846"/>
                  </a:lnTo>
                  <a:lnTo>
                    <a:pt x="361110" y="333313"/>
                  </a:lnTo>
                  <a:lnTo>
                    <a:pt x="361568" y="333076"/>
                  </a:lnTo>
                  <a:lnTo>
                    <a:pt x="362226" y="332552"/>
                  </a:lnTo>
                  <a:lnTo>
                    <a:pt x="362446" y="332133"/>
                  </a:lnTo>
                  <a:lnTo>
                    <a:pt x="363075" y="331508"/>
                  </a:lnTo>
                  <a:lnTo>
                    <a:pt x="362523" y="330882"/>
                  </a:lnTo>
                  <a:lnTo>
                    <a:pt x="364975" y="329339"/>
                  </a:lnTo>
                  <a:lnTo>
                    <a:pt x="366281" y="328856"/>
                  </a:lnTo>
                  <a:lnTo>
                    <a:pt x="366804" y="328515"/>
                  </a:lnTo>
                  <a:lnTo>
                    <a:pt x="367453" y="327870"/>
                  </a:lnTo>
                  <a:lnTo>
                    <a:pt x="368066" y="327447"/>
                  </a:lnTo>
                  <a:lnTo>
                    <a:pt x="368559" y="326924"/>
                  </a:lnTo>
                  <a:lnTo>
                    <a:pt x="369592" y="326067"/>
                  </a:lnTo>
                  <a:lnTo>
                    <a:pt x="370908" y="322050"/>
                  </a:lnTo>
                  <a:lnTo>
                    <a:pt x="369764" y="321818"/>
                  </a:lnTo>
                  <a:lnTo>
                    <a:pt x="367979" y="323515"/>
                  </a:lnTo>
                  <a:lnTo>
                    <a:pt x="365333" y="322686"/>
                  </a:lnTo>
                  <a:lnTo>
                    <a:pt x="365555" y="322081"/>
                  </a:lnTo>
                  <a:lnTo>
                    <a:pt x="365883" y="321865"/>
                  </a:lnTo>
                  <a:lnTo>
                    <a:pt x="366233" y="321745"/>
                  </a:lnTo>
                  <a:lnTo>
                    <a:pt x="366939" y="321210"/>
                  </a:lnTo>
                  <a:lnTo>
                    <a:pt x="367119" y="320859"/>
                  </a:lnTo>
                  <a:lnTo>
                    <a:pt x="364783" y="318597"/>
                  </a:lnTo>
                  <a:lnTo>
                    <a:pt x="368249" y="315789"/>
                  </a:lnTo>
                  <a:lnTo>
                    <a:pt x="369495" y="314553"/>
                  </a:lnTo>
                  <a:lnTo>
                    <a:pt x="370729" y="313474"/>
                  </a:lnTo>
                  <a:lnTo>
                    <a:pt x="371446" y="313007"/>
                  </a:lnTo>
                  <a:lnTo>
                    <a:pt x="371921" y="312601"/>
                  </a:lnTo>
                  <a:lnTo>
                    <a:pt x="372789" y="311449"/>
                  </a:lnTo>
                  <a:lnTo>
                    <a:pt x="373748" y="310545"/>
                  </a:lnTo>
                  <a:lnTo>
                    <a:pt x="375027" y="308348"/>
                  </a:lnTo>
                  <a:lnTo>
                    <a:pt x="375243" y="307840"/>
                  </a:lnTo>
                  <a:lnTo>
                    <a:pt x="375394" y="307127"/>
                  </a:lnTo>
                  <a:lnTo>
                    <a:pt x="373027" y="306092"/>
                  </a:lnTo>
                  <a:lnTo>
                    <a:pt x="371161" y="305747"/>
                  </a:lnTo>
                  <a:lnTo>
                    <a:pt x="370075" y="305537"/>
                  </a:lnTo>
                  <a:lnTo>
                    <a:pt x="369883" y="305512"/>
                  </a:lnTo>
                  <a:lnTo>
                    <a:pt x="369571" y="305482"/>
                  </a:lnTo>
                  <a:lnTo>
                    <a:pt x="369164" y="305129"/>
                  </a:lnTo>
                  <a:lnTo>
                    <a:pt x="367908" y="304155"/>
                  </a:lnTo>
                  <a:lnTo>
                    <a:pt x="365695" y="300552"/>
                  </a:lnTo>
                  <a:lnTo>
                    <a:pt x="365049" y="299506"/>
                  </a:lnTo>
                  <a:lnTo>
                    <a:pt x="365225" y="299164"/>
                  </a:lnTo>
                  <a:lnTo>
                    <a:pt x="365958" y="298646"/>
                  </a:lnTo>
                  <a:lnTo>
                    <a:pt x="367034" y="296735"/>
                  </a:lnTo>
                  <a:lnTo>
                    <a:pt x="367279" y="296138"/>
                  </a:lnTo>
                  <a:lnTo>
                    <a:pt x="367951" y="294928"/>
                  </a:lnTo>
                  <a:lnTo>
                    <a:pt x="368618" y="294530"/>
                  </a:lnTo>
                  <a:lnTo>
                    <a:pt x="369055" y="293658"/>
                  </a:lnTo>
                  <a:lnTo>
                    <a:pt x="369115" y="293443"/>
                  </a:lnTo>
                  <a:lnTo>
                    <a:pt x="369069" y="293068"/>
                  </a:lnTo>
                  <a:lnTo>
                    <a:pt x="368020" y="292714"/>
                  </a:lnTo>
                  <a:lnTo>
                    <a:pt x="367609" y="292071"/>
                  </a:lnTo>
                  <a:lnTo>
                    <a:pt x="367847" y="289332"/>
                  </a:lnTo>
                  <a:lnTo>
                    <a:pt x="368408" y="289302"/>
                  </a:lnTo>
                  <a:lnTo>
                    <a:pt x="368584" y="289083"/>
                  </a:lnTo>
                  <a:lnTo>
                    <a:pt x="368398" y="288492"/>
                  </a:lnTo>
                  <a:lnTo>
                    <a:pt x="368251" y="288272"/>
                  </a:lnTo>
                  <a:lnTo>
                    <a:pt x="368611" y="287404"/>
                  </a:lnTo>
                  <a:lnTo>
                    <a:pt x="369210" y="287122"/>
                  </a:lnTo>
                  <a:lnTo>
                    <a:pt x="370115" y="286029"/>
                  </a:lnTo>
                  <a:lnTo>
                    <a:pt x="370220" y="285608"/>
                  </a:lnTo>
                  <a:lnTo>
                    <a:pt x="370543" y="285460"/>
                  </a:lnTo>
                  <a:lnTo>
                    <a:pt x="371207" y="285424"/>
                  </a:lnTo>
                  <a:lnTo>
                    <a:pt x="371867" y="285576"/>
                  </a:lnTo>
                  <a:lnTo>
                    <a:pt x="371935" y="285408"/>
                  </a:lnTo>
                  <a:lnTo>
                    <a:pt x="371785" y="284763"/>
                  </a:lnTo>
                  <a:lnTo>
                    <a:pt x="371439" y="284634"/>
                  </a:lnTo>
                  <a:lnTo>
                    <a:pt x="371273" y="284684"/>
                  </a:lnTo>
                  <a:lnTo>
                    <a:pt x="370141" y="283619"/>
                  </a:lnTo>
                  <a:lnTo>
                    <a:pt x="369950" y="283563"/>
                  </a:lnTo>
                  <a:lnTo>
                    <a:pt x="369916" y="283221"/>
                  </a:lnTo>
                  <a:lnTo>
                    <a:pt x="370046" y="282565"/>
                  </a:lnTo>
                  <a:lnTo>
                    <a:pt x="370719" y="280810"/>
                  </a:lnTo>
                  <a:lnTo>
                    <a:pt x="370990" y="280754"/>
                  </a:lnTo>
                  <a:lnTo>
                    <a:pt x="371516" y="280239"/>
                  </a:lnTo>
                  <a:lnTo>
                    <a:pt x="371937" y="279656"/>
                  </a:lnTo>
                  <a:lnTo>
                    <a:pt x="371930" y="279216"/>
                  </a:lnTo>
                  <a:lnTo>
                    <a:pt x="372127" y="278384"/>
                  </a:lnTo>
                  <a:lnTo>
                    <a:pt x="372406" y="277844"/>
                  </a:lnTo>
                  <a:lnTo>
                    <a:pt x="372860" y="277123"/>
                  </a:lnTo>
                  <a:lnTo>
                    <a:pt x="373641" y="276081"/>
                  </a:lnTo>
                  <a:lnTo>
                    <a:pt x="374152" y="275895"/>
                  </a:lnTo>
                  <a:lnTo>
                    <a:pt x="374385" y="275640"/>
                  </a:lnTo>
                  <a:lnTo>
                    <a:pt x="373717" y="274711"/>
                  </a:lnTo>
                  <a:lnTo>
                    <a:pt x="373669" y="274147"/>
                  </a:lnTo>
                  <a:lnTo>
                    <a:pt x="373755" y="273820"/>
                  </a:lnTo>
                  <a:lnTo>
                    <a:pt x="374302" y="273522"/>
                  </a:lnTo>
                  <a:lnTo>
                    <a:pt x="374667" y="272551"/>
                  </a:lnTo>
                  <a:lnTo>
                    <a:pt x="374615" y="272250"/>
                  </a:lnTo>
                  <a:lnTo>
                    <a:pt x="374831" y="271466"/>
                  </a:lnTo>
                  <a:lnTo>
                    <a:pt x="375384" y="270165"/>
                  </a:lnTo>
                  <a:lnTo>
                    <a:pt x="376157" y="269017"/>
                  </a:lnTo>
                  <a:lnTo>
                    <a:pt x="376576" y="268180"/>
                  </a:lnTo>
                  <a:lnTo>
                    <a:pt x="376788" y="268283"/>
                  </a:lnTo>
                  <a:lnTo>
                    <a:pt x="376964" y="268471"/>
                  </a:lnTo>
                  <a:lnTo>
                    <a:pt x="377492" y="268646"/>
                  </a:lnTo>
                  <a:lnTo>
                    <a:pt x="378447" y="267436"/>
                  </a:lnTo>
                  <a:lnTo>
                    <a:pt x="378516" y="267244"/>
                  </a:lnTo>
                  <a:lnTo>
                    <a:pt x="378514" y="266871"/>
                  </a:lnTo>
                  <a:lnTo>
                    <a:pt x="378592" y="266716"/>
                  </a:lnTo>
                  <a:lnTo>
                    <a:pt x="379230" y="266010"/>
                  </a:lnTo>
                  <a:lnTo>
                    <a:pt x="379541" y="266147"/>
                  </a:lnTo>
                  <a:lnTo>
                    <a:pt x="379841" y="265943"/>
                  </a:lnTo>
                  <a:lnTo>
                    <a:pt x="379793" y="265525"/>
                  </a:lnTo>
                  <a:lnTo>
                    <a:pt x="379569" y="265352"/>
                  </a:lnTo>
                  <a:lnTo>
                    <a:pt x="379541" y="265119"/>
                  </a:lnTo>
                  <a:lnTo>
                    <a:pt x="379705" y="264688"/>
                  </a:lnTo>
                  <a:lnTo>
                    <a:pt x="380624" y="263257"/>
                  </a:lnTo>
                  <a:lnTo>
                    <a:pt x="380952" y="262565"/>
                  </a:lnTo>
                  <a:lnTo>
                    <a:pt x="381700" y="262542"/>
                  </a:lnTo>
                  <a:lnTo>
                    <a:pt x="382483" y="260684"/>
                  </a:lnTo>
                  <a:lnTo>
                    <a:pt x="383019" y="259688"/>
                  </a:lnTo>
                  <a:lnTo>
                    <a:pt x="383520" y="258980"/>
                  </a:lnTo>
                  <a:lnTo>
                    <a:pt x="383554" y="258586"/>
                  </a:lnTo>
                  <a:lnTo>
                    <a:pt x="384325" y="257699"/>
                  </a:lnTo>
                  <a:lnTo>
                    <a:pt x="384632" y="257521"/>
                  </a:lnTo>
                  <a:lnTo>
                    <a:pt x="385352" y="256741"/>
                  </a:lnTo>
                  <a:lnTo>
                    <a:pt x="385829" y="255965"/>
                  </a:lnTo>
                  <a:lnTo>
                    <a:pt x="386112" y="255817"/>
                  </a:lnTo>
                  <a:lnTo>
                    <a:pt x="387213" y="254047"/>
                  </a:lnTo>
                  <a:lnTo>
                    <a:pt x="388341" y="252488"/>
                  </a:lnTo>
                  <a:lnTo>
                    <a:pt x="389395" y="251188"/>
                  </a:lnTo>
                  <a:lnTo>
                    <a:pt x="389414" y="250924"/>
                  </a:lnTo>
                  <a:lnTo>
                    <a:pt x="389336" y="250723"/>
                  </a:lnTo>
                  <a:lnTo>
                    <a:pt x="389383" y="250536"/>
                  </a:lnTo>
                  <a:lnTo>
                    <a:pt x="389699" y="250147"/>
                  </a:lnTo>
                  <a:lnTo>
                    <a:pt x="390373" y="249729"/>
                  </a:lnTo>
                  <a:lnTo>
                    <a:pt x="390644" y="249217"/>
                  </a:lnTo>
                  <a:lnTo>
                    <a:pt x="390872" y="248403"/>
                  </a:lnTo>
                  <a:lnTo>
                    <a:pt x="390892" y="248053"/>
                  </a:lnTo>
                  <a:lnTo>
                    <a:pt x="390767" y="247706"/>
                  </a:lnTo>
                  <a:lnTo>
                    <a:pt x="390814" y="247388"/>
                  </a:lnTo>
                  <a:lnTo>
                    <a:pt x="391220" y="246504"/>
                  </a:lnTo>
                  <a:lnTo>
                    <a:pt x="391647" y="246283"/>
                  </a:lnTo>
                  <a:lnTo>
                    <a:pt x="391728" y="245904"/>
                  </a:lnTo>
                  <a:lnTo>
                    <a:pt x="391579" y="245711"/>
                  </a:lnTo>
                  <a:lnTo>
                    <a:pt x="391569" y="245553"/>
                  </a:lnTo>
                  <a:lnTo>
                    <a:pt x="391943" y="244220"/>
                  </a:lnTo>
                  <a:lnTo>
                    <a:pt x="392114" y="243965"/>
                  </a:lnTo>
                  <a:lnTo>
                    <a:pt x="392302" y="243900"/>
                  </a:lnTo>
                  <a:lnTo>
                    <a:pt x="392447" y="243753"/>
                  </a:lnTo>
                  <a:lnTo>
                    <a:pt x="392557" y="243361"/>
                  </a:lnTo>
                  <a:lnTo>
                    <a:pt x="392634" y="242816"/>
                  </a:lnTo>
                  <a:lnTo>
                    <a:pt x="392377" y="242470"/>
                  </a:lnTo>
                  <a:lnTo>
                    <a:pt x="392329" y="242291"/>
                  </a:lnTo>
                  <a:lnTo>
                    <a:pt x="392513" y="241609"/>
                  </a:lnTo>
                  <a:lnTo>
                    <a:pt x="392766" y="241055"/>
                  </a:lnTo>
                  <a:lnTo>
                    <a:pt x="393274" y="238566"/>
                  </a:lnTo>
                  <a:lnTo>
                    <a:pt x="393108" y="237853"/>
                  </a:lnTo>
                  <a:lnTo>
                    <a:pt x="393436" y="236037"/>
                  </a:lnTo>
                  <a:lnTo>
                    <a:pt x="393504" y="235862"/>
                  </a:lnTo>
                  <a:lnTo>
                    <a:pt x="393928" y="235369"/>
                  </a:lnTo>
                  <a:lnTo>
                    <a:pt x="394492" y="234161"/>
                  </a:lnTo>
                  <a:lnTo>
                    <a:pt x="394870" y="233617"/>
                  </a:lnTo>
                  <a:lnTo>
                    <a:pt x="395181" y="233288"/>
                  </a:lnTo>
                  <a:lnTo>
                    <a:pt x="395247" y="233107"/>
                  </a:lnTo>
                  <a:lnTo>
                    <a:pt x="395244" y="232883"/>
                  </a:lnTo>
                  <a:lnTo>
                    <a:pt x="395509" y="232498"/>
                  </a:lnTo>
                  <a:lnTo>
                    <a:pt x="395800" y="231930"/>
                  </a:lnTo>
                  <a:lnTo>
                    <a:pt x="395885" y="231566"/>
                  </a:lnTo>
                  <a:lnTo>
                    <a:pt x="395447" y="231344"/>
                  </a:lnTo>
                  <a:lnTo>
                    <a:pt x="394901" y="231371"/>
                  </a:lnTo>
                  <a:lnTo>
                    <a:pt x="394326" y="231197"/>
                  </a:lnTo>
                  <a:lnTo>
                    <a:pt x="393104" y="228444"/>
                  </a:lnTo>
                  <a:lnTo>
                    <a:pt x="393267" y="228002"/>
                  </a:lnTo>
                  <a:lnTo>
                    <a:pt x="394257" y="227636"/>
                  </a:lnTo>
                  <a:lnTo>
                    <a:pt x="394675" y="226918"/>
                  </a:lnTo>
                  <a:lnTo>
                    <a:pt x="394572" y="226167"/>
                  </a:lnTo>
                  <a:lnTo>
                    <a:pt x="394809" y="225293"/>
                  </a:lnTo>
                  <a:lnTo>
                    <a:pt x="395039" y="225188"/>
                  </a:lnTo>
                  <a:lnTo>
                    <a:pt x="395438" y="224525"/>
                  </a:lnTo>
                  <a:lnTo>
                    <a:pt x="395354" y="222501"/>
                  </a:lnTo>
                  <a:lnTo>
                    <a:pt x="395145" y="222546"/>
                  </a:lnTo>
                  <a:lnTo>
                    <a:pt x="394976" y="222273"/>
                  </a:lnTo>
                  <a:lnTo>
                    <a:pt x="394946" y="221945"/>
                  </a:lnTo>
                  <a:lnTo>
                    <a:pt x="395080" y="221495"/>
                  </a:lnTo>
                  <a:lnTo>
                    <a:pt x="395027" y="221133"/>
                  </a:lnTo>
                  <a:lnTo>
                    <a:pt x="394441" y="220889"/>
                  </a:lnTo>
                  <a:lnTo>
                    <a:pt x="394901" y="220201"/>
                  </a:lnTo>
                  <a:lnTo>
                    <a:pt x="394829" y="219932"/>
                  </a:lnTo>
                  <a:lnTo>
                    <a:pt x="394990" y="219581"/>
                  </a:lnTo>
                  <a:lnTo>
                    <a:pt x="395395" y="219577"/>
                  </a:lnTo>
                  <a:lnTo>
                    <a:pt x="395918" y="219315"/>
                  </a:lnTo>
                  <a:lnTo>
                    <a:pt x="396677" y="218564"/>
                  </a:lnTo>
                  <a:lnTo>
                    <a:pt x="397113" y="217460"/>
                  </a:lnTo>
                  <a:lnTo>
                    <a:pt x="397108" y="217082"/>
                  </a:lnTo>
                  <a:lnTo>
                    <a:pt x="397120" y="216933"/>
                  </a:lnTo>
                  <a:lnTo>
                    <a:pt x="397131" y="216740"/>
                  </a:lnTo>
                  <a:lnTo>
                    <a:pt x="397458" y="216272"/>
                  </a:lnTo>
                  <a:lnTo>
                    <a:pt x="397627" y="216151"/>
                  </a:lnTo>
                  <a:lnTo>
                    <a:pt x="397877" y="216116"/>
                  </a:lnTo>
                  <a:lnTo>
                    <a:pt x="398374" y="215549"/>
                  </a:lnTo>
                  <a:lnTo>
                    <a:pt x="399770" y="213346"/>
                  </a:lnTo>
                  <a:lnTo>
                    <a:pt x="400328" y="212171"/>
                  </a:lnTo>
                  <a:lnTo>
                    <a:pt x="401019" y="211701"/>
                  </a:lnTo>
                  <a:lnTo>
                    <a:pt x="401274" y="210653"/>
                  </a:lnTo>
                  <a:lnTo>
                    <a:pt x="401384" y="210471"/>
                  </a:lnTo>
                  <a:lnTo>
                    <a:pt x="401622" y="210348"/>
                  </a:lnTo>
                  <a:lnTo>
                    <a:pt x="402254" y="210274"/>
                  </a:lnTo>
                  <a:lnTo>
                    <a:pt x="402506" y="210133"/>
                  </a:lnTo>
                  <a:lnTo>
                    <a:pt x="402586" y="209967"/>
                  </a:lnTo>
                  <a:lnTo>
                    <a:pt x="402544" y="209667"/>
                  </a:lnTo>
                  <a:lnTo>
                    <a:pt x="402592" y="209269"/>
                  </a:lnTo>
                  <a:lnTo>
                    <a:pt x="402770" y="208916"/>
                  </a:lnTo>
                  <a:lnTo>
                    <a:pt x="403383" y="208677"/>
                  </a:lnTo>
                  <a:lnTo>
                    <a:pt x="403929" y="208903"/>
                  </a:lnTo>
                  <a:lnTo>
                    <a:pt x="404088" y="208878"/>
                  </a:lnTo>
                  <a:lnTo>
                    <a:pt x="404333" y="208640"/>
                  </a:lnTo>
                  <a:lnTo>
                    <a:pt x="404535" y="208293"/>
                  </a:lnTo>
                  <a:lnTo>
                    <a:pt x="404380" y="208012"/>
                  </a:lnTo>
                  <a:lnTo>
                    <a:pt x="404342" y="207807"/>
                  </a:lnTo>
                  <a:lnTo>
                    <a:pt x="404426" y="207326"/>
                  </a:lnTo>
                  <a:lnTo>
                    <a:pt x="404615" y="206956"/>
                  </a:lnTo>
                  <a:lnTo>
                    <a:pt x="405290" y="207006"/>
                  </a:lnTo>
                  <a:lnTo>
                    <a:pt x="405800" y="206566"/>
                  </a:lnTo>
                  <a:lnTo>
                    <a:pt x="406013" y="205854"/>
                  </a:lnTo>
                  <a:lnTo>
                    <a:pt x="406249" y="205740"/>
                  </a:lnTo>
                  <a:lnTo>
                    <a:pt x="406892" y="205430"/>
                  </a:lnTo>
                  <a:lnTo>
                    <a:pt x="406997" y="205253"/>
                  </a:lnTo>
                  <a:lnTo>
                    <a:pt x="407028" y="204559"/>
                  </a:lnTo>
                  <a:lnTo>
                    <a:pt x="406553" y="203473"/>
                  </a:lnTo>
                  <a:lnTo>
                    <a:pt x="405659" y="202290"/>
                  </a:lnTo>
                  <a:lnTo>
                    <a:pt x="405336" y="202080"/>
                  </a:lnTo>
                  <a:lnTo>
                    <a:pt x="404776" y="202185"/>
                  </a:lnTo>
                  <a:lnTo>
                    <a:pt x="404583" y="201532"/>
                  </a:lnTo>
                  <a:lnTo>
                    <a:pt x="404452" y="201267"/>
                  </a:lnTo>
                  <a:lnTo>
                    <a:pt x="403968" y="200901"/>
                  </a:lnTo>
                  <a:lnTo>
                    <a:pt x="403583" y="200475"/>
                  </a:lnTo>
                  <a:lnTo>
                    <a:pt x="403532" y="200235"/>
                  </a:lnTo>
                  <a:lnTo>
                    <a:pt x="403620" y="199811"/>
                  </a:lnTo>
                  <a:lnTo>
                    <a:pt x="404018" y="199062"/>
                  </a:lnTo>
                  <a:lnTo>
                    <a:pt x="404435" y="198498"/>
                  </a:lnTo>
                  <a:lnTo>
                    <a:pt x="404544" y="198176"/>
                  </a:lnTo>
                  <a:lnTo>
                    <a:pt x="404606" y="197517"/>
                  </a:lnTo>
                  <a:lnTo>
                    <a:pt x="405598" y="196218"/>
                  </a:lnTo>
                  <a:lnTo>
                    <a:pt x="406337" y="195966"/>
                  </a:lnTo>
                  <a:lnTo>
                    <a:pt x="406928" y="195265"/>
                  </a:lnTo>
                  <a:lnTo>
                    <a:pt x="407112" y="194284"/>
                  </a:lnTo>
                  <a:lnTo>
                    <a:pt x="407256" y="192904"/>
                  </a:lnTo>
                  <a:lnTo>
                    <a:pt x="407089" y="192559"/>
                  </a:lnTo>
                  <a:lnTo>
                    <a:pt x="407322" y="192047"/>
                  </a:lnTo>
                  <a:lnTo>
                    <a:pt x="408063" y="191746"/>
                  </a:lnTo>
                  <a:lnTo>
                    <a:pt x="408303" y="191729"/>
                  </a:lnTo>
                  <a:lnTo>
                    <a:pt x="409696" y="191968"/>
                  </a:lnTo>
                  <a:lnTo>
                    <a:pt x="410087" y="191872"/>
                  </a:lnTo>
                  <a:lnTo>
                    <a:pt x="410695" y="191361"/>
                  </a:lnTo>
                  <a:lnTo>
                    <a:pt x="410886" y="190809"/>
                  </a:lnTo>
                  <a:lnTo>
                    <a:pt x="411147" y="190509"/>
                  </a:lnTo>
                  <a:lnTo>
                    <a:pt x="411395" y="190401"/>
                  </a:lnTo>
                  <a:lnTo>
                    <a:pt x="411515" y="190139"/>
                  </a:lnTo>
                  <a:lnTo>
                    <a:pt x="411427" y="189811"/>
                  </a:lnTo>
                  <a:lnTo>
                    <a:pt x="411059" y="189049"/>
                  </a:lnTo>
                  <a:lnTo>
                    <a:pt x="410726" y="189036"/>
                  </a:lnTo>
                  <a:lnTo>
                    <a:pt x="410557" y="188896"/>
                  </a:lnTo>
                  <a:lnTo>
                    <a:pt x="410566" y="187850"/>
                  </a:lnTo>
                  <a:lnTo>
                    <a:pt x="410779" y="186803"/>
                  </a:lnTo>
                  <a:lnTo>
                    <a:pt x="411129" y="186368"/>
                  </a:lnTo>
                  <a:lnTo>
                    <a:pt x="411389" y="184514"/>
                  </a:lnTo>
                  <a:lnTo>
                    <a:pt x="411797" y="183915"/>
                  </a:lnTo>
                  <a:lnTo>
                    <a:pt x="412116" y="183177"/>
                  </a:lnTo>
                  <a:lnTo>
                    <a:pt x="412026" y="182818"/>
                  </a:lnTo>
                  <a:lnTo>
                    <a:pt x="412206" y="182234"/>
                  </a:lnTo>
                  <a:lnTo>
                    <a:pt x="413684" y="179595"/>
                  </a:lnTo>
                  <a:lnTo>
                    <a:pt x="413617" y="179395"/>
                  </a:lnTo>
                  <a:lnTo>
                    <a:pt x="413470" y="179254"/>
                  </a:lnTo>
                  <a:lnTo>
                    <a:pt x="413320" y="178918"/>
                  </a:lnTo>
                  <a:lnTo>
                    <a:pt x="413263" y="178461"/>
                  </a:lnTo>
                  <a:lnTo>
                    <a:pt x="413388" y="177995"/>
                  </a:lnTo>
                  <a:lnTo>
                    <a:pt x="413063" y="177494"/>
                  </a:lnTo>
                  <a:lnTo>
                    <a:pt x="413256" y="176969"/>
                  </a:lnTo>
                  <a:lnTo>
                    <a:pt x="413315" y="176817"/>
                  </a:lnTo>
                  <a:lnTo>
                    <a:pt x="413118" y="175898"/>
                  </a:lnTo>
                  <a:lnTo>
                    <a:pt x="413007" y="175643"/>
                  </a:lnTo>
                  <a:lnTo>
                    <a:pt x="412617" y="174966"/>
                  </a:lnTo>
                  <a:lnTo>
                    <a:pt x="411959" y="174299"/>
                  </a:lnTo>
                  <a:lnTo>
                    <a:pt x="411558" y="174255"/>
                  </a:lnTo>
                  <a:lnTo>
                    <a:pt x="411365" y="173679"/>
                  </a:lnTo>
                  <a:lnTo>
                    <a:pt x="411401" y="173495"/>
                  </a:lnTo>
                  <a:lnTo>
                    <a:pt x="411715" y="173031"/>
                  </a:lnTo>
                  <a:lnTo>
                    <a:pt x="411858" y="172933"/>
                  </a:lnTo>
                  <a:lnTo>
                    <a:pt x="411868" y="172527"/>
                  </a:lnTo>
                  <a:lnTo>
                    <a:pt x="411625" y="172508"/>
                  </a:lnTo>
                  <a:lnTo>
                    <a:pt x="411368" y="172090"/>
                  </a:lnTo>
                  <a:lnTo>
                    <a:pt x="411224" y="171722"/>
                  </a:lnTo>
                  <a:lnTo>
                    <a:pt x="411374" y="170643"/>
                  </a:lnTo>
                  <a:lnTo>
                    <a:pt x="411665" y="170207"/>
                  </a:lnTo>
                  <a:lnTo>
                    <a:pt x="412016" y="170226"/>
                  </a:lnTo>
                  <a:lnTo>
                    <a:pt x="412478" y="169367"/>
                  </a:lnTo>
                  <a:lnTo>
                    <a:pt x="412543" y="168878"/>
                  </a:lnTo>
                  <a:lnTo>
                    <a:pt x="412442" y="168341"/>
                  </a:lnTo>
                  <a:lnTo>
                    <a:pt x="412511" y="167969"/>
                  </a:lnTo>
                  <a:lnTo>
                    <a:pt x="413228" y="167859"/>
                  </a:lnTo>
                  <a:lnTo>
                    <a:pt x="413711" y="168169"/>
                  </a:lnTo>
                  <a:lnTo>
                    <a:pt x="413771" y="167669"/>
                  </a:lnTo>
                  <a:lnTo>
                    <a:pt x="413782" y="167511"/>
                  </a:lnTo>
                  <a:lnTo>
                    <a:pt x="413892" y="167355"/>
                  </a:lnTo>
                  <a:lnTo>
                    <a:pt x="414081" y="167183"/>
                  </a:lnTo>
                  <a:lnTo>
                    <a:pt x="414322" y="167092"/>
                  </a:lnTo>
                  <a:lnTo>
                    <a:pt x="414440" y="166859"/>
                  </a:lnTo>
                  <a:lnTo>
                    <a:pt x="414249" y="166417"/>
                  </a:lnTo>
                  <a:lnTo>
                    <a:pt x="413662" y="165693"/>
                  </a:lnTo>
                  <a:lnTo>
                    <a:pt x="413250" y="165384"/>
                  </a:lnTo>
                  <a:lnTo>
                    <a:pt x="413030" y="165337"/>
                  </a:lnTo>
                  <a:lnTo>
                    <a:pt x="412838" y="165195"/>
                  </a:lnTo>
                  <a:lnTo>
                    <a:pt x="413157" y="164309"/>
                  </a:lnTo>
                  <a:lnTo>
                    <a:pt x="413257" y="163675"/>
                  </a:lnTo>
                  <a:lnTo>
                    <a:pt x="412797" y="163002"/>
                  </a:lnTo>
                  <a:lnTo>
                    <a:pt x="412670" y="162113"/>
                  </a:lnTo>
                  <a:lnTo>
                    <a:pt x="412824" y="160376"/>
                  </a:lnTo>
                  <a:lnTo>
                    <a:pt x="413117" y="160378"/>
                  </a:lnTo>
                  <a:lnTo>
                    <a:pt x="413437" y="160032"/>
                  </a:lnTo>
                  <a:lnTo>
                    <a:pt x="413172" y="159514"/>
                  </a:lnTo>
                  <a:lnTo>
                    <a:pt x="413039" y="159375"/>
                  </a:lnTo>
                  <a:lnTo>
                    <a:pt x="413262" y="158478"/>
                  </a:lnTo>
                  <a:lnTo>
                    <a:pt x="413406" y="157974"/>
                  </a:lnTo>
                  <a:lnTo>
                    <a:pt x="413769" y="155609"/>
                  </a:lnTo>
                  <a:lnTo>
                    <a:pt x="423294" y="157998"/>
                  </a:lnTo>
                  <a:lnTo>
                    <a:pt x="423932" y="157963"/>
                  </a:lnTo>
                  <a:lnTo>
                    <a:pt x="425216" y="158055"/>
                  </a:lnTo>
                  <a:lnTo>
                    <a:pt x="426870" y="158779"/>
                  </a:lnTo>
                  <a:lnTo>
                    <a:pt x="427395" y="158885"/>
                  </a:lnTo>
                  <a:lnTo>
                    <a:pt x="427579" y="158984"/>
                  </a:lnTo>
                  <a:lnTo>
                    <a:pt x="428107" y="159584"/>
                  </a:lnTo>
                  <a:lnTo>
                    <a:pt x="428172" y="159796"/>
                  </a:lnTo>
                  <a:lnTo>
                    <a:pt x="428373" y="160041"/>
                  </a:lnTo>
                  <a:lnTo>
                    <a:pt x="429800" y="161094"/>
                  </a:lnTo>
                  <a:lnTo>
                    <a:pt x="433278" y="165831"/>
                  </a:lnTo>
                  <a:lnTo>
                    <a:pt x="437043" y="171154"/>
                  </a:lnTo>
                  <a:lnTo>
                    <a:pt x="449918" y="173097"/>
                  </a:lnTo>
                  <a:lnTo>
                    <a:pt x="456918" y="174007"/>
                  </a:lnTo>
                  <a:lnTo>
                    <a:pt x="458210" y="173298"/>
                  </a:lnTo>
                  <a:lnTo>
                    <a:pt x="458428" y="173022"/>
                  </a:lnTo>
                  <a:lnTo>
                    <a:pt x="458611" y="172733"/>
                  </a:lnTo>
                  <a:lnTo>
                    <a:pt x="459009" y="172429"/>
                  </a:lnTo>
                  <a:lnTo>
                    <a:pt x="459121" y="172237"/>
                  </a:lnTo>
                  <a:lnTo>
                    <a:pt x="459353" y="172160"/>
                  </a:lnTo>
                  <a:lnTo>
                    <a:pt x="459540" y="172184"/>
                  </a:lnTo>
                  <a:lnTo>
                    <a:pt x="459720" y="172343"/>
                  </a:lnTo>
                  <a:lnTo>
                    <a:pt x="460052" y="172450"/>
                  </a:lnTo>
                  <a:lnTo>
                    <a:pt x="460295" y="172002"/>
                  </a:lnTo>
                  <a:lnTo>
                    <a:pt x="460250" y="171500"/>
                  </a:lnTo>
                  <a:lnTo>
                    <a:pt x="460146" y="171325"/>
                  </a:lnTo>
                  <a:lnTo>
                    <a:pt x="460071" y="171137"/>
                  </a:lnTo>
                  <a:lnTo>
                    <a:pt x="459790" y="170843"/>
                  </a:lnTo>
                  <a:lnTo>
                    <a:pt x="459734" y="170418"/>
                  </a:lnTo>
                  <a:lnTo>
                    <a:pt x="460481" y="169631"/>
                  </a:lnTo>
                  <a:lnTo>
                    <a:pt x="460730" y="169425"/>
                  </a:lnTo>
                  <a:lnTo>
                    <a:pt x="461228" y="169184"/>
                  </a:lnTo>
                  <a:lnTo>
                    <a:pt x="461365" y="168640"/>
                  </a:lnTo>
                  <a:lnTo>
                    <a:pt x="461528" y="168309"/>
                  </a:lnTo>
                  <a:lnTo>
                    <a:pt x="461557" y="168179"/>
                  </a:lnTo>
                  <a:lnTo>
                    <a:pt x="461660" y="167635"/>
                  </a:lnTo>
                  <a:lnTo>
                    <a:pt x="462187" y="166351"/>
                  </a:lnTo>
                  <a:lnTo>
                    <a:pt x="462345" y="166339"/>
                  </a:lnTo>
                  <a:lnTo>
                    <a:pt x="463065" y="166573"/>
                  </a:lnTo>
                  <a:lnTo>
                    <a:pt x="463570" y="166341"/>
                  </a:lnTo>
                  <a:lnTo>
                    <a:pt x="463576" y="165907"/>
                  </a:lnTo>
                  <a:lnTo>
                    <a:pt x="463347" y="164862"/>
                  </a:lnTo>
                  <a:lnTo>
                    <a:pt x="463410" y="164024"/>
                  </a:lnTo>
                  <a:lnTo>
                    <a:pt x="463957" y="163439"/>
                  </a:lnTo>
                  <a:lnTo>
                    <a:pt x="464242" y="163228"/>
                  </a:lnTo>
                  <a:lnTo>
                    <a:pt x="464844" y="162743"/>
                  </a:lnTo>
                  <a:lnTo>
                    <a:pt x="464973" y="162523"/>
                  </a:lnTo>
                  <a:lnTo>
                    <a:pt x="465256" y="162043"/>
                  </a:lnTo>
                  <a:lnTo>
                    <a:pt x="465083" y="161441"/>
                  </a:lnTo>
                  <a:lnTo>
                    <a:pt x="465272" y="161013"/>
                  </a:lnTo>
                  <a:lnTo>
                    <a:pt x="465655" y="160663"/>
                  </a:lnTo>
                  <a:lnTo>
                    <a:pt x="466071" y="160032"/>
                  </a:lnTo>
                  <a:lnTo>
                    <a:pt x="466097" y="159822"/>
                  </a:lnTo>
                  <a:lnTo>
                    <a:pt x="466094" y="159629"/>
                  </a:lnTo>
                  <a:lnTo>
                    <a:pt x="466160" y="158888"/>
                  </a:lnTo>
                  <a:lnTo>
                    <a:pt x="466174" y="158421"/>
                  </a:lnTo>
                  <a:lnTo>
                    <a:pt x="465610" y="157950"/>
                  </a:lnTo>
                  <a:lnTo>
                    <a:pt x="465692" y="155371"/>
                  </a:lnTo>
                  <a:lnTo>
                    <a:pt x="466093" y="154795"/>
                  </a:lnTo>
                  <a:lnTo>
                    <a:pt x="466343" y="153411"/>
                  </a:lnTo>
                  <a:lnTo>
                    <a:pt x="466573" y="152510"/>
                  </a:lnTo>
                  <a:lnTo>
                    <a:pt x="466936" y="151688"/>
                  </a:lnTo>
                  <a:lnTo>
                    <a:pt x="467370" y="150986"/>
                  </a:lnTo>
                  <a:lnTo>
                    <a:pt x="467488" y="149703"/>
                  </a:lnTo>
                  <a:lnTo>
                    <a:pt x="467799" y="148801"/>
                  </a:lnTo>
                  <a:lnTo>
                    <a:pt x="468012" y="148607"/>
                  </a:lnTo>
                  <a:lnTo>
                    <a:pt x="468367" y="148298"/>
                  </a:lnTo>
                  <a:lnTo>
                    <a:pt x="468369" y="148132"/>
                  </a:lnTo>
                  <a:lnTo>
                    <a:pt x="468186" y="147809"/>
                  </a:lnTo>
                  <a:lnTo>
                    <a:pt x="468204" y="147431"/>
                  </a:lnTo>
                  <a:lnTo>
                    <a:pt x="468390" y="146719"/>
                  </a:lnTo>
                  <a:lnTo>
                    <a:pt x="468778" y="145966"/>
                  </a:lnTo>
                  <a:lnTo>
                    <a:pt x="469052" y="144532"/>
                  </a:lnTo>
                  <a:lnTo>
                    <a:pt x="468955" y="144222"/>
                  </a:lnTo>
                  <a:lnTo>
                    <a:pt x="468738" y="143261"/>
                  </a:lnTo>
                  <a:lnTo>
                    <a:pt x="469125" y="142388"/>
                  </a:lnTo>
                  <a:lnTo>
                    <a:pt x="468912" y="142026"/>
                  </a:lnTo>
                  <a:lnTo>
                    <a:pt x="468876" y="141733"/>
                  </a:lnTo>
                  <a:lnTo>
                    <a:pt x="469066" y="140286"/>
                  </a:lnTo>
                  <a:lnTo>
                    <a:pt x="469423" y="139434"/>
                  </a:lnTo>
                  <a:lnTo>
                    <a:pt x="469634" y="138103"/>
                  </a:lnTo>
                  <a:lnTo>
                    <a:pt x="469891" y="137631"/>
                  </a:lnTo>
                  <a:lnTo>
                    <a:pt x="470104" y="137468"/>
                  </a:lnTo>
                  <a:lnTo>
                    <a:pt x="470089" y="137076"/>
                  </a:lnTo>
                  <a:lnTo>
                    <a:pt x="470110" y="136810"/>
                  </a:lnTo>
                  <a:lnTo>
                    <a:pt x="470164" y="136551"/>
                  </a:lnTo>
                  <a:lnTo>
                    <a:pt x="470322" y="136225"/>
                  </a:lnTo>
                  <a:lnTo>
                    <a:pt x="470395" y="135131"/>
                  </a:lnTo>
                  <a:lnTo>
                    <a:pt x="470489" y="134842"/>
                  </a:lnTo>
                  <a:lnTo>
                    <a:pt x="471194" y="133980"/>
                  </a:lnTo>
                  <a:lnTo>
                    <a:pt x="471408" y="133877"/>
                  </a:lnTo>
                  <a:lnTo>
                    <a:pt x="472402" y="133751"/>
                  </a:lnTo>
                  <a:lnTo>
                    <a:pt x="473089" y="134138"/>
                  </a:lnTo>
                  <a:lnTo>
                    <a:pt x="474502" y="133358"/>
                  </a:lnTo>
                  <a:lnTo>
                    <a:pt x="474428" y="132878"/>
                  </a:lnTo>
                  <a:lnTo>
                    <a:pt x="474430" y="131902"/>
                  </a:lnTo>
                  <a:lnTo>
                    <a:pt x="474659" y="131181"/>
                  </a:lnTo>
                  <a:lnTo>
                    <a:pt x="474684" y="129272"/>
                  </a:lnTo>
                  <a:lnTo>
                    <a:pt x="474482" y="128968"/>
                  </a:lnTo>
                  <a:lnTo>
                    <a:pt x="474162" y="128838"/>
                  </a:lnTo>
                  <a:lnTo>
                    <a:pt x="473789" y="128553"/>
                  </a:lnTo>
                  <a:lnTo>
                    <a:pt x="473423" y="127623"/>
                  </a:lnTo>
                  <a:lnTo>
                    <a:pt x="473364" y="127494"/>
                  </a:lnTo>
                  <a:lnTo>
                    <a:pt x="473279" y="127186"/>
                  </a:lnTo>
                  <a:lnTo>
                    <a:pt x="473577" y="125072"/>
                  </a:lnTo>
                  <a:lnTo>
                    <a:pt x="473379" y="124497"/>
                  </a:lnTo>
                  <a:lnTo>
                    <a:pt x="473451" y="123808"/>
                  </a:lnTo>
                  <a:lnTo>
                    <a:pt x="473696" y="122993"/>
                  </a:lnTo>
                  <a:lnTo>
                    <a:pt x="473809" y="122220"/>
                  </a:lnTo>
                  <a:lnTo>
                    <a:pt x="474026" y="121502"/>
                  </a:lnTo>
                  <a:lnTo>
                    <a:pt x="474245" y="121022"/>
                  </a:lnTo>
                  <a:lnTo>
                    <a:pt x="474296" y="120637"/>
                  </a:lnTo>
                  <a:lnTo>
                    <a:pt x="474234" y="120215"/>
                  </a:lnTo>
                  <a:lnTo>
                    <a:pt x="474899" y="119046"/>
                  </a:lnTo>
                  <a:lnTo>
                    <a:pt x="475270" y="118626"/>
                  </a:lnTo>
                  <a:lnTo>
                    <a:pt x="475550" y="118044"/>
                  </a:lnTo>
                  <a:lnTo>
                    <a:pt x="475549" y="117864"/>
                  </a:lnTo>
                  <a:lnTo>
                    <a:pt x="475457" y="117118"/>
                  </a:lnTo>
                  <a:lnTo>
                    <a:pt x="475452" y="116459"/>
                  </a:lnTo>
                  <a:lnTo>
                    <a:pt x="475625" y="116214"/>
                  </a:lnTo>
                  <a:lnTo>
                    <a:pt x="475863" y="116121"/>
                  </a:lnTo>
                  <a:lnTo>
                    <a:pt x="475859" y="115927"/>
                  </a:lnTo>
                  <a:lnTo>
                    <a:pt x="475694" y="115345"/>
                  </a:lnTo>
                  <a:lnTo>
                    <a:pt x="475569" y="115190"/>
                  </a:lnTo>
                  <a:lnTo>
                    <a:pt x="475315" y="115032"/>
                  </a:lnTo>
                  <a:lnTo>
                    <a:pt x="475099" y="114716"/>
                  </a:lnTo>
                  <a:lnTo>
                    <a:pt x="475099" y="114311"/>
                  </a:lnTo>
                  <a:lnTo>
                    <a:pt x="475627" y="113454"/>
                  </a:lnTo>
                  <a:lnTo>
                    <a:pt x="475856" y="113197"/>
                  </a:lnTo>
                  <a:lnTo>
                    <a:pt x="477394" y="113051"/>
                  </a:lnTo>
                  <a:lnTo>
                    <a:pt x="477832" y="112962"/>
                  </a:lnTo>
                  <a:lnTo>
                    <a:pt x="478024" y="112758"/>
                  </a:lnTo>
                  <a:lnTo>
                    <a:pt x="478306" y="111726"/>
                  </a:lnTo>
                  <a:lnTo>
                    <a:pt x="478144" y="111159"/>
                  </a:lnTo>
                  <a:lnTo>
                    <a:pt x="478000" y="111023"/>
                  </a:lnTo>
                  <a:lnTo>
                    <a:pt x="477884" y="110222"/>
                  </a:lnTo>
                  <a:lnTo>
                    <a:pt x="478135" y="108866"/>
                  </a:lnTo>
                  <a:lnTo>
                    <a:pt x="478388" y="108499"/>
                  </a:lnTo>
                  <a:lnTo>
                    <a:pt x="478916" y="108332"/>
                  </a:lnTo>
                  <a:lnTo>
                    <a:pt x="479309" y="107967"/>
                  </a:lnTo>
                  <a:lnTo>
                    <a:pt x="479447" y="107609"/>
                  </a:lnTo>
                  <a:lnTo>
                    <a:pt x="479378" y="107383"/>
                  </a:lnTo>
                  <a:lnTo>
                    <a:pt x="479401" y="106808"/>
                  </a:lnTo>
                  <a:lnTo>
                    <a:pt x="479523" y="105794"/>
                  </a:lnTo>
                  <a:lnTo>
                    <a:pt x="479793" y="105204"/>
                  </a:lnTo>
                  <a:lnTo>
                    <a:pt x="479784" y="105073"/>
                  </a:lnTo>
                  <a:lnTo>
                    <a:pt x="479498" y="104464"/>
                  </a:lnTo>
                  <a:lnTo>
                    <a:pt x="479675" y="104137"/>
                  </a:lnTo>
                  <a:lnTo>
                    <a:pt x="480063" y="103645"/>
                  </a:lnTo>
                  <a:lnTo>
                    <a:pt x="496626" y="113337"/>
                  </a:lnTo>
                  <a:lnTo>
                    <a:pt x="496886" y="112678"/>
                  </a:lnTo>
                  <a:lnTo>
                    <a:pt x="496995" y="111940"/>
                  </a:lnTo>
                  <a:lnTo>
                    <a:pt x="498052" y="108246"/>
                  </a:lnTo>
                  <a:lnTo>
                    <a:pt x="499023" y="105567"/>
                  </a:lnTo>
                  <a:lnTo>
                    <a:pt x="499266" y="105084"/>
                  </a:lnTo>
                  <a:lnTo>
                    <a:pt x="499614" y="103928"/>
                  </a:lnTo>
                  <a:lnTo>
                    <a:pt x="500021" y="102438"/>
                  </a:lnTo>
                  <a:lnTo>
                    <a:pt x="500386" y="100771"/>
                  </a:lnTo>
                  <a:lnTo>
                    <a:pt x="500617" y="99519"/>
                  </a:lnTo>
                  <a:lnTo>
                    <a:pt x="500733" y="98511"/>
                  </a:lnTo>
                  <a:lnTo>
                    <a:pt x="501530" y="95581"/>
                  </a:lnTo>
                  <a:lnTo>
                    <a:pt x="501958" y="95045"/>
                  </a:lnTo>
                  <a:lnTo>
                    <a:pt x="502056" y="94652"/>
                  </a:lnTo>
                  <a:lnTo>
                    <a:pt x="502136" y="93878"/>
                  </a:lnTo>
                  <a:lnTo>
                    <a:pt x="502300" y="93534"/>
                  </a:lnTo>
                  <a:lnTo>
                    <a:pt x="502914" y="92641"/>
                  </a:lnTo>
                  <a:lnTo>
                    <a:pt x="503589" y="92285"/>
                  </a:lnTo>
                  <a:lnTo>
                    <a:pt x="504924" y="90991"/>
                  </a:lnTo>
                  <a:lnTo>
                    <a:pt x="505047" y="90565"/>
                  </a:lnTo>
                  <a:lnTo>
                    <a:pt x="505282" y="90137"/>
                  </a:lnTo>
                  <a:lnTo>
                    <a:pt x="505211" y="89874"/>
                  </a:lnTo>
                  <a:lnTo>
                    <a:pt x="505424" y="88562"/>
                  </a:lnTo>
                  <a:lnTo>
                    <a:pt x="506390" y="86673"/>
                  </a:lnTo>
                  <a:lnTo>
                    <a:pt x="507704" y="85854"/>
                  </a:lnTo>
                  <a:lnTo>
                    <a:pt x="507948" y="85817"/>
                  </a:lnTo>
                  <a:lnTo>
                    <a:pt x="508112" y="85699"/>
                  </a:lnTo>
                  <a:lnTo>
                    <a:pt x="508472" y="85195"/>
                  </a:lnTo>
                  <a:lnTo>
                    <a:pt x="508577" y="84909"/>
                  </a:lnTo>
                  <a:lnTo>
                    <a:pt x="508575" y="86338"/>
                  </a:lnTo>
                  <a:lnTo>
                    <a:pt x="508600" y="86730"/>
                  </a:lnTo>
                  <a:lnTo>
                    <a:pt x="508690" y="86971"/>
                  </a:lnTo>
                  <a:lnTo>
                    <a:pt x="508780" y="87234"/>
                  </a:lnTo>
                  <a:lnTo>
                    <a:pt x="508927" y="88767"/>
                  </a:lnTo>
                  <a:lnTo>
                    <a:pt x="509166" y="89309"/>
                  </a:lnTo>
                  <a:lnTo>
                    <a:pt x="509337" y="89476"/>
                  </a:lnTo>
                  <a:lnTo>
                    <a:pt x="509606" y="89380"/>
                  </a:lnTo>
                  <a:lnTo>
                    <a:pt x="509890" y="88746"/>
                  </a:lnTo>
                  <a:lnTo>
                    <a:pt x="510624" y="87608"/>
                  </a:lnTo>
                  <a:lnTo>
                    <a:pt x="511391" y="87394"/>
                  </a:lnTo>
                  <a:lnTo>
                    <a:pt x="511859" y="86307"/>
                  </a:lnTo>
                  <a:lnTo>
                    <a:pt x="512139" y="85861"/>
                  </a:lnTo>
                  <a:lnTo>
                    <a:pt x="512852" y="85554"/>
                  </a:lnTo>
                  <a:lnTo>
                    <a:pt x="512998" y="85603"/>
                  </a:lnTo>
                  <a:lnTo>
                    <a:pt x="513840" y="84155"/>
                  </a:lnTo>
                  <a:lnTo>
                    <a:pt x="514137" y="83283"/>
                  </a:lnTo>
                  <a:lnTo>
                    <a:pt x="514145" y="82924"/>
                  </a:lnTo>
                  <a:lnTo>
                    <a:pt x="514448" y="82242"/>
                  </a:lnTo>
                  <a:lnTo>
                    <a:pt x="514738" y="81931"/>
                  </a:lnTo>
                  <a:lnTo>
                    <a:pt x="514995" y="80917"/>
                  </a:lnTo>
                  <a:lnTo>
                    <a:pt x="515091" y="79860"/>
                  </a:lnTo>
                  <a:lnTo>
                    <a:pt x="515513" y="78652"/>
                  </a:lnTo>
                  <a:lnTo>
                    <a:pt x="516466" y="78652"/>
                  </a:lnTo>
                  <a:lnTo>
                    <a:pt x="516896" y="77374"/>
                  </a:lnTo>
                  <a:lnTo>
                    <a:pt x="516831" y="77050"/>
                  </a:lnTo>
                  <a:lnTo>
                    <a:pt x="516933" y="76638"/>
                  </a:lnTo>
                  <a:lnTo>
                    <a:pt x="517040" y="76424"/>
                  </a:lnTo>
                  <a:lnTo>
                    <a:pt x="517423" y="76088"/>
                  </a:lnTo>
                  <a:lnTo>
                    <a:pt x="518006" y="75963"/>
                  </a:lnTo>
                  <a:lnTo>
                    <a:pt x="518106" y="76139"/>
                  </a:lnTo>
                  <a:lnTo>
                    <a:pt x="518216" y="76709"/>
                  </a:lnTo>
                  <a:lnTo>
                    <a:pt x="518460" y="77148"/>
                  </a:lnTo>
                  <a:lnTo>
                    <a:pt x="518895" y="76792"/>
                  </a:lnTo>
                  <a:lnTo>
                    <a:pt x="519237" y="76678"/>
                  </a:lnTo>
                  <a:lnTo>
                    <a:pt x="519743" y="77533"/>
                  </a:lnTo>
                  <a:lnTo>
                    <a:pt x="520648" y="78116"/>
                  </a:lnTo>
                  <a:lnTo>
                    <a:pt x="520619" y="77833"/>
                  </a:lnTo>
                  <a:lnTo>
                    <a:pt x="520810" y="77341"/>
                  </a:lnTo>
                  <a:lnTo>
                    <a:pt x="521112" y="77181"/>
                  </a:lnTo>
                  <a:lnTo>
                    <a:pt x="521369" y="76868"/>
                  </a:lnTo>
                  <a:lnTo>
                    <a:pt x="521679" y="75803"/>
                  </a:lnTo>
                  <a:lnTo>
                    <a:pt x="522121" y="74684"/>
                  </a:lnTo>
                  <a:lnTo>
                    <a:pt x="522138" y="74233"/>
                  </a:lnTo>
                  <a:lnTo>
                    <a:pt x="522242" y="73885"/>
                  </a:lnTo>
                  <a:lnTo>
                    <a:pt x="523032" y="72071"/>
                  </a:lnTo>
                  <a:lnTo>
                    <a:pt x="523787" y="70794"/>
                  </a:lnTo>
                  <a:lnTo>
                    <a:pt x="523960" y="70327"/>
                  </a:lnTo>
                  <a:lnTo>
                    <a:pt x="524363" y="69755"/>
                  </a:lnTo>
                  <a:lnTo>
                    <a:pt x="524616" y="69515"/>
                  </a:lnTo>
                  <a:lnTo>
                    <a:pt x="524773" y="69228"/>
                  </a:lnTo>
                  <a:lnTo>
                    <a:pt x="523900" y="68910"/>
                  </a:lnTo>
                  <a:lnTo>
                    <a:pt x="523555" y="68522"/>
                  </a:lnTo>
                  <a:lnTo>
                    <a:pt x="523091" y="68338"/>
                  </a:lnTo>
                  <a:lnTo>
                    <a:pt x="522807" y="68401"/>
                  </a:lnTo>
                  <a:lnTo>
                    <a:pt x="521958" y="67722"/>
                  </a:lnTo>
                  <a:lnTo>
                    <a:pt x="523002" y="66066"/>
                  </a:lnTo>
                  <a:lnTo>
                    <a:pt x="523276" y="65565"/>
                  </a:lnTo>
                  <a:lnTo>
                    <a:pt x="523448" y="64999"/>
                  </a:lnTo>
                  <a:lnTo>
                    <a:pt x="523998" y="63982"/>
                  </a:lnTo>
                  <a:lnTo>
                    <a:pt x="524198" y="63792"/>
                  </a:lnTo>
                  <a:lnTo>
                    <a:pt x="524326" y="63524"/>
                  </a:lnTo>
                  <a:lnTo>
                    <a:pt x="524641" y="62862"/>
                  </a:lnTo>
                  <a:lnTo>
                    <a:pt x="525416" y="61816"/>
                  </a:lnTo>
                  <a:lnTo>
                    <a:pt x="525941" y="61450"/>
                  </a:lnTo>
                  <a:lnTo>
                    <a:pt x="526283" y="60952"/>
                  </a:lnTo>
                  <a:lnTo>
                    <a:pt x="526749" y="59877"/>
                  </a:lnTo>
                  <a:lnTo>
                    <a:pt x="526768" y="59501"/>
                  </a:lnTo>
                  <a:lnTo>
                    <a:pt x="526657" y="59261"/>
                  </a:lnTo>
                  <a:lnTo>
                    <a:pt x="527053" y="58716"/>
                  </a:lnTo>
                  <a:lnTo>
                    <a:pt x="527384" y="58083"/>
                  </a:lnTo>
                  <a:lnTo>
                    <a:pt x="527719" y="57597"/>
                  </a:lnTo>
                  <a:lnTo>
                    <a:pt x="528429" y="56310"/>
                  </a:lnTo>
                  <a:lnTo>
                    <a:pt x="528460" y="56001"/>
                  </a:lnTo>
                  <a:lnTo>
                    <a:pt x="529483" y="54828"/>
                  </a:lnTo>
                  <a:lnTo>
                    <a:pt x="530062" y="54336"/>
                  </a:lnTo>
                  <a:lnTo>
                    <a:pt x="530199" y="54374"/>
                  </a:lnTo>
                  <a:lnTo>
                    <a:pt x="530474" y="54606"/>
                  </a:lnTo>
                  <a:lnTo>
                    <a:pt x="530696" y="54458"/>
                  </a:lnTo>
                  <a:lnTo>
                    <a:pt x="530967" y="54113"/>
                  </a:lnTo>
                  <a:lnTo>
                    <a:pt x="531014" y="53932"/>
                  </a:lnTo>
                  <a:lnTo>
                    <a:pt x="531285" y="53626"/>
                  </a:lnTo>
                  <a:lnTo>
                    <a:pt x="532028" y="53396"/>
                  </a:lnTo>
                  <a:lnTo>
                    <a:pt x="533743" y="50213"/>
                  </a:lnTo>
                  <a:lnTo>
                    <a:pt x="533829" y="49702"/>
                  </a:lnTo>
                  <a:lnTo>
                    <a:pt x="533763" y="48774"/>
                  </a:lnTo>
                  <a:lnTo>
                    <a:pt x="534475" y="46967"/>
                  </a:lnTo>
                  <a:lnTo>
                    <a:pt x="535792" y="45835"/>
                  </a:lnTo>
                  <a:lnTo>
                    <a:pt x="535893" y="45570"/>
                  </a:lnTo>
                  <a:lnTo>
                    <a:pt x="536662" y="44294"/>
                  </a:lnTo>
                  <a:lnTo>
                    <a:pt x="536193" y="43874"/>
                  </a:lnTo>
                  <a:lnTo>
                    <a:pt x="535579" y="43728"/>
                  </a:lnTo>
                  <a:lnTo>
                    <a:pt x="533676" y="42621"/>
                  </a:lnTo>
                  <a:lnTo>
                    <a:pt x="533276" y="42036"/>
                  </a:lnTo>
                  <a:lnTo>
                    <a:pt x="533617" y="41222"/>
                  </a:lnTo>
                  <a:lnTo>
                    <a:pt x="533515" y="41071"/>
                  </a:lnTo>
                  <a:lnTo>
                    <a:pt x="532764" y="40789"/>
                  </a:lnTo>
                  <a:lnTo>
                    <a:pt x="532102" y="40864"/>
                  </a:lnTo>
                  <a:lnTo>
                    <a:pt x="531838" y="40710"/>
                  </a:lnTo>
                  <a:lnTo>
                    <a:pt x="531965" y="40425"/>
                  </a:lnTo>
                  <a:lnTo>
                    <a:pt x="532364" y="39598"/>
                  </a:lnTo>
                  <a:lnTo>
                    <a:pt x="532440" y="39427"/>
                  </a:lnTo>
                  <a:lnTo>
                    <a:pt x="532554" y="39212"/>
                  </a:lnTo>
                  <a:lnTo>
                    <a:pt x="532716" y="38938"/>
                  </a:lnTo>
                  <a:lnTo>
                    <a:pt x="533052" y="38351"/>
                  </a:lnTo>
                  <a:lnTo>
                    <a:pt x="533565" y="37424"/>
                  </a:lnTo>
                  <a:lnTo>
                    <a:pt x="534522" y="35168"/>
                  </a:lnTo>
                  <a:lnTo>
                    <a:pt x="534383" y="34171"/>
                  </a:lnTo>
                  <a:lnTo>
                    <a:pt x="534371" y="33691"/>
                  </a:lnTo>
                  <a:lnTo>
                    <a:pt x="534776" y="33168"/>
                  </a:lnTo>
                  <a:lnTo>
                    <a:pt x="533482" y="32172"/>
                  </a:lnTo>
                  <a:lnTo>
                    <a:pt x="532771" y="31845"/>
                  </a:lnTo>
                  <a:lnTo>
                    <a:pt x="532615" y="31927"/>
                  </a:lnTo>
                  <a:lnTo>
                    <a:pt x="532321" y="31890"/>
                  </a:lnTo>
                  <a:lnTo>
                    <a:pt x="532185" y="31707"/>
                  </a:lnTo>
                  <a:lnTo>
                    <a:pt x="532571" y="30659"/>
                  </a:lnTo>
                  <a:lnTo>
                    <a:pt x="533494" y="28727"/>
                  </a:lnTo>
                  <a:lnTo>
                    <a:pt x="533497" y="28461"/>
                  </a:lnTo>
                  <a:lnTo>
                    <a:pt x="533773" y="27788"/>
                  </a:lnTo>
                  <a:lnTo>
                    <a:pt x="534314" y="27425"/>
                  </a:lnTo>
                  <a:lnTo>
                    <a:pt x="534655" y="26514"/>
                  </a:lnTo>
                  <a:lnTo>
                    <a:pt x="534745" y="26063"/>
                  </a:lnTo>
                  <a:lnTo>
                    <a:pt x="534680" y="25778"/>
                  </a:lnTo>
                  <a:lnTo>
                    <a:pt x="534786" y="25537"/>
                  </a:lnTo>
                  <a:lnTo>
                    <a:pt x="535718" y="23800"/>
                  </a:lnTo>
                  <a:lnTo>
                    <a:pt x="535988" y="23359"/>
                  </a:lnTo>
                  <a:lnTo>
                    <a:pt x="536399" y="22904"/>
                  </a:lnTo>
                  <a:lnTo>
                    <a:pt x="536466" y="21813"/>
                  </a:lnTo>
                  <a:lnTo>
                    <a:pt x="536791" y="21635"/>
                  </a:lnTo>
                  <a:lnTo>
                    <a:pt x="536970" y="21637"/>
                  </a:lnTo>
                  <a:lnTo>
                    <a:pt x="537040" y="21365"/>
                  </a:lnTo>
                  <a:lnTo>
                    <a:pt x="537850" y="18244"/>
                  </a:lnTo>
                  <a:lnTo>
                    <a:pt x="537886" y="17949"/>
                  </a:lnTo>
                  <a:lnTo>
                    <a:pt x="537596" y="17653"/>
                  </a:lnTo>
                  <a:lnTo>
                    <a:pt x="537910" y="17089"/>
                  </a:lnTo>
                  <a:lnTo>
                    <a:pt x="538039" y="17053"/>
                  </a:lnTo>
                  <a:lnTo>
                    <a:pt x="538210" y="17199"/>
                  </a:lnTo>
                  <a:lnTo>
                    <a:pt x="538342" y="16713"/>
                  </a:lnTo>
                  <a:lnTo>
                    <a:pt x="538339" y="16521"/>
                  </a:lnTo>
                  <a:lnTo>
                    <a:pt x="538061" y="16038"/>
                  </a:lnTo>
                  <a:lnTo>
                    <a:pt x="537109" y="16051"/>
                  </a:lnTo>
                  <a:lnTo>
                    <a:pt x="535507" y="15931"/>
                  </a:lnTo>
                  <a:lnTo>
                    <a:pt x="534950" y="15822"/>
                  </a:lnTo>
                  <a:lnTo>
                    <a:pt x="535312" y="15205"/>
                  </a:lnTo>
                  <a:lnTo>
                    <a:pt x="535914" y="13766"/>
                  </a:lnTo>
                  <a:lnTo>
                    <a:pt x="536684" y="11020"/>
                  </a:lnTo>
                  <a:lnTo>
                    <a:pt x="535805" y="10596"/>
                  </a:lnTo>
                  <a:lnTo>
                    <a:pt x="535736" y="9950"/>
                  </a:lnTo>
                  <a:lnTo>
                    <a:pt x="534579" y="9151"/>
                  </a:lnTo>
                  <a:lnTo>
                    <a:pt x="534213" y="8501"/>
                  </a:lnTo>
                  <a:lnTo>
                    <a:pt x="534170" y="7984"/>
                  </a:lnTo>
                  <a:lnTo>
                    <a:pt x="534370" y="7435"/>
                  </a:lnTo>
                  <a:lnTo>
                    <a:pt x="534827" y="6633"/>
                  </a:lnTo>
                  <a:lnTo>
                    <a:pt x="535031" y="6014"/>
                  </a:lnTo>
                  <a:lnTo>
                    <a:pt x="535116" y="5517"/>
                  </a:lnTo>
                  <a:lnTo>
                    <a:pt x="534881" y="5076"/>
                  </a:lnTo>
                  <a:lnTo>
                    <a:pt x="534114" y="4349"/>
                  </a:lnTo>
                  <a:lnTo>
                    <a:pt x="534605" y="3675"/>
                  </a:lnTo>
                  <a:lnTo>
                    <a:pt x="534679" y="3354"/>
                  </a:lnTo>
                  <a:lnTo>
                    <a:pt x="534642" y="2911"/>
                  </a:lnTo>
                  <a:lnTo>
                    <a:pt x="534439" y="2647"/>
                  </a:lnTo>
                  <a:lnTo>
                    <a:pt x="534388" y="2203"/>
                  </a:lnTo>
                  <a:lnTo>
                    <a:pt x="534429" y="1771"/>
                  </a:lnTo>
                  <a:lnTo>
                    <a:pt x="534323" y="893"/>
                  </a:lnTo>
                  <a:lnTo>
                    <a:pt x="533759" y="603"/>
                  </a:lnTo>
                  <a:lnTo>
                    <a:pt x="533908" y="0"/>
                  </a:lnTo>
                  <a:lnTo>
                    <a:pt x="541606" y="3974"/>
                  </a:lnTo>
                  <a:lnTo>
                    <a:pt x="544844" y="5457"/>
                  </a:lnTo>
                  <a:lnTo>
                    <a:pt x="549329" y="7977"/>
                  </a:lnTo>
                  <a:lnTo>
                    <a:pt x="552419" y="9746"/>
                  </a:lnTo>
                  <a:lnTo>
                    <a:pt x="554763" y="10918"/>
                  </a:lnTo>
                  <a:lnTo>
                    <a:pt x="558638" y="13189"/>
                  </a:lnTo>
                  <a:lnTo>
                    <a:pt x="560855" y="14167"/>
                  </a:lnTo>
                  <a:lnTo>
                    <a:pt x="565087" y="16463"/>
                  </a:lnTo>
                  <a:lnTo>
                    <a:pt x="575013" y="21564"/>
                  </a:lnTo>
                  <a:lnTo>
                    <a:pt x="601909" y="35622"/>
                  </a:lnTo>
                  <a:lnTo>
                    <a:pt x="602336" y="34378"/>
                  </a:lnTo>
                  <a:lnTo>
                    <a:pt x="602244" y="33984"/>
                  </a:lnTo>
                  <a:lnTo>
                    <a:pt x="602075" y="33612"/>
                  </a:lnTo>
                  <a:lnTo>
                    <a:pt x="602016" y="33278"/>
                  </a:lnTo>
                  <a:lnTo>
                    <a:pt x="602033" y="32573"/>
                  </a:lnTo>
                  <a:lnTo>
                    <a:pt x="602274" y="32089"/>
                  </a:lnTo>
                  <a:lnTo>
                    <a:pt x="602553" y="30562"/>
                  </a:lnTo>
                  <a:lnTo>
                    <a:pt x="602687" y="30151"/>
                  </a:lnTo>
                  <a:lnTo>
                    <a:pt x="602897" y="29954"/>
                  </a:lnTo>
                  <a:lnTo>
                    <a:pt x="603125" y="29324"/>
                  </a:lnTo>
                  <a:lnTo>
                    <a:pt x="603168" y="29044"/>
                  </a:lnTo>
                  <a:lnTo>
                    <a:pt x="603125" y="28478"/>
                  </a:lnTo>
                  <a:lnTo>
                    <a:pt x="603049" y="28288"/>
                  </a:lnTo>
                  <a:lnTo>
                    <a:pt x="603383" y="26197"/>
                  </a:lnTo>
                  <a:lnTo>
                    <a:pt x="603364" y="25988"/>
                  </a:lnTo>
                  <a:lnTo>
                    <a:pt x="603113" y="25240"/>
                  </a:lnTo>
                  <a:lnTo>
                    <a:pt x="603111" y="25078"/>
                  </a:lnTo>
                  <a:lnTo>
                    <a:pt x="603334" y="24180"/>
                  </a:lnTo>
                  <a:lnTo>
                    <a:pt x="603322" y="23607"/>
                  </a:lnTo>
                  <a:lnTo>
                    <a:pt x="603703" y="22753"/>
                  </a:lnTo>
                  <a:lnTo>
                    <a:pt x="603997" y="21359"/>
                  </a:lnTo>
                  <a:lnTo>
                    <a:pt x="604172" y="20895"/>
                  </a:lnTo>
                  <a:lnTo>
                    <a:pt x="604453" y="20473"/>
                  </a:lnTo>
                  <a:lnTo>
                    <a:pt x="604959" y="19239"/>
                  </a:lnTo>
                  <a:lnTo>
                    <a:pt x="605025" y="17327"/>
                  </a:lnTo>
                  <a:lnTo>
                    <a:pt x="604613" y="17360"/>
                  </a:lnTo>
                  <a:lnTo>
                    <a:pt x="604484" y="16452"/>
                  </a:lnTo>
                  <a:lnTo>
                    <a:pt x="604613" y="16358"/>
                  </a:lnTo>
                  <a:lnTo>
                    <a:pt x="604685" y="16155"/>
                  </a:lnTo>
                  <a:lnTo>
                    <a:pt x="604859" y="16165"/>
                  </a:lnTo>
                  <a:lnTo>
                    <a:pt x="605234" y="15917"/>
                  </a:lnTo>
                  <a:lnTo>
                    <a:pt x="605249" y="15119"/>
                  </a:lnTo>
                  <a:lnTo>
                    <a:pt x="605388" y="14428"/>
                  </a:lnTo>
                  <a:lnTo>
                    <a:pt x="605389" y="14265"/>
                  </a:lnTo>
                  <a:lnTo>
                    <a:pt x="605559" y="13325"/>
                  </a:lnTo>
                  <a:lnTo>
                    <a:pt x="605709" y="12874"/>
                  </a:lnTo>
                  <a:lnTo>
                    <a:pt x="605602" y="12542"/>
                  </a:lnTo>
                  <a:lnTo>
                    <a:pt x="605577" y="12090"/>
                  </a:lnTo>
                  <a:lnTo>
                    <a:pt x="605665" y="11181"/>
                  </a:lnTo>
                  <a:lnTo>
                    <a:pt x="605817" y="10287"/>
                  </a:lnTo>
                  <a:lnTo>
                    <a:pt x="606647" y="7485"/>
                  </a:lnTo>
                  <a:lnTo>
                    <a:pt x="607084" y="6899"/>
                  </a:lnTo>
                  <a:lnTo>
                    <a:pt x="607929" y="6289"/>
                  </a:lnTo>
                  <a:lnTo>
                    <a:pt x="608080" y="6075"/>
                  </a:lnTo>
                  <a:lnTo>
                    <a:pt x="608076" y="5832"/>
                  </a:lnTo>
                  <a:lnTo>
                    <a:pt x="608503" y="5840"/>
                  </a:lnTo>
                  <a:lnTo>
                    <a:pt x="609380" y="5510"/>
                  </a:lnTo>
                  <a:lnTo>
                    <a:pt x="610611" y="5681"/>
                  </a:lnTo>
                  <a:lnTo>
                    <a:pt x="611114" y="5598"/>
                  </a:lnTo>
                  <a:lnTo>
                    <a:pt x="611719" y="5245"/>
                  </a:lnTo>
                  <a:lnTo>
                    <a:pt x="612203" y="4574"/>
                  </a:lnTo>
                  <a:lnTo>
                    <a:pt x="612699" y="4404"/>
                  </a:lnTo>
                  <a:lnTo>
                    <a:pt x="612837" y="4356"/>
                  </a:lnTo>
                  <a:lnTo>
                    <a:pt x="613417" y="4608"/>
                  </a:lnTo>
                  <a:lnTo>
                    <a:pt x="614142" y="5152"/>
                  </a:lnTo>
                  <a:lnTo>
                    <a:pt x="616020" y="5677"/>
                  </a:lnTo>
                  <a:lnTo>
                    <a:pt x="617290" y="5781"/>
                  </a:lnTo>
                  <a:lnTo>
                    <a:pt x="617769" y="5745"/>
                  </a:lnTo>
                  <a:lnTo>
                    <a:pt x="620169" y="5979"/>
                  </a:lnTo>
                  <a:lnTo>
                    <a:pt x="621254" y="5595"/>
                  </a:lnTo>
                  <a:lnTo>
                    <a:pt x="622089" y="5683"/>
                  </a:lnTo>
                  <a:lnTo>
                    <a:pt x="622792" y="5617"/>
                  </a:lnTo>
                  <a:lnTo>
                    <a:pt x="623271" y="5412"/>
                  </a:lnTo>
                  <a:lnTo>
                    <a:pt x="624250" y="4703"/>
                  </a:lnTo>
                  <a:lnTo>
                    <a:pt x="625153" y="4335"/>
                  </a:lnTo>
                  <a:lnTo>
                    <a:pt x="625543" y="4284"/>
                  </a:lnTo>
                  <a:lnTo>
                    <a:pt x="625989" y="4519"/>
                  </a:lnTo>
                  <a:lnTo>
                    <a:pt x="626206" y="4771"/>
                  </a:lnTo>
                  <a:lnTo>
                    <a:pt x="626336" y="5859"/>
                  </a:lnTo>
                  <a:lnTo>
                    <a:pt x="626813" y="7011"/>
                  </a:lnTo>
                  <a:lnTo>
                    <a:pt x="627891" y="7810"/>
                  </a:lnTo>
                  <a:lnTo>
                    <a:pt x="628228" y="8245"/>
                  </a:lnTo>
                  <a:lnTo>
                    <a:pt x="628944" y="8742"/>
                  </a:lnTo>
                  <a:lnTo>
                    <a:pt x="629180" y="8972"/>
                  </a:lnTo>
                  <a:lnTo>
                    <a:pt x="629381" y="9338"/>
                  </a:lnTo>
                  <a:lnTo>
                    <a:pt x="629738" y="9559"/>
                  </a:lnTo>
                  <a:lnTo>
                    <a:pt x="630500" y="9780"/>
                  </a:lnTo>
                  <a:lnTo>
                    <a:pt x="631935" y="9956"/>
                  </a:lnTo>
                  <a:lnTo>
                    <a:pt x="632121" y="10005"/>
                  </a:lnTo>
                  <a:lnTo>
                    <a:pt x="632311" y="10152"/>
                  </a:lnTo>
                  <a:lnTo>
                    <a:pt x="633703" y="10537"/>
                  </a:lnTo>
                  <a:lnTo>
                    <a:pt x="635067" y="10474"/>
                  </a:lnTo>
                  <a:lnTo>
                    <a:pt x="636266" y="10730"/>
                  </a:lnTo>
                  <a:lnTo>
                    <a:pt x="636551" y="10887"/>
                  </a:lnTo>
                  <a:lnTo>
                    <a:pt x="637122" y="11432"/>
                  </a:lnTo>
                  <a:lnTo>
                    <a:pt x="638416" y="12223"/>
                  </a:lnTo>
                  <a:lnTo>
                    <a:pt x="639835" y="12835"/>
                  </a:lnTo>
                  <a:lnTo>
                    <a:pt x="640138" y="13102"/>
                  </a:lnTo>
                  <a:lnTo>
                    <a:pt x="640222" y="13252"/>
                  </a:lnTo>
                  <a:lnTo>
                    <a:pt x="640289" y="13689"/>
                  </a:lnTo>
                  <a:lnTo>
                    <a:pt x="640234" y="13955"/>
                  </a:lnTo>
                  <a:lnTo>
                    <a:pt x="640179" y="14216"/>
                  </a:lnTo>
                  <a:lnTo>
                    <a:pt x="639260" y="15451"/>
                  </a:lnTo>
                  <a:lnTo>
                    <a:pt x="638980" y="16030"/>
                  </a:lnTo>
                  <a:lnTo>
                    <a:pt x="638925" y="17003"/>
                  </a:lnTo>
                  <a:lnTo>
                    <a:pt x="639253" y="17999"/>
                  </a:lnTo>
                  <a:lnTo>
                    <a:pt x="639133" y="18694"/>
                  </a:lnTo>
                  <a:lnTo>
                    <a:pt x="639038" y="18915"/>
                  </a:lnTo>
                  <a:lnTo>
                    <a:pt x="638329" y="19600"/>
                  </a:lnTo>
                  <a:lnTo>
                    <a:pt x="636309" y="20592"/>
                  </a:lnTo>
                  <a:lnTo>
                    <a:pt x="635813" y="21238"/>
                  </a:lnTo>
                  <a:lnTo>
                    <a:pt x="635410" y="22471"/>
                  </a:lnTo>
                  <a:lnTo>
                    <a:pt x="635188" y="24001"/>
                  </a:lnTo>
                  <a:lnTo>
                    <a:pt x="635182" y="25901"/>
                  </a:lnTo>
                  <a:lnTo>
                    <a:pt x="634984" y="26279"/>
                  </a:lnTo>
                  <a:lnTo>
                    <a:pt x="635329" y="27546"/>
                  </a:lnTo>
                  <a:lnTo>
                    <a:pt x="635872" y="28856"/>
                  </a:lnTo>
                  <a:lnTo>
                    <a:pt x="636606" y="29732"/>
                  </a:lnTo>
                  <a:lnTo>
                    <a:pt x="637194" y="29953"/>
                  </a:lnTo>
                  <a:lnTo>
                    <a:pt x="639080" y="30235"/>
                  </a:lnTo>
                  <a:lnTo>
                    <a:pt x="639638" y="30249"/>
                  </a:lnTo>
                  <a:lnTo>
                    <a:pt x="640777" y="30559"/>
                  </a:lnTo>
                  <a:lnTo>
                    <a:pt x="641396" y="30971"/>
                  </a:lnTo>
                  <a:lnTo>
                    <a:pt x="642041" y="31630"/>
                  </a:lnTo>
                  <a:lnTo>
                    <a:pt x="642802" y="32638"/>
                  </a:lnTo>
                  <a:lnTo>
                    <a:pt x="643328" y="33445"/>
                  </a:lnTo>
                  <a:lnTo>
                    <a:pt x="644412" y="34732"/>
                  </a:lnTo>
                  <a:lnTo>
                    <a:pt x="644577" y="34861"/>
                  </a:lnTo>
                  <a:lnTo>
                    <a:pt x="644984" y="34985"/>
                  </a:lnTo>
                  <a:lnTo>
                    <a:pt x="645623" y="35033"/>
                  </a:lnTo>
                  <a:lnTo>
                    <a:pt x="647401" y="34917"/>
                  </a:lnTo>
                  <a:lnTo>
                    <a:pt x="649105" y="35101"/>
                  </a:lnTo>
                  <a:lnTo>
                    <a:pt x="649983" y="34973"/>
                  </a:lnTo>
                  <a:lnTo>
                    <a:pt x="651252" y="34982"/>
                  </a:lnTo>
                  <a:lnTo>
                    <a:pt x="651843" y="34807"/>
                  </a:lnTo>
                  <a:lnTo>
                    <a:pt x="653440" y="34873"/>
                  </a:lnTo>
                  <a:lnTo>
                    <a:pt x="654034" y="34617"/>
                  </a:lnTo>
                  <a:lnTo>
                    <a:pt x="654643" y="34709"/>
                  </a:lnTo>
                  <a:lnTo>
                    <a:pt x="655491" y="34552"/>
                  </a:lnTo>
                  <a:lnTo>
                    <a:pt x="656334" y="34225"/>
                  </a:lnTo>
                  <a:lnTo>
                    <a:pt x="657376" y="33973"/>
                  </a:lnTo>
                  <a:lnTo>
                    <a:pt x="658466" y="33601"/>
                  </a:lnTo>
                  <a:lnTo>
                    <a:pt x="659037" y="33657"/>
                  </a:lnTo>
                  <a:lnTo>
                    <a:pt x="659229" y="33732"/>
                  </a:lnTo>
                  <a:lnTo>
                    <a:pt x="659310" y="33937"/>
                  </a:lnTo>
                  <a:lnTo>
                    <a:pt x="659970" y="34048"/>
                  </a:lnTo>
                  <a:lnTo>
                    <a:pt x="660465" y="34131"/>
                  </a:lnTo>
                  <a:lnTo>
                    <a:pt x="661639" y="34516"/>
                  </a:lnTo>
                  <a:lnTo>
                    <a:pt x="662114" y="34440"/>
                  </a:lnTo>
                  <a:lnTo>
                    <a:pt x="663275" y="34557"/>
                  </a:lnTo>
                  <a:lnTo>
                    <a:pt x="664252" y="34791"/>
                  </a:lnTo>
                  <a:lnTo>
                    <a:pt x="666701" y="36113"/>
                  </a:lnTo>
                  <a:lnTo>
                    <a:pt x="667741" y="36209"/>
                  </a:lnTo>
                  <a:lnTo>
                    <a:pt x="668995" y="36214"/>
                  </a:lnTo>
                  <a:lnTo>
                    <a:pt x="669866" y="36488"/>
                  </a:lnTo>
                  <a:lnTo>
                    <a:pt x="670195" y="36713"/>
                  </a:lnTo>
                  <a:lnTo>
                    <a:pt x="670506" y="37366"/>
                  </a:lnTo>
                  <a:lnTo>
                    <a:pt x="670420" y="38184"/>
                  </a:lnTo>
                  <a:lnTo>
                    <a:pt x="669984" y="38795"/>
                  </a:lnTo>
                  <a:lnTo>
                    <a:pt x="669839" y="40183"/>
                  </a:lnTo>
                  <a:lnTo>
                    <a:pt x="670355" y="41077"/>
                  </a:lnTo>
                  <a:lnTo>
                    <a:pt x="670844" y="41269"/>
                  </a:lnTo>
                  <a:lnTo>
                    <a:pt x="670989" y="41447"/>
                  </a:lnTo>
                  <a:lnTo>
                    <a:pt x="671028" y="42403"/>
                  </a:lnTo>
                  <a:lnTo>
                    <a:pt x="673010" y="43405"/>
                  </a:lnTo>
                  <a:lnTo>
                    <a:pt x="673251" y="42807"/>
                  </a:lnTo>
                  <a:lnTo>
                    <a:pt x="673432" y="42775"/>
                  </a:lnTo>
                  <a:lnTo>
                    <a:pt x="673657" y="42944"/>
                  </a:lnTo>
                  <a:lnTo>
                    <a:pt x="674202" y="43583"/>
                  </a:lnTo>
                  <a:lnTo>
                    <a:pt x="674655" y="43788"/>
                  </a:lnTo>
                  <a:lnTo>
                    <a:pt x="675831" y="43810"/>
                  </a:lnTo>
                  <a:lnTo>
                    <a:pt x="676044" y="43612"/>
                  </a:lnTo>
                  <a:lnTo>
                    <a:pt x="676728" y="43684"/>
                  </a:lnTo>
                  <a:lnTo>
                    <a:pt x="676883" y="43800"/>
                  </a:lnTo>
                  <a:lnTo>
                    <a:pt x="677477" y="43832"/>
                  </a:lnTo>
                  <a:lnTo>
                    <a:pt x="678480" y="43500"/>
                  </a:lnTo>
                  <a:lnTo>
                    <a:pt x="679029" y="43181"/>
                  </a:lnTo>
                  <a:lnTo>
                    <a:pt x="680309" y="43088"/>
                  </a:lnTo>
                  <a:lnTo>
                    <a:pt x="680747" y="43005"/>
                  </a:lnTo>
                  <a:lnTo>
                    <a:pt x="680847" y="42877"/>
                  </a:lnTo>
                  <a:lnTo>
                    <a:pt x="681029" y="42851"/>
                  </a:lnTo>
                  <a:lnTo>
                    <a:pt x="682685" y="42805"/>
                  </a:lnTo>
                  <a:lnTo>
                    <a:pt x="683036" y="42851"/>
                  </a:lnTo>
                  <a:lnTo>
                    <a:pt x="683238" y="42925"/>
                  </a:lnTo>
                  <a:lnTo>
                    <a:pt x="684518" y="43978"/>
                  </a:lnTo>
                  <a:lnTo>
                    <a:pt x="685421" y="44964"/>
                  </a:lnTo>
                  <a:lnTo>
                    <a:pt x="686141" y="45917"/>
                  </a:lnTo>
                  <a:lnTo>
                    <a:pt x="687199" y="46532"/>
                  </a:lnTo>
                  <a:lnTo>
                    <a:pt x="687469" y="46763"/>
                  </a:lnTo>
                  <a:lnTo>
                    <a:pt x="687728" y="47232"/>
                  </a:lnTo>
                  <a:lnTo>
                    <a:pt x="688205" y="47682"/>
                  </a:lnTo>
                  <a:lnTo>
                    <a:pt x="689195" y="48377"/>
                  </a:lnTo>
                  <a:lnTo>
                    <a:pt x="689720" y="49193"/>
                  </a:lnTo>
                  <a:lnTo>
                    <a:pt x="690024" y="49396"/>
                  </a:lnTo>
                  <a:lnTo>
                    <a:pt x="691029" y="49952"/>
                  </a:lnTo>
                  <a:lnTo>
                    <a:pt x="691475" y="50107"/>
                  </a:lnTo>
                  <a:lnTo>
                    <a:pt x="692443" y="50235"/>
                  </a:lnTo>
                  <a:lnTo>
                    <a:pt x="693832" y="50101"/>
                  </a:lnTo>
                  <a:lnTo>
                    <a:pt x="694193" y="50245"/>
                  </a:lnTo>
                  <a:lnTo>
                    <a:pt x="694962" y="51669"/>
                  </a:lnTo>
                  <a:lnTo>
                    <a:pt x="695825" y="52761"/>
                  </a:lnTo>
                  <a:lnTo>
                    <a:pt x="696168" y="52692"/>
                  </a:lnTo>
                  <a:lnTo>
                    <a:pt x="696320" y="52793"/>
                  </a:lnTo>
                  <a:lnTo>
                    <a:pt x="696782" y="53276"/>
                  </a:lnTo>
                  <a:lnTo>
                    <a:pt x="696825" y="53568"/>
                  </a:lnTo>
                  <a:lnTo>
                    <a:pt x="697152" y="53871"/>
                  </a:lnTo>
                  <a:lnTo>
                    <a:pt x="697445" y="53714"/>
                  </a:lnTo>
                  <a:lnTo>
                    <a:pt x="697468" y="53452"/>
                  </a:lnTo>
                  <a:lnTo>
                    <a:pt x="697419" y="53132"/>
                  </a:lnTo>
                  <a:lnTo>
                    <a:pt x="697692" y="53250"/>
                  </a:lnTo>
                  <a:lnTo>
                    <a:pt x="698085" y="53584"/>
                  </a:lnTo>
                  <a:lnTo>
                    <a:pt x="698353" y="53990"/>
                  </a:lnTo>
                  <a:lnTo>
                    <a:pt x="698450" y="54315"/>
                  </a:lnTo>
                  <a:lnTo>
                    <a:pt x="698454" y="54540"/>
                  </a:lnTo>
                  <a:lnTo>
                    <a:pt x="699752" y="56326"/>
                  </a:lnTo>
                  <a:lnTo>
                    <a:pt x="699916" y="57615"/>
                  </a:lnTo>
                  <a:lnTo>
                    <a:pt x="698971" y="58056"/>
                  </a:lnTo>
                  <a:lnTo>
                    <a:pt x="698679" y="58214"/>
                  </a:lnTo>
                  <a:lnTo>
                    <a:pt x="698657" y="58383"/>
                  </a:lnTo>
                  <a:lnTo>
                    <a:pt x="698792" y="58926"/>
                  </a:lnTo>
                  <a:lnTo>
                    <a:pt x="699078" y="58996"/>
                  </a:lnTo>
                  <a:lnTo>
                    <a:pt x="699238" y="58975"/>
                  </a:lnTo>
                  <a:lnTo>
                    <a:pt x="699510" y="59139"/>
                  </a:lnTo>
                  <a:lnTo>
                    <a:pt x="699750" y="59628"/>
                  </a:lnTo>
                  <a:lnTo>
                    <a:pt x="699873" y="60685"/>
                  </a:lnTo>
                  <a:lnTo>
                    <a:pt x="700174" y="61491"/>
                  </a:lnTo>
                  <a:lnTo>
                    <a:pt x="700453" y="61533"/>
                  </a:lnTo>
                  <a:lnTo>
                    <a:pt x="700566" y="63633"/>
                  </a:lnTo>
                  <a:lnTo>
                    <a:pt x="700815" y="65039"/>
                  </a:lnTo>
                  <a:lnTo>
                    <a:pt x="700787" y="65226"/>
                  </a:lnTo>
                  <a:lnTo>
                    <a:pt x="700904" y="65887"/>
                  </a:lnTo>
                  <a:lnTo>
                    <a:pt x="701215" y="67631"/>
                  </a:lnTo>
                  <a:lnTo>
                    <a:pt x="702006" y="71461"/>
                  </a:lnTo>
                  <a:lnTo>
                    <a:pt x="702160" y="72210"/>
                  </a:lnTo>
                  <a:lnTo>
                    <a:pt x="702378" y="72704"/>
                  </a:lnTo>
                  <a:lnTo>
                    <a:pt x="702769" y="74635"/>
                  </a:lnTo>
                  <a:lnTo>
                    <a:pt x="702864" y="75518"/>
                  </a:lnTo>
                  <a:lnTo>
                    <a:pt x="702642" y="76201"/>
                  </a:lnTo>
                  <a:lnTo>
                    <a:pt x="701924" y="77027"/>
                  </a:lnTo>
                  <a:lnTo>
                    <a:pt x="700578" y="77385"/>
                  </a:lnTo>
                  <a:lnTo>
                    <a:pt x="699813" y="77405"/>
                  </a:lnTo>
                  <a:lnTo>
                    <a:pt x="699677" y="77294"/>
                  </a:lnTo>
                  <a:lnTo>
                    <a:pt x="698993" y="77752"/>
                  </a:lnTo>
                  <a:lnTo>
                    <a:pt x="698338" y="78411"/>
                  </a:lnTo>
                  <a:lnTo>
                    <a:pt x="697814" y="78938"/>
                  </a:lnTo>
                  <a:lnTo>
                    <a:pt x="697164" y="79809"/>
                  </a:lnTo>
                  <a:lnTo>
                    <a:pt x="696759" y="79946"/>
                  </a:lnTo>
                  <a:lnTo>
                    <a:pt x="696450" y="80242"/>
                  </a:lnTo>
                  <a:lnTo>
                    <a:pt x="695003" y="82226"/>
                  </a:lnTo>
                  <a:lnTo>
                    <a:pt x="694216" y="84213"/>
                  </a:lnTo>
                  <a:lnTo>
                    <a:pt x="694612" y="87740"/>
                  </a:lnTo>
                  <a:lnTo>
                    <a:pt x="695242" y="88441"/>
                  </a:lnTo>
                  <a:lnTo>
                    <a:pt x="695306" y="88879"/>
                  </a:lnTo>
                  <a:lnTo>
                    <a:pt x="695731" y="89717"/>
                  </a:lnTo>
                  <a:lnTo>
                    <a:pt x="692626" y="90207"/>
                  </a:lnTo>
                  <a:lnTo>
                    <a:pt x="691070" y="92396"/>
                  </a:lnTo>
                  <a:lnTo>
                    <a:pt x="688257" y="94084"/>
                  </a:lnTo>
                  <a:lnTo>
                    <a:pt x="687980" y="94056"/>
                  </a:lnTo>
                  <a:lnTo>
                    <a:pt x="687694" y="93202"/>
                  </a:lnTo>
                  <a:lnTo>
                    <a:pt x="685990" y="91491"/>
                  </a:lnTo>
                  <a:lnTo>
                    <a:pt x="685303" y="91604"/>
                  </a:lnTo>
                  <a:lnTo>
                    <a:pt x="683230" y="91945"/>
                  </a:lnTo>
                  <a:lnTo>
                    <a:pt x="682666" y="92629"/>
                  </a:lnTo>
                  <a:lnTo>
                    <a:pt x="682631" y="93631"/>
                  </a:lnTo>
                  <a:lnTo>
                    <a:pt x="683312" y="94669"/>
                  </a:lnTo>
                  <a:lnTo>
                    <a:pt x="684068" y="99033"/>
                  </a:lnTo>
                  <a:lnTo>
                    <a:pt x="682363" y="100586"/>
                  </a:lnTo>
                  <a:lnTo>
                    <a:pt x="682346" y="100971"/>
                  </a:lnTo>
                  <a:lnTo>
                    <a:pt x="683330" y="103008"/>
                  </a:lnTo>
                  <a:lnTo>
                    <a:pt x="682145" y="106016"/>
                  </a:lnTo>
                  <a:lnTo>
                    <a:pt x="682420" y="107084"/>
                  </a:lnTo>
                  <a:lnTo>
                    <a:pt x="682193" y="108560"/>
                  </a:lnTo>
                  <a:lnTo>
                    <a:pt x="682074" y="109330"/>
                  </a:lnTo>
                  <a:lnTo>
                    <a:pt x="681526" y="110884"/>
                  </a:lnTo>
                  <a:lnTo>
                    <a:pt x="680720" y="112381"/>
                  </a:lnTo>
                  <a:lnTo>
                    <a:pt x="680605" y="112753"/>
                  </a:lnTo>
                  <a:lnTo>
                    <a:pt x="680065" y="114493"/>
                  </a:lnTo>
                  <a:lnTo>
                    <a:pt x="679544" y="118645"/>
                  </a:lnTo>
                  <a:lnTo>
                    <a:pt x="679813" y="121338"/>
                  </a:lnTo>
                  <a:lnTo>
                    <a:pt x="681529" y="125630"/>
                  </a:lnTo>
                  <a:lnTo>
                    <a:pt x="683110" y="128308"/>
                  </a:lnTo>
                  <a:lnTo>
                    <a:pt x="683158" y="129308"/>
                  </a:lnTo>
                  <a:lnTo>
                    <a:pt x="682905" y="129572"/>
                  </a:lnTo>
                  <a:lnTo>
                    <a:pt x="682823" y="130494"/>
                  </a:lnTo>
                  <a:lnTo>
                    <a:pt x="685652" y="131936"/>
                  </a:lnTo>
                  <a:lnTo>
                    <a:pt x="686877" y="133216"/>
                  </a:lnTo>
                  <a:lnTo>
                    <a:pt x="687117" y="134396"/>
                  </a:lnTo>
                  <a:lnTo>
                    <a:pt x="687495" y="134952"/>
                  </a:lnTo>
                  <a:lnTo>
                    <a:pt x="688478" y="135874"/>
                  </a:lnTo>
                  <a:lnTo>
                    <a:pt x="690295" y="136412"/>
                  </a:lnTo>
                  <a:lnTo>
                    <a:pt x="693186" y="135999"/>
                  </a:lnTo>
                  <a:lnTo>
                    <a:pt x="697462" y="133639"/>
                  </a:lnTo>
                  <a:lnTo>
                    <a:pt x="699691" y="132982"/>
                  </a:lnTo>
                  <a:lnTo>
                    <a:pt x="701433" y="131975"/>
                  </a:lnTo>
                  <a:lnTo>
                    <a:pt x="702114" y="131060"/>
                  </a:lnTo>
                  <a:lnTo>
                    <a:pt x="703478" y="128211"/>
                  </a:lnTo>
                  <a:lnTo>
                    <a:pt x="707191" y="127110"/>
                  </a:lnTo>
                  <a:lnTo>
                    <a:pt x="708385" y="127132"/>
                  </a:lnTo>
                  <a:lnTo>
                    <a:pt x="709475" y="126798"/>
                  </a:lnTo>
                  <a:lnTo>
                    <a:pt x="710834" y="125044"/>
                  </a:lnTo>
                  <a:lnTo>
                    <a:pt x="711806" y="122065"/>
                  </a:lnTo>
                  <a:lnTo>
                    <a:pt x="712229" y="121535"/>
                  </a:lnTo>
                  <a:lnTo>
                    <a:pt x="713070" y="121123"/>
                  </a:lnTo>
                  <a:lnTo>
                    <a:pt x="715616" y="122618"/>
                  </a:lnTo>
                  <a:lnTo>
                    <a:pt x="717481" y="124038"/>
                  </a:lnTo>
                  <a:lnTo>
                    <a:pt x="717977" y="128877"/>
                  </a:lnTo>
                  <a:lnTo>
                    <a:pt x="717930" y="130760"/>
                  </a:lnTo>
                  <a:lnTo>
                    <a:pt x="717409" y="133538"/>
                  </a:lnTo>
                  <a:lnTo>
                    <a:pt x="718193" y="134707"/>
                  </a:lnTo>
                  <a:lnTo>
                    <a:pt x="722220" y="137504"/>
                  </a:lnTo>
                  <a:lnTo>
                    <a:pt x="723189" y="137903"/>
                  </a:lnTo>
                  <a:lnTo>
                    <a:pt x="724180" y="137635"/>
                  </a:lnTo>
                  <a:lnTo>
                    <a:pt x="726924" y="139681"/>
                  </a:lnTo>
                  <a:lnTo>
                    <a:pt x="727849" y="141475"/>
                  </a:lnTo>
                  <a:lnTo>
                    <a:pt x="728115" y="142445"/>
                  </a:lnTo>
                  <a:lnTo>
                    <a:pt x="727761" y="143468"/>
                  </a:lnTo>
                  <a:lnTo>
                    <a:pt x="727308" y="143654"/>
                  </a:lnTo>
                  <a:lnTo>
                    <a:pt x="727297" y="144012"/>
                  </a:lnTo>
                  <a:lnTo>
                    <a:pt x="728291" y="145761"/>
                  </a:lnTo>
                  <a:lnTo>
                    <a:pt x="731511" y="146788"/>
                  </a:lnTo>
                  <a:lnTo>
                    <a:pt x="733876" y="146645"/>
                  </a:lnTo>
                  <a:lnTo>
                    <a:pt x="734650" y="146871"/>
                  </a:lnTo>
                  <a:lnTo>
                    <a:pt x="739475" y="149515"/>
                  </a:lnTo>
                  <a:lnTo>
                    <a:pt x="743875" y="149822"/>
                  </a:lnTo>
                  <a:lnTo>
                    <a:pt x="745507" y="149423"/>
                  </a:lnTo>
                  <a:lnTo>
                    <a:pt x="747766" y="148248"/>
                  </a:lnTo>
                  <a:lnTo>
                    <a:pt x="749364" y="147698"/>
                  </a:lnTo>
                  <a:lnTo>
                    <a:pt x="752630" y="147341"/>
                  </a:lnTo>
                  <a:lnTo>
                    <a:pt x="753968" y="147706"/>
                  </a:lnTo>
                  <a:lnTo>
                    <a:pt x="754883" y="148268"/>
                  </a:lnTo>
                  <a:lnTo>
                    <a:pt x="755335" y="148791"/>
                  </a:lnTo>
                  <a:lnTo>
                    <a:pt x="755695" y="149660"/>
                  </a:lnTo>
                  <a:lnTo>
                    <a:pt x="757929" y="150483"/>
                  </a:lnTo>
                  <a:lnTo>
                    <a:pt x="759538" y="148358"/>
                  </a:lnTo>
                  <a:lnTo>
                    <a:pt x="759634" y="147362"/>
                  </a:lnTo>
                  <a:lnTo>
                    <a:pt x="761458" y="146823"/>
                  </a:lnTo>
                  <a:lnTo>
                    <a:pt x="763980" y="147575"/>
                  </a:lnTo>
                  <a:lnTo>
                    <a:pt x="766404" y="146921"/>
                  </a:lnTo>
                  <a:lnTo>
                    <a:pt x="766800" y="146343"/>
                  </a:lnTo>
                  <a:lnTo>
                    <a:pt x="767820" y="145869"/>
                  </a:lnTo>
                  <a:lnTo>
                    <a:pt x="769719" y="146101"/>
                  </a:lnTo>
                  <a:lnTo>
                    <a:pt x="771484" y="148680"/>
                  </a:lnTo>
                  <a:lnTo>
                    <a:pt x="772465" y="151270"/>
                  </a:lnTo>
                  <a:lnTo>
                    <a:pt x="775390" y="152884"/>
                  </a:lnTo>
                  <a:lnTo>
                    <a:pt x="780086" y="154491"/>
                  </a:lnTo>
                  <a:lnTo>
                    <a:pt x="781151" y="155364"/>
                  </a:lnTo>
                  <a:lnTo>
                    <a:pt x="783581" y="158862"/>
                  </a:lnTo>
                  <a:lnTo>
                    <a:pt x="784159" y="159900"/>
                  </a:lnTo>
                  <a:lnTo>
                    <a:pt x="784772" y="161001"/>
                  </a:lnTo>
                  <a:lnTo>
                    <a:pt x="787855" y="161690"/>
                  </a:lnTo>
                  <a:lnTo>
                    <a:pt x="790536" y="161618"/>
                  </a:lnTo>
                  <a:lnTo>
                    <a:pt x="791105" y="161985"/>
                  </a:lnTo>
                  <a:lnTo>
                    <a:pt x="791806" y="163579"/>
                  </a:lnTo>
                  <a:lnTo>
                    <a:pt x="796487" y="165731"/>
                  </a:lnTo>
                  <a:lnTo>
                    <a:pt x="798093" y="166895"/>
                  </a:lnTo>
                  <a:lnTo>
                    <a:pt x="801173" y="167391"/>
                  </a:lnTo>
                  <a:lnTo>
                    <a:pt x="804917" y="167479"/>
                  </a:lnTo>
                  <a:lnTo>
                    <a:pt x="806933" y="167756"/>
                  </a:lnTo>
                  <a:lnTo>
                    <a:pt x="816944" y="170821"/>
                  </a:lnTo>
                  <a:lnTo>
                    <a:pt x="821004" y="173211"/>
                  </a:lnTo>
                  <a:lnTo>
                    <a:pt x="820982" y="177330"/>
                  </a:lnTo>
                  <a:lnTo>
                    <a:pt x="821247" y="181621"/>
                  </a:lnTo>
                  <a:lnTo>
                    <a:pt x="820114" y="184254"/>
                  </a:lnTo>
                  <a:lnTo>
                    <a:pt x="819242" y="185175"/>
                  </a:lnTo>
                  <a:lnTo>
                    <a:pt x="818636" y="185328"/>
                  </a:lnTo>
                  <a:lnTo>
                    <a:pt x="818354" y="185167"/>
                  </a:lnTo>
                  <a:lnTo>
                    <a:pt x="818289" y="184585"/>
                  </a:lnTo>
                  <a:lnTo>
                    <a:pt x="817815" y="184057"/>
                  </a:lnTo>
                  <a:lnTo>
                    <a:pt x="816826" y="184229"/>
                  </a:lnTo>
                  <a:lnTo>
                    <a:pt x="815596" y="186084"/>
                  </a:lnTo>
                  <a:lnTo>
                    <a:pt x="815866" y="188660"/>
                  </a:lnTo>
                  <a:lnTo>
                    <a:pt x="816508" y="189445"/>
                  </a:lnTo>
                  <a:lnTo>
                    <a:pt x="817157" y="195044"/>
                  </a:lnTo>
                  <a:lnTo>
                    <a:pt x="818667" y="197797"/>
                  </a:lnTo>
                  <a:lnTo>
                    <a:pt x="818090" y="199378"/>
                  </a:lnTo>
                  <a:lnTo>
                    <a:pt x="819765" y="201376"/>
                  </a:lnTo>
                  <a:lnTo>
                    <a:pt x="820383" y="202605"/>
                  </a:lnTo>
                  <a:lnTo>
                    <a:pt x="820316" y="203581"/>
                  </a:lnTo>
                  <a:lnTo>
                    <a:pt x="819382" y="204457"/>
                  </a:lnTo>
                  <a:lnTo>
                    <a:pt x="819030" y="204530"/>
                  </a:lnTo>
                  <a:lnTo>
                    <a:pt x="818593" y="205244"/>
                  </a:lnTo>
                  <a:lnTo>
                    <a:pt x="818197" y="205894"/>
                  </a:lnTo>
                  <a:lnTo>
                    <a:pt x="817193" y="209301"/>
                  </a:lnTo>
                  <a:lnTo>
                    <a:pt x="818367" y="210555"/>
                  </a:lnTo>
                  <a:lnTo>
                    <a:pt x="821457" y="210401"/>
                  </a:lnTo>
                  <a:lnTo>
                    <a:pt x="823237" y="210872"/>
                  </a:lnTo>
                  <a:lnTo>
                    <a:pt x="823902" y="211368"/>
                  </a:lnTo>
                  <a:lnTo>
                    <a:pt x="825326" y="213075"/>
                  </a:lnTo>
                  <a:lnTo>
                    <a:pt x="825373" y="213744"/>
                  </a:lnTo>
                  <a:lnTo>
                    <a:pt x="821828" y="213348"/>
                  </a:lnTo>
                  <a:lnTo>
                    <a:pt x="816182" y="216417"/>
                  </a:lnTo>
                  <a:lnTo>
                    <a:pt x="813490" y="214541"/>
                  </a:lnTo>
                  <a:lnTo>
                    <a:pt x="812363" y="214305"/>
                  </a:lnTo>
                  <a:lnTo>
                    <a:pt x="811377" y="214791"/>
                  </a:lnTo>
                  <a:lnTo>
                    <a:pt x="805585" y="212574"/>
                  </a:lnTo>
                  <a:lnTo>
                    <a:pt x="801828" y="211429"/>
                  </a:lnTo>
                  <a:lnTo>
                    <a:pt x="799864" y="211824"/>
                  </a:lnTo>
                  <a:lnTo>
                    <a:pt x="799698" y="212253"/>
                  </a:lnTo>
                  <a:lnTo>
                    <a:pt x="799597" y="214773"/>
                  </a:lnTo>
                  <a:lnTo>
                    <a:pt x="799258" y="215349"/>
                  </a:lnTo>
                  <a:lnTo>
                    <a:pt x="798322" y="215785"/>
                  </a:lnTo>
                  <a:lnTo>
                    <a:pt x="794620" y="213444"/>
                  </a:lnTo>
                  <a:lnTo>
                    <a:pt x="794311" y="212709"/>
                  </a:lnTo>
                  <a:lnTo>
                    <a:pt x="793963" y="209988"/>
                  </a:lnTo>
                  <a:lnTo>
                    <a:pt x="793365" y="208412"/>
                  </a:lnTo>
                  <a:lnTo>
                    <a:pt x="792860" y="207695"/>
                  </a:lnTo>
                  <a:lnTo>
                    <a:pt x="789764" y="204889"/>
                  </a:lnTo>
                  <a:lnTo>
                    <a:pt x="786972" y="201066"/>
                  </a:lnTo>
                  <a:lnTo>
                    <a:pt x="785697" y="199644"/>
                  </a:lnTo>
                  <a:lnTo>
                    <a:pt x="784483" y="199330"/>
                  </a:lnTo>
                  <a:lnTo>
                    <a:pt x="784284" y="199552"/>
                  </a:lnTo>
                  <a:lnTo>
                    <a:pt x="783559" y="199562"/>
                  </a:lnTo>
                  <a:lnTo>
                    <a:pt x="781781" y="198765"/>
                  </a:lnTo>
                  <a:lnTo>
                    <a:pt x="778346" y="197820"/>
                  </a:lnTo>
                  <a:lnTo>
                    <a:pt x="777181" y="197499"/>
                  </a:lnTo>
                  <a:lnTo>
                    <a:pt x="776049" y="196166"/>
                  </a:lnTo>
                  <a:lnTo>
                    <a:pt x="772945" y="194046"/>
                  </a:lnTo>
                  <a:lnTo>
                    <a:pt x="771618" y="194787"/>
                  </a:lnTo>
                  <a:lnTo>
                    <a:pt x="770618" y="195033"/>
                  </a:lnTo>
                  <a:lnTo>
                    <a:pt x="767826" y="193567"/>
                  </a:lnTo>
                  <a:lnTo>
                    <a:pt x="767073" y="192899"/>
                  </a:lnTo>
                  <a:lnTo>
                    <a:pt x="766087" y="191658"/>
                  </a:lnTo>
                  <a:lnTo>
                    <a:pt x="765040" y="189885"/>
                  </a:lnTo>
                  <a:lnTo>
                    <a:pt x="763656" y="188623"/>
                  </a:lnTo>
                  <a:lnTo>
                    <a:pt x="761488" y="188609"/>
                  </a:lnTo>
                  <a:lnTo>
                    <a:pt x="760487" y="185847"/>
                  </a:lnTo>
                  <a:lnTo>
                    <a:pt x="756266" y="182890"/>
                  </a:lnTo>
                  <a:lnTo>
                    <a:pt x="753489" y="182328"/>
                  </a:lnTo>
                  <a:lnTo>
                    <a:pt x="751653" y="182594"/>
                  </a:lnTo>
                  <a:lnTo>
                    <a:pt x="750087" y="180764"/>
                  </a:lnTo>
                  <a:lnTo>
                    <a:pt x="748679" y="177402"/>
                  </a:lnTo>
                  <a:lnTo>
                    <a:pt x="746480" y="176325"/>
                  </a:lnTo>
                  <a:lnTo>
                    <a:pt x="742334" y="175016"/>
                  </a:lnTo>
                  <a:lnTo>
                    <a:pt x="741639" y="175155"/>
                  </a:lnTo>
                  <a:lnTo>
                    <a:pt x="740293" y="175426"/>
                  </a:lnTo>
                  <a:lnTo>
                    <a:pt x="739822" y="178130"/>
                  </a:lnTo>
                  <a:lnTo>
                    <a:pt x="742665" y="178878"/>
                  </a:lnTo>
                  <a:lnTo>
                    <a:pt x="745236" y="181395"/>
                  </a:lnTo>
                  <a:lnTo>
                    <a:pt x="751087" y="185086"/>
                  </a:lnTo>
                  <a:lnTo>
                    <a:pt x="756319" y="187188"/>
                  </a:lnTo>
                  <a:lnTo>
                    <a:pt x="759667" y="190491"/>
                  </a:lnTo>
                  <a:lnTo>
                    <a:pt x="760080" y="191358"/>
                  </a:lnTo>
                  <a:lnTo>
                    <a:pt x="762698" y="194183"/>
                  </a:lnTo>
                  <a:lnTo>
                    <a:pt x="764950" y="196120"/>
                  </a:lnTo>
                  <a:lnTo>
                    <a:pt x="767705" y="199325"/>
                  </a:lnTo>
                  <a:lnTo>
                    <a:pt x="769225" y="200505"/>
                  </a:lnTo>
                  <a:lnTo>
                    <a:pt x="770260" y="200662"/>
                  </a:lnTo>
                  <a:lnTo>
                    <a:pt x="773199" y="200086"/>
                  </a:lnTo>
                  <a:lnTo>
                    <a:pt x="774005" y="200472"/>
                  </a:lnTo>
                  <a:lnTo>
                    <a:pt x="774325" y="200891"/>
                  </a:lnTo>
                  <a:lnTo>
                    <a:pt x="774239" y="201263"/>
                  </a:lnTo>
                  <a:lnTo>
                    <a:pt x="774420" y="202054"/>
                  </a:lnTo>
                  <a:lnTo>
                    <a:pt x="774576" y="202734"/>
                  </a:lnTo>
                  <a:lnTo>
                    <a:pt x="775048" y="203508"/>
                  </a:lnTo>
                  <a:lnTo>
                    <a:pt x="775610" y="203913"/>
                  </a:lnTo>
                  <a:lnTo>
                    <a:pt x="777237" y="204171"/>
                  </a:lnTo>
                  <a:lnTo>
                    <a:pt x="779981" y="203678"/>
                  </a:lnTo>
                  <a:lnTo>
                    <a:pt x="782482" y="204024"/>
                  </a:lnTo>
                  <a:lnTo>
                    <a:pt x="782828" y="204313"/>
                  </a:lnTo>
                  <a:lnTo>
                    <a:pt x="782513" y="205045"/>
                  </a:lnTo>
                  <a:lnTo>
                    <a:pt x="782901" y="205965"/>
                  </a:lnTo>
                  <a:lnTo>
                    <a:pt x="784648" y="206532"/>
                  </a:lnTo>
                  <a:lnTo>
                    <a:pt x="785948" y="207368"/>
                  </a:lnTo>
                  <a:lnTo>
                    <a:pt x="786235" y="207947"/>
                  </a:lnTo>
                  <a:lnTo>
                    <a:pt x="786121" y="208557"/>
                  </a:lnTo>
                  <a:lnTo>
                    <a:pt x="786351" y="209438"/>
                  </a:lnTo>
                  <a:lnTo>
                    <a:pt x="789470" y="213448"/>
                  </a:lnTo>
                  <a:lnTo>
                    <a:pt x="789383" y="214904"/>
                  </a:lnTo>
                  <a:lnTo>
                    <a:pt x="790922" y="216838"/>
                  </a:lnTo>
                  <a:lnTo>
                    <a:pt x="795483" y="220287"/>
                  </a:lnTo>
                  <a:lnTo>
                    <a:pt x="796637" y="220670"/>
                  </a:lnTo>
                  <a:lnTo>
                    <a:pt x="797426" y="220669"/>
                  </a:lnTo>
                  <a:lnTo>
                    <a:pt x="807793" y="218019"/>
                  </a:lnTo>
                  <a:lnTo>
                    <a:pt x="809995" y="219632"/>
                  </a:lnTo>
                  <a:lnTo>
                    <a:pt x="811637" y="221791"/>
                  </a:lnTo>
                  <a:lnTo>
                    <a:pt x="815066" y="222307"/>
                  </a:lnTo>
                  <a:lnTo>
                    <a:pt x="817925" y="221537"/>
                  </a:lnTo>
                  <a:lnTo>
                    <a:pt x="820910" y="221386"/>
                  </a:lnTo>
                  <a:lnTo>
                    <a:pt x="824882" y="221702"/>
                  </a:lnTo>
                  <a:lnTo>
                    <a:pt x="825269" y="222229"/>
                  </a:lnTo>
                  <a:lnTo>
                    <a:pt x="824937" y="223264"/>
                  </a:lnTo>
                  <a:lnTo>
                    <a:pt x="822276" y="226139"/>
                  </a:lnTo>
                  <a:lnTo>
                    <a:pt x="821143" y="226114"/>
                  </a:lnTo>
                  <a:lnTo>
                    <a:pt x="820180" y="226610"/>
                  </a:lnTo>
                  <a:lnTo>
                    <a:pt x="819796" y="228085"/>
                  </a:lnTo>
                  <a:lnTo>
                    <a:pt x="819457" y="229390"/>
                  </a:lnTo>
                  <a:lnTo>
                    <a:pt x="819777" y="230192"/>
                  </a:lnTo>
                  <a:lnTo>
                    <a:pt x="820825" y="231229"/>
                  </a:lnTo>
                  <a:lnTo>
                    <a:pt x="823801" y="232035"/>
                  </a:lnTo>
                  <a:lnTo>
                    <a:pt x="826275" y="231064"/>
                  </a:lnTo>
                  <a:lnTo>
                    <a:pt x="827007" y="229477"/>
                  </a:lnTo>
                  <a:lnTo>
                    <a:pt x="827006" y="228818"/>
                  </a:lnTo>
                  <a:lnTo>
                    <a:pt x="826729" y="228666"/>
                  </a:lnTo>
                  <a:lnTo>
                    <a:pt x="826728" y="228252"/>
                  </a:lnTo>
                  <a:lnTo>
                    <a:pt x="827152" y="227989"/>
                  </a:lnTo>
                  <a:lnTo>
                    <a:pt x="827850" y="228184"/>
                  </a:lnTo>
                  <a:lnTo>
                    <a:pt x="828873" y="228892"/>
                  </a:lnTo>
                  <a:lnTo>
                    <a:pt x="831584" y="232242"/>
                  </a:lnTo>
                  <a:lnTo>
                    <a:pt x="834175" y="236771"/>
                  </a:lnTo>
                  <a:lnTo>
                    <a:pt x="835256" y="240345"/>
                  </a:lnTo>
                  <a:lnTo>
                    <a:pt x="836294" y="242779"/>
                  </a:lnTo>
                  <a:lnTo>
                    <a:pt x="837030" y="245211"/>
                  </a:lnTo>
                  <a:lnTo>
                    <a:pt x="837064" y="246969"/>
                  </a:lnTo>
                  <a:lnTo>
                    <a:pt x="836389" y="249107"/>
                  </a:lnTo>
                  <a:lnTo>
                    <a:pt x="835960" y="249394"/>
                  </a:lnTo>
                  <a:lnTo>
                    <a:pt x="835797" y="249944"/>
                  </a:lnTo>
                  <a:lnTo>
                    <a:pt x="835631" y="253335"/>
                  </a:lnTo>
                  <a:lnTo>
                    <a:pt x="836170" y="255165"/>
                  </a:lnTo>
                  <a:lnTo>
                    <a:pt x="836179" y="257007"/>
                  </a:lnTo>
                  <a:lnTo>
                    <a:pt x="835072" y="255890"/>
                  </a:lnTo>
                  <a:lnTo>
                    <a:pt x="833902" y="255407"/>
                  </a:lnTo>
                  <a:lnTo>
                    <a:pt x="831758" y="255126"/>
                  </a:lnTo>
                  <a:lnTo>
                    <a:pt x="831069" y="253973"/>
                  </a:lnTo>
                  <a:lnTo>
                    <a:pt x="827298" y="250953"/>
                  </a:lnTo>
                  <a:lnTo>
                    <a:pt x="823609" y="250241"/>
                  </a:lnTo>
                  <a:lnTo>
                    <a:pt x="820935" y="249277"/>
                  </a:lnTo>
                  <a:lnTo>
                    <a:pt x="820266" y="248646"/>
                  </a:lnTo>
                  <a:lnTo>
                    <a:pt x="819789" y="247905"/>
                  </a:lnTo>
                  <a:lnTo>
                    <a:pt x="819813" y="247579"/>
                  </a:lnTo>
                  <a:lnTo>
                    <a:pt x="818416" y="247584"/>
                  </a:lnTo>
                  <a:lnTo>
                    <a:pt x="817166" y="247588"/>
                  </a:lnTo>
                  <a:lnTo>
                    <a:pt x="816906" y="248302"/>
                  </a:lnTo>
                  <a:lnTo>
                    <a:pt x="817395" y="250107"/>
                  </a:lnTo>
                  <a:lnTo>
                    <a:pt x="817026" y="250753"/>
                  </a:lnTo>
                  <a:lnTo>
                    <a:pt x="815368" y="251384"/>
                  </a:lnTo>
                  <a:lnTo>
                    <a:pt x="814924" y="253492"/>
                  </a:lnTo>
                  <a:lnTo>
                    <a:pt x="816505" y="254920"/>
                  </a:lnTo>
                  <a:lnTo>
                    <a:pt x="820488" y="257242"/>
                  </a:lnTo>
                  <a:lnTo>
                    <a:pt x="823458" y="260352"/>
                  </a:lnTo>
                  <a:lnTo>
                    <a:pt x="824161" y="262231"/>
                  </a:lnTo>
                  <a:lnTo>
                    <a:pt x="824972" y="263362"/>
                  </a:lnTo>
                  <a:lnTo>
                    <a:pt x="826549" y="263901"/>
                  </a:lnTo>
                  <a:lnTo>
                    <a:pt x="828462" y="263598"/>
                  </a:lnTo>
                  <a:lnTo>
                    <a:pt x="828958" y="264140"/>
                  </a:lnTo>
                  <a:lnTo>
                    <a:pt x="827623" y="265017"/>
                  </a:lnTo>
                  <a:lnTo>
                    <a:pt x="824319" y="266586"/>
                  </a:lnTo>
                  <a:lnTo>
                    <a:pt x="821570" y="267386"/>
                  </a:lnTo>
                  <a:lnTo>
                    <a:pt x="821340" y="268759"/>
                  </a:lnTo>
                  <a:lnTo>
                    <a:pt x="820561" y="269227"/>
                  </a:lnTo>
                  <a:lnTo>
                    <a:pt x="815312" y="270873"/>
                  </a:lnTo>
                  <a:lnTo>
                    <a:pt x="814379" y="270445"/>
                  </a:lnTo>
                  <a:lnTo>
                    <a:pt x="813364" y="271491"/>
                  </a:lnTo>
                  <a:lnTo>
                    <a:pt x="813007" y="272848"/>
                  </a:lnTo>
                  <a:lnTo>
                    <a:pt x="812704" y="273998"/>
                  </a:lnTo>
                  <a:lnTo>
                    <a:pt x="814087" y="274948"/>
                  </a:lnTo>
                  <a:lnTo>
                    <a:pt x="816938" y="275697"/>
                  </a:lnTo>
                  <a:lnTo>
                    <a:pt x="825503" y="272312"/>
                  </a:lnTo>
                  <a:lnTo>
                    <a:pt x="826071" y="272505"/>
                  </a:lnTo>
                  <a:lnTo>
                    <a:pt x="825936" y="273883"/>
                  </a:lnTo>
                  <a:lnTo>
                    <a:pt x="826091" y="275801"/>
                  </a:lnTo>
                  <a:lnTo>
                    <a:pt x="827119" y="276702"/>
                  </a:lnTo>
                  <a:lnTo>
                    <a:pt x="827351" y="278700"/>
                  </a:lnTo>
                  <a:lnTo>
                    <a:pt x="827112" y="281088"/>
                  </a:lnTo>
                  <a:lnTo>
                    <a:pt x="827048" y="281728"/>
                  </a:lnTo>
                  <a:lnTo>
                    <a:pt x="827700" y="281983"/>
                  </a:lnTo>
                  <a:lnTo>
                    <a:pt x="829291" y="281888"/>
                  </a:lnTo>
                  <a:lnTo>
                    <a:pt x="829819" y="280991"/>
                  </a:lnTo>
                  <a:lnTo>
                    <a:pt x="831338" y="279467"/>
                  </a:lnTo>
                  <a:lnTo>
                    <a:pt x="832529" y="278874"/>
                  </a:lnTo>
                  <a:lnTo>
                    <a:pt x="833298" y="279363"/>
                  </a:lnTo>
                  <a:lnTo>
                    <a:pt x="833166" y="279655"/>
                  </a:lnTo>
                  <a:lnTo>
                    <a:pt x="833401" y="280219"/>
                  </a:lnTo>
                  <a:lnTo>
                    <a:pt x="834137" y="281334"/>
                  </a:lnTo>
                  <a:lnTo>
                    <a:pt x="835091" y="282255"/>
                  </a:lnTo>
                  <a:lnTo>
                    <a:pt x="835580" y="282516"/>
                  </a:lnTo>
                  <a:lnTo>
                    <a:pt x="836241" y="282184"/>
                  </a:lnTo>
                  <a:lnTo>
                    <a:pt x="837906" y="282455"/>
                  </a:lnTo>
                  <a:lnTo>
                    <a:pt x="840449" y="283645"/>
                  </a:lnTo>
                  <a:lnTo>
                    <a:pt x="841342" y="284816"/>
                  </a:lnTo>
                  <a:lnTo>
                    <a:pt x="843576" y="287742"/>
                  </a:lnTo>
                  <a:lnTo>
                    <a:pt x="844280" y="289083"/>
                  </a:lnTo>
                  <a:lnTo>
                    <a:pt x="843475" y="296720"/>
                  </a:lnTo>
                  <a:lnTo>
                    <a:pt x="843504" y="300677"/>
                  </a:lnTo>
                  <a:lnTo>
                    <a:pt x="843306" y="301850"/>
                  </a:lnTo>
                  <a:lnTo>
                    <a:pt x="842450" y="302204"/>
                  </a:lnTo>
                  <a:lnTo>
                    <a:pt x="842066" y="302097"/>
                  </a:lnTo>
                  <a:lnTo>
                    <a:pt x="841853" y="300995"/>
                  </a:lnTo>
                  <a:lnTo>
                    <a:pt x="841307" y="300443"/>
                  </a:lnTo>
                  <a:lnTo>
                    <a:pt x="839970" y="300651"/>
                  </a:lnTo>
                  <a:lnTo>
                    <a:pt x="838671" y="300853"/>
                  </a:lnTo>
                  <a:lnTo>
                    <a:pt x="838109" y="302266"/>
                  </a:lnTo>
                  <a:lnTo>
                    <a:pt x="837286" y="303033"/>
                  </a:lnTo>
                  <a:lnTo>
                    <a:pt x="835470" y="304153"/>
                  </a:lnTo>
                  <a:lnTo>
                    <a:pt x="834515" y="305132"/>
                  </a:lnTo>
                  <a:lnTo>
                    <a:pt x="834141" y="305773"/>
                  </a:lnTo>
                  <a:lnTo>
                    <a:pt x="833395" y="307053"/>
                  </a:lnTo>
                  <a:lnTo>
                    <a:pt x="832439" y="309266"/>
                  </a:lnTo>
                  <a:lnTo>
                    <a:pt x="832283" y="310252"/>
                  </a:lnTo>
                  <a:lnTo>
                    <a:pt x="831418" y="310274"/>
                  </a:lnTo>
                  <a:lnTo>
                    <a:pt x="830085" y="309698"/>
                  </a:lnTo>
                  <a:lnTo>
                    <a:pt x="826476" y="306292"/>
                  </a:lnTo>
                  <a:lnTo>
                    <a:pt x="826221" y="305382"/>
                  </a:lnTo>
                  <a:lnTo>
                    <a:pt x="826507" y="305275"/>
                  </a:lnTo>
                  <a:lnTo>
                    <a:pt x="826602" y="304825"/>
                  </a:lnTo>
                  <a:lnTo>
                    <a:pt x="824078" y="302426"/>
                  </a:lnTo>
                  <a:lnTo>
                    <a:pt x="817688" y="299805"/>
                  </a:lnTo>
                  <a:lnTo>
                    <a:pt x="816990" y="299894"/>
                  </a:lnTo>
                  <a:lnTo>
                    <a:pt x="815817" y="299023"/>
                  </a:lnTo>
                  <a:lnTo>
                    <a:pt x="815446" y="298311"/>
                  </a:lnTo>
                  <a:lnTo>
                    <a:pt x="815546" y="298017"/>
                  </a:lnTo>
                  <a:lnTo>
                    <a:pt x="815331" y="296903"/>
                  </a:lnTo>
                  <a:lnTo>
                    <a:pt x="813904" y="296307"/>
                  </a:lnTo>
                  <a:lnTo>
                    <a:pt x="812090" y="297947"/>
                  </a:lnTo>
                  <a:lnTo>
                    <a:pt x="810987" y="297956"/>
                  </a:lnTo>
                  <a:lnTo>
                    <a:pt x="810464" y="297632"/>
                  </a:lnTo>
                  <a:lnTo>
                    <a:pt x="808602" y="295631"/>
                  </a:lnTo>
                  <a:lnTo>
                    <a:pt x="803412" y="293415"/>
                  </a:lnTo>
                  <a:lnTo>
                    <a:pt x="802408" y="292481"/>
                  </a:lnTo>
                  <a:lnTo>
                    <a:pt x="802198" y="290262"/>
                  </a:lnTo>
                  <a:lnTo>
                    <a:pt x="802711" y="289789"/>
                  </a:lnTo>
                  <a:lnTo>
                    <a:pt x="803637" y="287233"/>
                  </a:lnTo>
                  <a:lnTo>
                    <a:pt x="803164" y="286343"/>
                  </a:lnTo>
                  <a:lnTo>
                    <a:pt x="802654" y="286397"/>
                  </a:lnTo>
                  <a:lnTo>
                    <a:pt x="801660" y="284841"/>
                  </a:lnTo>
                  <a:lnTo>
                    <a:pt x="800871" y="283038"/>
                  </a:lnTo>
                  <a:lnTo>
                    <a:pt x="800201" y="282201"/>
                  </a:lnTo>
                  <a:lnTo>
                    <a:pt x="799184" y="281232"/>
                  </a:lnTo>
                  <a:lnTo>
                    <a:pt x="797594" y="280205"/>
                  </a:lnTo>
                  <a:lnTo>
                    <a:pt x="796428" y="279735"/>
                  </a:lnTo>
                  <a:lnTo>
                    <a:pt x="791872" y="280496"/>
                  </a:lnTo>
                  <a:lnTo>
                    <a:pt x="790880" y="281299"/>
                  </a:lnTo>
                  <a:lnTo>
                    <a:pt x="787394" y="282894"/>
                  </a:lnTo>
                  <a:lnTo>
                    <a:pt x="787326" y="284356"/>
                  </a:lnTo>
                  <a:lnTo>
                    <a:pt x="786968" y="285769"/>
                  </a:lnTo>
                  <a:lnTo>
                    <a:pt x="786712" y="286245"/>
                  </a:lnTo>
                  <a:lnTo>
                    <a:pt x="785945" y="286800"/>
                  </a:lnTo>
                  <a:lnTo>
                    <a:pt x="785059" y="286769"/>
                  </a:lnTo>
                  <a:lnTo>
                    <a:pt x="782756" y="285131"/>
                  </a:lnTo>
                  <a:lnTo>
                    <a:pt x="781873" y="284841"/>
                  </a:lnTo>
                  <a:lnTo>
                    <a:pt x="780507" y="283114"/>
                  </a:lnTo>
                  <a:lnTo>
                    <a:pt x="779665" y="282050"/>
                  </a:lnTo>
                  <a:lnTo>
                    <a:pt x="775984" y="281030"/>
                  </a:lnTo>
                  <a:lnTo>
                    <a:pt x="771915" y="282303"/>
                  </a:lnTo>
                  <a:lnTo>
                    <a:pt x="769639" y="279608"/>
                  </a:lnTo>
                  <a:lnTo>
                    <a:pt x="769342" y="279942"/>
                  </a:lnTo>
                  <a:lnTo>
                    <a:pt x="766250" y="283417"/>
                  </a:lnTo>
                  <a:lnTo>
                    <a:pt x="763113" y="284703"/>
                  </a:lnTo>
                  <a:lnTo>
                    <a:pt x="762457" y="285541"/>
                  </a:lnTo>
                  <a:lnTo>
                    <a:pt x="761973" y="286160"/>
                  </a:lnTo>
                  <a:lnTo>
                    <a:pt x="764727" y="287639"/>
                  </a:lnTo>
                  <a:lnTo>
                    <a:pt x="767461" y="289151"/>
                  </a:lnTo>
                  <a:lnTo>
                    <a:pt x="769570" y="289145"/>
                  </a:lnTo>
                  <a:lnTo>
                    <a:pt x="772143" y="287123"/>
                  </a:lnTo>
                  <a:lnTo>
                    <a:pt x="775617" y="286784"/>
                  </a:lnTo>
                  <a:lnTo>
                    <a:pt x="779723" y="286996"/>
                  </a:lnTo>
                  <a:lnTo>
                    <a:pt x="780657" y="288122"/>
                  </a:lnTo>
                  <a:lnTo>
                    <a:pt x="786149" y="291047"/>
                  </a:lnTo>
                  <a:lnTo>
                    <a:pt x="787573" y="292380"/>
                  </a:lnTo>
                  <a:lnTo>
                    <a:pt x="788903" y="292734"/>
                  </a:lnTo>
                  <a:lnTo>
                    <a:pt x="789725" y="292660"/>
                  </a:lnTo>
                  <a:lnTo>
                    <a:pt x="791357" y="291886"/>
                  </a:lnTo>
                  <a:lnTo>
                    <a:pt x="792609" y="287625"/>
                  </a:lnTo>
                  <a:lnTo>
                    <a:pt x="792656" y="285845"/>
                  </a:lnTo>
                  <a:lnTo>
                    <a:pt x="792455" y="284448"/>
                  </a:lnTo>
                  <a:lnTo>
                    <a:pt x="793072" y="283836"/>
                  </a:lnTo>
                  <a:lnTo>
                    <a:pt x="795376" y="285604"/>
                  </a:lnTo>
                  <a:lnTo>
                    <a:pt x="796396" y="286828"/>
                  </a:lnTo>
                  <a:lnTo>
                    <a:pt x="796434" y="287248"/>
                  </a:lnTo>
                  <a:lnTo>
                    <a:pt x="796071" y="287973"/>
                  </a:lnTo>
                  <a:lnTo>
                    <a:pt x="796017" y="289196"/>
                  </a:lnTo>
                  <a:lnTo>
                    <a:pt x="796555" y="291583"/>
                  </a:lnTo>
                  <a:lnTo>
                    <a:pt x="797261" y="292004"/>
                  </a:lnTo>
                  <a:lnTo>
                    <a:pt x="799304" y="295799"/>
                  </a:lnTo>
                  <a:lnTo>
                    <a:pt x="799597" y="297697"/>
                  </a:lnTo>
                  <a:lnTo>
                    <a:pt x="799186" y="300889"/>
                  </a:lnTo>
                  <a:lnTo>
                    <a:pt x="799333" y="302657"/>
                  </a:lnTo>
                  <a:lnTo>
                    <a:pt x="799806" y="303933"/>
                  </a:lnTo>
                  <a:lnTo>
                    <a:pt x="800778" y="305110"/>
                  </a:lnTo>
                  <a:lnTo>
                    <a:pt x="801976" y="305823"/>
                  </a:lnTo>
                  <a:lnTo>
                    <a:pt x="802989" y="306032"/>
                  </a:lnTo>
                  <a:lnTo>
                    <a:pt x="806893" y="305220"/>
                  </a:lnTo>
                  <a:lnTo>
                    <a:pt x="810058" y="305518"/>
                  </a:lnTo>
                  <a:lnTo>
                    <a:pt x="811291" y="306164"/>
                  </a:lnTo>
                  <a:lnTo>
                    <a:pt x="813589" y="308454"/>
                  </a:lnTo>
                  <a:lnTo>
                    <a:pt x="815088" y="308835"/>
                  </a:lnTo>
                  <a:lnTo>
                    <a:pt x="818617" y="310288"/>
                  </a:lnTo>
                  <a:lnTo>
                    <a:pt x="818925" y="310631"/>
                  </a:lnTo>
                  <a:lnTo>
                    <a:pt x="818883" y="311058"/>
                  </a:lnTo>
                  <a:lnTo>
                    <a:pt x="819413" y="311706"/>
                  </a:lnTo>
                  <a:lnTo>
                    <a:pt x="820461" y="312235"/>
                  </a:lnTo>
                  <a:lnTo>
                    <a:pt x="822047" y="312293"/>
                  </a:lnTo>
                  <a:lnTo>
                    <a:pt x="823943" y="313784"/>
                  </a:lnTo>
                  <a:lnTo>
                    <a:pt x="825123" y="317042"/>
                  </a:lnTo>
                  <a:lnTo>
                    <a:pt x="825704" y="318646"/>
                  </a:lnTo>
                  <a:lnTo>
                    <a:pt x="826278" y="320961"/>
                  </a:lnTo>
                  <a:lnTo>
                    <a:pt x="826299" y="321689"/>
                  </a:lnTo>
                  <a:lnTo>
                    <a:pt x="828289" y="323233"/>
                  </a:lnTo>
                  <a:lnTo>
                    <a:pt x="829997" y="322656"/>
                  </a:lnTo>
                  <a:lnTo>
                    <a:pt x="830059" y="322196"/>
                  </a:lnTo>
                  <a:lnTo>
                    <a:pt x="829793" y="321399"/>
                  </a:lnTo>
                  <a:lnTo>
                    <a:pt x="830192" y="319726"/>
                  </a:lnTo>
                  <a:lnTo>
                    <a:pt x="830761" y="319157"/>
                  </a:lnTo>
                  <a:lnTo>
                    <a:pt x="832006" y="319103"/>
                  </a:lnTo>
                  <a:lnTo>
                    <a:pt x="835031" y="319452"/>
                  </a:lnTo>
                  <a:lnTo>
                    <a:pt x="837182" y="318639"/>
                  </a:lnTo>
                  <a:lnTo>
                    <a:pt x="836582" y="315209"/>
                  </a:lnTo>
                  <a:lnTo>
                    <a:pt x="840280" y="314415"/>
                  </a:lnTo>
                  <a:lnTo>
                    <a:pt x="841705" y="318235"/>
                  </a:lnTo>
                  <a:lnTo>
                    <a:pt x="844081" y="318583"/>
                  </a:lnTo>
                  <a:lnTo>
                    <a:pt x="845640" y="318812"/>
                  </a:lnTo>
                  <a:lnTo>
                    <a:pt x="845657" y="317175"/>
                  </a:lnTo>
                  <a:lnTo>
                    <a:pt x="845508" y="316236"/>
                  </a:lnTo>
                  <a:lnTo>
                    <a:pt x="844964" y="316292"/>
                  </a:lnTo>
                  <a:lnTo>
                    <a:pt x="844103" y="316381"/>
                  </a:lnTo>
                  <a:lnTo>
                    <a:pt x="843463" y="314828"/>
                  </a:lnTo>
                  <a:lnTo>
                    <a:pt x="842383" y="311523"/>
                  </a:lnTo>
                  <a:lnTo>
                    <a:pt x="842073" y="308461"/>
                  </a:lnTo>
                  <a:lnTo>
                    <a:pt x="842610" y="308380"/>
                  </a:lnTo>
                  <a:lnTo>
                    <a:pt x="843529" y="308735"/>
                  </a:lnTo>
                  <a:lnTo>
                    <a:pt x="845077" y="306833"/>
                  </a:lnTo>
                  <a:lnTo>
                    <a:pt x="845184" y="306416"/>
                  </a:lnTo>
                  <a:lnTo>
                    <a:pt x="846608" y="305989"/>
                  </a:lnTo>
                  <a:lnTo>
                    <a:pt x="848709" y="306126"/>
                  </a:lnTo>
                  <a:lnTo>
                    <a:pt x="853147" y="308000"/>
                  </a:lnTo>
                  <a:lnTo>
                    <a:pt x="854860" y="308438"/>
                  </a:lnTo>
                  <a:lnTo>
                    <a:pt x="858768" y="308732"/>
                  </a:lnTo>
                  <a:lnTo>
                    <a:pt x="860325" y="308687"/>
                  </a:lnTo>
                  <a:lnTo>
                    <a:pt x="864831" y="308557"/>
                  </a:lnTo>
                  <a:lnTo>
                    <a:pt x="870364" y="309384"/>
                  </a:lnTo>
                  <a:lnTo>
                    <a:pt x="871236" y="309201"/>
                  </a:lnTo>
                  <a:lnTo>
                    <a:pt x="874368" y="307201"/>
                  </a:lnTo>
                  <a:lnTo>
                    <a:pt x="875737" y="305275"/>
                  </a:lnTo>
                  <a:lnTo>
                    <a:pt x="876687" y="304384"/>
                  </a:lnTo>
                  <a:lnTo>
                    <a:pt x="878985" y="304015"/>
                  </a:lnTo>
                  <a:lnTo>
                    <a:pt x="879753" y="304087"/>
                  </a:lnTo>
                  <a:lnTo>
                    <a:pt x="881288" y="304775"/>
                  </a:lnTo>
                  <a:lnTo>
                    <a:pt x="882209" y="306243"/>
                  </a:lnTo>
                  <a:lnTo>
                    <a:pt x="886782" y="315491"/>
                  </a:lnTo>
                  <a:lnTo>
                    <a:pt x="888572" y="319559"/>
                  </a:lnTo>
                  <a:lnTo>
                    <a:pt x="892155" y="326435"/>
                  </a:lnTo>
                  <a:lnTo>
                    <a:pt x="897719" y="335519"/>
                  </a:lnTo>
                  <a:lnTo>
                    <a:pt x="903367" y="343403"/>
                  </a:lnTo>
                  <a:lnTo>
                    <a:pt x="906912" y="349622"/>
                  </a:lnTo>
                  <a:lnTo>
                    <a:pt x="908869" y="354142"/>
                  </a:lnTo>
                  <a:lnTo>
                    <a:pt x="907303" y="354520"/>
                  </a:lnTo>
                  <a:lnTo>
                    <a:pt x="906623" y="354684"/>
                  </a:lnTo>
                  <a:lnTo>
                    <a:pt x="906001" y="354834"/>
                  </a:lnTo>
                  <a:lnTo>
                    <a:pt x="905748" y="354895"/>
                  </a:lnTo>
                  <a:lnTo>
                    <a:pt x="904680" y="355167"/>
                  </a:lnTo>
                  <a:lnTo>
                    <a:pt x="904531" y="355203"/>
                  </a:lnTo>
                  <a:lnTo>
                    <a:pt x="904035" y="355323"/>
                  </a:lnTo>
                  <a:lnTo>
                    <a:pt x="903759" y="355389"/>
                  </a:lnTo>
                  <a:lnTo>
                    <a:pt x="902538" y="355683"/>
                  </a:lnTo>
                  <a:lnTo>
                    <a:pt x="898925" y="356568"/>
                  </a:lnTo>
                  <a:lnTo>
                    <a:pt x="898660" y="356631"/>
                  </a:lnTo>
                  <a:lnTo>
                    <a:pt x="898441" y="356684"/>
                  </a:lnTo>
                  <a:lnTo>
                    <a:pt x="890481" y="358594"/>
                  </a:lnTo>
                  <a:lnTo>
                    <a:pt x="889555" y="358800"/>
                  </a:lnTo>
                  <a:lnTo>
                    <a:pt x="879463" y="361215"/>
                  </a:lnTo>
                  <a:lnTo>
                    <a:pt x="857455" y="366444"/>
                  </a:lnTo>
                  <a:lnTo>
                    <a:pt x="839917" y="370506"/>
                  </a:lnTo>
                  <a:lnTo>
                    <a:pt x="836900" y="371244"/>
                  </a:lnTo>
                  <a:lnTo>
                    <a:pt x="831122" y="372656"/>
                  </a:lnTo>
                  <a:lnTo>
                    <a:pt x="827207" y="373503"/>
                  </a:lnTo>
                  <a:lnTo>
                    <a:pt x="808408" y="377823"/>
                  </a:lnTo>
                  <a:lnTo>
                    <a:pt x="807118" y="378212"/>
                  </a:lnTo>
                  <a:lnTo>
                    <a:pt x="803458" y="379013"/>
                  </a:lnTo>
                  <a:lnTo>
                    <a:pt x="800484" y="379705"/>
                  </a:lnTo>
                  <a:lnTo>
                    <a:pt x="787870" y="382372"/>
                  </a:lnTo>
                  <a:lnTo>
                    <a:pt x="787788" y="382594"/>
                  </a:lnTo>
                  <a:lnTo>
                    <a:pt x="787903" y="383274"/>
                  </a:lnTo>
                  <a:lnTo>
                    <a:pt x="788123" y="383560"/>
                  </a:lnTo>
                  <a:lnTo>
                    <a:pt x="767416" y="388147"/>
                  </a:lnTo>
                  <a:lnTo>
                    <a:pt x="763999" y="389016"/>
                  </a:lnTo>
                  <a:lnTo>
                    <a:pt x="760774" y="389730"/>
                  </a:lnTo>
                  <a:lnTo>
                    <a:pt x="759337" y="389716"/>
                  </a:lnTo>
                  <a:lnTo>
                    <a:pt x="758709" y="389710"/>
                  </a:lnTo>
                  <a:lnTo>
                    <a:pt x="756375" y="390409"/>
                  </a:lnTo>
                  <a:lnTo>
                    <a:pt x="754694" y="391025"/>
                  </a:lnTo>
                  <a:lnTo>
                    <a:pt x="744086" y="393382"/>
                  </a:lnTo>
                  <a:lnTo>
                    <a:pt x="691679" y="404851"/>
                  </a:lnTo>
                  <a:lnTo>
                    <a:pt x="689667" y="405306"/>
                  </a:lnTo>
                  <a:lnTo>
                    <a:pt x="677166" y="408124"/>
                  </a:lnTo>
                  <a:lnTo>
                    <a:pt x="676347" y="408304"/>
                  </a:lnTo>
                  <a:lnTo>
                    <a:pt x="674332" y="408751"/>
                  </a:lnTo>
                  <a:lnTo>
                    <a:pt x="658174" y="412306"/>
                  </a:lnTo>
                  <a:lnTo>
                    <a:pt x="657388" y="412479"/>
                  </a:lnTo>
                  <a:lnTo>
                    <a:pt x="647306" y="414686"/>
                  </a:lnTo>
                  <a:lnTo>
                    <a:pt x="634295" y="417372"/>
                  </a:lnTo>
                  <a:lnTo>
                    <a:pt x="634156" y="417412"/>
                  </a:lnTo>
                  <a:lnTo>
                    <a:pt x="625212" y="419386"/>
                  </a:lnTo>
                  <a:lnTo>
                    <a:pt x="612222" y="422294"/>
                  </a:lnTo>
                  <a:lnTo>
                    <a:pt x="611657" y="422409"/>
                  </a:lnTo>
                  <a:lnTo>
                    <a:pt x="609835" y="422823"/>
                  </a:lnTo>
                  <a:lnTo>
                    <a:pt x="608210" y="423189"/>
                  </a:lnTo>
                  <a:lnTo>
                    <a:pt x="603732" y="424312"/>
                  </a:lnTo>
                  <a:lnTo>
                    <a:pt x="601443" y="424803"/>
                  </a:lnTo>
                  <a:lnTo>
                    <a:pt x="601061" y="424879"/>
                  </a:lnTo>
                  <a:lnTo>
                    <a:pt x="592673" y="426614"/>
                  </a:lnTo>
                  <a:lnTo>
                    <a:pt x="585916" y="427879"/>
                  </a:lnTo>
                  <a:lnTo>
                    <a:pt x="585134" y="428037"/>
                  </a:lnTo>
                  <a:lnTo>
                    <a:pt x="577704" y="429593"/>
                  </a:lnTo>
                  <a:lnTo>
                    <a:pt x="574889" y="430181"/>
                  </a:lnTo>
                  <a:lnTo>
                    <a:pt x="574076" y="430367"/>
                  </a:lnTo>
                  <a:lnTo>
                    <a:pt x="570494" y="431106"/>
                  </a:lnTo>
                  <a:lnTo>
                    <a:pt x="556660" y="433901"/>
                  </a:lnTo>
                  <a:lnTo>
                    <a:pt x="553542" y="434521"/>
                  </a:lnTo>
                  <a:lnTo>
                    <a:pt x="550252" y="435180"/>
                  </a:lnTo>
                  <a:lnTo>
                    <a:pt x="550109" y="435213"/>
                  </a:lnTo>
                  <a:lnTo>
                    <a:pt x="532368" y="438889"/>
                  </a:lnTo>
                  <a:lnTo>
                    <a:pt x="532213" y="438926"/>
                  </a:lnTo>
                  <a:lnTo>
                    <a:pt x="530784" y="439183"/>
                  </a:lnTo>
                  <a:lnTo>
                    <a:pt x="522524" y="440865"/>
                  </a:lnTo>
                  <a:lnTo>
                    <a:pt x="521484" y="441088"/>
                  </a:lnTo>
                  <a:lnTo>
                    <a:pt x="517860" y="441867"/>
                  </a:lnTo>
                  <a:lnTo>
                    <a:pt x="507041" y="444020"/>
                  </a:lnTo>
                  <a:lnTo>
                    <a:pt x="495056" y="446393"/>
                  </a:lnTo>
                  <a:lnTo>
                    <a:pt x="492263" y="446971"/>
                  </a:lnTo>
                  <a:lnTo>
                    <a:pt x="487550" y="447943"/>
                  </a:lnTo>
                  <a:lnTo>
                    <a:pt x="487201" y="448009"/>
                  </a:lnTo>
                  <a:lnTo>
                    <a:pt x="469306" y="451363"/>
                  </a:lnTo>
                  <a:lnTo>
                    <a:pt x="463772" y="452406"/>
                  </a:lnTo>
                  <a:lnTo>
                    <a:pt x="443693" y="456165"/>
                  </a:lnTo>
                  <a:lnTo>
                    <a:pt x="443194" y="456275"/>
                  </a:lnTo>
                  <a:lnTo>
                    <a:pt x="441679" y="456612"/>
                  </a:lnTo>
                  <a:lnTo>
                    <a:pt x="434365" y="458005"/>
                  </a:lnTo>
                  <a:lnTo>
                    <a:pt x="427402" y="459335"/>
                  </a:lnTo>
                  <a:lnTo>
                    <a:pt x="424361" y="459909"/>
                  </a:lnTo>
                  <a:lnTo>
                    <a:pt x="416359" y="461412"/>
                  </a:lnTo>
                  <a:lnTo>
                    <a:pt x="410832" y="462377"/>
                  </a:lnTo>
                  <a:lnTo>
                    <a:pt x="410587" y="462419"/>
                  </a:lnTo>
                  <a:lnTo>
                    <a:pt x="404312" y="463523"/>
                  </a:lnTo>
                  <a:lnTo>
                    <a:pt x="403976" y="463569"/>
                  </a:lnTo>
                  <a:lnTo>
                    <a:pt x="396174" y="465018"/>
                  </a:lnTo>
                  <a:lnTo>
                    <a:pt x="380004" y="467091"/>
                  </a:lnTo>
                  <a:lnTo>
                    <a:pt x="379125" y="467206"/>
                  </a:lnTo>
                  <a:lnTo>
                    <a:pt x="358901" y="469860"/>
                  </a:lnTo>
                  <a:lnTo>
                    <a:pt x="357404" y="470055"/>
                  </a:lnTo>
                  <a:lnTo>
                    <a:pt x="354055" y="470547"/>
                  </a:lnTo>
                  <a:lnTo>
                    <a:pt x="347975" y="471197"/>
                  </a:lnTo>
                  <a:lnTo>
                    <a:pt x="345000" y="471735"/>
                  </a:lnTo>
                  <a:lnTo>
                    <a:pt x="340007" y="472947"/>
                  </a:lnTo>
                  <a:lnTo>
                    <a:pt x="336467" y="473514"/>
                  </a:lnTo>
                  <a:lnTo>
                    <a:pt x="332544" y="474475"/>
                  </a:lnTo>
                  <a:lnTo>
                    <a:pt x="325043" y="475439"/>
                  </a:lnTo>
                  <a:lnTo>
                    <a:pt x="320041" y="476144"/>
                  </a:lnTo>
                  <a:lnTo>
                    <a:pt x="319845" y="476158"/>
                  </a:lnTo>
                  <a:lnTo>
                    <a:pt x="313094" y="477304"/>
                  </a:lnTo>
                  <a:lnTo>
                    <a:pt x="312187" y="477347"/>
                  </a:lnTo>
                  <a:lnTo>
                    <a:pt x="306590" y="477967"/>
                  </a:lnTo>
                  <a:lnTo>
                    <a:pt x="306237" y="478023"/>
                  </a:lnTo>
                  <a:lnTo>
                    <a:pt x="303741" y="478422"/>
                  </a:lnTo>
                  <a:lnTo>
                    <a:pt x="298841" y="479009"/>
                  </a:lnTo>
                  <a:lnTo>
                    <a:pt x="296850" y="479318"/>
                  </a:lnTo>
                  <a:lnTo>
                    <a:pt x="293383" y="479708"/>
                  </a:lnTo>
                  <a:lnTo>
                    <a:pt x="292719" y="479692"/>
                  </a:lnTo>
                  <a:lnTo>
                    <a:pt x="284160" y="481008"/>
                  </a:lnTo>
                  <a:lnTo>
                    <a:pt x="282686" y="481163"/>
                  </a:lnTo>
                  <a:lnTo>
                    <a:pt x="277385" y="481929"/>
                  </a:lnTo>
                  <a:lnTo>
                    <a:pt x="272049" y="482908"/>
                  </a:lnTo>
                  <a:lnTo>
                    <a:pt x="269542" y="483353"/>
                  </a:lnTo>
                  <a:lnTo>
                    <a:pt x="261624" y="484411"/>
                  </a:lnTo>
                  <a:lnTo>
                    <a:pt x="257543" y="484583"/>
                  </a:lnTo>
                  <a:lnTo>
                    <a:pt x="256066" y="485046"/>
                  </a:lnTo>
                  <a:lnTo>
                    <a:pt x="254828" y="485142"/>
                  </a:lnTo>
                  <a:lnTo>
                    <a:pt x="252336" y="485468"/>
                  </a:lnTo>
                  <a:lnTo>
                    <a:pt x="242851" y="486135"/>
                  </a:lnTo>
                  <a:lnTo>
                    <a:pt x="233884" y="487507"/>
                  </a:lnTo>
                  <a:lnTo>
                    <a:pt x="236871" y="483456"/>
                  </a:lnTo>
                  <a:lnTo>
                    <a:pt x="226354" y="485181"/>
                  </a:lnTo>
                  <a:lnTo>
                    <a:pt x="215830" y="486692"/>
                  </a:lnTo>
                  <a:lnTo>
                    <a:pt x="204589" y="488289"/>
                  </a:lnTo>
                  <a:lnTo>
                    <a:pt x="203780" y="491695"/>
                  </a:lnTo>
                  <a:lnTo>
                    <a:pt x="179019" y="495742"/>
                  </a:lnTo>
                  <a:lnTo>
                    <a:pt x="178727" y="495789"/>
                  </a:lnTo>
                  <a:lnTo>
                    <a:pt x="178476" y="495837"/>
                  </a:lnTo>
                  <a:lnTo>
                    <a:pt x="175761" y="496295"/>
                  </a:lnTo>
                  <a:lnTo>
                    <a:pt x="175376" y="496334"/>
                  </a:lnTo>
                  <a:lnTo>
                    <a:pt x="174964" y="496379"/>
                  </a:lnTo>
                  <a:lnTo>
                    <a:pt x="174053" y="496491"/>
                  </a:lnTo>
                  <a:lnTo>
                    <a:pt x="171406" y="496825"/>
                  </a:lnTo>
                  <a:lnTo>
                    <a:pt x="170157" y="497038"/>
                  </a:lnTo>
                  <a:lnTo>
                    <a:pt x="169957" y="497084"/>
                  </a:lnTo>
                  <a:lnTo>
                    <a:pt x="169581" y="497143"/>
                  </a:lnTo>
                  <a:lnTo>
                    <a:pt x="167649" y="497461"/>
                  </a:lnTo>
                  <a:lnTo>
                    <a:pt x="161698" y="498440"/>
                  </a:lnTo>
                  <a:lnTo>
                    <a:pt x="161364" y="498494"/>
                  </a:lnTo>
                  <a:lnTo>
                    <a:pt x="141572" y="501889"/>
                  </a:lnTo>
                  <a:lnTo>
                    <a:pt x="140137" y="501956"/>
                  </a:lnTo>
                  <a:lnTo>
                    <a:pt x="139130" y="502083"/>
                  </a:lnTo>
                  <a:lnTo>
                    <a:pt x="131314" y="503480"/>
                  </a:lnTo>
                  <a:lnTo>
                    <a:pt x="130675" y="503593"/>
                  </a:lnTo>
                  <a:lnTo>
                    <a:pt x="130523" y="503618"/>
                  </a:lnTo>
                  <a:lnTo>
                    <a:pt x="124916" y="504618"/>
                  </a:lnTo>
                  <a:lnTo>
                    <a:pt x="116659" y="505992"/>
                  </a:lnTo>
                  <a:lnTo>
                    <a:pt x="114800" y="506287"/>
                  </a:lnTo>
                  <a:lnTo>
                    <a:pt x="99051" y="508763"/>
                  </a:lnTo>
                  <a:lnTo>
                    <a:pt x="92323" y="509861"/>
                  </a:lnTo>
                  <a:lnTo>
                    <a:pt x="80957" y="511591"/>
                  </a:lnTo>
                  <a:lnTo>
                    <a:pt x="76026" y="512337"/>
                  </a:lnTo>
                  <a:lnTo>
                    <a:pt x="75896" y="512350"/>
                  </a:lnTo>
                  <a:lnTo>
                    <a:pt x="49922" y="516325"/>
                  </a:lnTo>
                  <a:lnTo>
                    <a:pt x="48659" y="516524"/>
                  </a:lnTo>
                  <a:lnTo>
                    <a:pt x="46786" y="516171"/>
                  </a:lnTo>
                  <a:lnTo>
                    <a:pt x="35261" y="518031"/>
                  </a:lnTo>
                  <a:lnTo>
                    <a:pt x="23883" y="519751"/>
                  </a:lnTo>
                  <a:lnTo>
                    <a:pt x="13963" y="521213"/>
                  </a:lnTo>
                  <a:lnTo>
                    <a:pt x="6241" y="522254"/>
                  </a:lnTo>
                  <a:lnTo>
                    <a:pt x="3510" y="522369"/>
                  </a:lnTo>
                  <a:lnTo>
                    <a:pt x="617" y="522677"/>
                  </a:lnTo>
                  <a:lnTo>
                    <a:pt x="0" y="52276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369505" y="4925702"/>
              <a:ext cx="63169" cy="154549"/>
            </a:xfrm>
            <a:custGeom>
              <a:avLst/>
              <a:pathLst>
                <a:path w="63169" h="154549">
                  <a:moveTo>
                    <a:pt x="1098" y="129769"/>
                  </a:moveTo>
                  <a:lnTo>
                    <a:pt x="1620" y="127848"/>
                  </a:lnTo>
                  <a:lnTo>
                    <a:pt x="432" y="126896"/>
                  </a:lnTo>
                  <a:lnTo>
                    <a:pt x="0" y="122660"/>
                  </a:lnTo>
                  <a:lnTo>
                    <a:pt x="17" y="120525"/>
                  </a:lnTo>
                  <a:lnTo>
                    <a:pt x="1216" y="117250"/>
                  </a:lnTo>
                  <a:lnTo>
                    <a:pt x="1853" y="114559"/>
                  </a:lnTo>
                  <a:lnTo>
                    <a:pt x="1432" y="109217"/>
                  </a:lnTo>
                  <a:lnTo>
                    <a:pt x="692" y="107705"/>
                  </a:lnTo>
                  <a:lnTo>
                    <a:pt x="233" y="105051"/>
                  </a:lnTo>
                  <a:lnTo>
                    <a:pt x="448" y="103375"/>
                  </a:lnTo>
                  <a:lnTo>
                    <a:pt x="1445" y="99711"/>
                  </a:lnTo>
                  <a:lnTo>
                    <a:pt x="880" y="98670"/>
                  </a:lnTo>
                  <a:lnTo>
                    <a:pt x="679" y="97747"/>
                  </a:lnTo>
                  <a:lnTo>
                    <a:pt x="545" y="95009"/>
                  </a:lnTo>
                  <a:lnTo>
                    <a:pt x="821" y="91660"/>
                  </a:lnTo>
                  <a:lnTo>
                    <a:pt x="1481" y="89583"/>
                  </a:lnTo>
                  <a:lnTo>
                    <a:pt x="1265" y="87359"/>
                  </a:lnTo>
                  <a:lnTo>
                    <a:pt x="1235" y="87053"/>
                  </a:lnTo>
                  <a:lnTo>
                    <a:pt x="567" y="86201"/>
                  </a:lnTo>
                  <a:lnTo>
                    <a:pt x="378" y="85430"/>
                  </a:lnTo>
                  <a:lnTo>
                    <a:pt x="993" y="79790"/>
                  </a:lnTo>
                  <a:lnTo>
                    <a:pt x="1941" y="76170"/>
                  </a:lnTo>
                  <a:lnTo>
                    <a:pt x="4321" y="69861"/>
                  </a:lnTo>
                  <a:lnTo>
                    <a:pt x="5032" y="68544"/>
                  </a:lnTo>
                  <a:lnTo>
                    <a:pt x="4702" y="67698"/>
                  </a:lnTo>
                  <a:lnTo>
                    <a:pt x="4378" y="65774"/>
                  </a:lnTo>
                  <a:lnTo>
                    <a:pt x="4873" y="63313"/>
                  </a:lnTo>
                  <a:lnTo>
                    <a:pt x="6254" y="62242"/>
                  </a:lnTo>
                  <a:lnTo>
                    <a:pt x="6976" y="61313"/>
                  </a:lnTo>
                  <a:lnTo>
                    <a:pt x="7327" y="59340"/>
                  </a:lnTo>
                  <a:lnTo>
                    <a:pt x="7037" y="58472"/>
                  </a:lnTo>
                  <a:lnTo>
                    <a:pt x="7218" y="57477"/>
                  </a:lnTo>
                  <a:lnTo>
                    <a:pt x="7443" y="56866"/>
                  </a:lnTo>
                  <a:lnTo>
                    <a:pt x="8604" y="55402"/>
                  </a:lnTo>
                  <a:lnTo>
                    <a:pt x="9187" y="53302"/>
                  </a:lnTo>
                  <a:lnTo>
                    <a:pt x="7672" y="51535"/>
                  </a:lnTo>
                  <a:lnTo>
                    <a:pt x="6471" y="49543"/>
                  </a:lnTo>
                  <a:lnTo>
                    <a:pt x="8824" y="47040"/>
                  </a:lnTo>
                  <a:lnTo>
                    <a:pt x="9738" y="46466"/>
                  </a:lnTo>
                  <a:lnTo>
                    <a:pt x="11397" y="46399"/>
                  </a:lnTo>
                  <a:lnTo>
                    <a:pt x="14435" y="45351"/>
                  </a:lnTo>
                  <a:lnTo>
                    <a:pt x="14907" y="43740"/>
                  </a:lnTo>
                  <a:lnTo>
                    <a:pt x="16214" y="42883"/>
                  </a:lnTo>
                  <a:lnTo>
                    <a:pt x="16735" y="41763"/>
                  </a:lnTo>
                  <a:lnTo>
                    <a:pt x="16588" y="40124"/>
                  </a:lnTo>
                  <a:lnTo>
                    <a:pt x="16851" y="38561"/>
                  </a:lnTo>
                  <a:lnTo>
                    <a:pt x="17483" y="38111"/>
                  </a:lnTo>
                  <a:lnTo>
                    <a:pt x="18537" y="36016"/>
                  </a:lnTo>
                  <a:lnTo>
                    <a:pt x="18649" y="34247"/>
                  </a:lnTo>
                  <a:lnTo>
                    <a:pt x="17939" y="32455"/>
                  </a:lnTo>
                  <a:lnTo>
                    <a:pt x="14955" y="31023"/>
                  </a:lnTo>
                  <a:lnTo>
                    <a:pt x="13683" y="31135"/>
                  </a:lnTo>
                  <a:lnTo>
                    <a:pt x="13291" y="31494"/>
                  </a:lnTo>
                  <a:lnTo>
                    <a:pt x="13143" y="31966"/>
                  </a:lnTo>
                  <a:lnTo>
                    <a:pt x="10193" y="32787"/>
                  </a:lnTo>
                  <a:lnTo>
                    <a:pt x="9509" y="32801"/>
                  </a:lnTo>
                  <a:lnTo>
                    <a:pt x="9332" y="32584"/>
                  </a:lnTo>
                  <a:lnTo>
                    <a:pt x="9415" y="31872"/>
                  </a:lnTo>
                  <a:lnTo>
                    <a:pt x="13448" y="26029"/>
                  </a:lnTo>
                  <a:lnTo>
                    <a:pt x="14567" y="26826"/>
                  </a:lnTo>
                  <a:lnTo>
                    <a:pt x="15691" y="26348"/>
                  </a:lnTo>
                  <a:lnTo>
                    <a:pt x="17713" y="22766"/>
                  </a:lnTo>
                  <a:lnTo>
                    <a:pt x="18292" y="22837"/>
                  </a:lnTo>
                  <a:lnTo>
                    <a:pt x="19482" y="23145"/>
                  </a:lnTo>
                  <a:lnTo>
                    <a:pt x="20337" y="22695"/>
                  </a:lnTo>
                  <a:lnTo>
                    <a:pt x="19579" y="19894"/>
                  </a:lnTo>
                  <a:lnTo>
                    <a:pt x="19869" y="19369"/>
                  </a:lnTo>
                  <a:lnTo>
                    <a:pt x="19980" y="18407"/>
                  </a:lnTo>
                  <a:lnTo>
                    <a:pt x="20267" y="17818"/>
                  </a:lnTo>
                  <a:lnTo>
                    <a:pt x="20583" y="16966"/>
                  </a:lnTo>
                  <a:lnTo>
                    <a:pt x="20654" y="16620"/>
                  </a:lnTo>
                  <a:lnTo>
                    <a:pt x="20802" y="16414"/>
                  </a:lnTo>
                  <a:lnTo>
                    <a:pt x="21145" y="16224"/>
                  </a:lnTo>
                  <a:lnTo>
                    <a:pt x="21325" y="15986"/>
                  </a:lnTo>
                  <a:lnTo>
                    <a:pt x="21314" y="15322"/>
                  </a:lnTo>
                  <a:lnTo>
                    <a:pt x="41970" y="7818"/>
                  </a:lnTo>
                  <a:lnTo>
                    <a:pt x="42754" y="7538"/>
                  </a:lnTo>
                  <a:lnTo>
                    <a:pt x="46043" y="6359"/>
                  </a:lnTo>
                  <a:lnTo>
                    <a:pt x="63169" y="0"/>
                  </a:lnTo>
                  <a:lnTo>
                    <a:pt x="59441" y="11245"/>
                  </a:lnTo>
                  <a:lnTo>
                    <a:pt x="58204" y="17085"/>
                  </a:lnTo>
                  <a:lnTo>
                    <a:pt x="57002" y="21545"/>
                  </a:lnTo>
                  <a:lnTo>
                    <a:pt x="56154" y="24805"/>
                  </a:lnTo>
                  <a:lnTo>
                    <a:pt x="55177" y="26812"/>
                  </a:lnTo>
                  <a:lnTo>
                    <a:pt x="54461" y="28050"/>
                  </a:lnTo>
                  <a:lnTo>
                    <a:pt x="53792" y="28889"/>
                  </a:lnTo>
                  <a:lnTo>
                    <a:pt x="53155" y="28937"/>
                  </a:lnTo>
                  <a:lnTo>
                    <a:pt x="52685" y="28487"/>
                  </a:lnTo>
                  <a:lnTo>
                    <a:pt x="52144" y="27410"/>
                  </a:lnTo>
                  <a:lnTo>
                    <a:pt x="51273" y="26826"/>
                  </a:lnTo>
                  <a:lnTo>
                    <a:pt x="48101" y="27514"/>
                  </a:lnTo>
                  <a:lnTo>
                    <a:pt x="46586" y="28002"/>
                  </a:lnTo>
                  <a:lnTo>
                    <a:pt x="45247" y="29213"/>
                  </a:lnTo>
                  <a:lnTo>
                    <a:pt x="43952" y="31375"/>
                  </a:lnTo>
                  <a:lnTo>
                    <a:pt x="42208" y="34659"/>
                  </a:lnTo>
                  <a:lnTo>
                    <a:pt x="39893" y="40638"/>
                  </a:lnTo>
                  <a:lnTo>
                    <a:pt x="38088" y="48425"/>
                  </a:lnTo>
                  <a:lnTo>
                    <a:pt x="37246" y="50393"/>
                  </a:lnTo>
                  <a:lnTo>
                    <a:pt x="37032" y="52333"/>
                  </a:lnTo>
                  <a:lnTo>
                    <a:pt x="37021" y="56048"/>
                  </a:lnTo>
                  <a:lnTo>
                    <a:pt x="36421" y="57147"/>
                  </a:lnTo>
                  <a:lnTo>
                    <a:pt x="36525" y="61650"/>
                  </a:lnTo>
                  <a:lnTo>
                    <a:pt x="36407" y="66992"/>
                  </a:lnTo>
                  <a:lnTo>
                    <a:pt x="35849" y="69960"/>
                  </a:lnTo>
                  <a:lnTo>
                    <a:pt x="36798" y="73257"/>
                  </a:lnTo>
                  <a:lnTo>
                    <a:pt x="37154" y="74480"/>
                  </a:lnTo>
                  <a:lnTo>
                    <a:pt x="38674" y="74621"/>
                  </a:lnTo>
                  <a:lnTo>
                    <a:pt x="38722" y="75634"/>
                  </a:lnTo>
                  <a:lnTo>
                    <a:pt x="37713" y="78215"/>
                  </a:lnTo>
                  <a:lnTo>
                    <a:pt x="35893" y="83881"/>
                  </a:lnTo>
                  <a:lnTo>
                    <a:pt x="33605" y="89489"/>
                  </a:lnTo>
                  <a:lnTo>
                    <a:pt x="32257" y="90587"/>
                  </a:lnTo>
                  <a:lnTo>
                    <a:pt x="33048" y="92717"/>
                  </a:lnTo>
                  <a:lnTo>
                    <a:pt x="33886" y="92442"/>
                  </a:lnTo>
                  <a:lnTo>
                    <a:pt x="35232" y="91999"/>
                  </a:lnTo>
                  <a:lnTo>
                    <a:pt x="36360" y="93634"/>
                  </a:lnTo>
                  <a:lnTo>
                    <a:pt x="35938" y="95642"/>
                  </a:lnTo>
                  <a:lnTo>
                    <a:pt x="34990" y="97474"/>
                  </a:lnTo>
                  <a:lnTo>
                    <a:pt x="33485" y="101363"/>
                  </a:lnTo>
                  <a:lnTo>
                    <a:pt x="32006" y="106583"/>
                  </a:lnTo>
                  <a:lnTo>
                    <a:pt x="31699" y="108588"/>
                  </a:lnTo>
                  <a:lnTo>
                    <a:pt x="31960" y="108816"/>
                  </a:lnTo>
                  <a:lnTo>
                    <a:pt x="32127" y="110028"/>
                  </a:lnTo>
                  <a:lnTo>
                    <a:pt x="31597" y="112377"/>
                  </a:lnTo>
                  <a:lnTo>
                    <a:pt x="29264" y="117449"/>
                  </a:lnTo>
                  <a:lnTo>
                    <a:pt x="28027" y="119021"/>
                  </a:lnTo>
                  <a:lnTo>
                    <a:pt x="27804" y="119068"/>
                  </a:lnTo>
                  <a:lnTo>
                    <a:pt x="27233" y="118639"/>
                  </a:lnTo>
                  <a:lnTo>
                    <a:pt x="26418" y="118896"/>
                  </a:lnTo>
                  <a:lnTo>
                    <a:pt x="25822" y="119690"/>
                  </a:lnTo>
                  <a:lnTo>
                    <a:pt x="26837" y="122302"/>
                  </a:lnTo>
                  <a:lnTo>
                    <a:pt x="27897" y="126615"/>
                  </a:lnTo>
                  <a:lnTo>
                    <a:pt x="27365" y="128372"/>
                  </a:lnTo>
                  <a:lnTo>
                    <a:pt x="27655" y="129645"/>
                  </a:lnTo>
                  <a:lnTo>
                    <a:pt x="27282" y="131421"/>
                  </a:lnTo>
                  <a:lnTo>
                    <a:pt x="26275" y="132237"/>
                  </a:lnTo>
                  <a:lnTo>
                    <a:pt x="27116" y="133577"/>
                  </a:lnTo>
                  <a:lnTo>
                    <a:pt x="27216" y="134882"/>
                  </a:lnTo>
                  <a:lnTo>
                    <a:pt x="26011" y="136660"/>
                  </a:lnTo>
                  <a:lnTo>
                    <a:pt x="25938" y="138237"/>
                  </a:lnTo>
                  <a:lnTo>
                    <a:pt x="23974" y="140941"/>
                  </a:lnTo>
                  <a:lnTo>
                    <a:pt x="22330" y="144793"/>
                  </a:lnTo>
                  <a:lnTo>
                    <a:pt x="21664" y="146391"/>
                  </a:lnTo>
                  <a:lnTo>
                    <a:pt x="20693" y="147840"/>
                  </a:lnTo>
                  <a:lnTo>
                    <a:pt x="19747" y="148648"/>
                  </a:lnTo>
                  <a:lnTo>
                    <a:pt x="18782" y="149186"/>
                  </a:lnTo>
                  <a:lnTo>
                    <a:pt x="18903" y="147540"/>
                  </a:lnTo>
                  <a:lnTo>
                    <a:pt x="16790" y="146934"/>
                  </a:lnTo>
                  <a:lnTo>
                    <a:pt x="15281" y="148070"/>
                  </a:lnTo>
                  <a:lnTo>
                    <a:pt x="15059" y="148822"/>
                  </a:lnTo>
                  <a:lnTo>
                    <a:pt x="14029" y="149185"/>
                  </a:lnTo>
                  <a:lnTo>
                    <a:pt x="14754" y="151127"/>
                  </a:lnTo>
                  <a:lnTo>
                    <a:pt x="16021" y="151587"/>
                  </a:lnTo>
                  <a:lnTo>
                    <a:pt x="16516" y="153136"/>
                  </a:lnTo>
                  <a:lnTo>
                    <a:pt x="15247" y="154313"/>
                  </a:lnTo>
                  <a:lnTo>
                    <a:pt x="13292" y="154549"/>
                  </a:lnTo>
                  <a:lnTo>
                    <a:pt x="12136" y="153802"/>
                  </a:lnTo>
                  <a:lnTo>
                    <a:pt x="11892" y="152611"/>
                  </a:lnTo>
                  <a:lnTo>
                    <a:pt x="12319" y="149768"/>
                  </a:lnTo>
                  <a:lnTo>
                    <a:pt x="12016" y="148294"/>
                  </a:lnTo>
                  <a:lnTo>
                    <a:pt x="10118" y="144452"/>
                  </a:lnTo>
                  <a:lnTo>
                    <a:pt x="6695" y="140535"/>
                  </a:lnTo>
                  <a:lnTo>
                    <a:pt x="5638" y="139873"/>
                  </a:lnTo>
                  <a:lnTo>
                    <a:pt x="4481" y="138557"/>
                  </a:lnTo>
                  <a:lnTo>
                    <a:pt x="3925" y="136593"/>
                  </a:lnTo>
                  <a:lnTo>
                    <a:pt x="3873" y="134747"/>
                  </a:lnTo>
                  <a:lnTo>
                    <a:pt x="3345" y="134300"/>
                  </a:lnTo>
                  <a:lnTo>
                    <a:pt x="1255" y="131477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344610" y="4956930"/>
              <a:ext cx="5943" cy="6540"/>
            </a:xfrm>
            <a:custGeom>
              <a:avLst/>
              <a:pathLst>
                <a:path w="5943" h="6540">
                  <a:moveTo>
                    <a:pt x="564" y="1210"/>
                  </a:moveTo>
                  <a:lnTo>
                    <a:pt x="1919" y="920"/>
                  </a:lnTo>
                  <a:lnTo>
                    <a:pt x="2879" y="675"/>
                  </a:lnTo>
                  <a:lnTo>
                    <a:pt x="5943" y="0"/>
                  </a:lnTo>
                  <a:lnTo>
                    <a:pt x="5089" y="1034"/>
                  </a:lnTo>
                  <a:lnTo>
                    <a:pt x="3896" y="3258"/>
                  </a:lnTo>
                  <a:lnTo>
                    <a:pt x="2903" y="6540"/>
                  </a:lnTo>
                  <a:lnTo>
                    <a:pt x="2051" y="4630"/>
                  </a:lnTo>
                  <a:lnTo>
                    <a:pt x="0" y="140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353510" y="4971730"/>
              <a:ext cx="3751" cy="6238"/>
            </a:xfrm>
            <a:custGeom>
              <a:avLst/>
              <a:pathLst>
                <a:path w="3751" h="6238">
                  <a:moveTo>
                    <a:pt x="0" y="393"/>
                  </a:moveTo>
                  <a:lnTo>
                    <a:pt x="240" y="0"/>
                  </a:lnTo>
                  <a:lnTo>
                    <a:pt x="779" y="101"/>
                  </a:lnTo>
                  <a:lnTo>
                    <a:pt x="1559" y="1093"/>
                  </a:lnTo>
                  <a:lnTo>
                    <a:pt x="2360" y="1480"/>
                  </a:lnTo>
                  <a:lnTo>
                    <a:pt x="3369" y="1454"/>
                  </a:lnTo>
                  <a:lnTo>
                    <a:pt x="3751" y="2101"/>
                  </a:lnTo>
                  <a:lnTo>
                    <a:pt x="3294" y="2982"/>
                  </a:lnTo>
                  <a:lnTo>
                    <a:pt x="3416" y="5912"/>
                  </a:lnTo>
                  <a:lnTo>
                    <a:pt x="2879" y="6238"/>
                  </a:lnTo>
                  <a:lnTo>
                    <a:pt x="1371" y="5436"/>
                  </a:lnTo>
                  <a:lnTo>
                    <a:pt x="288" y="232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238819" y="3210991"/>
              <a:ext cx="784919" cy="582215"/>
            </a:xfrm>
            <a:custGeom>
              <a:avLst/>
              <a:pathLst>
                <a:path w="784919" h="582215">
                  <a:moveTo>
                    <a:pt x="28500" y="54417"/>
                  </a:moveTo>
                  <a:lnTo>
                    <a:pt x="31759" y="53311"/>
                  </a:lnTo>
                  <a:lnTo>
                    <a:pt x="33185" y="51609"/>
                  </a:lnTo>
                  <a:lnTo>
                    <a:pt x="34339" y="49838"/>
                  </a:lnTo>
                  <a:lnTo>
                    <a:pt x="34727" y="48869"/>
                  </a:lnTo>
                  <a:lnTo>
                    <a:pt x="34274" y="45767"/>
                  </a:lnTo>
                  <a:lnTo>
                    <a:pt x="34245" y="45583"/>
                  </a:lnTo>
                  <a:lnTo>
                    <a:pt x="35109" y="44966"/>
                  </a:lnTo>
                  <a:lnTo>
                    <a:pt x="36953" y="44145"/>
                  </a:lnTo>
                  <a:lnTo>
                    <a:pt x="37789" y="42868"/>
                  </a:lnTo>
                  <a:lnTo>
                    <a:pt x="39635" y="38895"/>
                  </a:lnTo>
                  <a:lnTo>
                    <a:pt x="40349" y="38953"/>
                  </a:lnTo>
                  <a:lnTo>
                    <a:pt x="40802" y="38650"/>
                  </a:lnTo>
                  <a:lnTo>
                    <a:pt x="41690" y="37235"/>
                  </a:lnTo>
                  <a:lnTo>
                    <a:pt x="42963" y="34486"/>
                  </a:lnTo>
                  <a:lnTo>
                    <a:pt x="42420" y="32707"/>
                  </a:lnTo>
                  <a:lnTo>
                    <a:pt x="40348" y="30691"/>
                  </a:lnTo>
                  <a:lnTo>
                    <a:pt x="39550" y="27853"/>
                  </a:lnTo>
                  <a:lnTo>
                    <a:pt x="38553" y="26767"/>
                  </a:lnTo>
                  <a:lnTo>
                    <a:pt x="38441" y="25939"/>
                  </a:lnTo>
                  <a:lnTo>
                    <a:pt x="38588" y="25223"/>
                  </a:lnTo>
                  <a:lnTo>
                    <a:pt x="39376" y="24744"/>
                  </a:lnTo>
                  <a:lnTo>
                    <a:pt x="40381" y="24509"/>
                  </a:lnTo>
                  <a:lnTo>
                    <a:pt x="42426" y="25335"/>
                  </a:lnTo>
                  <a:lnTo>
                    <a:pt x="46336" y="26423"/>
                  </a:lnTo>
                  <a:lnTo>
                    <a:pt x="47375" y="27581"/>
                  </a:lnTo>
                  <a:lnTo>
                    <a:pt x="47715" y="29091"/>
                  </a:lnTo>
                  <a:lnTo>
                    <a:pt x="48039" y="30350"/>
                  </a:lnTo>
                  <a:lnTo>
                    <a:pt x="49182" y="31111"/>
                  </a:lnTo>
                  <a:lnTo>
                    <a:pt x="50377" y="30937"/>
                  </a:lnTo>
                  <a:lnTo>
                    <a:pt x="51325" y="30785"/>
                  </a:lnTo>
                  <a:lnTo>
                    <a:pt x="52634" y="32375"/>
                  </a:lnTo>
                  <a:lnTo>
                    <a:pt x="53459" y="32397"/>
                  </a:lnTo>
                  <a:lnTo>
                    <a:pt x="54505" y="34972"/>
                  </a:lnTo>
                  <a:lnTo>
                    <a:pt x="55020" y="35721"/>
                  </a:lnTo>
                  <a:lnTo>
                    <a:pt x="56221" y="36268"/>
                  </a:lnTo>
                  <a:lnTo>
                    <a:pt x="57328" y="37543"/>
                  </a:lnTo>
                  <a:lnTo>
                    <a:pt x="64302" y="46477"/>
                  </a:lnTo>
                  <a:lnTo>
                    <a:pt x="65443" y="48740"/>
                  </a:lnTo>
                  <a:lnTo>
                    <a:pt x="66620" y="49771"/>
                  </a:lnTo>
                  <a:lnTo>
                    <a:pt x="68574" y="49992"/>
                  </a:lnTo>
                  <a:lnTo>
                    <a:pt x="69870" y="51962"/>
                  </a:lnTo>
                  <a:lnTo>
                    <a:pt x="73453" y="54643"/>
                  </a:lnTo>
                  <a:lnTo>
                    <a:pt x="73537" y="55484"/>
                  </a:lnTo>
                  <a:lnTo>
                    <a:pt x="73357" y="55606"/>
                  </a:lnTo>
                  <a:lnTo>
                    <a:pt x="73237" y="55738"/>
                  </a:lnTo>
                  <a:lnTo>
                    <a:pt x="73353" y="55993"/>
                  </a:lnTo>
                  <a:lnTo>
                    <a:pt x="75329" y="57418"/>
                  </a:lnTo>
                  <a:lnTo>
                    <a:pt x="75926" y="57554"/>
                  </a:lnTo>
                  <a:lnTo>
                    <a:pt x="77119" y="57321"/>
                  </a:lnTo>
                  <a:lnTo>
                    <a:pt x="77479" y="57129"/>
                  </a:lnTo>
                  <a:lnTo>
                    <a:pt x="77786" y="56651"/>
                  </a:lnTo>
                  <a:lnTo>
                    <a:pt x="78823" y="57359"/>
                  </a:lnTo>
                  <a:lnTo>
                    <a:pt x="80322" y="59285"/>
                  </a:lnTo>
                  <a:lnTo>
                    <a:pt x="82341" y="61047"/>
                  </a:lnTo>
                  <a:lnTo>
                    <a:pt x="86247" y="65289"/>
                  </a:lnTo>
                  <a:lnTo>
                    <a:pt x="88753" y="67195"/>
                  </a:lnTo>
                  <a:lnTo>
                    <a:pt x="89439" y="67994"/>
                  </a:lnTo>
                  <a:lnTo>
                    <a:pt x="88145" y="70151"/>
                  </a:lnTo>
                  <a:lnTo>
                    <a:pt x="89515" y="71174"/>
                  </a:lnTo>
                  <a:lnTo>
                    <a:pt x="90944" y="72668"/>
                  </a:lnTo>
                  <a:lnTo>
                    <a:pt x="92373" y="75026"/>
                  </a:lnTo>
                  <a:lnTo>
                    <a:pt x="98277" y="79018"/>
                  </a:lnTo>
                  <a:lnTo>
                    <a:pt x="100709" y="79728"/>
                  </a:lnTo>
                  <a:lnTo>
                    <a:pt x="102403" y="81008"/>
                  </a:lnTo>
                  <a:lnTo>
                    <a:pt x="104140" y="81821"/>
                  </a:lnTo>
                  <a:lnTo>
                    <a:pt x="107519" y="82757"/>
                  </a:lnTo>
                  <a:lnTo>
                    <a:pt x="108500" y="83984"/>
                  </a:lnTo>
                  <a:lnTo>
                    <a:pt x="109210" y="84302"/>
                  </a:lnTo>
                  <a:lnTo>
                    <a:pt x="111927" y="84645"/>
                  </a:lnTo>
                  <a:lnTo>
                    <a:pt x="116810" y="86656"/>
                  </a:lnTo>
                  <a:lnTo>
                    <a:pt x="119100" y="86557"/>
                  </a:lnTo>
                  <a:lnTo>
                    <a:pt x="121767" y="87177"/>
                  </a:lnTo>
                  <a:lnTo>
                    <a:pt x="121719" y="87460"/>
                  </a:lnTo>
                  <a:lnTo>
                    <a:pt x="121917" y="87783"/>
                  </a:lnTo>
                  <a:lnTo>
                    <a:pt x="122550" y="88067"/>
                  </a:lnTo>
                  <a:lnTo>
                    <a:pt x="123900" y="87794"/>
                  </a:lnTo>
                  <a:lnTo>
                    <a:pt x="123993" y="87451"/>
                  </a:lnTo>
                  <a:lnTo>
                    <a:pt x="124382" y="87432"/>
                  </a:lnTo>
                  <a:lnTo>
                    <a:pt x="127028" y="88939"/>
                  </a:lnTo>
                  <a:lnTo>
                    <a:pt x="128730" y="90392"/>
                  </a:lnTo>
                  <a:lnTo>
                    <a:pt x="129776" y="91762"/>
                  </a:lnTo>
                  <a:lnTo>
                    <a:pt x="129195" y="92215"/>
                  </a:lnTo>
                  <a:lnTo>
                    <a:pt x="130030" y="93548"/>
                  </a:lnTo>
                  <a:lnTo>
                    <a:pt x="133386" y="95327"/>
                  </a:lnTo>
                  <a:lnTo>
                    <a:pt x="135209" y="95035"/>
                  </a:lnTo>
                  <a:lnTo>
                    <a:pt x="136941" y="94076"/>
                  </a:lnTo>
                  <a:lnTo>
                    <a:pt x="137858" y="94273"/>
                  </a:lnTo>
                  <a:lnTo>
                    <a:pt x="139122" y="95554"/>
                  </a:lnTo>
                  <a:lnTo>
                    <a:pt x="139828" y="97365"/>
                  </a:lnTo>
                  <a:lnTo>
                    <a:pt x="141069" y="98350"/>
                  </a:lnTo>
                  <a:lnTo>
                    <a:pt x="144344" y="99080"/>
                  </a:lnTo>
                  <a:lnTo>
                    <a:pt x="146295" y="98803"/>
                  </a:lnTo>
                  <a:lnTo>
                    <a:pt x="147821" y="99003"/>
                  </a:lnTo>
                  <a:lnTo>
                    <a:pt x="147881" y="99136"/>
                  </a:lnTo>
                  <a:lnTo>
                    <a:pt x="146836" y="101414"/>
                  </a:lnTo>
                  <a:lnTo>
                    <a:pt x="148174" y="102808"/>
                  </a:lnTo>
                  <a:lnTo>
                    <a:pt x="150775" y="104251"/>
                  </a:lnTo>
                  <a:lnTo>
                    <a:pt x="154047" y="105076"/>
                  </a:lnTo>
                  <a:lnTo>
                    <a:pt x="156561" y="106346"/>
                  </a:lnTo>
                  <a:lnTo>
                    <a:pt x="158294" y="106797"/>
                  </a:lnTo>
                  <a:lnTo>
                    <a:pt x="161093" y="106588"/>
                  </a:lnTo>
                  <a:lnTo>
                    <a:pt x="161682" y="107354"/>
                  </a:lnTo>
                  <a:lnTo>
                    <a:pt x="162682" y="107868"/>
                  </a:lnTo>
                  <a:lnTo>
                    <a:pt x="164570" y="108539"/>
                  </a:lnTo>
                  <a:lnTo>
                    <a:pt x="165572" y="108485"/>
                  </a:lnTo>
                  <a:lnTo>
                    <a:pt x="168037" y="107906"/>
                  </a:lnTo>
                  <a:lnTo>
                    <a:pt x="171197" y="106379"/>
                  </a:lnTo>
                  <a:lnTo>
                    <a:pt x="174739" y="104136"/>
                  </a:lnTo>
                  <a:lnTo>
                    <a:pt x="177032" y="103336"/>
                  </a:lnTo>
                  <a:lnTo>
                    <a:pt x="178155" y="103496"/>
                  </a:lnTo>
                  <a:lnTo>
                    <a:pt x="178135" y="103885"/>
                  </a:lnTo>
                  <a:lnTo>
                    <a:pt x="177122" y="104821"/>
                  </a:lnTo>
                  <a:lnTo>
                    <a:pt x="176304" y="106070"/>
                  </a:lnTo>
                  <a:lnTo>
                    <a:pt x="177235" y="106972"/>
                  </a:lnTo>
                  <a:lnTo>
                    <a:pt x="177887" y="107071"/>
                  </a:lnTo>
                  <a:lnTo>
                    <a:pt x="178521" y="107780"/>
                  </a:lnTo>
                  <a:lnTo>
                    <a:pt x="180416" y="111944"/>
                  </a:lnTo>
                  <a:lnTo>
                    <a:pt x="181892" y="113449"/>
                  </a:lnTo>
                  <a:lnTo>
                    <a:pt x="182576" y="116384"/>
                  </a:lnTo>
                  <a:lnTo>
                    <a:pt x="182698" y="119760"/>
                  </a:lnTo>
                  <a:lnTo>
                    <a:pt x="184962" y="119840"/>
                  </a:lnTo>
                  <a:lnTo>
                    <a:pt x="186369" y="119506"/>
                  </a:lnTo>
                  <a:lnTo>
                    <a:pt x="188934" y="119501"/>
                  </a:lnTo>
                  <a:lnTo>
                    <a:pt x="192177" y="120146"/>
                  </a:lnTo>
                  <a:lnTo>
                    <a:pt x="193672" y="120984"/>
                  </a:lnTo>
                  <a:lnTo>
                    <a:pt x="194508" y="121977"/>
                  </a:lnTo>
                  <a:lnTo>
                    <a:pt x="194079" y="122352"/>
                  </a:lnTo>
                  <a:lnTo>
                    <a:pt x="192908" y="124142"/>
                  </a:lnTo>
                  <a:lnTo>
                    <a:pt x="192448" y="125139"/>
                  </a:lnTo>
                  <a:lnTo>
                    <a:pt x="192461" y="125460"/>
                  </a:lnTo>
                  <a:lnTo>
                    <a:pt x="192951" y="126595"/>
                  </a:lnTo>
                  <a:lnTo>
                    <a:pt x="196298" y="129397"/>
                  </a:lnTo>
                  <a:lnTo>
                    <a:pt x="196715" y="133482"/>
                  </a:lnTo>
                  <a:lnTo>
                    <a:pt x="194183" y="136555"/>
                  </a:lnTo>
                  <a:lnTo>
                    <a:pt x="196526" y="137331"/>
                  </a:lnTo>
                  <a:lnTo>
                    <a:pt x="197861" y="136858"/>
                  </a:lnTo>
                  <a:lnTo>
                    <a:pt x="199367" y="134628"/>
                  </a:lnTo>
                  <a:lnTo>
                    <a:pt x="201002" y="130949"/>
                  </a:lnTo>
                  <a:lnTo>
                    <a:pt x="199269" y="129310"/>
                  </a:lnTo>
                  <a:lnTo>
                    <a:pt x="199010" y="127387"/>
                  </a:lnTo>
                  <a:lnTo>
                    <a:pt x="197543" y="125332"/>
                  </a:lnTo>
                  <a:lnTo>
                    <a:pt x="198297" y="121777"/>
                  </a:lnTo>
                  <a:lnTo>
                    <a:pt x="199288" y="120543"/>
                  </a:lnTo>
                  <a:lnTo>
                    <a:pt x="204390" y="118567"/>
                  </a:lnTo>
                  <a:lnTo>
                    <a:pt x="209382" y="118852"/>
                  </a:lnTo>
                  <a:lnTo>
                    <a:pt x="211612" y="119526"/>
                  </a:lnTo>
                  <a:lnTo>
                    <a:pt x="211526" y="123526"/>
                  </a:lnTo>
                  <a:lnTo>
                    <a:pt x="208793" y="124212"/>
                  </a:lnTo>
                  <a:lnTo>
                    <a:pt x="208263" y="124155"/>
                  </a:lnTo>
                  <a:lnTo>
                    <a:pt x="206507" y="124968"/>
                  </a:lnTo>
                  <a:lnTo>
                    <a:pt x="205773" y="125459"/>
                  </a:lnTo>
                  <a:lnTo>
                    <a:pt x="205279" y="126052"/>
                  </a:lnTo>
                  <a:lnTo>
                    <a:pt x="206653" y="131737"/>
                  </a:lnTo>
                  <a:lnTo>
                    <a:pt x="206411" y="132511"/>
                  </a:lnTo>
                  <a:lnTo>
                    <a:pt x="206612" y="133129"/>
                  </a:lnTo>
                  <a:lnTo>
                    <a:pt x="209128" y="133161"/>
                  </a:lnTo>
                  <a:lnTo>
                    <a:pt x="209556" y="132562"/>
                  </a:lnTo>
                  <a:lnTo>
                    <a:pt x="210296" y="130488"/>
                  </a:lnTo>
                  <a:lnTo>
                    <a:pt x="210197" y="130179"/>
                  </a:lnTo>
                  <a:lnTo>
                    <a:pt x="209606" y="130015"/>
                  </a:lnTo>
                  <a:lnTo>
                    <a:pt x="209575" y="129805"/>
                  </a:lnTo>
                  <a:lnTo>
                    <a:pt x="211846" y="127592"/>
                  </a:lnTo>
                  <a:lnTo>
                    <a:pt x="213510" y="127151"/>
                  </a:lnTo>
                  <a:lnTo>
                    <a:pt x="215645" y="126983"/>
                  </a:lnTo>
                  <a:lnTo>
                    <a:pt x="216636" y="127521"/>
                  </a:lnTo>
                  <a:lnTo>
                    <a:pt x="216003" y="128077"/>
                  </a:lnTo>
                  <a:lnTo>
                    <a:pt x="215519" y="129404"/>
                  </a:lnTo>
                  <a:lnTo>
                    <a:pt x="214480" y="135887"/>
                  </a:lnTo>
                  <a:lnTo>
                    <a:pt x="214677" y="136929"/>
                  </a:lnTo>
                  <a:lnTo>
                    <a:pt x="215258" y="137778"/>
                  </a:lnTo>
                  <a:lnTo>
                    <a:pt x="214511" y="139815"/>
                  </a:lnTo>
                  <a:lnTo>
                    <a:pt x="212512" y="140546"/>
                  </a:lnTo>
                  <a:lnTo>
                    <a:pt x="212219" y="140435"/>
                  </a:lnTo>
                  <a:lnTo>
                    <a:pt x="211840" y="139306"/>
                  </a:lnTo>
                  <a:lnTo>
                    <a:pt x="211453" y="139009"/>
                  </a:lnTo>
                  <a:lnTo>
                    <a:pt x="209069" y="139478"/>
                  </a:lnTo>
                  <a:lnTo>
                    <a:pt x="208659" y="142475"/>
                  </a:lnTo>
                  <a:lnTo>
                    <a:pt x="209583" y="145039"/>
                  </a:lnTo>
                  <a:lnTo>
                    <a:pt x="211251" y="145687"/>
                  </a:lnTo>
                  <a:lnTo>
                    <a:pt x="211477" y="146419"/>
                  </a:lnTo>
                  <a:lnTo>
                    <a:pt x="211311" y="147778"/>
                  </a:lnTo>
                  <a:lnTo>
                    <a:pt x="209858" y="149572"/>
                  </a:lnTo>
                  <a:lnTo>
                    <a:pt x="209683" y="150201"/>
                  </a:lnTo>
                  <a:lnTo>
                    <a:pt x="209779" y="150720"/>
                  </a:lnTo>
                  <a:lnTo>
                    <a:pt x="211367" y="152105"/>
                  </a:lnTo>
                  <a:lnTo>
                    <a:pt x="211826" y="152182"/>
                  </a:lnTo>
                  <a:lnTo>
                    <a:pt x="212002" y="153800"/>
                  </a:lnTo>
                  <a:lnTo>
                    <a:pt x="211499" y="154423"/>
                  </a:lnTo>
                  <a:lnTo>
                    <a:pt x="210914" y="155901"/>
                  </a:lnTo>
                  <a:lnTo>
                    <a:pt x="211267" y="157594"/>
                  </a:lnTo>
                  <a:lnTo>
                    <a:pt x="211908" y="158540"/>
                  </a:lnTo>
                  <a:lnTo>
                    <a:pt x="213671" y="159056"/>
                  </a:lnTo>
                  <a:lnTo>
                    <a:pt x="214348" y="159717"/>
                  </a:lnTo>
                  <a:lnTo>
                    <a:pt x="211761" y="160818"/>
                  </a:lnTo>
                  <a:lnTo>
                    <a:pt x="211285" y="161652"/>
                  </a:lnTo>
                  <a:lnTo>
                    <a:pt x="210952" y="161886"/>
                  </a:lnTo>
                  <a:lnTo>
                    <a:pt x="209553" y="161798"/>
                  </a:lnTo>
                  <a:lnTo>
                    <a:pt x="208174" y="160798"/>
                  </a:lnTo>
                  <a:lnTo>
                    <a:pt x="205616" y="159904"/>
                  </a:lnTo>
                  <a:lnTo>
                    <a:pt x="205527" y="161088"/>
                  </a:lnTo>
                  <a:lnTo>
                    <a:pt x="205979" y="162725"/>
                  </a:lnTo>
                  <a:lnTo>
                    <a:pt x="205259" y="164283"/>
                  </a:lnTo>
                  <a:lnTo>
                    <a:pt x="204474" y="165160"/>
                  </a:lnTo>
                  <a:lnTo>
                    <a:pt x="200725" y="166790"/>
                  </a:lnTo>
                  <a:lnTo>
                    <a:pt x="199412" y="166877"/>
                  </a:lnTo>
                  <a:lnTo>
                    <a:pt x="197481" y="167672"/>
                  </a:lnTo>
                  <a:lnTo>
                    <a:pt x="196060" y="171304"/>
                  </a:lnTo>
                  <a:lnTo>
                    <a:pt x="194641" y="173344"/>
                  </a:lnTo>
                  <a:lnTo>
                    <a:pt x="194060" y="174958"/>
                  </a:lnTo>
                  <a:lnTo>
                    <a:pt x="189985" y="180129"/>
                  </a:lnTo>
                  <a:lnTo>
                    <a:pt x="186047" y="182567"/>
                  </a:lnTo>
                  <a:lnTo>
                    <a:pt x="184836" y="179770"/>
                  </a:lnTo>
                  <a:lnTo>
                    <a:pt x="193106" y="167493"/>
                  </a:lnTo>
                  <a:lnTo>
                    <a:pt x="193151" y="160213"/>
                  </a:lnTo>
                  <a:lnTo>
                    <a:pt x="192253" y="160559"/>
                  </a:lnTo>
                  <a:lnTo>
                    <a:pt x="191467" y="164676"/>
                  </a:lnTo>
                  <a:lnTo>
                    <a:pt x="187235" y="167933"/>
                  </a:lnTo>
                  <a:lnTo>
                    <a:pt x="181393" y="174797"/>
                  </a:lnTo>
                  <a:lnTo>
                    <a:pt x="177818" y="180694"/>
                  </a:lnTo>
                  <a:lnTo>
                    <a:pt x="167938" y="186732"/>
                  </a:lnTo>
                  <a:lnTo>
                    <a:pt x="166900" y="187664"/>
                  </a:lnTo>
                  <a:lnTo>
                    <a:pt x="148158" y="204461"/>
                  </a:lnTo>
                  <a:lnTo>
                    <a:pt x="138818" y="217207"/>
                  </a:lnTo>
                  <a:lnTo>
                    <a:pt x="139947" y="218845"/>
                  </a:lnTo>
                  <a:lnTo>
                    <a:pt x="143376" y="217629"/>
                  </a:lnTo>
                  <a:lnTo>
                    <a:pt x="146603" y="220376"/>
                  </a:lnTo>
                  <a:lnTo>
                    <a:pt x="150551" y="221754"/>
                  </a:lnTo>
                  <a:lnTo>
                    <a:pt x="156025" y="219880"/>
                  </a:lnTo>
                  <a:lnTo>
                    <a:pt x="160709" y="220054"/>
                  </a:lnTo>
                  <a:lnTo>
                    <a:pt x="163568" y="220084"/>
                  </a:lnTo>
                  <a:lnTo>
                    <a:pt x="167737" y="218058"/>
                  </a:lnTo>
                  <a:lnTo>
                    <a:pt x="168819" y="216475"/>
                  </a:lnTo>
                  <a:lnTo>
                    <a:pt x="166000" y="215865"/>
                  </a:lnTo>
                  <a:lnTo>
                    <a:pt x="164178" y="216491"/>
                  </a:lnTo>
                  <a:lnTo>
                    <a:pt x="157606" y="217073"/>
                  </a:lnTo>
                  <a:lnTo>
                    <a:pt x="153427" y="218420"/>
                  </a:lnTo>
                  <a:lnTo>
                    <a:pt x="148813" y="218488"/>
                  </a:lnTo>
                  <a:lnTo>
                    <a:pt x="146363" y="216727"/>
                  </a:lnTo>
                  <a:lnTo>
                    <a:pt x="143589" y="215624"/>
                  </a:lnTo>
                  <a:lnTo>
                    <a:pt x="143834" y="213330"/>
                  </a:lnTo>
                  <a:lnTo>
                    <a:pt x="156794" y="201284"/>
                  </a:lnTo>
                  <a:lnTo>
                    <a:pt x="159509" y="198571"/>
                  </a:lnTo>
                  <a:lnTo>
                    <a:pt x="167111" y="190962"/>
                  </a:lnTo>
                  <a:lnTo>
                    <a:pt x="173441" y="187608"/>
                  </a:lnTo>
                  <a:lnTo>
                    <a:pt x="180464" y="185426"/>
                  </a:lnTo>
                  <a:lnTo>
                    <a:pt x="185565" y="186488"/>
                  </a:lnTo>
                  <a:lnTo>
                    <a:pt x="191144" y="185469"/>
                  </a:lnTo>
                  <a:lnTo>
                    <a:pt x="195356" y="176881"/>
                  </a:lnTo>
                  <a:lnTo>
                    <a:pt x="196094" y="176903"/>
                  </a:lnTo>
                  <a:lnTo>
                    <a:pt x="197571" y="175653"/>
                  </a:lnTo>
                  <a:lnTo>
                    <a:pt x="198394" y="174048"/>
                  </a:lnTo>
                  <a:lnTo>
                    <a:pt x="199179" y="173192"/>
                  </a:lnTo>
                  <a:lnTo>
                    <a:pt x="201924" y="172502"/>
                  </a:lnTo>
                  <a:lnTo>
                    <a:pt x="203436" y="169880"/>
                  </a:lnTo>
                  <a:lnTo>
                    <a:pt x="203735" y="169620"/>
                  </a:lnTo>
                  <a:lnTo>
                    <a:pt x="208017" y="167261"/>
                  </a:lnTo>
                  <a:lnTo>
                    <a:pt x="210862" y="166465"/>
                  </a:lnTo>
                  <a:lnTo>
                    <a:pt x="212324" y="164686"/>
                  </a:lnTo>
                  <a:lnTo>
                    <a:pt x="213199" y="164055"/>
                  </a:lnTo>
                  <a:lnTo>
                    <a:pt x="216488" y="164970"/>
                  </a:lnTo>
                  <a:lnTo>
                    <a:pt x="217274" y="162685"/>
                  </a:lnTo>
                  <a:lnTo>
                    <a:pt x="217264" y="158390"/>
                  </a:lnTo>
                  <a:lnTo>
                    <a:pt x="217569" y="156812"/>
                  </a:lnTo>
                  <a:lnTo>
                    <a:pt x="217138" y="155556"/>
                  </a:lnTo>
                  <a:lnTo>
                    <a:pt x="215427" y="154254"/>
                  </a:lnTo>
                  <a:lnTo>
                    <a:pt x="215371" y="153250"/>
                  </a:lnTo>
                  <a:lnTo>
                    <a:pt x="216011" y="152312"/>
                  </a:lnTo>
                  <a:lnTo>
                    <a:pt x="216568" y="152215"/>
                  </a:lnTo>
                  <a:lnTo>
                    <a:pt x="217318" y="152499"/>
                  </a:lnTo>
                  <a:lnTo>
                    <a:pt x="219020" y="155289"/>
                  </a:lnTo>
                  <a:lnTo>
                    <a:pt x="221536" y="157128"/>
                  </a:lnTo>
                  <a:lnTo>
                    <a:pt x="222978" y="159612"/>
                  </a:lnTo>
                  <a:lnTo>
                    <a:pt x="223152" y="163519"/>
                  </a:lnTo>
                  <a:lnTo>
                    <a:pt x="222517" y="165917"/>
                  </a:lnTo>
                  <a:lnTo>
                    <a:pt x="221724" y="170601"/>
                  </a:lnTo>
                  <a:lnTo>
                    <a:pt x="221855" y="171465"/>
                  </a:lnTo>
                  <a:lnTo>
                    <a:pt x="223235" y="173574"/>
                  </a:lnTo>
                  <a:lnTo>
                    <a:pt x="222967" y="174450"/>
                  </a:lnTo>
                  <a:lnTo>
                    <a:pt x="222478" y="175082"/>
                  </a:lnTo>
                  <a:lnTo>
                    <a:pt x="221207" y="175768"/>
                  </a:lnTo>
                  <a:lnTo>
                    <a:pt x="220738" y="177209"/>
                  </a:lnTo>
                  <a:lnTo>
                    <a:pt x="222097" y="180824"/>
                  </a:lnTo>
                  <a:lnTo>
                    <a:pt x="221807" y="182092"/>
                  </a:lnTo>
                  <a:lnTo>
                    <a:pt x="221342" y="183065"/>
                  </a:lnTo>
                  <a:lnTo>
                    <a:pt x="220653" y="183430"/>
                  </a:lnTo>
                  <a:lnTo>
                    <a:pt x="219492" y="183433"/>
                  </a:lnTo>
                  <a:lnTo>
                    <a:pt x="217655" y="182938"/>
                  </a:lnTo>
                  <a:lnTo>
                    <a:pt x="216978" y="182589"/>
                  </a:lnTo>
                  <a:lnTo>
                    <a:pt x="216690" y="182143"/>
                  </a:lnTo>
                  <a:lnTo>
                    <a:pt x="215028" y="181474"/>
                  </a:lnTo>
                  <a:lnTo>
                    <a:pt x="213343" y="181160"/>
                  </a:lnTo>
                  <a:lnTo>
                    <a:pt x="212871" y="186352"/>
                  </a:lnTo>
                  <a:lnTo>
                    <a:pt x="213756" y="187574"/>
                  </a:lnTo>
                  <a:lnTo>
                    <a:pt x="214251" y="187688"/>
                  </a:lnTo>
                  <a:lnTo>
                    <a:pt x="214560" y="187334"/>
                  </a:lnTo>
                  <a:lnTo>
                    <a:pt x="215798" y="187623"/>
                  </a:lnTo>
                  <a:lnTo>
                    <a:pt x="215999" y="189158"/>
                  </a:lnTo>
                  <a:lnTo>
                    <a:pt x="215427" y="191012"/>
                  </a:lnTo>
                  <a:lnTo>
                    <a:pt x="214357" y="192985"/>
                  </a:lnTo>
                  <a:lnTo>
                    <a:pt x="212586" y="195423"/>
                  </a:lnTo>
                  <a:lnTo>
                    <a:pt x="213576" y="197618"/>
                  </a:lnTo>
                  <a:lnTo>
                    <a:pt x="214246" y="198438"/>
                  </a:lnTo>
                  <a:lnTo>
                    <a:pt x="214039" y="199222"/>
                  </a:lnTo>
                  <a:lnTo>
                    <a:pt x="213613" y="200004"/>
                  </a:lnTo>
                  <a:lnTo>
                    <a:pt x="212802" y="200640"/>
                  </a:lnTo>
                  <a:lnTo>
                    <a:pt x="212136" y="203437"/>
                  </a:lnTo>
                  <a:lnTo>
                    <a:pt x="212134" y="204862"/>
                  </a:lnTo>
                  <a:lnTo>
                    <a:pt x="212996" y="205479"/>
                  </a:lnTo>
                  <a:lnTo>
                    <a:pt x="213308" y="206049"/>
                  </a:lnTo>
                  <a:lnTo>
                    <a:pt x="210600" y="206494"/>
                  </a:lnTo>
                  <a:lnTo>
                    <a:pt x="209157" y="206205"/>
                  </a:lnTo>
                  <a:lnTo>
                    <a:pt x="207258" y="206825"/>
                  </a:lnTo>
                  <a:lnTo>
                    <a:pt x="206021" y="207938"/>
                  </a:lnTo>
                  <a:lnTo>
                    <a:pt x="205274" y="210543"/>
                  </a:lnTo>
                  <a:lnTo>
                    <a:pt x="204388" y="211735"/>
                  </a:lnTo>
                  <a:lnTo>
                    <a:pt x="204236" y="212410"/>
                  </a:lnTo>
                  <a:lnTo>
                    <a:pt x="205477" y="213014"/>
                  </a:lnTo>
                  <a:lnTo>
                    <a:pt x="206494" y="213057"/>
                  </a:lnTo>
                  <a:lnTo>
                    <a:pt x="208246" y="214953"/>
                  </a:lnTo>
                  <a:lnTo>
                    <a:pt x="208561" y="215824"/>
                  </a:lnTo>
                  <a:lnTo>
                    <a:pt x="203349" y="220507"/>
                  </a:lnTo>
                  <a:lnTo>
                    <a:pt x="201436" y="226082"/>
                  </a:lnTo>
                  <a:lnTo>
                    <a:pt x="198954" y="229202"/>
                  </a:lnTo>
                  <a:lnTo>
                    <a:pt x="198080" y="230301"/>
                  </a:lnTo>
                  <a:lnTo>
                    <a:pt x="198599" y="233320"/>
                  </a:lnTo>
                  <a:lnTo>
                    <a:pt x="196493" y="235166"/>
                  </a:lnTo>
                  <a:lnTo>
                    <a:pt x="195550" y="236715"/>
                  </a:lnTo>
                  <a:lnTo>
                    <a:pt x="193172" y="239081"/>
                  </a:lnTo>
                  <a:lnTo>
                    <a:pt x="192694" y="239052"/>
                  </a:lnTo>
                  <a:lnTo>
                    <a:pt x="192553" y="240237"/>
                  </a:lnTo>
                  <a:lnTo>
                    <a:pt x="192666" y="240704"/>
                  </a:lnTo>
                  <a:lnTo>
                    <a:pt x="193563" y="244853"/>
                  </a:lnTo>
                  <a:lnTo>
                    <a:pt x="193584" y="245652"/>
                  </a:lnTo>
                  <a:lnTo>
                    <a:pt x="189301" y="248988"/>
                  </a:lnTo>
                  <a:lnTo>
                    <a:pt x="187500" y="251133"/>
                  </a:lnTo>
                  <a:lnTo>
                    <a:pt x="186928" y="252394"/>
                  </a:lnTo>
                  <a:lnTo>
                    <a:pt x="185322" y="253459"/>
                  </a:lnTo>
                  <a:lnTo>
                    <a:pt x="184355" y="252634"/>
                  </a:lnTo>
                  <a:lnTo>
                    <a:pt x="183794" y="250185"/>
                  </a:lnTo>
                  <a:lnTo>
                    <a:pt x="181379" y="244058"/>
                  </a:lnTo>
                  <a:lnTo>
                    <a:pt x="179532" y="241994"/>
                  </a:lnTo>
                  <a:lnTo>
                    <a:pt x="179236" y="241293"/>
                  </a:lnTo>
                  <a:lnTo>
                    <a:pt x="184391" y="233738"/>
                  </a:lnTo>
                  <a:lnTo>
                    <a:pt x="189053" y="231101"/>
                  </a:lnTo>
                  <a:lnTo>
                    <a:pt x="189537" y="230361"/>
                  </a:lnTo>
                  <a:lnTo>
                    <a:pt x="188966" y="229959"/>
                  </a:lnTo>
                  <a:lnTo>
                    <a:pt x="185398" y="230505"/>
                  </a:lnTo>
                  <a:lnTo>
                    <a:pt x="178609" y="233937"/>
                  </a:lnTo>
                  <a:lnTo>
                    <a:pt x="175263" y="237993"/>
                  </a:lnTo>
                  <a:lnTo>
                    <a:pt x="173919" y="240756"/>
                  </a:lnTo>
                  <a:lnTo>
                    <a:pt x="175744" y="245397"/>
                  </a:lnTo>
                  <a:lnTo>
                    <a:pt x="174473" y="247170"/>
                  </a:lnTo>
                  <a:lnTo>
                    <a:pt x="175835" y="248206"/>
                  </a:lnTo>
                  <a:lnTo>
                    <a:pt x="176185" y="248472"/>
                  </a:lnTo>
                  <a:lnTo>
                    <a:pt x="178093" y="248867"/>
                  </a:lnTo>
                  <a:lnTo>
                    <a:pt x="178551" y="249196"/>
                  </a:lnTo>
                  <a:lnTo>
                    <a:pt x="179385" y="250661"/>
                  </a:lnTo>
                  <a:lnTo>
                    <a:pt x="179951" y="251473"/>
                  </a:lnTo>
                  <a:lnTo>
                    <a:pt x="180831" y="252315"/>
                  </a:lnTo>
                  <a:lnTo>
                    <a:pt x="181018" y="254011"/>
                  </a:lnTo>
                  <a:lnTo>
                    <a:pt x="180542" y="254691"/>
                  </a:lnTo>
                  <a:lnTo>
                    <a:pt x="179029" y="255144"/>
                  </a:lnTo>
                  <a:lnTo>
                    <a:pt x="176970" y="254860"/>
                  </a:lnTo>
                  <a:lnTo>
                    <a:pt x="176262" y="256400"/>
                  </a:lnTo>
                  <a:lnTo>
                    <a:pt x="176599" y="257269"/>
                  </a:lnTo>
                  <a:lnTo>
                    <a:pt x="175541" y="260745"/>
                  </a:lnTo>
                  <a:lnTo>
                    <a:pt x="174991" y="261790"/>
                  </a:lnTo>
                  <a:lnTo>
                    <a:pt x="174061" y="261817"/>
                  </a:lnTo>
                  <a:lnTo>
                    <a:pt x="172817" y="262837"/>
                  </a:lnTo>
                  <a:lnTo>
                    <a:pt x="172435" y="263446"/>
                  </a:lnTo>
                  <a:lnTo>
                    <a:pt x="171609" y="263495"/>
                  </a:lnTo>
                  <a:lnTo>
                    <a:pt x="170866" y="262670"/>
                  </a:lnTo>
                  <a:lnTo>
                    <a:pt x="170316" y="261041"/>
                  </a:lnTo>
                  <a:lnTo>
                    <a:pt x="168974" y="258403"/>
                  </a:lnTo>
                  <a:lnTo>
                    <a:pt x="168482" y="257418"/>
                  </a:lnTo>
                  <a:lnTo>
                    <a:pt x="167635" y="255719"/>
                  </a:lnTo>
                  <a:lnTo>
                    <a:pt x="166933" y="255342"/>
                  </a:lnTo>
                  <a:lnTo>
                    <a:pt x="164513" y="242819"/>
                  </a:lnTo>
                  <a:lnTo>
                    <a:pt x="164144" y="240536"/>
                  </a:lnTo>
                  <a:lnTo>
                    <a:pt x="164688" y="239156"/>
                  </a:lnTo>
                  <a:lnTo>
                    <a:pt x="165789" y="238557"/>
                  </a:lnTo>
                  <a:lnTo>
                    <a:pt x="167535" y="238702"/>
                  </a:lnTo>
                  <a:lnTo>
                    <a:pt x="169788" y="237447"/>
                  </a:lnTo>
                  <a:lnTo>
                    <a:pt x="172358" y="230214"/>
                  </a:lnTo>
                  <a:lnTo>
                    <a:pt x="172297" y="228381"/>
                  </a:lnTo>
                  <a:lnTo>
                    <a:pt x="172280" y="227852"/>
                  </a:lnTo>
                  <a:lnTo>
                    <a:pt x="170917" y="226455"/>
                  </a:lnTo>
                  <a:lnTo>
                    <a:pt x="170163" y="227702"/>
                  </a:lnTo>
                  <a:lnTo>
                    <a:pt x="169547" y="231419"/>
                  </a:lnTo>
                  <a:lnTo>
                    <a:pt x="168932" y="232484"/>
                  </a:lnTo>
                  <a:lnTo>
                    <a:pt x="165735" y="234745"/>
                  </a:lnTo>
                  <a:lnTo>
                    <a:pt x="162768" y="238130"/>
                  </a:lnTo>
                  <a:lnTo>
                    <a:pt x="161854" y="243446"/>
                  </a:lnTo>
                  <a:lnTo>
                    <a:pt x="162417" y="247543"/>
                  </a:lnTo>
                  <a:lnTo>
                    <a:pt x="158607" y="252619"/>
                  </a:lnTo>
                  <a:lnTo>
                    <a:pt x="158433" y="252850"/>
                  </a:lnTo>
                  <a:lnTo>
                    <a:pt x="159132" y="253262"/>
                  </a:lnTo>
                  <a:lnTo>
                    <a:pt x="163419" y="252310"/>
                  </a:lnTo>
                  <a:lnTo>
                    <a:pt x="164636" y="261379"/>
                  </a:lnTo>
                  <a:lnTo>
                    <a:pt x="168869" y="265804"/>
                  </a:lnTo>
                  <a:lnTo>
                    <a:pt x="171539" y="266589"/>
                  </a:lnTo>
                  <a:lnTo>
                    <a:pt x="173040" y="267031"/>
                  </a:lnTo>
                  <a:lnTo>
                    <a:pt x="176943" y="263877"/>
                  </a:lnTo>
                  <a:lnTo>
                    <a:pt x="177594" y="263678"/>
                  </a:lnTo>
                  <a:lnTo>
                    <a:pt x="178465" y="263881"/>
                  </a:lnTo>
                  <a:lnTo>
                    <a:pt x="178641" y="261853"/>
                  </a:lnTo>
                  <a:lnTo>
                    <a:pt x="179755" y="259925"/>
                  </a:lnTo>
                  <a:lnTo>
                    <a:pt x="180375" y="259551"/>
                  </a:lnTo>
                  <a:lnTo>
                    <a:pt x="181995" y="259841"/>
                  </a:lnTo>
                  <a:lnTo>
                    <a:pt x="184689" y="259319"/>
                  </a:lnTo>
                  <a:lnTo>
                    <a:pt x="187109" y="255119"/>
                  </a:lnTo>
                  <a:lnTo>
                    <a:pt x="190376" y="250976"/>
                  </a:lnTo>
                  <a:lnTo>
                    <a:pt x="190595" y="250750"/>
                  </a:lnTo>
                  <a:lnTo>
                    <a:pt x="195759" y="245391"/>
                  </a:lnTo>
                  <a:lnTo>
                    <a:pt x="194940" y="241306"/>
                  </a:lnTo>
                  <a:lnTo>
                    <a:pt x="195032" y="241131"/>
                  </a:lnTo>
                  <a:lnTo>
                    <a:pt x="195750" y="241238"/>
                  </a:lnTo>
                  <a:lnTo>
                    <a:pt x="196323" y="241712"/>
                  </a:lnTo>
                  <a:lnTo>
                    <a:pt x="200465" y="249067"/>
                  </a:lnTo>
                  <a:lnTo>
                    <a:pt x="202616" y="251377"/>
                  </a:lnTo>
                  <a:lnTo>
                    <a:pt x="203292" y="251388"/>
                  </a:lnTo>
                  <a:lnTo>
                    <a:pt x="204141" y="251401"/>
                  </a:lnTo>
                  <a:lnTo>
                    <a:pt x="205773" y="250063"/>
                  </a:lnTo>
                  <a:lnTo>
                    <a:pt x="206920" y="249381"/>
                  </a:lnTo>
                  <a:lnTo>
                    <a:pt x="206724" y="248495"/>
                  </a:lnTo>
                  <a:lnTo>
                    <a:pt x="205881" y="247675"/>
                  </a:lnTo>
                  <a:lnTo>
                    <a:pt x="205043" y="247641"/>
                  </a:lnTo>
                  <a:lnTo>
                    <a:pt x="204064" y="246655"/>
                  </a:lnTo>
                  <a:lnTo>
                    <a:pt x="204480" y="245878"/>
                  </a:lnTo>
                  <a:lnTo>
                    <a:pt x="206902" y="244678"/>
                  </a:lnTo>
                  <a:lnTo>
                    <a:pt x="207469" y="244628"/>
                  </a:lnTo>
                  <a:lnTo>
                    <a:pt x="213305" y="244112"/>
                  </a:lnTo>
                  <a:lnTo>
                    <a:pt x="216143" y="244165"/>
                  </a:lnTo>
                  <a:lnTo>
                    <a:pt x="217609" y="243536"/>
                  </a:lnTo>
                  <a:lnTo>
                    <a:pt x="219415" y="237498"/>
                  </a:lnTo>
                  <a:lnTo>
                    <a:pt x="219558" y="236145"/>
                  </a:lnTo>
                  <a:lnTo>
                    <a:pt x="219253" y="234851"/>
                  </a:lnTo>
                  <a:lnTo>
                    <a:pt x="218365" y="233419"/>
                  </a:lnTo>
                  <a:lnTo>
                    <a:pt x="218833" y="229572"/>
                  </a:lnTo>
                  <a:lnTo>
                    <a:pt x="217952" y="228418"/>
                  </a:lnTo>
                  <a:lnTo>
                    <a:pt x="216548" y="227530"/>
                  </a:lnTo>
                  <a:lnTo>
                    <a:pt x="218368" y="226767"/>
                  </a:lnTo>
                  <a:lnTo>
                    <a:pt x="219983" y="223866"/>
                  </a:lnTo>
                  <a:lnTo>
                    <a:pt x="219921" y="222771"/>
                  </a:lnTo>
                  <a:lnTo>
                    <a:pt x="218494" y="220201"/>
                  </a:lnTo>
                  <a:lnTo>
                    <a:pt x="218126" y="218087"/>
                  </a:lnTo>
                  <a:lnTo>
                    <a:pt x="218796" y="216824"/>
                  </a:lnTo>
                  <a:lnTo>
                    <a:pt x="219494" y="213158"/>
                  </a:lnTo>
                  <a:lnTo>
                    <a:pt x="219231" y="210186"/>
                  </a:lnTo>
                  <a:lnTo>
                    <a:pt x="218471" y="208856"/>
                  </a:lnTo>
                  <a:lnTo>
                    <a:pt x="220652" y="208331"/>
                  </a:lnTo>
                  <a:lnTo>
                    <a:pt x="222568" y="207123"/>
                  </a:lnTo>
                  <a:lnTo>
                    <a:pt x="223216" y="208946"/>
                  </a:lnTo>
                  <a:lnTo>
                    <a:pt x="223622" y="209396"/>
                  </a:lnTo>
                  <a:lnTo>
                    <a:pt x="224831" y="209511"/>
                  </a:lnTo>
                  <a:lnTo>
                    <a:pt x="226565" y="209074"/>
                  </a:lnTo>
                  <a:lnTo>
                    <a:pt x="227238" y="208074"/>
                  </a:lnTo>
                  <a:lnTo>
                    <a:pt x="227163" y="206513"/>
                  </a:lnTo>
                  <a:lnTo>
                    <a:pt x="225657" y="203720"/>
                  </a:lnTo>
                  <a:lnTo>
                    <a:pt x="224259" y="202127"/>
                  </a:lnTo>
                  <a:lnTo>
                    <a:pt x="223498" y="201994"/>
                  </a:lnTo>
                  <a:lnTo>
                    <a:pt x="222629" y="201274"/>
                  </a:lnTo>
                  <a:lnTo>
                    <a:pt x="221900" y="200146"/>
                  </a:lnTo>
                  <a:lnTo>
                    <a:pt x="221305" y="197016"/>
                  </a:lnTo>
                  <a:lnTo>
                    <a:pt x="224326" y="194714"/>
                  </a:lnTo>
                  <a:lnTo>
                    <a:pt x="225115" y="193535"/>
                  </a:lnTo>
                  <a:lnTo>
                    <a:pt x="226656" y="192150"/>
                  </a:lnTo>
                  <a:lnTo>
                    <a:pt x="228200" y="191483"/>
                  </a:lnTo>
                  <a:lnTo>
                    <a:pt x="228905" y="190569"/>
                  </a:lnTo>
                  <a:lnTo>
                    <a:pt x="229777" y="188894"/>
                  </a:lnTo>
                  <a:lnTo>
                    <a:pt x="229754" y="185831"/>
                  </a:lnTo>
                  <a:lnTo>
                    <a:pt x="230395" y="184590"/>
                  </a:lnTo>
                  <a:lnTo>
                    <a:pt x="229655" y="182252"/>
                  </a:lnTo>
                  <a:lnTo>
                    <a:pt x="229719" y="181396"/>
                  </a:lnTo>
                  <a:lnTo>
                    <a:pt x="229739" y="181127"/>
                  </a:lnTo>
                  <a:lnTo>
                    <a:pt x="230978" y="177895"/>
                  </a:lnTo>
                  <a:lnTo>
                    <a:pt x="231446" y="177367"/>
                  </a:lnTo>
                  <a:lnTo>
                    <a:pt x="236563" y="173929"/>
                  </a:lnTo>
                  <a:lnTo>
                    <a:pt x="237276" y="173877"/>
                  </a:lnTo>
                  <a:lnTo>
                    <a:pt x="238089" y="173473"/>
                  </a:lnTo>
                  <a:lnTo>
                    <a:pt x="238712" y="172812"/>
                  </a:lnTo>
                  <a:lnTo>
                    <a:pt x="239267" y="171913"/>
                  </a:lnTo>
                  <a:lnTo>
                    <a:pt x="240070" y="170613"/>
                  </a:lnTo>
                  <a:lnTo>
                    <a:pt x="240272" y="169771"/>
                  </a:lnTo>
                  <a:lnTo>
                    <a:pt x="240168" y="168982"/>
                  </a:lnTo>
                  <a:lnTo>
                    <a:pt x="241417" y="166663"/>
                  </a:lnTo>
                  <a:lnTo>
                    <a:pt x="242660" y="164921"/>
                  </a:lnTo>
                  <a:lnTo>
                    <a:pt x="244293" y="163393"/>
                  </a:lnTo>
                  <a:lnTo>
                    <a:pt x="244563" y="162864"/>
                  </a:lnTo>
                  <a:lnTo>
                    <a:pt x="244764" y="161761"/>
                  </a:lnTo>
                  <a:lnTo>
                    <a:pt x="245696" y="160151"/>
                  </a:lnTo>
                  <a:lnTo>
                    <a:pt x="248757" y="159978"/>
                  </a:lnTo>
                  <a:lnTo>
                    <a:pt x="251629" y="160421"/>
                  </a:lnTo>
                  <a:lnTo>
                    <a:pt x="253918" y="159388"/>
                  </a:lnTo>
                  <a:lnTo>
                    <a:pt x="254508" y="158730"/>
                  </a:lnTo>
                  <a:lnTo>
                    <a:pt x="254432" y="156973"/>
                  </a:lnTo>
                  <a:lnTo>
                    <a:pt x="255488" y="154322"/>
                  </a:lnTo>
                  <a:lnTo>
                    <a:pt x="255858" y="153623"/>
                  </a:lnTo>
                  <a:lnTo>
                    <a:pt x="256397" y="153154"/>
                  </a:lnTo>
                  <a:lnTo>
                    <a:pt x="256338" y="151103"/>
                  </a:lnTo>
                  <a:lnTo>
                    <a:pt x="252562" y="146863"/>
                  </a:lnTo>
                  <a:lnTo>
                    <a:pt x="251268" y="142832"/>
                  </a:lnTo>
                  <a:lnTo>
                    <a:pt x="250305" y="140674"/>
                  </a:lnTo>
                  <a:lnTo>
                    <a:pt x="250213" y="139515"/>
                  </a:lnTo>
                  <a:lnTo>
                    <a:pt x="248811" y="138344"/>
                  </a:lnTo>
                  <a:lnTo>
                    <a:pt x="248029" y="134063"/>
                  </a:lnTo>
                  <a:lnTo>
                    <a:pt x="247996" y="133762"/>
                  </a:lnTo>
                  <a:lnTo>
                    <a:pt x="248861" y="131436"/>
                  </a:lnTo>
                  <a:lnTo>
                    <a:pt x="249148" y="130216"/>
                  </a:lnTo>
                  <a:lnTo>
                    <a:pt x="249224" y="128168"/>
                  </a:lnTo>
                  <a:lnTo>
                    <a:pt x="250285" y="127025"/>
                  </a:lnTo>
                  <a:lnTo>
                    <a:pt x="250997" y="125235"/>
                  </a:lnTo>
                  <a:lnTo>
                    <a:pt x="250255" y="124165"/>
                  </a:lnTo>
                  <a:lnTo>
                    <a:pt x="249972" y="121915"/>
                  </a:lnTo>
                  <a:lnTo>
                    <a:pt x="250106" y="120315"/>
                  </a:lnTo>
                  <a:lnTo>
                    <a:pt x="249662" y="118542"/>
                  </a:lnTo>
                  <a:lnTo>
                    <a:pt x="249630" y="118413"/>
                  </a:lnTo>
                  <a:lnTo>
                    <a:pt x="247027" y="117030"/>
                  </a:lnTo>
                  <a:lnTo>
                    <a:pt x="246704" y="116414"/>
                  </a:lnTo>
                  <a:lnTo>
                    <a:pt x="246419" y="116276"/>
                  </a:lnTo>
                  <a:lnTo>
                    <a:pt x="244758" y="116357"/>
                  </a:lnTo>
                  <a:lnTo>
                    <a:pt x="244208" y="116756"/>
                  </a:lnTo>
                  <a:lnTo>
                    <a:pt x="244127" y="117042"/>
                  </a:lnTo>
                  <a:lnTo>
                    <a:pt x="243979" y="118851"/>
                  </a:lnTo>
                  <a:lnTo>
                    <a:pt x="244439" y="119030"/>
                  </a:lnTo>
                  <a:lnTo>
                    <a:pt x="244579" y="119495"/>
                  </a:lnTo>
                  <a:lnTo>
                    <a:pt x="244442" y="119824"/>
                  </a:lnTo>
                  <a:lnTo>
                    <a:pt x="242671" y="121214"/>
                  </a:lnTo>
                  <a:lnTo>
                    <a:pt x="241863" y="121496"/>
                  </a:lnTo>
                  <a:lnTo>
                    <a:pt x="241662" y="121182"/>
                  </a:lnTo>
                  <a:lnTo>
                    <a:pt x="241117" y="121126"/>
                  </a:lnTo>
                  <a:lnTo>
                    <a:pt x="240077" y="121706"/>
                  </a:lnTo>
                  <a:lnTo>
                    <a:pt x="239486" y="123419"/>
                  </a:lnTo>
                  <a:lnTo>
                    <a:pt x="239393" y="124757"/>
                  </a:lnTo>
                  <a:lnTo>
                    <a:pt x="240947" y="130766"/>
                  </a:lnTo>
                  <a:lnTo>
                    <a:pt x="243060" y="134140"/>
                  </a:lnTo>
                  <a:lnTo>
                    <a:pt x="244949" y="138699"/>
                  </a:lnTo>
                  <a:lnTo>
                    <a:pt x="245613" y="142876"/>
                  </a:lnTo>
                  <a:lnTo>
                    <a:pt x="245561" y="143687"/>
                  </a:lnTo>
                  <a:lnTo>
                    <a:pt x="245045" y="143769"/>
                  </a:lnTo>
                  <a:lnTo>
                    <a:pt x="243859" y="142931"/>
                  </a:lnTo>
                  <a:lnTo>
                    <a:pt x="243199" y="141553"/>
                  </a:lnTo>
                  <a:lnTo>
                    <a:pt x="243096" y="140863"/>
                  </a:lnTo>
                  <a:lnTo>
                    <a:pt x="243245" y="139529"/>
                  </a:lnTo>
                  <a:lnTo>
                    <a:pt x="242859" y="138366"/>
                  </a:lnTo>
                  <a:lnTo>
                    <a:pt x="241473" y="135215"/>
                  </a:lnTo>
                  <a:lnTo>
                    <a:pt x="239521" y="132894"/>
                  </a:lnTo>
                  <a:lnTo>
                    <a:pt x="238564" y="130087"/>
                  </a:lnTo>
                  <a:lnTo>
                    <a:pt x="237521" y="129957"/>
                  </a:lnTo>
                  <a:lnTo>
                    <a:pt x="236340" y="130826"/>
                  </a:lnTo>
                  <a:lnTo>
                    <a:pt x="236020" y="130776"/>
                  </a:lnTo>
                  <a:lnTo>
                    <a:pt x="234536" y="128262"/>
                  </a:lnTo>
                  <a:lnTo>
                    <a:pt x="234774" y="124073"/>
                  </a:lnTo>
                  <a:lnTo>
                    <a:pt x="234374" y="120564"/>
                  </a:lnTo>
                  <a:lnTo>
                    <a:pt x="235363" y="116896"/>
                  </a:lnTo>
                  <a:lnTo>
                    <a:pt x="236373" y="115172"/>
                  </a:lnTo>
                  <a:lnTo>
                    <a:pt x="237062" y="112750"/>
                  </a:lnTo>
                  <a:lnTo>
                    <a:pt x="237882" y="111535"/>
                  </a:lnTo>
                  <a:lnTo>
                    <a:pt x="240754" y="111338"/>
                  </a:lnTo>
                  <a:lnTo>
                    <a:pt x="241123" y="111521"/>
                  </a:lnTo>
                  <a:lnTo>
                    <a:pt x="241161" y="112028"/>
                  </a:lnTo>
                  <a:lnTo>
                    <a:pt x="241503" y="112342"/>
                  </a:lnTo>
                  <a:lnTo>
                    <a:pt x="242663" y="112762"/>
                  </a:lnTo>
                  <a:lnTo>
                    <a:pt x="243422" y="112462"/>
                  </a:lnTo>
                  <a:lnTo>
                    <a:pt x="244778" y="110685"/>
                  </a:lnTo>
                  <a:lnTo>
                    <a:pt x="245086" y="110639"/>
                  </a:lnTo>
                  <a:lnTo>
                    <a:pt x="249753" y="114919"/>
                  </a:lnTo>
                  <a:lnTo>
                    <a:pt x="250936" y="114536"/>
                  </a:lnTo>
                  <a:lnTo>
                    <a:pt x="251790" y="112898"/>
                  </a:lnTo>
                  <a:lnTo>
                    <a:pt x="254502" y="110960"/>
                  </a:lnTo>
                  <a:lnTo>
                    <a:pt x="254385" y="109656"/>
                  </a:lnTo>
                  <a:lnTo>
                    <a:pt x="254316" y="109391"/>
                  </a:lnTo>
                  <a:lnTo>
                    <a:pt x="254035" y="108315"/>
                  </a:lnTo>
                  <a:lnTo>
                    <a:pt x="252728" y="104484"/>
                  </a:lnTo>
                  <a:lnTo>
                    <a:pt x="251636" y="102922"/>
                  </a:lnTo>
                  <a:lnTo>
                    <a:pt x="250054" y="101871"/>
                  </a:lnTo>
                  <a:lnTo>
                    <a:pt x="247947" y="97833"/>
                  </a:lnTo>
                  <a:lnTo>
                    <a:pt x="247382" y="97374"/>
                  </a:lnTo>
                  <a:lnTo>
                    <a:pt x="245957" y="96907"/>
                  </a:lnTo>
                  <a:lnTo>
                    <a:pt x="245169" y="96224"/>
                  </a:lnTo>
                  <a:lnTo>
                    <a:pt x="243563" y="92838"/>
                  </a:lnTo>
                  <a:lnTo>
                    <a:pt x="243612" y="90739"/>
                  </a:lnTo>
                  <a:lnTo>
                    <a:pt x="242979" y="90124"/>
                  </a:lnTo>
                  <a:lnTo>
                    <a:pt x="242592" y="89058"/>
                  </a:lnTo>
                  <a:lnTo>
                    <a:pt x="243148" y="86055"/>
                  </a:lnTo>
                  <a:lnTo>
                    <a:pt x="244382" y="84498"/>
                  </a:lnTo>
                  <a:lnTo>
                    <a:pt x="244034" y="83624"/>
                  </a:lnTo>
                  <a:lnTo>
                    <a:pt x="243026" y="83219"/>
                  </a:lnTo>
                  <a:lnTo>
                    <a:pt x="242307" y="83245"/>
                  </a:lnTo>
                  <a:lnTo>
                    <a:pt x="241089" y="85019"/>
                  </a:lnTo>
                  <a:lnTo>
                    <a:pt x="237702" y="85617"/>
                  </a:lnTo>
                  <a:lnTo>
                    <a:pt x="233438" y="85373"/>
                  </a:lnTo>
                  <a:lnTo>
                    <a:pt x="232693" y="84308"/>
                  </a:lnTo>
                  <a:lnTo>
                    <a:pt x="232236" y="82892"/>
                  </a:lnTo>
                  <a:lnTo>
                    <a:pt x="232446" y="80697"/>
                  </a:lnTo>
                  <a:lnTo>
                    <a:pt x="232824" y="80112"/>
                  </a:lnTo>
                  <a:lnTo>
                    <a:pt x="233061" y="80300"/>
                  </a:lnTo>
                  <a:lnTo>
                    <a:pt x="233010" y="80491"/>
                  </a:lnTo>
                  <a:lnTo>
                    <a:pt x="233673" y="80622"/>
                  </a:lnTo>
                  <a:lnTo>
                    <a:pt x="235346" y="79378"/>
                  </a:lnTo>
                  <a:lnTo>
                    <a:pt x="235912" y="76665"/>
                  </a:lnTo>
                  <a:lnTo>
                    <a:pt x="235501" y="75738"/>
                  </a:lnTo>
                  <a:lnTo>
                    <a:pt x="233157" y="75186"/>
                  </a:lnTo>
                  <a:lnTo>
                    <a:pt x="232003" y="76669"/>
                  </a:lnTo>
                  <a:lnTo>
                    <a:pt x="231828" y="77262"/>
                  </a:lnTo>
                  <a:lnTo>
                    <a:pt x="231230" y="77520"/>
                  </a:lnTo>
                  <a:lnTo>
                    <a:pt x="230494" y="76678"/>
                  </a:lnTo>
                  <a:lnTo>
                    <a:pt x="230425" y="76263"/>
                  </a:lnTo>
                  <a:lnTo>
                    <a:pt x="231015" y="74203"/>
                  </a:lnTo>
                  <a:lnTo>
                    <a:pt x="232912" y="71919"/>
                  </a:lnTo>
                  <a:lnTo>
                    <a:pt x="235022" y="70828"/>
                  </a:lnTo>
                  <a:lnTo>
                    <a:pt x="235467" y="71173"/>
                  </a:lnTo>
                  <a:lnTo>
                    <a:pt x="235525" y="71700"/>
                  </a:lnTo>
                  <a:lnTo>
                    <a:pt x="236019" y="71935"/>
                  </a:lnTo>
                  <a:lnTo>
                    <a:pt x="242039" y="71177"/>
                  </a:lnTo>
                  <a:lnTo>
                    <a:pt x="242839" y="71321"/>
                  </a:lnTo>
                  <a:lnTo>
                    <a:pt x="243440" y="71697"/>
                  </a:lnTo>
                  <a:lnTo>
                    <a:pt x="243189" y="72964"/>
                  </a:lnTo>
                  <a:lnTo>
                    <a:pt x="245851" y="74418"/>
                  </a:lnTo>
                  <a:lnTo>
                    <a:pt x="246485" y="76061"/>
                  </a:lnTo>
                  <a:lnTo>
                    <a:pt x="246885" y="81107"/>
                  </a:lnTo>
                  <a:lnTo>
                    <a:pt x="247276" y="81337"/>
                  </a:lnTo>
                  <a:lnTo>
                    <a:pt x="247914" y="81241"/>
                  </a:lnTo>
                  <a:lnTo>
                    <a:pt x="248916" y="81935"/>
                  </a:lnTo>
                  <a:lnTo>
                    <a:pt x="249098" y="82564"/>
                  </a:lnTo>
                  <a:lnTo>
                    <a:pt x="250050" y="83010"/>
                  </a:lnTo>
                  <a:lnTo>
                    <a:pt x="253184" y="82494"/>
                  </a:lnTo>
                  <a:lnTo>
                    <a:pt x="253454" y="82355"/>
                  </a:lnTo>
                  <a:lnTo>
                    <a:pt x="253574" y="81965"/>
                  </a:lnTo>
                  <a:lnTo>
                    <a:pt x="253402" y="81179"/>
                  </a:lnTo>
                  <a:lnTo>
                    <a:pt x="253014" y="80751"/>
                  </a:lnTo>
                  <a:lnTo>
                    <a:pt x="253052" y="79123"/>
                  </a:lnTo>
                  <a:lnTo>
                    <a:pt x="253671" y="76683"/>
                  </a:lnTo>
                  <a:lnTo>
                    <a:pt x="254318" y="75006"/>
                  </a:lnTo>
                  <a:lnTo>
                    <a:pt x="254460" y="74098"/>
                  </a:lnTo>
                  <a:lnTo>
                    <a:pt x="254471" y="69792"/>
                  </a:lnTo>
                  <a:lnTo>
                    <a:pt x="254293" y="68422"/>
                  </a:lnTo>
                  <a:lnTo>
                    <a:pt x="252453" y="67444"/>
                  </a:lnTo>
                  <a:lnTo>
                    <a:pt x="251894" y="67067"/>
                  </a:lnTo>
                  <a:lnTo>
                    <a:pt x="251886" y="66206"/>
                  </a:lnTo>
                  <a:lnTo>
                    <a:pt x="251956" y="65965"/>
                  </a:lnTo>
                  <a:lnTo>
                    <a:pt x="254139" y="66334"/>
                  </a:lnTo>
                  <a:lnTo>
                    <a:pt x="255581" y="67120"/>
                  </a:lnTo>
                  <a:lnTo>
                    <a:pt x="255782" y="68910"/>
                  </a:lnTo>
                  <a:lnTo>
                    <a:pt x="256122" y="69786"/>
                  </a:lnTo>
                  <a:lnTo>
                    <a:pt x="256477" y="69953"/>
                  </a:lnTo>
                  <a:lnTo>
                    <a:pt x="260115" y="69446"/>
                  </a:lnTo>
                  <a:lnTo>
                    <a:pt x="261694" y="68183"/>
                  </a:lnTo>
                  <a:lnTo>
                    <a:pt x="263210" y="65916"/>
                  </a:lnTo>
                  <a:lnTo>
                    <a:pt x="262043" y="62006"/>
                  </a:lnTo>
                  <a:lnTo>
                    <a:pt x="260730" y="61116"/>
                  </a:lnTo>
                  <a:lnTo>
                    <a:pt x="259389" y="58023"/>
                  </a:lnTo>
                  <a:lnTo>
                    <a:pt x="259311" y="57649"/>
                  </a:lnTo>
                  <a:lnTo>
                    <a:pt x="259101" y="56633"/>
                  </a:lnTo>
                  <a:lnTo>
                    <a:pt x="258714" y="55810"/>
                  </a:lnTo>
                  <a:lnTo>
                    <a:pt x="258714" y="53736"/>
                  </a:lnTo>
                  <a:lnTo>
                    <a:pt x="259472" y="47322"/>
                  </a:lnTo>
                  <a:lnTo>
                    <a:pt x="260162" y="46330"/>
                  </a:lnTo>
                  <a:lnTo>
                    <a:pt x="261232" y="46128"/>
                  </a:lnTo>
                  <a:lnTo>
                    <a:pt x="262763" y="44651"/>
                  </a:lnTo>
                  <a:lnTo>
                    <a:pt x="263828" y="42873"/>
                  </a:lnTo>
                  <a:lnTo>
                    <a:pt x="262213" y="41349"/>
                  </a:lnTo>
                  <a:lnTo>
                    <a:pt x="262073" y="41102"/>
                  </a:lnTo>
                  <a:lnTo>
                    <a:pt x="261078" y="39349"/>
                  </a:lnTo>
                  <a:lnTo>
                    <a:pt x="260712" y="38052"/>
                  </a:lnTo>
                  <a:lnTo>
                    <a:pt x="257901" y="36691"/>
                  </a:lnTo>
                  <a:lnTo>
                    <a:pt x="254833" y="36895"/>
                  </a:lnTo>
                  <a:lnTo>
                    <a:pt x="254634" y="37139"/>
                  </a:lnTo>
                  <a:lnTo>
                    <a:pt x="253362" y="38320"/>
                  </a:lnTo>
                  <a:lnTo>
                    <a:pt x="250766" y="39714"/>
                  </a:lnTo>
                  <a:lnTo>
                    <a:pt x="249501" y="40684"/>
                  </a:lnTo>
                  <a:lnTo>
                    <a:pt x="249271" y="41105"/>
                  </a:lnTo>
                  <a:lnTo>
                    <a:pt x="249855" y="43063"/>
                  </a:lnTo>
                  <a:lnTo>
                    <a:pt x="250865" y="44305"/>
                  </a:lnTo>
                  <a:lnTo>
                    <a:pt x="250886" y="46438"/>
                  </a:lnTo>
                  <a:lnTo>
                    <a:pt x="250740" y="46777"/>
                  </a:lnTo>
                  <a:lnTo>
                    <a:pt x="249688" y="47165"/>
                  </a:lnTo>
                  <a:lnTo>
                    <a:pt x="249198" y="47038"/>
                  </a:lnTo>
                  <a:lnTo>
                    <a:pt x="248392" y="46325"/>
                  </a:lnTo>
                  <a:lnTo>
                    <a:pt x="247418" y="44269"/>
                  </a:lnTo>
                  <a:lnTo>
                    <a:pt x="246007" y="39972"/>
                  </a:lnTo>
                  <a:lnTo>
                    <a:pt x="247295" y="38027"/>
                  </a:lnTo>
                  <a:lnTo>
                    <a:pt x="248083" y="37432"/>
                  </a:lnTo>
                  <a:lnTo>
                    <a:pt x="250243" y="35048"/>
                  </a:lnTo>
                  <a:lnTo>
                    <a:pt x="250736" y="34049"/>
                  </a:lnTo>
                  <a:lnTo>
                    <a:pt x="250794" y="33535"/>
                  </a:lnTo>
                  <a:lnTo>
                    <a:pt x="249886" y="33252"/>
                  </a:lnTo>
                  <a:lnTo>
                    <a:pt x="249660" y="32942"/>
                  </a:lnTo>
                  <a:lnTo>
                    <a:pt x="248473" y="30074"/>
                  </a:lnTo>
                  <a:lnTo>
                    <a:pt x="247302" y="29436"/>
                  </a:lnTo>
                  <a:lnTo>
                    <a:pt x="246900" y="29563"/>
                  </a:lnTo>
                  <a:lnTo>
                    <a:pt x="246663" y="29838"/>
                  </a:lnTo>
                  <a:lnTo>
                    <a:pt x="246336" y="30595"/>
                  </a:lnTo>
                  <a:lnTo>
                    <a:pt x="246095" y="31414"/>
                  </a:lnTo>
                  <a:lnTo>
                    <a:pt x="245620" y="31683"/>
                  </a:lnTo>
                  <a:lnTo>
                    <a:pt x="244992" y="31500"/>
                  </a:lnTo>
                  <a:lnTo>
                    <a:pt x="245097" y="30727"/>
                  </a:lnTo>
                  <a:lnTo>
                    <a:pt x="246459" y="27118"/>
                  </a:lnTo>
                  <a:lnTo>
                    <a:pt x="246863" y="25011"/>
                  </a:lnTo>
                  <a:lnTo>
                    <a:pt x="247031" y="22798"/>
                  </a:lnTo>
                  <a:lnTo>
                    <a:pt x="246763" y="21843"/>
                  </a:lnTo>
                  <a:lnTo>
                    <a:pt x="242359" y="15492"/>
                  </a:lnTo>
                  <a:lnTo>
                    <a:pt x="242013" y="14176"/>
                  </a:lnTo>
                  <a:lnTo>
                    <a:pt x="242149" y="13942"/>
                  </a:lnTo>
                  <a:lnTo>
                    <a:pt x="242963" y="14218"/>
                  </a:lnTo>
                  <a:lnTo>
                    <a:pt x="246711" y="12872"/>
                  </a:lnTo>
                  <a:lnTo>
                    <a:pt x="247254" y="12380"/>
                  </a:lnTo>
                  <a:lnTo>
                    <a:pt x="247704" y="11658"/>
                  </a:lnTo>
                  <a:lnTo>
                    <a:pt x="248013" y="10300"/>
                  </a:lnTo>
                  <a:lnTo>
                    <a:pt x="247530" y="8929"/>
                  </a:lnTo>
                  <a:lnTo>
                    <a:pt x="246708" y="8161"/>
                  </a:lnTo>
                  <a:lnTo>
                    <a:pt x="246332" y="7952"/>
                  </a:lnTo>
                  <a:lnTo>
                    <a:pt x="244265" y="8950"/>
                  </a:lnTo>
                  <a:lnTo>
                    <a:pt x="241751" y="7015"/>
                  </a:lnTo>
                  <a:lnTo>
                    <a:pt x="241540" y="6593"/>
                  </a:lnTo>
                  <a:lnTo>
                    <a:pt x="241621" y="6076"/>
                  </a:lnTo>
                  <a:lnTo>
                    <a:pt x="242599" y="4693"/>
                  </a:lnTo>
                  <a:lnTo>
                    <a:pt x="245332" y="2648"/>
                  </a:lnTo>
                  <a:lnTo>
                    <a:pt x="248138" y="1092"/>
                  </a:lnTo>
                  <a:lnTo>
                    <a:pt x="248903" y="1240"/>
                  </a:lnTo>
                  <a:lnTo>
                    <a:pt x="250059" y="811"/>
                  </a:lnTo>
                  <a:lnTo>
                    <a:pt x="250203" y="454"/>
                  </a:lnTo>
                  <a:lnTo>
                    <a:pt x="250146" y="0"/>
                  </a:lnTo>
                  <a:lnTo>
                    <a:pt x="282552" y="10331"/>
                  </a:lnTo>
                  <a:lnTo>
                    <a:pt x="282724" y="10378"/>
                  </a:lnTo>
                  <a:lnTo>
                    <a:pt x="297089" y="14861"/>
                  </a:lnTo>
                  <a:lnTo>
                    <a:pt x="311229" y="19337"/>
                  </a:lnTo>
                  <a:lnTo>
                    <a:pt x="343231" y="29970"/>
                  </a:lnTo>
                  <a:lnTo>
                    <a:pt x="376383" y="39711"/>
                  </a:lnTo>
                  <a:lnTo>
                    <a:pt x="381096" y="40986"/>
                  </a:lnTo>
                  <a:lnTo>
                    <a:pt x="389281" y="43570"/>
                  </a:lnTo>
                  <a:lnTo>
                    <a:pt x="389814" y="43718"/>
                  </a:lnTo>
                  <a:lnTo>
                    <a:pt x="390059" y="43676"/>
                  </a:lnTo>
                  <a:lnTo>
                    <a:pt x="391840" y="44177"/>
                  </a:lnTo>
                  <a:lnTo>
                    <a:pt x="401495" y="47035"/>
                  </a:lnTo>
                  <a:lnTo>
                    <a:pt x="407629" y="48990"/>
                  </a:lnTo>
                  <a:lnTo>
                    <a:pt x="415159" y="51273"/>
                  </a:lnTo>
                  <a:lnTo>
                    <a:pt x="427018" y="54805"/>
                  </a:lnTo>
                  <a:lnTo>
                    <a:pt x="439587" y="58528"/>
                  </a:lnTo>
                  <a:lnTo>
                    <a:pt x="471344" y="67725"/>
                  </a:lnTo>
                  <a:lnTo>
                    <a:pt x="506299" y="77971"/>
                  </a:lnTo>
                  <a:lnTo>
                    <a:pt x="518019" y="81148"/>
                  </a:lnTo>
                  <a:lnTo>
                    <a:pt x="534367" y="85795"/>
                  </a:lnTo>
                  <a:lnTo>
                    <a:pt x="557145" y="92170"/>
                  </a:lnTo>
                  <a:lnTo>
                    <a:pt x="559861" y="92926"/>
                  </a:lnTo>
                  <a:lnTo>
                    <a:pt x="587145" y="100454"/>
                  </a:lnTo>
                  <a:lnTo>
                    <a:pt x="587628" y="100592"/>
                  </a:lnTo>
                  <a:lnTo>
                    <a:pt x="615322" y="108129"/>
                  </a:lnTo>
                  <a:lnTo>
                    <a:pt x="675321" y="124107"/>
                  </a:lnTo>
                  <a:lnTo>
                    <a:pt x="693747" y="128997"/>
                  </a:lnTo>
                  <a:lnTo>
                    <a:pt x="704719" y="131843"/>
                  </a:lnTo>
                  <a:lnTo>
                    <a:pt x="705523" y="131955"/>
                  </a:lnTo>
                  <a:lnTo>
                    <a:pt x="730819" y="138409"/>
                  </a:lnTo>
                  <a:lnTo>
                    <a:pt x="747498" y="142719"/>
                  </a:lnTo>
                  <a:lnTo>
                    <a:pt x="762710" y="146635"/>
                  </a:lnTo>
                  <a:lnTo>
                    <a:pt x="776074" y="150118"/>
                  </a:lnTo>
                  <a:lnTo>
                    <a:pt x="784919" y="152272"/>
                  </a:lnTo>
                  <a:lnTo>
                    <a:pt x="780572" y="169893"/>
                  </a:lnTo>
                  <a:lnTo>
                    <a:pt x="779552" y="173893"/>
                  </a:lnTo>
                  <a:lnTo>
                    <a:pt x="776058" y="187589"/>
                  </a:lnTo>
                  <a:lnTo>
                    <a:pt x="772753" y="200775"/>
                  </a:lnTo>
                  <a:lnTo>
                    <a:pt x="771689" y="204784"/>
                  </a:lnTo>
                  <a:lnTo>
                    <a:pt x="771403" y="205881"/>
                  </a:lnTo>
                  <a:lnTo>
                    <a:pt x="767060" y="223006"/>
                  </a:lnTo>
                  <a:lnTo>
                    <a:pt x="764605" y="232957"/>
                  </a:lnTo>
                  <a:lnTo>
                    <a:pt x="764355" y="233963"/>
                  </a:lnTo>
                  <a:lnTo>
                    <a:pt x="762540" y="241325"/>
                  </a:lnTo>
                  <a:lnTo>
                    <a:pt x="756473" y="264377"/>
                  </a:lnTo>
                  <a:lnTo>
                    <a:pt x="755533" y="267750"/>
                  </a:lnTo>
                  <a:lnTo>
                    <a:pt x="755405" y="268276"/>
                  </a:lnTo>
                  <a:lnTo>
                    <a:pt x="755325" y="268584"/>
                  </a:lnTo>
                  <a:lnTo>
                    <a:pt x="755314" y="268715"/>
                  </a:lnTo>
                  <a:lnTo>
                    <a:pt x="755184" y="269179"/>
                  </a:lnTo>
                  <a:lnTo>
                    <a:pt x="753306" y="276109"/>
                  </a:lnTo>
                  <a:lnTo>
                    <a:pt x="751889" y="281698"/>
                  </a:lnTo>
                  <a:lnTo>
                    <a:pt x="750451" y="287378"/>
                  </a:lnTo>
                  <a:lnTo>
                    <a:pt x="747997" y="297025"/>
                  </a:lnTo>
                  <a:lnTo>
                    <a:pt x="747596" y="298601"/>
                  </a:lnTo>
                  <a:lnTo>
                    <a:pt x="743095" y="316691"/>
                  </a:lnTo>
                  <a:lnTo>
                    <a:pt x="742554" y="319063"/>
                  </a:lnTo>
                  <a:lnTo>
                    <a:pt x="741004" y="325281"/>
                  </a:lnTo>
                  <a:lnTo>
                    <a:pt x="740536" y="326992"/>
                  </a:lnTo>
                  <a:lnTo>
                    <a:pt x="740475" y="327222"/>
                  </a:lnTo>
                  <a:lnTo>
                    <a:pt x="740320" y="327793"/>
                  </a:lnTo>
                  <a:lnTo>
                    <a:pt x="739822" y="330047"/>
                  </a:lnTo>
                  <a:lnTo>
                    <a:pt x="739779" y="330187"/>
                  </a:lnTo>
                  <a:lnTo>
                    <a:pt x="739517" y="331450"/>
                  </a:lnTo>
                  <a:lnTo>
                    <a:pt x="739068" y="333238"/>
                  </a:lnTo>
                  <a:lnTo>
                    <a:pt x="738497" y="335558"/>
                  </a:lnTo>
                  <a:lnTo>
                    <a:pt x="737688" y="338859"/>
                  </a:lnTo>
                  <a:lnTo>
                    <a:pt x="737585" y="339315"/>
                  </a:lnTo>
                  <a:lnTo>
                    <a:pt x="737520" y="339580"/>
                  </a:lnTo>
                  <a:lnTo>
                    <a:pt x="733906" y="354381"/>
                  </a:lnTo>
                  <a:lnTo>
                    <a:pt x="733303" y="356634"/>
                  </a:lnTo>
                  <a:lnTo>
                    <a:pt x="732461" y="360244"/>
                  </a:lnTo>
                  <a:lnTo>
                    <a:pt x="732292" y="361009"/>
                  </a:lnTo>
                  <a:lnTo>
                    <a:pt x="732111" y="361751"/>
                  </a:lnTo>
                  <a:lnTo>
                    <a:pt x="730595" y="368096"/>
                  </a:lnTo>
                  <a:lnTo>
                    <a:pt x="730080" y="370160"/>
                  </a:lnTo>
                  <a:lnTo>
                    <a:pt x="729079" y="374202"/>
                  </a:lnTo>
                  <a:lnTo>
                    <a:pt x="728285" y="377399"/>
                  </a:lnTo>
                  <a:lnTo>
                    <a:pt x="727821" y="379296"/>
                  </a:lnTo>
                  <a:lnTo>
                    <a:pt x="726939" y="382728"/>
                  </a:lnTo>
                  <a:lnTo>
                    <a:pt x="726636" y="383993"/>
                  </a:lnTo>
                  <a:lnTo>
                    <a:pt x="725994" y="386676"/>
                  </a:lnTo>
                  <a:lnTo>
                    <a:pt x="722872" y="399180"/>
                  </a:lnTo>
                  <a:lnTo>
                    <a:pt x="721692" y="403986"/>
                  </a:lnTo>
                  <a:lnTo>
                    <a:pt x="720908" y="407149"/>
                  </a:lnTo>
                  <a:lnTo>
                    <a:pt x="720153" y="410198"/>
                  </a:lnTo>
                  <a:lnTo>
                    <a:pt x="719199" y="414058"/>
                  </a:lnTo>
                  <a:lnTo>
                    <a:pt x="718230" y="417966"/>
                  </a:lnTo>
                  <a:lnTo>
                    <a:pt x="707597" y="460880"/>
                  </a:lnTo>
                  <a:lnTo>
                    <a:pt x="707214" y="462350"/>
                  </a:lnTo>
                  <a:lnTo>
                    <a:pt x="703183" y="478772"/>
                  </a:lnTo>
                  <a:lnTo>
                    <a:pt x="697557" y="501335"/>
                  </a:lnTo>
                  <a:lnTo>
                    <a:pt x="695073" y="511293"/>
                  </a:lnTo>
                  <a:lnTo>
                    <a:pt x="694996" y="511608"/>
                  </a:lnTo>
                  <a:lnTo>
                    <a:pt x="694755" y="512587"/>
                  </a:lnTo>
                  <a:lnTo>
                    <a:pt x="693430" y="517896"/>
                  </a:lnTo>
                  <a:lnTo>
                    <a:pt x="693651" y="518378"/>
                  </a:lnTo>
                  <a:lnTo>
                    <a:pt x="693683" y="519033"/>
                  </a:lnTo>
                  <a:lnTo>
                    <a:pt x="693306" y="520196"/>
                  </a:lnTo>
                  <a:lnTo>
                    <a:pt x="693138" y="520490"/>
                  </a:lnTo>
                  <a:lnTo>
                    <a:pt x="692896" y="520695"/>
                  </a:lnTo>
                  <a:lnTo>
                    <a:pt x="692172" y="522155"/>
                  </a:lnTo>
                  <a:lnTo>
                    <a:pt x="692043" y="522582"/>
                  </a:lnTo>
                  <a:lnTo>
                    <a:pt x="691109" y="524254"/>
                  </a:lnTo>
                  <a:lnTo>
                    <a:pt x="690759" y="524584"/>
                  </a:lnTo>
                  <a:lnTo>
                    <a:pt x="690490" y="524695"/>
                  </a:lnTo>
                  <a:lnTo>
                    <a:pt x="689774" y="525159"/>
                  </a:lnTo>
                  <a:lnTo>
                    <a:pt x="689297" y="525593"/>
                  </a:lnTo>
                  <a:lnTo>
                    <a:pt x="689038" y="525901"/>
                  </a:lnTo>
                  <a:lnTo>
                    <a:pt x="688629" y="527563"/>
                  </a:lnTo>
                  <a:lnTo>
                    <a:pt x="688601" y="527723"/>
                  </a:lnTo>
                  <a:lnTo>
                    <a:pt x="688667" y="528270"/>
                  </a:lnTo>
                  <a:lnTo>
                    <a:pt x="689010" y="528882"/>
                  </a:lnTo>
                  <a:lnTo>
                    <a:pt x="689369" y="529228"/>
                  </a:lnTo>
                  <a:lnTo>
                    <a:pt x="689940" y="529573"/>
                  </a:lnTo>
                  <a:lnTo>
                    <a:pt x="690986" y="530009"/>
                  </a:lnTo>
                  <a:lnTo>
                    <a:pt x="691323" y="530245"/>
                  </a:lnTo>
                  <a:lnTo>
                    <a:pt x="691557" y="530540"/>
                  </a:lnTo>
                  <a:lnTo>
                    <a:pt x="691843" y="531030"/>
                  </a:lnTo>
                  <a:lnTo>
                    <a:pt x="691869" y="531221"/>
                  </a:lnTo>
                  <a:lnTo>
                    <a:pt x="691709" y="532054"/>
                  </a:lnTo>
                  <a:lnTo>
                    <a:pt x="691547" y="532401"/>
                  </a:lnTo>
                  <a:lnTo>
                    <a:pt x="691374" y="533304"/>
                  </a:lnTo>
                  <a:lnTo>
                    <a:pt x="691343" y="533705"/>
                  </a:lnTo>
                  <a:lnTo>
                    <a:pt x="691409" y="534127"/>
                  </a:lnTo>
                  <a:lnTo>
                    <a:pt x="691703" y="534737"/>
                  </a:lnTo>
                  <a:lnTo>
                    <a:pt x="692375" y="535801"/>
                  </a:lnTo>
                  <a:lnTo>
                    <a:pt x="693309" y="536358"/>
                  </a:lnTo>
                  <a:lnTo>
                    <a:pt x="693914" y="537076"/>
                  </a:lnTo>
                  <a:lnTo>
                    <a:pt x="694124" y="537541"/>
                  </a:lnTo>
                  <a:lnTo>
                    <a:pt x="694188" y="538156"/>
                  </a:lnTo>
                  <a:lnTo>
                    <a:pt x="694055" y="538572"/>
                  </a:lnTo>
                  <a:lnTo>
                    <a:pt x="693134" y="539760"/>
                  </a:lnTo>
                  <a:lnTo>
                    <a:pt x="693014" y="540019"/>
                  </a:lnTo>
                  <a:lnTo>
                    <a:pt x="692968" y="540328"/>
                  </a:lnTo>
                  <a:lnTo>
                    <a:pt x="693215" y="540915"/>
                  </a:lnTo>
                  <a:lnTo>
                    <a:pt x="694093" y="542170"/>
                  </a:lnTo>
                  <a:lnTo>
                    <a:pt x="694339" y="542645"/>
                  </a:lnTo>
                  <a:lnTo>
                    <a:pt x="694494" y="542991"/>
                  </a:lnTo>
                  <a:lnTo>
                    <a:pt x="694693" y="543692"/>
                  </a:lnTo>
                  <a:lnTo>
                    <a:pt x="694799" y="544269"/>
                  </a:lnTo>
                  <a:lnTo>
                    <a:pt x="694964" y="545968"/>
                  </a:lnTo>
                  <a:lnTo>
                    <a:pt x="694911" y="547685"/>
                  </a:lnTo>
                  <a:lnTo>
                    <a:pt x="694662" y="548365"/>
                  </a:lnTo>
                  <a:lnTo>
                    <a:pt x="694109" y="549161"/>
                  </a:lnTo>
                  <a:lnTo>
                    <a:pt x="693081" y="550473"/>
                  </a:lnTo>
                  <a:lnTo>
                    <a:pt x="692969" y="550741"/>
                  </a:lnTo>
                  <a:lnTo>
                    <a:pt x="692897" y="551341"/>
                  </a:lnTo>
                  <a:lnTo>
                    <a:pt x="693050" y="551944"/>
                  </a:lnTo>
                  <a:lnTo>
                    <a:pt x="693876" y="553080"/>
                  </a:lnTo>
                  <a:lnTo>
                    <a:pt x="694636" y="554551"/>
                  </a:lnTo>
                  <a:lnTo>
                    <a:pt x="695897" y="556997"/>
                  </a:lnTo>
                  <a:lnTo>
                    <a:pt x="695995" y="557491"/>
                  </a:lnTo>
                  <a:lnTo>
                    <a:pt x="695949" y="557936"/>
                  </a:lnTo>
                  <a:lnTo>
                    <a:pt x="695669" y="558479"/>
                  </a:lnTo>
                  <a:lnTo>
                    <a:pt x="693755" y="560774"/>
                  </a:lnTo>
                  <a:lnTo>
                    <a:pt x="691898" y="562821"/>
                  </a:lnTo>
                  <a:lnTo>
                    <a:pt x="691621" y="563118"/>
                  </a:lnTo>
                  <a:lnTo>
                    <a:pt x="691388" y="563759"/>
                  </a:lnTo>
                  <a:lnTo>
                    <a:pt x="691089" y="564848"/>
                  </a:lnTo>
                  <a:lnTo>
                    <a:pt x="690379" y="566022"/>
                  </a:lnTo>
                  <a:lnTo>
                    <a:pt x="689842" y="566371"/>
                  </a:lnTo>
                  <a:lnTo>
                    <a:pt x="688356" y="566208"/>
                  </a:lnTo>
                  <a:lnTo>
                    <a:pt x="688033" y="566284"/>
                  </a:lnTo>
                  <a:lnTo>
                    <a:pt x="687815" y="566373"/>
                  </a:lnTo>
                  <a:lnTo>
                    <a:pt x="687424" y="566707"/>
                  </a:lnTo>
                  <a:lnTo>
                    <a:pt x="687296" y="566907"/>
                  </a:lnTo>
                  <a:lnTo>
                    <a:pt x="687229" y="567187"/>
                  </a:lnTo>
                  <a:lnTo>
                    <a:pt x="687122" y="567837"/>
                  </a:lnTo>
                  <a:lnTo>
                    <a:pt x="687249" y="568611"/>
                  </a:lnTo>
                  <a:lnTo>
                    <a:pt x="688020" y="569292"/>
                  </a:lnTo>
                  <a:lnTo>
                    <a:pt x="688665" y="569582"/>
                  </a:lnTo>
                  <a:lnTo>
                    <a:pt x="688956" y="569587"/>
                  </a:lnTo>
                  <a:lnTo>
                    <a:pt x="689226" y="569790"/>
                  </a:lnTo>
                  <a:lnTo>
                    <a:pt x="689834" y="571077"/>
                  </a:lnTo>
                  <a:lnTo>
                    <a:pt x="690176" y="572210"/>
                  </a:lnTo>
                  <a:lnTo>
                    <a:pt x="690511" y="575522"/>
                  </a:lnTo>
                  <a:lnTo>
                    <a:pt x="690622" y="578781"/>
                  </a:lnTo>
                  <a:lnTo>
                    <a:pt x="690404" y="581513"/>
                  </a:lnTo>
                  <a:lnTo>
                    <a:pt x="690437" y="582020"/>
                  </a:lnTo>
                  <a:lnTo>
                    <a:pt x="690514" y="582215"/>
                  </a:lnTo>
                  <a:lnTo>
                    <a:pt x="688093" y="581487"/>
                  </a:lnTo>
                  <a:lnTo>
                    <a:pt x="683630" y="580278"/>
                  </a:lnTo>
                  <a:lnTo>
                    <a:pt x="677132" y="578686"/>
                  </a:lnTo>
                  <a:lnTo>
                    <a:pt x="675296" y="578130"/>
                  </a:lnTo>
                  <a:lnTo>
                    <a:pt x="661179" y="574485"/>
                  </a:lnTo>
                  <a:lnTo>
                    <a:pt x="660988" y="574438"/>
                  </a:lnTo>
                  <a:lnTo>
                    <a:pt x="660772" y="574378"/>
                  </a:lnTo>
                  <a:lnTo>
                    <a:pt x="648788" y="571323"/>
                  </a:lnTo>
                  <a:lnTo>
                    <a:pt x="647093" y="571246"/>
                  </a:lnTo>
                  <a:lnTo>
                    <a:pt x="643524" y="570005"/>
                  </a:lnTo>
                  <a:lnTo>
                    <a:pt x="638647" y="568766"/>
                  </a:lnTo>
                  <a:lnTo>
                    <a:pt x="635108" y="567987"/>
                  </a:lnTo>
                  <a:lnTo>
                    <a:pt x="634639" y="567866"/>
                  </a:lnTo>
                  <a:lnTo>
                    <a:pt x="632203" y="567180"/>
                  </a:lnTo>
                  <a:lnTo>
                    <a:pt x="622454" y="564612"/>
                  </a:lnTo>
                  <a:lnTo>
                    <a:pt x="611154" y="561572"/>
                  </a:lnTo>
                  <a:lnTo>
                    <a:pt x="585462" y="554808"/>
                  </a:lnTo>
                  <a:lnTo>
                    <a:pt x="583555" y="554303"/>
                  </a:lnTo>
                  <a:lnTo>
                    <a:pt x="570748" y="551039"/>
                  </a:lnTo>
                  <a:lnTo>
                    <a:pt x="570271" y="550914"/>
                  </a:lnTo>
                  <a:lnTo>
                    <a:pt x="568802" y="550465"/>
                  </a:lnTo>
                  <a:lnTo>
                    <a:pt x="560591" y="548353"/>
                  </a:lnTo>
                  <a:lnTo>
                    <a:pt x="559835" y="548155"/>
                  </a:lnTo>
                  <a:lnTo>
                    <a:pt x="558260" y="547734"/>
                  </a:lnTo>
                  <a:lnTo>
                    <a:pt x="557880" y="547637"/>
                  </a:lnTo>
                  <a:lnTo>
                    <a:pt x="555207" y="546880"/>
                  </a:lnTo>
                  <a:lnTo>
                    <a:pt x="552084" y="546107"/>
                  </a:lnTo>
                  <a:lnTo>
                    <a:pt x="546870" y="544703"/>
                  </a:lnTo>
                  <a:lnTo>
                    <a:pt x="545824" y="544433"/>
                  </a:lnTo>
                  <a:lnTo>
                    <a:pt x="536694" y="542001"/>
                  </a:lnTo>
                  <a:lnTo>
                    <a:pt x="534097" y="541312"/>
                  </a:lnTo>
                  <a:lnTo>
                    <a:pt x="530145" y="540225"/>
                  </a:lnTo>
                  <a:lnTo>
                    <a:pt x="526954" y="539383"/>
                  </a:lnTo>
                  <a:lnTo>
                    <a:pt x="526327" y="539224"/>
                  </a:lnTo>
                  <a:lnTo>
                    <a:pt x="525917" y="539099"/>
                  </a:lnTo>
                  <a:lnTo>
                    <a:pt x="523264" y="538378"/>
                  </a:lnTo>
                  <a:lnTo>
                    <a:pt x="520211" y="537548"/>
                  </a:lnTo>
                  <a:lnTo>
                    <a:pt x="520053" y="537502"/>
                  </a:lnTo>
                  <a:lnTo>
                    <a:pt x="518137" y="536995"/>
                  </a:lnTo>
                  <a:lnTo>
                    <a:pt x="516245" y="536490"/>
                  </a:lnTo>
                  <a:lnTo>
                    <a:pt x="490233" y="529516"/>
                  </a:lnTo>
                  <a:lnTo>
                    <a:pt x="485668" y="528393"/>
                  </a:lnTo>
                  <a:lnTo>
                    <a:pt x="482768" y="530726"/>
                  </a:lnTo>
                  <a:lnTo>
                    <a:pt x="480550" y="531664"/>
                  </a:lnTo>
                  <a:lnTo>
                    <a:pt x="476744" y="532239"/>
                  </a:lnTo>
                  <a:lnTo>
                    <a:pt x="472997" y="533618"/>
                  </a:lnTo>
                  <a:lnTo>
                    <a:pt x="469365" y="534128"/>
                  </a:lnTo>
                  <a:lnTo>
                    <a:pt x="464879" y="533697"/>
                  </a:lnTo>
                  <a:lnTo>
                    <a:pt x="462319" y="532953"/>
                  </a:lnTo>
                  <a:lnTo>
                    <a:pt x="459526" y="531445"/>
                  </a:lnTo>
                  <a:lnTo>
                    <a:pt x="456708" y="529571"/>
                  </a:lnTo>
                  <a:lnTo>
                    <a:pt x="449995" y="528744"/>
                  </a:lnTo>
                  <a:lnTo>
                    <a:pt x="445408" y="529239"/>
                  </a:lnTo>
                  <a:lnTo>
                    <a:pt x="438592" y="527858"/>
                  </a:lnTo>
                  <a:lnTo>
                    <a:pt x="436770" y="527488"/>
                  </a:lnTo>
                  <a:lnTo>
                    <a:pt x="432628" y="528019"/>
                  </a:lnTo>
                  <a:lnTo>
                    <a:pt x="429088" y="526681"/>
                  </a:lnTo>
                  <a:lnTo>
                    <a:pt x="425124" y="523003"/>
                  </a:lnTo>
                  <a:lnTo>
                    <a:pt x="422036" y="523034"/>
                  </a:lnTo>
                  <a:lnTo>
                    <a:pt x="419230" y="524375"/>
                  </a:lnTo>
                  <a:lnTo>
                    <a:pt x="412709" y="529985"/>
                  </a:lnTo>
                  <a:lnTo>
                    <a:pt x="402091" y="528718"/>
                  </a:lnTo>
                  <a:lnTo>
                    <a:pt x="399236" y="527613"/>
                  </a:lnTo>
                  <a:lnTo>
                    <a:pt x="392299" y="527419"/>
                  </a:lnTo>
                  <a:lnTo>
                    <a:pt x="391474" y="527371"/>
                  </a:lnTo>
                  <a:lnTo>
                    <a:pt x="388120" y="527425"/>
                  </a:lnTo>
                  <a:lnTo>
                    <a:pt x="382219" y="526323"/>
                  </a:lnTo>
                  <a:lnTo>
                    <a:pt x="378411" y="527053"/>
                  </a:lnTo>
                  <a:lnTo>
                    <a:pt x="378225" y="527088"/>
                  </a:lnTo>
                  <a:lnTo>
                    <a:pt x="370339" y="528923"/>
                  </a:lnTo>
                  <a:lnTo>
                    <a:pt x="362828" y="528605"/>
                  </a:lnTo>
                  <a:lnTo>
                    <a:pt x="359502" y="529362"/>
                  </a:lnTo>
                  <a:lnTo>
                    <a:pt x="354063" y="533301"/>
                  </a:lnTo>
                  <a:lnTo>
                    <a:pt x="346824" y="531933"/>
                  </a:lnTo>
                  <a:lnTo>
                    <a:pt x="346137" y="531903"/>
                  </a:lnTo>
                  <a:lnTo>
                    <a:pt x="341778" y="532035"/>
                  </a:lnTo>
                  <a:lnTo>
                    <a:pt x="333903" y="531558"/>
                  </a:lnTo>
                  <a:lnTo>
                    <a:pt x="325968" y="529985"/>
                  </a:lnTo>
                  <a:lnTo>
                    <a:pt x="323880" y="528519"/>
                  </a:lnTo>
                  <a:lnTo>
                    <a:pt x="322695" y="526674"/>
                  </a:lnTo>
                  <a:lnTo>
                    <a:pt x="320170" y="521575"/>
                  </a:lnTo>
                  <a:lnTo>
                    <a:pt x="317383" y="519505"/>
                  </a:lnTo>
                  <a:lnTo>
                    <a:pt x="313038" y="518339"/>
                  </a:lnTo>
                  <a:lnTo>
                    <a:pt x="310853" y="519015"/>
                  </a:lnTo>
                  <a:lnTo>
                    <a:pt x="309047" y="519572"/>
                  </a:lnTo>
                  <a:lnTo>
                    <a:pt x="306435" y="520994"/>
                  </a:lnTo>
                  <a:lnTo>
                    <a:pt x="302614" y="521310"/>
                  </a:lnTo>
                  <a:lnTo>
                    <a:pt x="295397" y="522277"/>
                  </a:lnTo>
                  <a:lnTo>
                    <a:pt x="288199" y="522402"/>
                  </a:lnTo>
                  <a:lnTo>
                    <a:pt x="286352" y="523434"/>
                  </a:lnTo>
                  <a:lnTo>
                    <a:pt x="283070" y="525266"/>
                  </a:lnTo>
                  <a:lnTo>
                    <a:pt x="281184" y="525151"/>
                  </a:lnTo>
                  <a:lnTo>
                    <a:pt x="281001" y="524897"/>
                  </a:lnTo>
                  <a:lnTo>
                    <a:pt x="278862" y="521948"/>
                  </a:lnTo>
                  <a:lnTo>
                    <a:pt x="277978" y="521639"/>
                  </a:lnTo>
                  <a:lnTo>
                    <a:pt x="275213" y="521951"/>
                  </a:lnTo>
                  <a:lnTo>
                    <a:pt x="274629" y="521931"/>
                  </a:lnTo>
                  <a:lnTo>
                    <a:pt x="272470" y="520541"/>
                  </a:lnTo>
                  <a:lnTo>
                    <a:pt x="269801" y="520085"/>
                  </a:lnTo>
                  <a:lnTo>
                    <a:pt x="266832" y="518961"/>
                  </a:lnTo>
                  <a:lnTo>
                    <a:pt x="264609" y="519011"/>
                  </a:lnTo>
                  <a:lnTo>
                    <a:pt x="260104" y="521461"/>
                  </a:lnTo>
                  <a:lnTo>
                    <a:pt x="260190" y="522256"/>
                  </a:lnTo>
                  <a:lnTo>
                    <a:pt x="259596" y="522393"/>
                  </a:lnTo>
                  <a:lnTo>
                    <a:pt x="258368" y="522992"/>
                  </a:lnTo>
                  <a:lnTo>
                    <a:pt x="257719" y="522460"/>
                  </a:lnTo>
                  <a:lnTo>
                    <a:pt x="256950" y="522855"/>
                  </a:lnTo>
                  <a:lnTo>
                    <a:pt x="254674" y="522447"/>
                  </a:lnTo>
                  <a:lnTo>
                    <a:pt x="253112" y="521926"/>
                  </a:lnTo>
                  <a:lnTo>
                    <a:pt x="252292" y="520108"/>
                  </a:lnTo>
                  <a:lnTo>
                    <a:pt x="252964" y="518342"/>
                  </a:lnTo>
                  <a:lnTo>
                    <a:pt x="253317" y="515331"/>
                  </a:lnTo>
                  <a:lnTo>
                    <a:pt x="252705" y="511862"/>
                  </a:lnTo>
                  <a:lnTo>
                    <a:pt x="249522" y="509808"/>
                  </a:lnTo>
                  <a:lnTo>
                    <a:pt x="246330" y="507522"/>
                  </a:lnTo>
                  <a:lnTo>
                    <a:pt x="244430" y="504968"/>
                  </a:lnTo>
                  <a:lnTo>
                    <a:pt x="242127" y="503502"/>
                  </a:lnTo>
                  <a:lnTo>
                    <a:pt x="238626" y="502725"/>
                  </a:lnTo>
                  <a:lnTo>
                    <a:pt x="235322" y="503295"/>
                  </a:lnTo>
                  <a:lnTo>
                    <a:pt x="233219" y="502488"/>
                  </a:lnTo>
                  <a:lnTo>
                    <a:pt x="231626" y="501496"/>
                  </a:lnTo>
                  <a:lnTo>
                    <a:pt x="229673" y="500279"/>
                  </a:lnTo>
                  <a:lnTo>
                    <a:pt x="226936" y="496456"/>
                  </a:lnTo>
                  <a:lnTo>
                    <a:pt x="224699" y="495153"/>
                  </a:lnTo>
                  <a:lnTo>
                    <a:pt x="223843" y="494640"/>
                  </a:lnTo>
                  <a:lnTo>
                    <a:pt x="213268" y="494774"/>
                  </a:lnTo>
                  <a:lnTo>
                    <a:pt x="209631" y="493596"/>
                  </a:lnTo>
                  <a:lnTo>
                    <a:pt x="205357" y="493864"/>
                  </a:lnTo>
                  <a:lnTo>
                    <a:pt x="202598" y="493135"/>
                  </a:lnTo>
                  <a:lnTo>
                    <a:pt x="195663" y="489046"/>
                  </a:lnTo>
                  <a:lnTo>
                    <a:pt x="189593" y="489247"/>
                  </a:lnTo>
                  <a:lnTo>
                    <a:pt x="185207" y="491361"/>
                  </a:lnTo>
                  <a:lnTo>
                    <a:pt x="184927" y="492613"/>
                  </a:lnTo>
                  <a:lnTo>
                    <a:pt x="183869" y="493456"/>
                  </a:lnTo>
                  <a:lnTo>
                    <a:pt x="182289" y="493773"/>
                  </a:lnTo>
                  <a:lnTo>
                    <a:pt x="180783" y="494074"/>
                  </a:lnTo>
                  <a:lnTo>
                    <a:pt x="179177" y="493457"/>
                  </a:lnTo>
                  <a:lnTo>
                    <a:pt x="178734" y="493533"/>
                  </a:lnTo>
                  <a:lnTo>
                    <a:pt x="177497" y="494808"/>
                  </a:lnTo>
                  <a:lnTo>
                    <a:pt x="175554" y="495427"/>
                  </a:lnTo>
                  <a:lnTo>
                    <a:pt x="175148" y="495613"/>
                  </a:lnTo>
                  <a:lnTo>
                    <a:pt x="172818" y="495948"/>
                  </a:lnTo>
                  <a:lnTo>
                    <a:pt x="170928" y="495481"/>
                  </a:lnTo>
                  <a:lnTo>
                    <a:pt x="168540" y="495605"/>
                  </a:lnTo>
                  <a:lnTo>
                    <a:pt x="161771" y="497499"/>
                  </a:lnTo>
                  <a:lnTo>
                    <a:pt x="160629" y="497467"/>
                  </a:lnTo>
                  <a:lnTo>
                    <a:pt x="159320" y="496879"/>
                  </a:lnTo>
                  <a:lnTo>
                    <a:pt x="159007" y="496724"/>
                  </a:lnTo>
                  <a:lnTo>
                    <a:pt x="157974" y="496161"/>
                  </a:lnTo>
                  <a:lnTo>
                    <a:pt x="153455" y="495797"/>
                  </a:lnTo>
                  <a:lnTo>
                    <a:pt x="151090" y="497144"/>
                  </a:lnTo>
                  <a:lnTo>
                    <a:pt x="145720" y="497985"/>
                  </a:lnTo>
                  <a:lnTo>
                    <a:pt x="144229" y="498045"/>
                  </a:lnTo>
                  <a:lnTo>
                    <a:pt x="143808" y="497986"/>
                  </a:lnTo>
                  <a:lnTo>
                    <a:pt x="141022" y="497158"/>
                  </a:lnTo>
                  <a:lnTo>
                    <a:pt x="137632" y="495367"/>
                  </a:lnTo>
                  <a:lnTo>
                    <a:pt x="136475" y="491737"/>
                  </a:lnTo>
                  <a:lnTo>
                    <a:pt x="134061" y="489974"/>
                  </a:lnTo>
                  <a:lnTo>
                    <a:pt x="132870" y="489814"/>
                  </a:lnTo>
                  <a:lnTo>
                    <a:pt x="130708" y="490196"/>
                  </a:lnTo>
                  <a:lnTo>
                    <a:pt x="127782" y="489895"/>
                  </a:lnTo>
                  <a:lnTo>
                    <a:pt x="126452" y="488900"/>
                  </a:lnTo>
                  <a:lnTo>
                    <a:pt x="124901" y="486715"/>
                  </a:lnTo>
                  <a:lnTo>
                    <a:pt x="124508" y="486366"/>
                  </a:lnTo>
                  <a:lnTo>
                    <a:pt x="123394" y="485470"/>
                  </a:lnTo>
                  <a:lnTo>
                    <a:pt x="120593" y="483603"/>
                  </a:lnTo>
                  <a:lnTo>
                    <a:pt x="118508" y="481841"/>
                  </a:lnTo>
                  <a:lnTo>
                    <a:pt x="115564" y="479800"/>
                  </a:lnTo>
                  <a:lnTo>
                    <a:pt x="113650" y="478620"/>
                  </a:lnTo>
                  <a:lnTo>
                    <a:pt x="109693" y="477036"/>
                  </a:lnTo>
                  <a:lnTo>
                    <a:pt x="107014" y="474901"/>
                  </a:lnTo>
                  <a:lnTo>
                    <a:pt x="105745" y="473463"/>
                  </a:lnTo>
                  <a:lnTo>
                    <a:pt x="104128" y="470987"/>
                  </a:lnTo>
                  <a:lnTo>
                    <a:pt x="101998" y="469272"/>
                  </a:lnTo>
                  <a:lnTo>
                    <a:pt x="100168" y="466789"/>
                  </a:lnTo>
                  <a:lnTo>
                    <a:pt x="100062" y="466647"/>
                  </a:lnTo>
                  <a:lnTo>
                    <a:pt x="100059" y="463051"/>
                  </a:lnTo>
                  <a:lnTo>
                    <a:pt x="101116" y="460427"/>
                  </a:lnTo>
                  <a:lnTo>
                    <a:pt x="103423" y="456702"/>
                  </a:lnTo>
                  <a:lnTo>
                    <a:pt x="103888" y="455950"/>
                  </a:lnTo>
                  <a:lnTo>
                    <a:pt x="104866" y="452445"/>
                  </a:lnTo>
                  <a:lnTo>
                    <a:pt x="105036" y="449196"/>
                  </a:lnTo>
                  <a:lnTo>
                    <a:pt x="103808" y="444264"/>
                  </a:lnTo>
                  <a:lnTo>
                    <a:pt x="104447" y="442151"/>
                  </a:lnTo>
                  <a:lnTo>
                    <a:pt x="106311" y="439788"/>
                  </a:lnTo>
                  <a:lnTo>
                    <a:pt x="106612" y="438909"/>
                  </a:lnTo>
                  <a:lnTo>
                    <a:pt x="107429" y="436524"/>
                  </a:lnTo>
                  <a:lnTo>
                    <a:pt x="106901" y="433788"/>
                  </a:lnTo>
                  <a:lnTo>
                    <a:pt x="106866" y="429397"/>
                  </a:lnTo>
                  <a:lnTo>
                    <a:pt x="108268" y="426810"/>
                  </a:lnTo>
                  <a:lnTo>
                    <a:pt x="108790" y="422570"/>
                  </a:lnTo>
                  <a:lnTo>
                    <a:pt x="107378" y="419057"/>
                  </a:lnTo>
                  <a:lnTo>
                    <a:pt x="107088" y="413772"/>
                  </a:lnTo>
                  <a:lnTo>
                    <a:pt x="105709" y="410735"/>
                  </a:lnTo>
                  <a:lnTo>
                    <a:pt x="106393" y="406481"/>
                  </a:lnTo>
                  <a:lnTo>
                    <a:pt x="105539" y="402588"/>
                  </a:lnTo>
                  <a:lnTo>
                    <a:pt x="100800" y="397806"/>
                  </a:lnTo>
                  <a:lnTo>
                    <a:pt x="98074" y="392449"/>
                  </a:lnTo>
                  <a:lnTo>
                    <a:pt x="97670" y="391976"/>
                  </a:lnTo>
                  <a:lnTo>
                    <a:pt x="96575" y="391148"/>
                  </a:lnTo>
                  <a:lnTo>
                    <a:pt x="95678" y="390051"/>
                  </a:lnTo>
                  <a:lnTo>
                    <a:pt x="95044" y="389534"/>
                  </a:lnTo>
                  <a:lnTo>
                    <a:pt x="94424" y="388215"/>
                  </a:lnTo>
                  <a:lnTo>
                    <a:pt x="90281" y="383154"/>
                  </a:lnTo>
                  <a:lnTo>
                    <a:pt x="89570" y="381751"/>
                  </a:lnTo>
                  <a:lnTo>
                    <a:pt x="84842" y="379642"/>
                  </a:lnTo>
                  <a:lnTo>
                    <a:pt x="79574" y="380463"/>
                  </a:lnTo>
                  <a:lnTo>
                    <a:pt x="77524" y="380781"/>
                  </a:lnTo>
                  <a:lnTo>
                    <a:pt x="75140" y="381500"/>
                  </a:lnTo>
                  <a:lnTo>
                    <a:pt x="71805" y="382204"/>
                  </a:lnTo>
                  <a:lnTo>
                    <a:pt x="69772" y="381571"/>
                  </a:lnTo>
                  <a:lnTo>
                    <a:pt x="66806" y="380368"/>
                  </a:lnTo>
                  <a:lnTo>
                    <a:pt x="63771" y="379343"/>
                  </a:lnTo>
                  <a:lnTo>
                    <a:pt x="63028" y="379092"/>
                  </a:lnTo>
                  <a:lnTo>
                    <a:pt x="58897" y="372255"/>
                  </a:lnTo>
                  <a:lnTo>
                    <a:pt x="61388" y="365729"/>
                  </a:lnTo>
                  <a:lnTo>
                    <a:pt x="60397" y="362237"/>
                  </a:lnTo>
                  <a:lnTo>
                    <a:pt x="59027" y="359514"/>
                  </a:lnTo>
                  <a:lnTo>
                    <a:pt x="58588" y="358859"/>
                  </a:lnTo>
                  <a:lnTo>
                    <a:pt x="58184" y="358525"/>
                  </a:lnTo>
                  <a:lnTo>
                    <a:pt x="56182" y="357575"/>
                  </a:lnTo>
                  <a:lnTo>
                    <a:pt x="54514" y="357775"/>
                  </a:lnTo>
                  <a:lnTo>
                    <a:pt x="53401" y="357833"/>
                  </a:lnTo>
                  <a:lnTo>
                    <a:pt x="52142" y="357849"/>
                  </a:lnTo>
                  <a:lnTo>
                    <a:pt x="51148" y="357752"/>
                  </a:lnTo>
                  <a:lnTo>
                    <a:pt x="51449" y="356849"/>
                  </a:lnTo>
                  <a:lnTo>
                    <a:pt x="50238" y="356526"/>
                  </a:lnTo>
                  <a:lnTo>
                    <a:pt x="49670" y="356790"/>
                  </a:lnTo>
                  <a:lnTo>
                    <a:pt x="47927" y="356472"/>
                  </a:lnTo>
                  <a:lnTo>
                    <a:pt x="44820" y="355523"/>
                  </a:lnTo>
                  <a:lnTo>
                    <a:pt x="39729" y="352775"/>
                  </a:lnTo>
                  <a:lnTo>
                    <a:pt x="39062" y="351677"/>
                  </a:lnTo>
                  <a:lnTo>
                    <a:pt x="39221" y="350888"/>
                  </a:lnTo>
                  <a:lnTo>
                    <a:pt x="39810" y="349765"/>
                  </a:lnTo>
                  <a:lnTo>
                    <a:pt x="39940" y="349150"/>
                  </a:lnTo>
                  <a:lnTo>
                    <a:pt x="40010" y="348353"/>
                  </a:lnTo>
                  <a:lnTo>
                    <a:pt x="39465" y="347675"/>
                  </a:lnTo>
                  <a:lnTo>
                    <a:pt x="38489" y="346416"/>
                  </a:lnTo>
                  <a:lnTo>
                    <a:pt x="36029" y="346235"/>
                  </a:lnTo>
                  <a:lnTo>
                    <a:pt x="35769" y="347092"/>
                  </a:lnTo>
                  <a:lnTo>
                    <a:pt x="35036" y="347828"/>
                  </a:lnTo>
                  <a:lnTo>
                    <a:pt x="33863" y="347198"/>
                  </a:lnTo>
                  <a:lnTo>
                    <a:pt x="31412" y="348734"/>
                  </a:lnTo>
                  <a:lnTo>
                    <a:pt x="30651" y="348724"/>
                  </a:lnTo>
                  <a:lnTo>
                    <a:pt x="29894" y="348301"/>
                  </a:lnTo>
                  <a:lnTo>
                    <a:pt x="29422" y="347273"/>
                  </a:lnTo>
                  <a:lnTo>
                    <a:pt x="28375" y="346262"/>
                  </a:lnTo>
                  <a:lnTo>
                    <a:pt x="27310" y="346048"/>
                  </a:lnTo>
                  <a:lnTo>
                    <a:pt x="18572" y="349908"/>
                  </a:lnTo>
                  <a:lnTo>
                    <a:pt x="15576" y="348021"/>
                  </a:lnTo>
                  <a:lnTo>
                    <a:pt x="14851" y="346891"/>
                  </a:lnTo>
                  <a:lnTo>
                    <a:pt x="12699" y="342177"/>
                  </a:lnTo>
                  <a:lnTo>
                    <a:pt x="11918" y="339684"/>
                  </a:lnTo>
                  <a:lnTo>
                    <a:pt x="11890" y="339293"/>
                  </a:lnTo>
                  <a:lnTo>
                    <a:pt x="12200" y="338547"/>
                  </a:lnTo>
                  <a:lnTo>
                    <a:pt x="11973" y="337896"/>
                  </a:lnTo>
                  <a:lnTo>
                    <a:pt x="11221" y="336718"/>
                  </a:lnTo>
                  <a:lnTo>
                    <a:pt x="9870" y="335610"/>
                  </a:lnTo>
                  <a:lnTo>
                    <a:pt x="8127" y="334640"/>
                  </a:lnTo>
                  <a:lnTo>
                    <a:pt x="6875" y="335369"/>
                  </a:lnTo>
                  <a:lnTo>
                    <a:pt x="5791" y="336780"/>
                  </a:lnTo>
                  <a:lnTo>
                    <a:pt x="4865" y="338508"/>
                  </a:lnTo>
                  <a:lnTo>
                    <a:pt x="3998" y="339417"/>
                  </a:lnTo>
                  <a:lnTo>
                    <a:pt x="2497" y="338472"/>
                  </a:lnTo>
                  <a:lnTo>
                    <a:pt x="56" y="339433"/>
                  </a:lnTo>
                  <a:lnTo>
                    <a:pt x="0" y="339117"/>
                  </a:lnTo>
                  <a:lnTo>
                    <a:pt x="304" y="338359"/>
                  </a:lnTo>
                  <a:lnTo>
                    <a:pt x="1854" y="335507"/>
                  </a:lnTo>
                  <a:lnTo>
                    <a:pt x="2747" y="334413"/>
                  </a:lnTo>
                  <a:lnTo>
                    <a:pt x="4402" y="331656"/>
                  </a:lnTo>
                  <a:lnTo>
                    <a:pt x="7801" y="323569"/>
                  </a:lnTo>
                  <a:lnTo>
                    <a:pt x="8960" y="320425"/>
                  </a:lnTo>
                  <a:lnTo>
                    <a:pt x="12938" y="308752"/>
                  </a:lnTo>
                  <a:lnTo>
                    <a:pt x="15410" y="299855"/>
                  </a:lnTo>
                  <a:lnTo>
                    <a:pt x="16910" y="293356"/>
                  </a:lnTo>
                  <a:lnTo>
                    <a:pt x="18170" y="289251"/>
                  </a:lnTo>
                  <a:lnTo>
                    <a:pt x="18457" y="288693"/>
                  </a:lnTo>
                  <a:lnTo>
                    <a:pt x="19388" y="287814"/>
                  </a:lnTo>
                  <a:lnTo>
                    <a:pt x="20129" y="287590"/>
                  </a:lnTo>
                  <a:lnTo>
                    <a:pt x="20908" y="287824"/>
                  </a:lnTo>
                  <a:lnTo>
                    <a:pt x="21410" y="290316"/>
                  </a:lnTo>
                  <a:lnTo>
                    <a:pt x="19420" y="290888"/>
                  </a:lnTo>
                  <a:lnTo>
                    <a:pt x="19347" y="291696"/>
                  </a:lnTo>
                  <a:lnTo>
                    <a:pt x="20226" y="296077"/>
                  </a:lnTo>
                  <a:lnTo>
                    <a:pt x="20331" y="297426"/>
                  </a:lnTo>
                  <a:lnTo>
                    <a:pt x="19507" y="300005"/>
                  </a:lnTo>
                  <a:lnTo>
                    <a:pt x="17709" y="304435"/>
                  </a:lnTo>
                  <a:lnTo>
                    <a:pt x="15510" y="309148"/>
                  </a:lnTo>
                  <a:lnTo>
                    <a:pt x="14494" y="313978"/>
                  </a:lnTo>
                  <a:lnTo>
                    <a:pt x="11584" y="326054"/>
                  </a:lnTo>
                  <a:lnTo>
                    <a:pt x="12025" y="327320"/>
                  </a:lnTo>
                  <a:lnTo>
                    <a:pt x="14514" y="327040"/>
                  </a:lnTo>
                  <a:lnTo>
                    <a:pt x="16436" y="327990"/>
                  </a:lnTo>
                  <a:lnTo>
                    <a:pt x="17521" y="328024"/>
                  </a:lnTo>
                  <a:lnTo>
                    <a:pt x="19357" y="323767"/>
                  </a:lnTo>
                  <a:lnTo>
                    <a:pt x="18128" y="323575"/>
                  </a:lnTo>
                  <a:lnTo>
                    <a:pt x="17962" y="322462"/>
                  </a:lnTo>
                  <a:lnTo>
                    <a:pt x="18942" y="320076"/>
                  </a:lnTo>
                  <a:lnTo>
                    <a:pt x="18232" y="318600"/>
                  </a:lnTo>
                  <a:lnTo>
                    <a:pt x="17275" y="317690"/>
                  </a:lnTo>
                  <a:lnTo>
                    <a:pt x="17902" y="315119"/>
                  </a:lnTo>
                  <a:lnTo>
                    <a:pt x="18005" y="314732"/>
                  </a:lnTo>
                  <a:lnTo>
                    <a:pt x="17833" y="314190"/>
                  </a:lnTo>
                  <a:lnTo>
                    <a:pt x="18901" y="311491"/>
                  </a:lnTo>
                  <a:lnTo>
                    <a:pt x="19706" y="310462"/>
                  </a:lnTo>
                  <a:lnTo>
                    <a:pt x="20230" y="310401"/>
                  </a:lnTo>
                  <a:lnTo>
                    <a:pt x="20621" y="310712"/>
                  </a:lnTo>
                  <a:lnTo>
                    <a:pt x="20258" y="311741"/>
                  </a:lnTo>
                  <a:lnTo>
                    <a:pt x="20382" y="314040"/>
                  </a:lnTo>
                  <a:lnTo>
                    <a:pt x="20563" y="314390"/>
                  </a:lnTo>
                  <a:lnTo>
                    <a:pt x="22629" y="316370"/>
                  </a:lnTo>
                  <a:lnTo>
                    <a:pt x="23018" y="316196"/>
                  </a:lnTo>
                  <a:lnTo>
                    <a:pt x="23080" y="314663"/>
                  </a:lnTo>
                  <a:lnTo>
                    <a:pt x="26666" y="311139"/>
                  </a:lnTo>
                  <a:lnTo>
                    <a:pt x="29716" y="309849"/>
                  </a:lnTo>
                  <a:lnTo>
                    <a:pt x="29936" y="309023"/>
                  </a:lnTo>
                  <a:lnTo>
                    <a:pt x="30621" y="307930"/>
                  </a:lnTo>
                  <a:lnTo>
                    <a:pt x="30444" y="305567"/>
                  </a:lnTo>
                  <a:lnTo>
                    <a:pt x="29640" y="303638"/>
                  </a:lnTo>
                  <a:lnTo>
                    <a:pt x="29538" y="302875"/>
                  </a:lnTo>
                  <a:lnTo>
                    <a:pt x="29791" y="301456"/>
                  </a:lnTo>
                  <a:lnTo>
                    <a:pt x="29716" y="299601"/>
                  </a:lnTo>
                  <a:lnTo>
                    <a:pt x="29077" y="298234"/>
                  </a:lnTo>
                  <a:lnTo>
                    <a:pt x="27840" y="296697"/>
                  </a:lnTo>
                  <a:lnTo>
                    <a:pt x="27960" y="295188"/>
                  </a:lnTo>
                  <a:lnTo>
                    <a:pt x="28883" y="291972"/>
                  </a:lnTo>
                  <a:lnTo>
                    <a:pt x="31014" y="291991"/>
                  </a:lnTo>
                  <a:lnTo>
                    <a:pt x="33246" y="291285"/>
                  </a:lnTo>
                  <a:lnTo>
                    <a:pt x="33497" y="290856"/>
                  </a:lnTo>
                  <a:lnTo>
                    <a:pt x="34163" y="288118"/>
                  </a:lnTo>
                  <a:lnTo>
                    <a:pt x="35176" y="287539"/>
                  </a:lnTo>
                  <a:lnTo>
                    <a:pt x="37327" y="287482"/>
                  </a:lnTo>
                  <a:lnTo>
                    <a:pt x="40968" y="286378"/>
                  </a:lnTo>
                  <a:lnTo>
                    <a:pt x="42447" y="286273"/>
                  </a:lnTo>
                  <a:lnTo>
                    <a:pt x="44201" y="286874"/>
                  </a:lnTo>
                  <a:lnTo>
                    <a:pt x="44865" y="286088"/>
                  </a:lnTo>
                  <a:lnTo>
                    <a:pt x="44894" y="284653"/>
                  </a:lnTo>
                  <a:lnTo>
                    <a:pt x="43506" y="283945"/>
                  </a:lnTo>
                  <a:lnTo>
                    <a:pt x="42585" y="282423"/>
                  </a:lnTo>
                  <a:lnTo>
                    <a:pt x="41785" y="282066"/>
                  </a:lnTo>
                  <a:lnTo>
                    <a:pt x="41328" y="281552"/>
                  </a:lnTo>
                  <a:lnTo>
                    <a:pt x="40671" y="278308"/>
                  </a:lnTo>
                  <a:lnTo>
                    <a:pt x="40136" y="278129"/>
                  </a:lnTo>
                  <a:lnTo>
                    <a:pt x="38817" y="278227"/>
                  </a:lnTo>
                  <a:lnTo>
                    <a:pt x="38024" y="278795"/>
                  </a:lnTo>
                  <a:lnTo>
                    <a:pt x="37889" y="279369"/>
                  </a:lnTo>
                  <a:lnTo>
                    <a:pt x="37864" y="280393"/>
                  </a:lnTo>
                  <a:lnTo>
                    <a:pt x="37296" y="280808"/>
                  </a:lnTo>
                  <a:lnTo>
                    <a:pt x="36060" y="280619"/>
                  </a:lnTo>
                  <a:lnTo>
                    <a:pt x="34186" y="279976"/>
                  </a:lnTo>
                  <a:lnTo>
                    <a:pt x="32784" y="277844"/>
                  </a:lnTo>
                  <a:lnTo>
                    <a:pt x="32041" y="278015"/>
                  </a:lnTo>
                  <a:lnTo>
                    <a:pt x="31187" y="279079"/>
                  </a:lnTo>
                  <a:lnTo>
                    <a:pt x="31118" y="280710"/>
                  </a:lnTo>
                  <a:lnTo>
                    <a:pt x="31500" y="282198"/>
                  </a:lnTo>
                  <a:lnTo>
                    <a:pt x="30765" y="282235"/>
                  </a:lnTo>
                  <a:lnTo>
                    <a:pt x="29632" y="281211"/>
                  </a:lnTo>
                  <a:lnTo>
                    <a:pt x="29008" y="280936"/>
                  </a:lnTo>
                  <a:lnTo>
                    <a:pt x="27864" y="281417"/>
                  </a:lnTo>
                  <a:lnTo>
                    <a:pt x="26359" y="279883"/>
                  </a:lnTo>
                  <a:lnTo>
                    <a:pt x="24956" y="277697"/>
                  </a:lnTo>
                  <a:lnTo>
                    <a:pt x="25119" y="277328"/>
                  </a:lnTo>
                  <a:lnTo>
                    <a:pt x="24845" y="276786"/>
                  </a:lnTo>
                  <a:lnTo>
                    <a:pt x="23619" y="275137"/>
                  </a:lnTo>
                  <a:lnTo>
                    <a:pt x="21972" y="274375"/>
                  </a:lnTo>
                  <a:lnTo>
                    <a:pt x="21211" y="273093"/>
                  </a:lnTo>
                  <a:lnTo>
                    <a:pt x="21011" y="272316"/>
                  </a:lnTo>
                  <a:lnTo>
                    <a:pt x="21650" y="270889"/>
                  </a:lnTo>
                  <a:lnTo>
                    <a:pt x="22788" y="267006"/>
                  </a:lnTo>
                  <a:lnTo>
                    <a:pt x="23082" y="265604"/>
                  </a:lnTo>
                  <a:lnTo>
                    <a:pt x="23584" y="263205"/>
                  </a:lnTo>
                  <a:lnTo>
                    <a:pt x="24138" y="259408"/>
                  </a:lnTo>
                  <a:lnTo>
                    <a:pt x="24753" y="252894"/>
                  </a:lnTo>
                  <a:lnTo>
                    <a:pt x="24507" y="248827"/>
                  </a:lnTo>
                  <a:lnTo>
                    <a:pt x="26785" y="248538"/>
                  </a:lnTo>
                  <a:lnTo>
                    <a:pt x="27466" y="248746"/>
                  </a:lnTo>
                  <a:lnTo>
                    <a:pt x="28579" y="250879"/>
                  </a:lnTo>
                  <a:lnTo>
                    <a:pt x="28597" y="251762"/>
                  </a:lnTo>
                  <a:lnTo>
                    <a:pt x="27402" y="255660"/>
                  </a:lnTo>
                  <a:lnTo>
                    <a:pt x="28655" y="257046"/>
                  </a:lnTo>
                  <a:lnTo>
                    <a:pt x="29395" y="256985"/>
                  </a:lnTo>
                  <a:lnTo>
                    <a:pt x="29977" y="256930"/>
                  </a:lnTo>
                  <a:lnTo>
                    <a:pt x="30795" y="256385"/>
                  </a:lnTo>
                  <a:lnTo>
                    <a:pt x="32325" y="253677"/>
                  </a:lnTo>
                  <a:lnTo>
                    <a:pt x="32732" y="253393"/>
                  </a:lnTo>
                  <a:lnTo>
                    <a:pt x="33908" y="253093"/>
                  </a:lnTo>
                  <a:lnTo>
                    <a:pt x="36304" y="253101"/>
                  </a:lnTo>
                  <a:lnTo>
                    <a:pt x="37013" y="252304"/>
                  </a:lnTo>
                  <a:lnTo>
                    <a:pt x="39887" y="251477"/>
                  </a:lnTo>
                  <a:lnTo>
                    <a:pt x="40483" y="251504"/>
                  </a:lnTo>
                  <a:lnTo>
                    <a:pt x="42489" y="252452"/>
                  </a:lnTo>
                  <a:lnTo>
                    <a:pt x="47066" y="252178"/>
                  </a:lnTo>
                  <a:lnTo>
                    <a:pt x="50481" y="252242"/>
                  </a:lnTo>
                  <a:lnTo>
                    <a:pt x="53049" y="251769"/>
                  </a:lnTo>
                  <a:lnTo>
                    <a:pt x="52108" y="249522"/>
                  </a:lnTo>
                  <a:lnTo>
                    <a:pt x="51208" y="248006"/>
                  </a:lnTo>
                  <a:lnTo>
                    <a:pt x="50505" y="247303"/>
                  </a:lnTo>
                  <a:lnTo>
                    <a:pt x="48273" y="246565"/>
                  </a:lnTo>
                  <a:lnTo>
                    <a:pt x="46495" y="246297"/>
                  </a:lnTo>
                  <a:lnTo>
                    <a:pt x="45755" y="245727"/>
                  </a:lnTo>
                  <a:lnTo>
                    <a:pt x="45152" y="243987"/>
                  </a:lnTo>
                  <a:lnTo>
                    <a:pt x="41988" y="243163"/>
                  </a:lnTo>
                  <a:lnTo>
                    <a:pt x="40256" y="241813"/>
                  </a:lnTo>
                  <a:lnTo>
                    <a:pt x="39822" y="240736"/>
                  </a:lnTo>
                  <a:lnTo>
                    <a:pt x="41055" y="240116"/>
                  </a:lnTo>
                  <a:lnTo>
                    <a:pt x="41797" y="239432"/>
                  </a:lnTo>
                  <a:lnTo>
                    <a:pt x="41038" y="237969"/>
                  </a:lnTo>
                  <a:lnTo>
                    <a:pt x="41188" y="237535"/>
                  </a:lnTo>
                  <a:lnTo>
                    <a:pt x="41015" y="235104"/>
                  </a:lnTo>
                  <a:lnTo>
                    <a:pt x="37766" y="232314"/>
                  </a:lnTo>
                  <a:lnTo>
                    <a:pt x="33979" y="230804"/>
                  </a:lnTo>
                  <a:lnTo>
                    <a:pt x="32440" y="230437"/>
                  </a:lnTo>
                  <a:lnTo>
                    <a:pt x="30282" y="230715"/>
                  </a:lnTo>
                  <a:lnTo>
                    <a:pt x="29291" y="231285"/>
                  </a:lnTo>
                  <a:lnTo>
                    <a:pt x="28692" y="232350"/>
                  </a:lnTo>
                  <a:lnTo>
                    <a:pt x="28254" y="237270"/>
                  </a:lnTo>
                  <a:lnTo>
                    <a:pt x="27598" y="239744"/>
                  </a:lnTo>
                  <a:lnTo>
                    <a:pt x="27627" y="243947"/>
                  </a:lnTo>
                  <a:lnTo>
                    <a:pt x="25848" y="243904"/>
                  </a:lnTo>
                  <a:lnTo>
                    <a:pt x="23685" y="244848"/>
                  </a:lnTo>
                  <a:lnTo>
                    <a:pt x="21491" y="244583"/>
                  </a:lnTo>
                  <a:lnTo>
                    <a:pt x="22744" y="242643"/>
                  </a:lnTo>
                  <a:lnTo>
                    <a:pt x="23853" y="240414"/>
                  </a:lnTo>
                  <a:lnTo>
                    <a:pt x="25744" y="235471"/>
                  </a:lnTo>
                  <a:lnTo>
                    <a:pt x="28706" y="225348"/>
                  </a:lnTo>
                  <a:lnTo>
                    <a:pt x="29650" y="221545"/>
                  </a:lnTo>
                  <a:lnTo>
                    <a:pt x="30472" y="216900"/>
                  </a:lnTo>
                  <a:lnTo>
                    <a:pt x="31004" y="215651"/>
                  </a:lnTo>
                  <a:lnTo>
                    <a:pt x="30812" y="215280"/>
                  </a:lnTo>
                  <a:lnTo>
                    <a:pt x="30948" y="213652"/>
                  </a:lnTo>
                  <a:lnTo>
                    <a:pt x="31640" y="209681"/>
                  </a:lnTo>
                  <a:lnTo>
                    <a:pt x="32473" y="203129"/>
                  </a:lnTo>
                  <a:lnTo>
                    <a:pt x="33137" y="192653"/>
                  </a:lnTo>
                  <a:lnTo>
                    <a:pt x="32948" y="191379"/>
                  </a:lnTo>
                  <a:lnTo>
                    <a:pt x="32220" y="189990"/>
                  </a:lnTo>
                  <a:lnTo>
                    <a:pt x="31928" y="189646"/>
                  </a:lnTo>
                  <a:lnTo>
                    <a:pt x="30672" y="189070"/>
                  </a:lnTo>
                  <a:lnTo>
                    <a:pt x="30185" y="185787"/>
                  </a:lnTo>
                  <a:lnTo>
                    <a:pt x="30198" y="183602"/>
                  </a:lnTo>
                  <a:lnTo>
                    <a:pt x="29996" y="182132"/>
                  </a:lnTo>
                  <a:lnTo>
                    <a:pt x="29464" y="181346"/>
                  </a:lnTo>
                  <a:lnTo>
                    <a:pt x="28497" y="180507"/>
                  </a:lnTo>
                  <a:lnTo>
                    <a:pt x="28620" y="178684"/>
                  </a:lnTo>
                  <a:lnTo>
                    <a:pt x="29377" y="175667"/>
                  </a:lnTo>
                  <a:lnTo>
                    <a:pt x="29712" y="171565"/>
                  </a:lnTo>
                  <a:lnTo>
                    <a:pt x="32368" y="161164"/>
                  </a:lnTo>
                  <a:lnTo>
                    <a:pt x="33671" y="154719"/>
                  </a:lnTo>
                  <a:lnTo>
                    <a:pt x="34028" y="152958"/>
                  </a:lnTo>
                  <a:lnTo>
                    <a:pt x="33829" y="152593"/>
                  </a:lnTo>
                  <a:lnTo>
                    <a:pt x="34797" y="147534"/>
                  </a:lnTo>
                  <a:lnTo>
                    <a:pt x="35087" y="144980"/>
                  </a:lnTo>
                  <a:lnTo>
                    <a:pt x="34992" y="144280"/>
                  </a:lnTo>
                  <a:lnTo>
                    <a:pt x="35650" y="140107"/>
                  </a:lnTo>
                  <a:lnTo>
                    <a:pt x="35927" y="135058"/>
                  </a:lnTo>
                  <a:lnTo>
                    <a:pt x="35625" y="130983"/>
                  </a:lnTo>
                  <a:lnTo>
                    <a:pt x="36477" y="125997"/>
                  </a:lnTo>
                  <a:lnTo>
                    <a:pt x="36632" y="124017"/>
                  </a:lnTo>
                  <a:lnTo>
                    <a:pt x="36500" y="122762"/>
                  </a:lnTo>
                  <a:lnTo>
                    <a:pt x="35209" y="119366"/>
                  </a:lnTo>
                  <a:lnTo>
                    <a:pt x="33616" y="118578"/>
                  </a:lnTo>
                  <a:lnTo>
                    <a:pt x="33289" y="118038"/>
                  </a:lnTo>
                  <a:lnTo>
                    <a:pt x="34083" y="114009"/>
                  </a:lnTo>
                  <a:lnTo>
                    <a:pt x="34299" y="111060"/>
                  </a:lnTo>
                  <a:lnTo>
                    <a:pt x="33792" y="110016"/>
                  </a:lnTo>
                  <a:lnTo>
                    <a:pt x="33039" y="109556"/>
                  </a:lnTo>
                  <a:lnTo>
                    <a:pt x="32400" y="109553"/>
                  </a:lnTo>
                  <a:lnTo>
                    <a:pt x="30542" y="106678"/>
                  </a:lnTo>
                  <a:lnTo>
                    <a:pt x="29728" y="103456"/>
                  </a:lnTo>
                  <a:lnTo>
                    <a:pt x="29993" y="102447"/>
                  </a:lnTo>
                  <a:lnTo>
                    <a:pt x="29830" y="101906"/>
                  </a:lnTo>
                  <a:lnTo>
                    <a:pt x="27968" y="99460"/>
                  </a:lnTo>
                  <a:lnTo>
                    <a:pt x="25982" y="98354"/>
                  </a:lnTo>
                  <a:lnTo>
                    <a:pt x="24952" y="96860"/>
                  </a:lnTo>
                  <a:lnTo>
                    <a:pt x="24732" y="96087"/>
                  </a:lnTo>
                  <a:lnTo>
                    <a:pt x="24989" y="95479"/>
                  </a:lnTo>
                  <a:lnTo>
                    <a:pt x="25346" y="89661"/>
                  </a:lnTo>
                  <a:lnTo>
                    <a:pt x="25110" y="88365"/>
                  </a:lnTo>
                  <a:lnTo>
                    <a:pt x="24535" y="86886"/>
                  </a:lnTo>
                  <a:lnTo>
                    <a:pt x="24211" y="84767"/>
                  </a:lnTo>
                  <a:lnTo>
                    <a:pt x="25217" y="82334"/>
                  </a:lnTo>
                  <a:lnTo>
                    <a:pt x="26043" y="77458"/>
                  </a:lnTo>
                  <a:lnTo>
                    <a:pt x="26719" y="74550"/>
                  </a:lnTo>
                  <a:lnTo>
                    <a:pt x="27050" y="72613"/>
                  </a:lnTo>
                  <a:lnTo>
                    <a:pt x="27045" y="71730"/>
                  </a:lnTo>
                  <a:lnTo>
                    <a:pt x="26729" y="71037"/>
                  </a:lnTo>
                  <a:lnTo>
                    <a:pt x="26967" y="69482"/>
                  </a:lnTo>
                  <a:lnTo>
                    <a:pt x="27951" y="67062"/>
                  </a:lnTo>
                  <a:lnTo>
                    <a:pt x="28815" y="66529"/>
                  </a:lnTo>
                  <a:lnTo>
                    <a:pt x="29251" y="65721"/>
                  </a:lnTo>
                  <a:lnTo>
                    <a:pt x="29281" y="63221"/>
                  </a:lnTo>
                  <a:lnTo>
                    <a:pt x="28629" y="57065"/>
                  </a:lnTo>
                  <a:lnTo>
                    <a:pt x="28045" y="55745"/>
                  </a:lnTo>
                  <a:lnTo>
                    <a:pt x="28051" y="5528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429206" y="3246391"/>
              <a:ext cx="46018" cy="43698"/>
            </a:xfrm>
            <a:custGeom>
              <a:avLst/>
              <a:pathLst>
                <a:path w="46018" h="43698">
                  <a:moveTo>
                    <a:pt x="238" y="7730"/>
                  </a:moveTo>
                  <a:lnTo>
                    <a:pt x="1409" y="6440"/>
                  </a:lnTo>
                  <a:lnTo>
                    <a:pt x="3700" y="4871"/>
                  </a:lnTo>
                  <a:lnTo>
                    <a:pt x="6261" y="5463"/>
                  </a:lnTo>
                  <a:lnTo>
                    <a:pt x="7330" y="5949"/>
                  </a:lnTo>
                  <a:lnTo>
                    <a:pt x="7589" y="6435"/>
                  </a:lnTo>
                  <a:lnTo>
                    <a:pt x="10322" y="6973"/>
                  </a:lnTo>
                  <a:lnTo>
                    <a:pt x="10716" y="8579"/>
                  </a:lnTo>
                  <a:lnTo>
                    <a:pt x="10611" y="8966"/>
                  </a:lnTo>
                  <a:lnTo>
                    <a:pt x="9983" y="9693"/>
                  </a:lnTo>
                  <a:lnTo>
                    <a:pt x="9751" y="10573"/>
                  </a:lnTo>
                  <a:lnTo>
                    <a:pt x="11987" y="12221"/>
                  </a:lnTo>
                  <a:lnTo>
                    <a:pt x="12905" y="14011"/>
                  </a:lnTo>
                  <a:lnTo>
                    <a:pt x="13407" y="16154"/>
                  </a:lnTo>
                  <a:lnTo>
                    <a:pt x="14517" y="17406"/>
                  </a:lnTo>
                  <a:lnTo>
                    <a:pt x="16135" y="18328"/>
                  </a:lnTo>
                  <a:lnTo>
                    <a:pt x="18768" y="19014"/>
                  </a:lnTo>
                  <a:lnTo>
                    <a:pt x="19242" y="17925"/>
                  </a:lnTo>
                  <a:lnTo>
                    <a:pt x="19123" y="17166"/>
                  </a:lnTo>
                  <a:lnTo>
                    <a:pt x="18779" y="16519"/>
                  </a:lnTo>
                  <a:lnTo>
                    <a:pt x="17987" y="15859"/>
                  </a:lnTo>
                  <a:lnTo>
                    <a:pt x="16860" y="15578"/>
                  </a:lnTo>
                  <a:lnTo>
                    <a:pt x="15754" y="13450"/>
                  </a:lnTo>
                  <a:lnTo>
                    <a:pt x="16733" y="13349"/>
                  </a:lnTo>
                  <a:lnTo>
                    <a:pt x="17094" y="12699"/>
                  </a:lnTo>
                  <a:lnTo>
                    <a:pt x="16004" y="10430"/>
                  </a:lnTo>
                  <a:lnTo>
                    <a:pt x="15486" y="10332"/>
                  </a:lnTo>
                  <a:lnTo>
                    <a:pt x="15717" y="8946"/>
                  </a:lnTo>
                  <a:lnTo>
                    <a:pt x="18642" y="7896"/>
                  </a:lnTo>
                  <a:lnTo>
                    <a:pt x="19763" y="6943"/>
                  </a:lnTo>
                  <a:lnTo>
                    <a:pt x="20056" y="6279"/>
                  </a:lnTo>
                  <a:lnTo>
                    <a:pt x="20852" y="5375"/>
                  </a:lnTo>
                  <a:lnTo>
                    <a:pt x="23356" y="4314"/>
                  </a:lnTo>
                  <a:lnTo>
                    <a:pt x="23975" y="3679"/>
                  </a:lnTo>
                  <a:lnTo>
                    <a:pt x="28227" y="1871"/>
                  </a:lnTo>
                  <a:lnTo>
                    <a:pt x="29379" y="783"/>
                  </a:lnTo>
                  <a:lnTo>
                    <a:pt x="29452" y="220"/>
                  </a:lnTo>
                  <a:lnTo>
                    <a:pt x="31997" y="0"/>
                  </a:lnTo>
                  <a:lnTo>
                    <a:pt x="34263" y="495"/>
                  </a:lnTo>
                  <a:lnTo>
                    <a:pt x="35867" y="1458"/>
                  </a:lnTo>
                  <a:lnTo>
                    <a:pt x="39222" y="4678"/>
                  </a:lnTo>
                  <a:lnTo>
                    <a:pt x="41374" y="7747"/>
                  </a:lnTo>
                  <a:lnTo>
                    <a:pt x="41449" y="8241"/>
                  </a:lnTo>
                  <a:lnTo>
                    <a:pt x="45986" y="12400"/>
                  </a:lnTo>
                  <a:lnTo>
                    <a:pt x="46018" y="12610"/>
                  </a:lnTo>
                  <a:lnTo>
                    <a:pt x="44315" y="13780"/>
                  </a:lnTo>
                  <a:lnTo>
                    <a:pt x="41001" y="14881"/>
                  </a:lnTo>
                  <a:lnTo>
                    <a:pt x="40146" y="14901"/>
                  </a:lnTo>
                  <a:lnTo>
                    <a:pt x="37873" y="16393"/>
                  </a:lnTo>
                  <a:lnTo>
                    <a:pt x="37777" y="16934"/>
                  </a:lnTo>
                  <a:lnTo>
                    <a:pt x="38220" y="18707"/>
                  </a:lnTo>
                  <a:lnTo>
                    <a:pt x="38138" y="19039"/>
                  </a:lnTo>
                  <a:lnTo>
                    <a:pt x="37974" y="19088"/>
                  </a:lnTo>
                  <a:lnTo>
                    <a:pt x="37284" y="19750"/>
                  </a:lnTo>
                  <a:lnTo>
                    <a:pt x="37166" y="21325"/>
                  </a:lnTo>
                  <a:lnTo>
                    <a:pt x="38127" y="22978"/>
                  </a:lnTo>
                  <a:lnTo>
                    <a:pt x="38925" y="25420"/>
                  </a:lnTo>
                  <a:lnTo>
                    <a:pt x="38812" y="26047"/>
                  </a:lnTo>
                  <a:lnTo>
                    <a:pt x="38356" y="26816"/>
                  </a:lnTo>
                  <a:lnTo>
                    <a:pt x="37092" y="27478"/>
                  </a:lnTo>
                  <a:lnTo>
                    <a:pt x="35883" y="29362"/>
                  </a:lnTo>
                  <a:lnTo>
                    <a:pt x="35661" y="30424"/>
                  </a:lnTo>
                  <a:lnTo>
                    <a:pt x="36350" y="31445"/>
                  </a:lnTo>
                  <a:lnTo>
                    <a:pt x="35799" y="32633"/>
                  </a:lnTo>
                  <a:lnTo>
                    <a:pt x="33167" y="34007"/>
                  </a:lnTo>
                  <a:lnTo>
                    <a:pt x="31386" y="34453"/>
                  </a:lnTo>
                  <a:lnTo>
                    <a:pt x="31062" y="34956"/>
                  </a:lnTo>
                  <a:lnTo>
                    <a:pt x="29773" y="38388"/>
                  </a:lnTo>
                  <a:lnTo>
                    <a:pt x="30124" y="39420"/>
                  </a:lnTo>
                  <a:lnTo>
                    <a:pt x="30234" y="40807"/>
                  </a:lnTo>
                  <a:lnTo>
                    <a:pt x="30230" y="42489"/>
                  </a:lnTo>
                  <a:lnTo>
                    <a:pt x="29942" y="43064"/>
                  </a:lnTo>
                  <a:lnTo>
                    <a:pt x="28843" y="43698"/>
                  </a:lnTo>
                  <a:lnTo>
                    <a:pt x="27654" y="43039"/>
                  </a:lnTo>
                  <a:lnTo>
                    <a:pt x="22873" y="42414"/>
                  </a:lnTo>
                  <a:lnTo>
                    <a:pt x="22001" y="42041"/>
                  </a:lnTo>
                  <a:lnTo>
                    <a:pt x="21251" y="41206"/>
                  </a:lnTo>
                  <a:lnTo>
                    <a:pt x="22279" y="39495"/>
                  </a:lnTo>
                  <a:lnTo>
                    <a:pt x="21000" y="38925"/>
                  </a:lnTo>
                  <a:lnTo>
                    <a:pt x="20283" y="37734"/>
                  </a:lnTo>
                  <a:lnTo>
                    <a:pt x="19766" y="38097"/>
                  </a:lnTo>
                  <a:lnTo>
                    <a:pt x="18819" y="37763"/>
                  </a:lnTo>
                  <a:lnTo>
                    <a:pt x="20493" y="36260"/>
                  </a:lnTo>
                  <a:lnTo>
                    <a:pt x="20385" y="35432"/>
                  </a:lnTo>
                  <a:lnTo>
                    <a:pt x="19860" y="34887"/>
                  </a:lnTo>
                  <a:lnTo>
                    <a:pt x="18627" y="35204"/>
                  </a:lnTo>
                  <a:lnTo>
                    <a:pt x="16148" y="35181"/>
                  </a:lnTo>
                  <a:lnTo>
                    <a:pt x="9348" y="31623"/>
                  </a:lnTo>
                  <a:lnTo>
                    <a:pt x="8095" y="29447"/>
                  </a:lnTo>
                  <a:lnTo>
                    <a:pt x="7567" y="28050"/>
                  </a:lnTo>
                  <a:lnTo>
                    <a:pt x="3331" y="24664"/>
                  </a:lnTo>
                  <a:lnTo>
                    <a:pt x="1853" y="22229"/>
                  </a:lnTo>
                  <a:lnTo>
                    <a:pt x="1352" y="20734"/>
                  </a:lnTo>
                  <a:lnTo>
                    <a:pt x="924" y="18198"/>
                  </a:lnTo>
                  <a:lnTo>
                    <a:pt x="1122" y="17328"/>
                  </a:lnTo>
                  <a:lnTo>
                    <a:pt x="1492" y="16890"/>
                  </a:lnTo>
                  <a:lnTo>
                    <a:pt x="1906" y="15739"/>
                  </a:lnTo>
                  <a:lnTo>
                    <a:pt x="1288" y="14175"/>
                  </a:lnTo>
                  <a:lnTo>
                    <a:pt x="1185" y="13273"/>
                  </a:lnTo>
                  <a:lnTo>
                    <a:pt x="1511" y="12403"/>
                  </a:lnTo>
                  <a:lnTo>
                    <a:pt x="2044" y="11996"/>
                  </a:lnTo>
                  <a:lnTo>
                    <a:pt x="2251" y="11014"/>
                  </a:lnTo>
                  <a:lnTo>
                    <a:pt x="1503" y="9558"/>
                  </a:lnTo>
                  <a:lnTo>
                    <a:pt x="277" y="9274"/>
                  </a:lnTo>
                  <a:lnTo>
                    <a:pt x="0" y="856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453154" y="3297402"/>
              <a:ext cx="28587" cy="77853"/>
            </a:xfrm>
            <a:custGeom>
              <a:avLst/>
              <a:pathLst>
                <a:path w="28587" h="77853">
                  <a:moveTo>
                    <a:pt x="150" y="21083"/>
                  </a:moveTo>
                  <a:lnTo>
                    <a:pt x="3230" y="17075"/>
                  </a:lnTo>
                  <a:lnTo>
                    <a:pt x="6018" y="14994"/>
                  </a:lnTo>
                  <a:lnTo>
                    <a:pt x="8008" y="11815"/>
                  </a:lnTo>
                  <a:lnTo>
                    <a:pt x="9952" y="10744"/>
                  </a:lnTo>
                  <a:lnTo>
                    <a:pt x="14826" y="6252"/>
                  </a:lnTo>
                  <a:lnTo>
                    <a:pt x="16546" y="3709"/>
                  </a:lnTo>
                  <a:lnTo>
                    <a:pt x="17757" y="0"/>
                  </a:lnTo>
                  <a:lnTo>
                    <a:pt x="19791" y="37"/>
                  </a:lnTo>
                  <a:lnTo>
                    <a:pt x="20653" y="503"/>
                  </a:lnTo>
                  <a:lnTo>
                    <a:pt x="21487" y="1345"/>
                  </a:lnTo>
                  <a:lnTo>
                    <a:pt x="22448" y="630"/>
                  </a:lnTo>
                  <a:lnTo>
                    <a:pt x="23341" y="236"/>
                  </a:lnTo>
                  <a:lnTo>
                    <a:pt x="23991" y="697"/>
                  </a:lnTo>
                  <a:lnTo>
                    <a:pt x="24292" y="1450"/>
                  </a:lnTo>
                  <a:lnTo>
                    <a:pt x="24048" y="2665"/>
                  </a:lnTo>
                  <a:lnTo>
                    <a:pt x="24922" y="3255"/>
                  </a:lnTo>
                  <a:lnTo>
                    <a:pt x="23136" y="7623"/>
                  </a:lnTo>
                  <a:lnTo>
                    <a:pt x="23055" y="9086"/>
                  </a:lnTo>
                  <a:lnTo>
                    <a:pt x="24668" y="10379"/>
                  </a:lnTo>
                  <a:lnTo>
                    <a:pt x="25727" y="11649"/>
                  </a:lnTo>
                  <a:lnTo>
                    <a:pt x="28078" y="15728"/>
                  </a:lnTo>
                  <a:lnTo>
                    <a:pt x="28501" y="17454"/>
                  </a:lnTo>
                  <a:lnTo>
                    <a:pt x="28246" y="18857"/>
                  </a:lnTo>
                  <a:lnTo>
                    <a:pt x="28024" y="19200"/>
                  </a:lnTo>
                  <a:lnTo>
                    <a:pt x="26325" y="20098"/>
                  </a:lnTo>
                  <a:lnTo>
                    <a:pt x="25899" y="20394"/>
                  </a:lnTo>
                  <a:lnTo>
                    <a:pt x="24993" y="20576"/>
                  </a:lnTo>
                  <a:lnTo>
                    <a:pt x="23000" y="20087"/>
                  </a:lnTo>
                  <a:lnTo>
                    <a:pt x="22411" y="19816"/>
                  </a:lnTo>
                  <a:lnTo>
                    <a:pt x="21430" y="17533"/>
                  </a:lnTo>
                  <a:lnTo>
                    <a:pt x="20703" y="16828"/>
                  </a:lnTo>
                  <a:lnTo>
                    <a:pt x="19270" y="16324"/>
                  </a:lnTo>
                  <a:lnTo>
                    <a:pt x="17312" y="16337"/>
                  </a:lnTo>
                  <a:lnTo>
                    <a:pt x="16306" y="16809"/>
                  </a:lnTo>
                  <a:lnTo>
                    <a:pt x="16601" y="17829"/>
                  </a:lnTo>
                  <a:lnTo>
                    <a:pt x="15716" y="19625"/>
                  </a:lnTo>
                  <a:lnTo>
                    <a:pt x="12818" y="19369"/>
                  </a:lnTo>
                  <a:lnTo>
                    <a:pt x="12489" y="20145"/>
                  </a:lnTo>
                  <a:lnTo>
                    <a:pt x="10177" y="22283"/>
                  </a:lnTo>
                  <a:lnTo>
                    <a:pt x="4972" y="21573"/>
                  </a:lnTo>
                  <a:lnTo>
                    <a:pt x="4035" y="23078"/>
                  </a:lnTo>
                  <a:lnTo>
                    <a:pt x="5081" y="24726"/>
                  </a:lnTo>
                  <a:lnTo>
                    <a:pt x="9514" y="24628"/>
                  </a:lnTo>
                  <a:lnTo>
                    <a:pt x="12850" y="26195"/>
                  </a:lnTo>
                  <a:lnTo>
                    <a:pt x="13202" y="26034"/>
                  </a:lnTo>
                  <a:lnTo>
                    <a:pt x="14631" y="28670"/>
                  </a:lnTo>
                  <a:lnTo>
                    <a:pt x="15355" y="32328"/>
                  </a:lnTo>
                  <a:lnTo>
                    <a:pt x="15417" y="32898"/>
                  </a:lnTo>
                  <a:lnTo>
                    <a:pt x="15187" y="34657"/>
                  </a:lnTo>
                  <a:lnTo>
                    <a:pt x="15252" y="36954"/>
                  </a:lnTo>
                  <a:lnTo>
                    <a:pt x="15598" y="38134"/>
                  </a:lnTo>
                  <a:lnTo>
                    <a:pt x="15225" y="42475"/>
                  </a:lnTo>
                  <a:lnTo>
                    <a:pt x="14826" y="43176"/>
                  </a:lnTo>
                  <a:lnTo>
                    <a:pt x="13323" y="44092"/>
                  </a:lnTo>
                  <a:lnTo>
                    <a:pt x="13169" y="44499"/>
                  </a:lnTo>
                  <a:lnTo>
                    <a:pt x="13699" y="48468"/>
                  </a:lnTo>
                  <a:lnTo>
                    <a:pt x="13487" y="52215"/>
                  </a:lnTo>
                  <a:lnTo>
                    <a:pt x="12547" y="57518"/>
                  </a:lnTo>
                  <a:lnTo>
                    <a:pt x="14709" y="57228"/>
                  </a:lnTo>
                  <a:lnTo>
                    <a:pt x="16259" y="55059"/>
                  </a:lnTo>
                  <a:lnTo>
                    <a:pt x="16705" y="52234"/>
                  </a:lnTo>
                  <a:lnTo>
                    <a:pt x="17697" y="50058"/>
                  </a:lnTo>
                  <a:lnTo>
                    <a:pt x="17405" y="49077"/>
                  </a:lnTo>
                  <a:lnTo>
                    <a:pt x="17287" y="46668"/>
                  </a:lnTo>
                  <a:lnTo>
                    <a:pt x="18474" y="46890"/>
                  </a:lnTo>
                  <a:lnTo>
                    <a:pt x="20414" y="48011"/>
                  </a:lnTo>
                  <a:lnTo>
                    <a:pt x="22052" y="52481"/>
                  </a:lnTo>
                  <a:lnTo>
                    <a:pt x="22667" y="54852"/>
                  </a:lnTo>
                  <a:lnTo>
                    <a:pt x="23871" y="56664"/>
                  </a:lnTo>
                  <a:lnTo>
                    <a:pt x="26385" y="58753"/>
                  </a:lnTo>
                  <a:lnTo>
                    <a:pt x="27521" y="59500"/>
                  </a:lnTo>
                  <a:lnTo>
                    <a:pt x="28587" y="59771"/>
                  </a:lnTo>
                  <a:lnTo>
                    <a:pt x="27388" y="64560"/>
                  </a:lnTo>
                  <a:lnTo>
                    <a:pt x="27533" y="65449"/>
                  </a:lnTo>
                  <a:lnTo>
                    <a:pt x="28389" y="67846"/>
                  </a:lnTo>
                  <a:lnTo>
                    <a:pt x="28174" y="69632"/>
                  </a:lnTo>
                  <a:lnTo>
                    <a:pt x="27772" y="71126"/>
                  </a:lnTo>
                  <a:lnTo>
                    <a:pt x="27419" y="71868"/>
                  </a:lnTo>
                  <a:lnTo>
                    <a:pt x="25962" y="73836"/>
                  </a:lnTo>
                  <a:lnTo>
                    <a:pt x="24886" y="74265"/>
                  </a:lnTo>
                  <a:lnTo>
                    <a:pt x="23657" y="75215"/>
                  </a:lnTo>
                  <a:lnTo>
                    <a:pt x="23164" y="77124"/>
                  </a:lnTo>
                  <a:lnTo>
                    <a:pt x="22831" y="77681"/>
                  </a:lnTo>
                  <a:lnTo>
                    <a:pt x="22445" y="77853"/>
                  </a:lnTo>
                  <a:lnTo>
                    <a:pt x="21582" y="77324"/>
                  </a:lnTo>
                  <a:lnTo>
                    <a:pt x="21223" y="76182"/>
                  </a:lnTo>
                  <a:lnTo>
                    <a:pt x="19141" y="75567"/>
                  </a:lnTo>
                  <a:lnTo>
                    <a:pt x="18146" y="74852"/>
                  </a:lnTo>
                  <a:lnTo>
                    <a:pt x="17463" y="72257"/>
                  </a:lnTo>
                  <a:lnTo>
                    <a:pt x="17704" y="71418"/>
                  </a:lnTo>
                  <a:lnTo>
                    <a:pt x="18632" y="70114"/>
                  </a:lnTo>
                  <a:lnTo>
                    <a:pt x="18866" y="69382"/>
                  </a:lnTo>
                  <a:lnTo>
                    <a:pt x="18807" y="67627"/>
                  </a:lnTo>
                  <a:lnTo>
                    <a:pt x="17475" y="63322"/>
                  </a:lnTo>
                  <a:lnTo>
                    <a:pt x="16177" y="62561"/>
                  </a:lnTo>
                  <a:lnTo>
                    <a:pt x="14720" y="62658"/>
                  </a:lnTo>
                  <a:lnTo>
                    <a:pt x="13180" y="63081"/>
                  </a:lnTo>
                  <a:lnTo>
                    <a:pt x="12624" y="63863"/>
                  </a:lnTo>
                  <a:lnTo>
                    <a:pt x="12215" y="64028"/>
                  </a:lnTo>
                  <a:lnTo>
                    <a:pt x="9546" y="64068"/>
                  </a:lnTo>
                  <a:lnTo>
                    <a:pt x="9338" y="63015"/>
                  </a:lnTo>
                  <a:lnTo>
                    <a:pt x="9598" y="62529"/>
                  </a:lnTo>
                  <a:lnTo>
                    <a:pt x="10732" y="61562"/>
                  </a:lnTo>
                  <a:lnTo>
                    <a:pt x="11184" y="60629"/>
                  </a:lnTo>
                  <a:lnTo>
                    <a:pt x="11206" y="60113"/>
                  </a:lnTo>
                  <a:lnTo>
                    <a:pt x="10044" y="58193"/>
                  </a:lnTo>
                  <a:lnTo>
                    <a:pt x="8166" y="56999"/>
                  </a:lnTo>
                  <a:lnTo>
                    <a:pt x="6674" y="53360"/>
                  </a:lnTo>
                  <a:lnTo>
                    <a:pt x="8016" y="52582"/>
                  </a:lnTo>
                  <a:lnTo>
                    <a:pt x="8685" y="51510"/>
                  </a:lnTo>
                  <a:lnTo>
                    <a:pt x="8967" y="50200"/>
                  </a:lnTo>
                  <a:lnTo>
                    <a:pt x="7901" y="47331"/>
                  </a:lnTo>
                  <a:lnTo>
                    <a:pt x="8274" y="46421"/>
                  </a:lnTo>
                  <a:lnTo>
                    <a:pt x="9211" y="45407"/>
                  </a:lnTo>
                  <a:lnTo>
                    <a:pt x="11059" y="42527"/>
                  </a:lnTo>
                  <a:lnTo>
                    <a:pt x="11794" y="38978"/>
                  </a:lnTo>
                  <a:lnTo>
                    <a:pt x="11830" y="36439"/>
                  </a:lnTo>
                  <a:lnTo>
                    <a:pt x="11408" y="35200"/>
                  </a:lnTo>
                  <a:lnTo>
                    <a:pt x="10121" y="34141"/>
                  </a:lnTo>
                  <a:lnTo>
                    <a:pt x="7941" y="33564"/>
                  </a:lnTo>
                  <a:lnTo>
                    <a:pt x="6281" y="33833"/>
                  </a:lnTo>
                  <a:lnTo>
                    <a:pt x="5587" y="34030"/>
                  </a:lnTo>
                  <a:lnTo>
                    <a:pt x="5402" y="33890"/>
                  </a:lnTo>
                  <a:lnTo>
                    <a:pt x="5608" y="30954"/>
                  </a:lnTo>
                  <a:lnTo>
                    <a:pt x="5307" y="29805"/>
                  </a:lnTo>
                  <a:lnTo>
                    <a:pt x="4115" y="27571"/>
                  </a:lnTo>
                  <a:lnTo>
                    <a:pt x="2193" y="25975"/>
                  </a:lnTo>
                  <a:lnTo>
                    <a:pt x="1726" y="24338"/>
                  </a:lnTo>
                  <a:lnTo>
                    <a:pt x="252" y="22991"/>
                  </a:lnTo>
                  <a:lnTo>
                    <a:pt x="0" y="2151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436921" y="3427311"/>
              <a:ext cx="16626" cy="24703"/>
            </a:xfrm>
            <a:custGeom>
              <a:avLst/>
              <a:pathLst>
                <a:path w="16626" h="24703">
                  <a:moveTo>
                    <a:pt x="792" y="19706"/>
                  </a:moveTo>
                  <a:lnTo>
                    <a:pt x="2009" y="18589"/>
                  </a:lnTo>
                  <a:lnTo>
                    <a:pt x="2483" y="14142"/>
                  </a:lnTo>
                  <a:lnTo>
                    <a:pt x="4314" y="12345"/>
                  </a:lnTo>
                  <a:lnTo>
                    <a:pt x="5998" y="7490"/>
                  </a:lnTo>
                  <a:lnTo>
                    <a:pt x="8655" y="4212"/>
                  </a:lnTo>
                  <a:lnTo>
                    <a:pt x="10412" y="3659"/>
                  </a:lnTo>
                  <a:lnTo>
                    <a:pt x="12414" y="0"/>
                  </a:lnTo>
                  <a:lnTo>
                    <a:pt x="14196" y="1731"/>
                  </a:lnTo>
                  <a:lnTo>
                    <a:pt x="13002" y="2845"/>
                  </a:lnTo>
                  <a:lnTo>
                    <a:pt x="12736" y="3822"/>
                  </a:lnTo>
                  <a:lnTo>
                    <a:pt x="14367" y="7477"/>
                  </a:lnTo>
                  <a:lnTo>
                    <a:pt x="13449" y="8385"/>
                  </a:lnTo>
                  <a:lnTo>
                    <a:pt x="11561" y="14185"/>
                  </a:lnTo>
                  <a:lnTo>
                    <a:pt x="11354" y="15593"/>
                  </a:lnTo>
                  <a:lnTo>
                    <a:pt x="12104" y="16644"/>
                  </a:lnTo>
                  <a:lnTo>
                    <a:pt x="15051" y="18013"/>
                  </a:lnTo>
                  <a:lnTo>
                    <a:pt x="16626" y="20132"/>
                  </a:lnTo>
                  <a:lnTo>
                    <a:pt x="16015" y="20460"/>
                  </a:lnTo>
                  <a:lnTo>
                    <a:pt x="13620" y="20320"/>
                  </a:lnTo>
                  <a:lnTo>
                    <a:pt x="9492" y="21431"/>
                  </a:lnTo>
                  <a:lnTo>
                    <a:pt x="8014" y="22596"/>
                  </a:lnTo>
                  <a:lnTo>
                    <a:pt x="6966" y="24055"/>
                  </a:lnTo>
                  <a:lnTo>
                    <a:pt x="6598" y="24057"/>
                  </a:lnTo>
                  <a:lnTo>
                    <a:pt x="5526" y="23402"/>
                  </a:lnTo>
                  <a:lnTo>
                    <a:pt x="3055" y="24072"/>
                  </a:lnTo>
                  <a:lnTo>
                    <a:pt x="2658" y="24703"/>
                  </a:lnTo>
                  <a:lnTo>
                    <a:pt x="1553" y="24287"/>
                  </a:lnTo>
                  <a:lnTo>
                    <a:pt x="342" y="23497"/>
                  </a:lnTo>
                  <a:lnTo>
                    <a:pt x="0" y="2150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458576" y="3233510"/>
              <a:ext cx="13293" cy="11680"/>
            </a:xfrm>
            <a:custGeom>
              <a:avLst/>
              <a:pathLst>
                <a:path w="13293" h="11680">
                  <a:moveTo>
                    <a:pt x="748" y="0"/>
                  </a:moveTo>
                  <a:lnTo>
                    <a:pt x="4245" y="1610"/>
                  </a:lnTo>
                  <a:lnTo>
                    <a:pt x="8704" y="7057"/>
                  </a:lnTo>
                  <a:lnTo>
                    <a:pt x="13293" y="11534"/>
                  </a:lnTo>
                  <a:lnTo>
                    <a:pt x="10500" y="11680"/>
                  </a:lnTo>
                  <a:lnTo>
                    <a:pt x="6077" y="9003"/>
                  </a:lnTo>
                  <a:lnTo>
                    <a:pt x="3972" y="7005"/>
                  </a:lnTo>
                  <a:lnTo>
                    <a:pt x="0" y="156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471603" y="3267049"/>
              <a:ext cx="6187" cy="9780"/>
            </a:xfrm>
            <a:custGeom>
              <a:avLst/>
              <a:pathLst>
                <a:path w="6187" h="9780">
                  <a:moveTo>
                    <a:pt x="405" y="2700"/>
                  </a:moveTo>
                  <a:lnTo>
                    <a:pt x="2660" y="457"/>
                  </a:lnTo>
                  <a:lnTo>
                    <a:pt x="3876" y="0"/>
                  </a:lnTo>
                  <a:lnTo>
                    <a:pt x="5182" y="2286"/>
                  </a:lnTo>
                  <a:lnTo>
                    <a:pt x="5189" y="3207"/>
                  </a:lnTo>
                  <a:lnTo>
                    <a:pt x="6187" y="6871"/>
                  </a:lnTo>
                  <a:lnTo>
                    <a:pt x="3326" y="9780"/>
                  </a:lnTo>
                  <a:lnTo>
                    <a:pt x="544" y="9530"/>
                  </a:lnTo>
                  <a:lnTo>
                    <a:pt x="105" y="9256"/>
                  </a:lnTo>
                  <a:lnTo>
                    <a:pt x="367" y="7913"/>
                  </a:lnTo>
                  <a:lnTo>
                    <a:pt x="465" y="5535"/>
                  </a:lnTo>
                  <a:lnTo>
                    <a:pt x="84" y="4891"/>
                  </a:lnTo>
                  <a:lnTo>
                    <a:pt x="0" y="411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479885" y="3247540"/>
              <a:ext cx="7312" cy="17581"/>
            </a:xfrm>
            <a:custGeom>
              <a:avLst/>
              <a:pathLst>
                <a:path w="7312" h="17581">
                  <a:moveTo>
                    <a:pt x="341" y="2177"/>
                  </a:moveTo>
                  <a:lnTo>
                    <a:pt x="1708" y="0"/>
                  </a:lnTo>
                  <a:lnTo>
                    <a:pt x="2658" y="1081"/>
                  </a:lnTo>
                  <a:lnTo>
                    <a:pt x="3042" y="2174"/>
                  </a:lnTo>
                  <a:lnTo>
                    <a:pt x="4187" y="7238"/>
                  </a:lnTo>
                  <a:lnTo>
                    <a:pt x="4291" y="8739"/>
                  </a:lnTo>
                  <a:lnTo>
                    <a:pt x="5746" y="10076"/>
                  </a:lnTo>
                  <a:lnTo>
                    <a:pt x="7312" y="13745"/>
                  </a:lnTo>
                  <a:lnTo>
                    <a:pt x="6977" y="17581"/>
                  </a:lnTo>
                  <a:lnTo>
                    <a:pt x="6314" y="17286"/>
                  </a:lnTo>
                  <a:lnTo>
                    <a:pt x="4885" y="15867"/>
                  </a:lnTo>
                  <a:lnTo>
                    <a:pt x="2612" y="10699"/>
                  </a:lnTo>
                  <a:lnTo>
                    <a:pt x="2278" y="5884"/>
                  </a:lnTo>
                  <a:lnTo>
                    <a:pt x="1553" y="4808"/>
                  </a:lnTo>
                  <a:lnTo>
                    <a:pt x="0" y="4340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477859" y="3271816"/>
              <a:ext cx="7573" cy="10548"/>
            </a:xfrm>
            <a:custGeom>
              <a:avLst/>
              <a:pathLst>
                <a:path w="7573" h="10548">
                  <a:moveTo>
                    <a:pt x="637" y="5373"/>
                  </a:moveTo>
                  <a:lnTo>
                    <a:pt x="1124" y="4755"/>
                  </a:lnTo>
                  <a:lnTo>
                    <a:pt x="2282" y="611"/>
                  </a:lnTo>
                  <a:lnTo>
                    <a:pt x="2783" y="0"/>
                  </a:lnTo>
                  <a:lnTo>
                    <a:pt x="3412" y="218"/>
                  </a:lnTo>
                  <a:lnTo>
                    <a:pt x="3933" y="2860"/>
                  </a:lnTo>
                  <a:lnTo>
                    <a:pt x="5166" y="4949"/>
                  </a:lnTo>
                  <a:lnTo>
                    <a:pt x="6507" y="6528"/>
                  </a:lnTo>
                  <a:lnTo>
                    <a:pt x="7245" y="7085"/>
                  </a:lnTo>
                  <a:lnTo>
                    <a:pt x="7573" y="7712"/>
                  </a:lnTo>
                  <a:lnTo>
                    <a:pt x="7276" y="10548"/>
                  </a:lnTo>
                  <a:lnTo>
                    <a:pt x="6434" y="9772"/>
                  </a:lnTo>
                  <a:lnTo>
                    <a:pt x="5989" y="9029"/>
                  </a:lnTo>
                  <a:lnTo>
                    <a:pt x="5107" y="8649"/>
                  </a:lnTo>
                  <a:lnTo>
                    <a:pt x="2910" y="9125"/>
                  </a:lnTo>
                  <a:lnTo>
                    <a:pt x="1285" y="9102"/>
                  </a:lnTo>
                  <a:lnTo>
                    <a:pt x="841" y="8985"/>
                  </a:lnTo>
                  <a:lnTo>
                    <a:pt x="146" y="8317"/>
                  </a:lnTo>
                  <a:lnTo>
                    <a:pt x="0" y="7878"/>
                  </a:lnTo>
                  <a:lnTo>
                    <a:pt x="79" y="688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430230" y="3240214"/>
              <a:ext cx="9907" cy="11654"/>
            </a:xfrm>
            <a:custGeom>
              <a:avLst/>
              <a:pathLst>
                <a:path w="9907" h="11654">
                  <a:moveTo>
                    <a:pt x="302" y="0"/>
                  </a:moveTo>
                  <a:lnTo>
                    <a:pt x="2535" y="611"/>
                  </a:lnTo>
                  <a:lnTo>
                    <a:pt x="3693" y="1765"/>
                  </a:lnTo>
                  <a:lnTo>
                    <a:pt x="4808" y="2089"/>
                  </a:lnTo>
                  <a:lnTo>
                    <a:pt x="5880" y="3214"/>
                  </a:lnTo>
                  <a:lnTo>
                    <a:pt x="7580" y="5591"/>
                  </a:lnTo>
                  <a:lnTo>
                    <a:pt x="8655" y="7664"/>
                  </a:lnTo>
                  <a:lnTo>
                    <a:pt x="9047" y="9286"/>
                  </a:lnTo>
                  <a:lnTo>
                    <a:pt x="9907" y="11654"/>
                  </a:lnTo>
                  <a:lnTo>
                    <a:pt x="8628" y="11315"/>
                  </a:lnTo>
                  <a:lnTo>
                    <a:pt x="7401" y="10260"/>
                  </a:lnTo>
                  <a:lnTo>
                    <a:pt x="1331" y="3348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446458" y="3242204"/>
              <a:ext cx="6694" cy="5723"/>
            </a:xfrm>
            <a:custGeom>
              <a:avLst/>
              <a:pathLst>
                <a:path w="6694" h="5723">
                  <a:moveTo>
                    <a:pt x="0" y="1497"/>
                  </a:moveTo>
                  <a:lnTo>
                    <a:pt x="3589" y="0"/>
                  </a:lnTo>
                  <a:lnTo>
                    <a:pt x="4984" y="348"/>
                  </a:lnTo>
                  <a:lnTo>
                    <a:pt x="5672" y="57"/>
                  </a:lnTo>
                  <a:lnTo>
                    <a:pt x="6636" y="219"/>
                  </a:lnTo>
                  <a:lnTo>
                    <a:pt x="6694" y="764"/>
                  </a:lnTo>
                  <a:lnTo>
                    <a:pt x="5816" y="4246"/>
                  </a:lnTo>
                  <a:lnTo>
                    <a:pt x="4525" y="5267"/>
                  </a:lnTo>
                  <a:lnTo>
                    <a:pt x="3736" y="5558"/>
                  </a:lnTo>
                  <a:lnTo>
                    <a:pt x="1514" y="5723"/>
                  </a:lnTo>
                  <a:lnTo>
                    <a:pt x="1712" y="5331"/>
                  </a:lnTo>
                  <a:lnTo>
                    <a:pt x="2569" y="4576"/>
                  </a:lnTo>
                  <a:lnTo>
                    <a:pt x="2718" y="3898"/>
                  </a:lnTo>
                  <a:lnTo>
                    <a:pt x="1981" y="278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457665" y="3201133"/>
              <a:ext cx="5818" cy="5765"/>
            </a:xfrm>
            <a:custGeom>
              <a:avLst/>
              <a:pathLst>
                <a:path w="5818" h="5765">
                  <a:moveTo>
                    <a:pt x="544" y="0"/>
                  </a:moveTo>
                  <a:lnTo>
                    <a:pt x="5648" y="1627"/>
                  </a:lnTo>
                  <a:lnTo>
                    <a:pt x="5818" y="5497"/>
                  </a:lnTo>
                  <a:lnTo>
                    <a:pt x="5053" y="5765"/>
                  </a:lnTo>
                  <a:lnTo>
                    <a:pt x="4014" y="4912"/>
                  </a:lnTo>
                  <a:lnTo>
                    <a:pt x="2102" y="4587"/>
                  </a:lnTo>
                  <a:lnTo>
                    <a:pt x="0" y="3790"/>
                  </a:lnTo>
                  <a:lnTo>
                    <a:pt x="407" y="2326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447450" y="3420744"/>
              <a:ext cx="3201" cy="4126"/>
            </a:xfrm>
            <a:custGeom>
              <a:avLst/>
              <a:pathLst>
                <a:path w="3201" h="4126">
                  <a:moveTo>
                    <a:pt x="854" y="0"/>
                  </a:moveTo>
                  <a:lnTo>
                    <a:pt x="3201" y="1606"/>
                  </a:lnTo>
                  <a:lnTo>
                    <a:pt x="2598" y="3511"/>
                  </a:lnTo>
                  <a:lnTo>
                    <a:pt x="1037" y="4126"/>
                  </a:lnTo>
                  <a:lnTo>
                    <a:pt x="50" y="3320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477448" y="3265302"/>
              <a:ext cx="3436" cy="3302"/>
            </a:xfrm>
            <a:custGeom>
              <a:avLst/>
              <a:pathLst>
                <a:path w="3436" h="3302">
                  <a:moveTo>
                    <a:pt x="199" y="245"/>
                  </a:moveTo>
                  <a:lnTo>
                    <a:pt x="2729" y="0"/>
                  </a:lnTo>
                  <a:lnTo>
                    <a:pt x="3436" y="3302"/>
                  </a:lnTo>
                  <a:lnTo>
                    <a:pt x="2505" y="3281"/>
                  </a:lnTo>
                  <a:lnTo>
                    <a:pt x="1601" y="2691"/>
                  </a:lnTo>
                  <a:lnTo>
                    <a:pt x="873" y="1966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484991" y="3360428"/>
              <a:ext cx="2343" cy="3008"/>
            </a:xfrm>
            <a:custGeom>
              <a:avLst/>
              <a:pathLst>
                <a:path w="2343" h="3008">
                  <a:moveTo>
                    <a:pt x="688" y="0"/>
                  </a:moveTo>
                  <a:lnTo>
                    <a:pt x="1253" y="386"/>
                  </a:lnTo>
                  <a:lnTo>
                    <a:pt x="2343" y="2934"/>
                  </a:lnTo>
                  <a:lnTo>
                    <a:pt x="1991" y="3008"/>
                  </a:lnTo>
                  <a:lnTo>
                    <a:pt x="413" y="1607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588502" y="4677573"/>
              <a:ext cx="523889" cy="520707"/>
            </a:xfrm>
            <a:custGeom>
              <a:avLst/>
              <a:pathLst>
                <a:path w="523889" h="520707">
                  <a:moveTo>
                    <a:pt x="414" y="398760"/>
                  </a:moveTo>
                  <a:lnTo>
                    <a:pt x="829" y="398462"/>
                  </a:lnTo>
                  <a:lnTo>
                    <a:pt x="2397" y="398305"/>
                  </a:lnTo>
                  <a:lnTo>
                    <a:pt x="3119" y="398408"/>
                  </a:lnTo>
                  <a:lnTo>
                    <a:pt x="3770" y="398123"/>
                  </a:lnTo>
                  <a:lnTo>
                    <a:pt x="3985" y="397895"/>
                  </a:lnTo>
                  <a:lnTo>
                    <a:pt x="4422" y="395431"/>
                  </a:lnTo>
                  <a:lnTo>
                    <a:pt x="4762" y="393949"/>
                  </a:lnTo>
                  <a:lnTo>
                    <a:pt x="4728" y="393393"/>
                  </a:lnTo>
                  <a:lnTo>
                    <a:pt x="4397" y="391008"/>
                  </a:lnTo>
                  <a:lnTo>
                    <a:pt x="4142" y="390817"/>
                  </a:lnTo>
                  <a:lnTo>
                    <a:pt x="3475" y="390597"/>
                  </a:lnTo>
                  <a:lnTo>
                    <a:pt x="3052" y="390290"/>
                  </a:lnTo>
                  <a:lnTo>
                    <a:pt x="2817" y="389865"/>
                  </a:lnTo>
                  <a:lnTo>
                    <a:pt x="2391" y="388775"/>
                  </a:lnTo>
                  <a:lnTo>
                    <a:pt x="2386" y="388548"/>
                  </a:lnTo>
                  <a:lnTo>
                    <a:pt x="2742" y="387020"/>
                  </a:lnTo>
                  <a:lnTo>
                    <a:pt x="3042" y="386774"/>
                  </a:lnTo>
                  <a:lnTo>
                    <a:pt x="4142" y="386874"/>
                  </a:lnTo>
                  <a:lnTo>
                    <a:pt x="5155" y="386687"/>
                  </a:lnTo>
                  <a:lnTo>
                    <a:pt x="5372" y="386540"/>
                  </a:lnTo>
                  <a:lnTo>
                    <a:pt x="5572" y="386178"/>
                  </a:lnTo>
                  <a:lnTo>
                    <a:pt x="5832" y="385211"/>
                  </a:lnTo>
                  <a:lnTo>
                    <a:pt x="6032" y="383831"/>
                  </a:lnTo>
                  <a:lnTo>
                    <a:pt x="5787" y="382256"/>
                  </a:lnTo>
                  <a:lnTo>
                    <a:pt x="5480" y="381889"/>
                  </a:lnTo>
                  <a:lnTo>
                    <a:pt x="5147" y="381313"/>
                  </a:lnTo>
                  <a:lnTo>
                    <a:pt x="4993" y="380864"/>
                  </a:lnTo>
                  <a:lnTo>
                    <a:pt x="4805" y="379882"/>
                  </a:lnTo>
                  <a:lnTo>
                    <a:pt x="4367" y="379394"/>
                  </a:lnTo>
                  <a:lnTo>
                    <a:pt x="4309" y="379202"/>
                  </a:lnTo>
                  <a:lnTo>
                    <a:pt x="4407" y="378648"/>
                  </a:lnTo>
                  <a:lnTo>
                    <a:pt x="4645" y="377864"/>
                  </a:lnTo>
                  <a:lnTo>
                    <a:pt x="5116" y="376818"/>
                  </a:lnTo>
                  <a:lnTo>
                    <a:pt x="5184" y="376566"/>
                  </a:lnTo>
                  <a:lnTo>
                    <a:pt x="5144" y="376249"/>
                  </a:lnTo>
                  <a:lnTo>
                    <a:pt x="4981" y="375825"/>
                  </a:lnTo>
                  <a:lnTo>
                    <a:pt x="4277" y="374528"/>
                  </a:lnTo>
                  <a:lnTo>
                    <a:pt x="3182" y="373842"/>
                  </a:lnTo>
                  <a:lnTo>
                    <a:pt x="2782" y="373231"/>
                  </a:lnTo>
                  <a:lnTo>
                    <a:pt x="2541" y="373021"/>
                  </a:lnTo>
                  <a:lnTo>
                    <a:pt x="2188" y="372870"/>
                  </a:lnTo>
                  <a:lnTo>
                    <a:pt x="1707" y="372770"/>
                  </a:lnTo>
                  <a:lnTo>
                    <a:pt x="1493" y="372498"/>
                  </a:lnTo>
                  <a:lnTo>
                    <a:pt x="1168" y="370619"/>
                  </a:lnTo>
                  <a:lnTo>
                    <a:pt x="1083" y="369597"/>
                  </a:lnTo>
                  <a:lnTo>
                    <a:pt x="1124" y="369219"/>
                  </a:lnTo>
                  <a:lnTo>
                    <a:pt x="1327" y="368516"/>
                  </a:lnTo>
                  <a:lnTo>
                    <a:pt x="1360" y="368029"/>
                  </a:lnTo>
                  <a:lnTo>
                    <a:pt x="1002" y="367179"/>
                  </a:lnTo>
                  <a:lnTo>
                    <a:pt x="914" y="366963"/>
                  </a:lnTo>
                  <a:lnTo>
                    <a:pt x="330" y="366161"/>
                  </a:lnTo>
                  <a:lnTo>
                    <a:pt x="239" y="365933"/>
                  </a:lnTo>
                  <a:lnTo>
                    <a:pt x="231" y="365518"/>
                  </a:lnTo>
                  <a:lnTo>
                    <a:pt x="349" y="365204"/>
                  </a:lnTo>
                  <a:lnTo>
                    <a:pt x="524" y="364256"/>
                  </a:lnTo>
                  <a:lnTo>
                    <a:pt x="93" y="363044"/>
                  </a:lnTo>
                  <a:lnTo>
                    <a:pt x="16" y="362619"/>
                  </a:lnTo>
                  <a:lnTo>
                    <a:pt x="0" y="361907"/>
                  </a:lnTo>
                  <a:lnTo>
                    <a:pt x="201" y="361261"/>
                  </a:lnTo>
                  <a:lnTo>
                    <a:pt x="965" y="362079"/>
                  </a:lnTo>
                  <a:lnTo>
                    <a:pt x="2031" y="362706"/>
                  </a:lnTo>
                  <a:lnTo>
                    <a:pt x="2381" y="362852"/>
                  </a:lnTo>
                  <a:lnTo>
                    <a:pt x="3328" y="363075"/>
                  </a:lnTo>
                  <a:lnTo>
                    <a:pt x="4364" y="363195"/>
                  </a:lnTo>
                  <a:lnTo>
                    <a:pt x="5627" y="363161"/>
                  </a:lnTo>
                  <a:lnTo>
                    <a:pt x="6709" y="362919"/>
                  </a:lnTo>
                  <a:lnTo>
                    <a:pt x="7882" y="362505"/>
                  </a:lnTo>
                  <a:lnTo>
                    <a:pt x="10245" y="361291"/>
                  </a:lnTo>
                  <a:lnTo>
                    <a:pt x="12476" y="359846"/>
                  </a:lnTo>
                  <a:lnTo>
                    <a:pt x="15382" y="358395"/>
                  </a:lnTo>
                  <a:lnTo>
                    <a:pt x="16762" y="357830"/>
                  </a:lnTo>
                  <a:lnTo>
                    <a:pt x="18134" y="357146"/>
                  </a:lnTo>
                  <a:lnTo>
                    <a:pt x="21272" y="355259"/>
                  </a:lnTo>
                  <a:lnTo>
                    <a:pt x="23111" y="355704"/>
                  </a:lnTo>
                  <a:lnTo>
                    <a:pt x="24008" y="355495"/>
                  </a:lnTo>
                  <a:lnTo>
                    <a:pt x="26378" y="354542"/>
                  </a:lnTo>
                  <a:lnTo>
                    <a:pt x="28541" y="353840"/>
                  </a:lnTo>
                  <a:lnTo>
                    <a:pt x="29629" y="353134"/>
                  </a:lnTo>
                  <a:lnTo>
                    <a:pt x="30237" y="352325"/>
                  </a:lnTo>
                  <a:lnTo>
                    <a:pt x="30703" y="350967"/>
                  </a:lnTo>
                  <a:lnTo>
                    <a:pt x="30936" y="349409"/>
                  </a:lnTo>
                  <a:lnTo>
                    <a:pt x="30908" y="348218"/>
                  </a:lnTo>
                  <a:lnTo>
                    <a:pt x="30953" y="347159"/>
                  </a:lnTo>
                  <a:lnTo>
                    <a:pt x="31263" y="345989"/>
                  </a:lnTo>
                  <a:lnTo>
                    <a:pt x="31372" y="345135"/>
                  </a:lnTo>
                  <a:lnTo>
                    <a:pt x="31311" y="343942"/>
                  </a:lnTo>
                  <a:lnTo>
                    <a:pt x="30894" y="342030"/>
                  </a:lnTo>
                  <a:lnTo>
                    <a:pt x="30889" y="341212"/>
                  </a:lnTo>
                  <a:lnTo>
                    <a:pt x="31037" y="340264"/>
                  </a:lnTo>
                  <a:lnTo>
                    <a:pt x="31229" y="339652"/>
                  </a:lnTo>
                  <a:lnTo>
                    <a:pt x="31344" y="338859"/>
                  </a:lnTo>
                  <a:lnTo>
                    <a:pt x="31100" y="335652"/>
                  </a:lnTo>
                  <a:lnTo>
                    <a:pt x="30738" y="333865"/>
                  </a:lnTo>
                  <a:lnTo>
                    <a:pt x="30719" y="333466"/>
                  </a:lnTo>
                  <a:lnTo>
                    <a:pt x="30884" y="332903"/>
                  </a:lnTo>
                  <a:lnTo>
                    <a:pt x="31271" y="332302"/>
                  </a:lnTo>
                  <a:lnTo>
                    <a:pt x="32464" y="330455"/>
                  </a:lnTo>
                  <a:lnTo>
                    <a:pt x="32741" y="330156"/>
                  </a:lnTo>
                  <a:lnTo>
                    <a:pt x="33741" y="329576"/>
                  </a:lnTo>
                  <a:lnTo>
                    <a:pt x="34816" y="329310"/>
                  </a:lnTo>
                  <a:lnTo>
                    <a:pt x="35561" y="329233"/>
                  </a:lnTo>
                  <a:lnTo>
                    <a:pt x="38430" y="329819"/>
                  </a:lnTo>
                  <a:lnTo>
                    <a:pt x="38786" y="329716"/>
                  </a:lnTo>
                  <a:lnTo>
                    <a:pt x="40350" y="329454"/>
                  </a:lnTo>
                  <a:lnTo>
                    <a:pt x="41604" y="329042"/>
                  </a:lnTo>
                  <a:lnTo>
                    <a:pt x="42133" y="328674"/>
                  </a:lnTo>
                  <a:lnTo>
                    <a:pt x="42799" y="327909"/>
                  </a:lnTo>
                  <a:lnTo>
                    <a:pt x="43227" y="327183"/>
                  </a:lnTo>
                  <a:lnTo>
                    <a:pt x="43353" y="326462"/>
                  </a:lnTo>
                  <a:lnTo>
                    <a:pt x="43447" y="324838"/>
                  </a:lnTo>
                  <a:lnTo>
                    <a:pt x="43286" y="323866"/>
                  </a:lnTo>
                  <a:lnTo>
                    <a:pt x="43130" y="323341"/>
                  </a:lnTo>
                  <a:lnTo>
                    <a:pt x="42865" y="322863"/>
                  </a:lnTo>
                  <a:lnTo>
                    <a:pt x="42352" y="321518"/>
                  </a:lnTo>
                  <a:lnTo>
                    <a:pt x="41945" y="320676"/>
                  </a:lnTo>
                  <a:lnTo>
                    <a:pt x="40953" y="319246"/>
                  </a:lnTo>
                  <a:lnTo>
                    <a:pt x="40724" y="318211"/>
                  </a:lnTo>
                  <a:lnTo>
                    <a:pt x="40402" y="317385"/>
                  </a:lnTo>
                  <a:lnTo>
                    <a:pt x="39856" y="316328"/>
                  </a:lnTo>
                  <a:lnTo>
                    <a:pt x="39768" y="315299"/>
                  </a:lnTo>
                  <a:lnTo>
                    <a:pt x="40064" y="313493"/>
                  </a:lnTo>
                  <a:lnTo>
                    <a:pt x="40163" y="312538"/>
                  </a:lnTo>
                  <a:lnTo>
                    <a:pt x="40129" y="312052"/>
                  </a:lnTo>
                  <a:lnTo>
                    <a:pt x="39722" y="311061"/>
                  </a:lnTo>
                  <a:lnTo>
                    <a:pt x="39337" y="310141"/>
                  </a:lnTo>
                  <a:lnTo>
                    <a:pt x="38868" y="308490"/>
                  </a:lnTo>
                  <a:lnTo>
                    <a:pt x="38631" y="308038"/>
                  </a:lnTo>
                  <a:lnTo>
                    <a:pt x="38132" y="307554"/>
                  </a:lnTo>
                  <a:lnTo>
                    <a:pt x="37599" y="305964"/>
                  </a:lnTo>
                  <a:lnTo>
                    <a:pt x="37102" y="305259"/>
                  </a:lnTo>
                  <a:lnTo>
                    <a:pt x="36738" y="304924"/>
                  </a:lnTo>
                  <a:lnTo>
                    <a:pt x="36019" y="304510"/>
                  </a:lnTo>
                  <a:lnTo>
                    <a:pt x="34842" y="304047"/>
                  </a:lnTo>
                  <a:lnTo>
                    <a:pt x="34280" y="303337"/>
                  </a:lnTo>
                  <a:lnTo>
                    <a:pt x="34014" y="302476"/>
                  </a:lnTo>
                  <a:lnTo>
                    <a:pt x="33833" y="301407"/>
                  </a:lnTo>
                  <a:lnTo>
                    <a:pt x="34117" y="300095"/>
                  </a:lnTo>
                  <a:lnTo>
                    <a:pt x="34359" y="299607"/>
                  </a:lnTo>
                  <a:lnTo>
                    <a:pt x="34852" y="298932"/>
                  </a:lnTo>
                  <a:lnTo>
                    <a:pt x="35841" y="297874"/>
                  </a:lnTo>
                  <a:lnTo>
                    <a:pt x="36604" y="296787"/>
                  </a:lnTo>
                  <a:lnTo>
                    <a:pt x="37872" y="296245"/>
                  </a:lnTo>
                  <a:lnTo>
                    <a:pt x="39287" y="295257"/>
                  </a:lnTo>
                  <a:lnTo>
                    <a:pt x="39723" y="294858"/>
                  </a:lnTo>
                  <a:lnTo>
                    <a:pt x="40999" y="292808"/>
                  </a:lnTo>
                  <a:lnTo>
                    <a:pt x="41232" y="292248"/>
                  </a:lnTo>
                  <a:lnTo>
                    <a:pt x="41338" y="290604"/>
                  </a:lnTo>
                  <a:lnTo>
                    <a:pt x="41281" y="288583"/>
                  </a:lnTo>
                  <a:lnTo>
                    <a:pt x="41067" y="287825"/>
                  </a:lnTo>
                  <a:lnTo>
                    <a:pt x="40660" y="286889"/>
                  </a:lnTo>
                  <a:lnTo>
                    <a:pt x="40156" y="286018"/>
                  </a:lnTo>
                  <a:lnTo>
                    <a:pt x="40039" y="284816"/>
                  </a:lnTo>
                  <a:lnTo>
                    <a:pt x="40044" y="283861"/>
                  </a:lnTo>
                  <a:lnTo>
                    <a:pt x="40812" y="282617"/>
                  </a:lnTo>
                  <a:lnTo>
                    <a:pt x="41373" y="281868"/>
                  </a:lnTo>
                  <a:lnTo>
                    <a:pt x="41998" y="280111"/>
                  </a:lnTo>
                  <a:lnTo>
                    <a:pt x="42772" y="278269"/>
                  </a:lnTo>
                  <a:lnTo>
                    <a:pt x="42831" y="277857"/>
                  </a:lnTo>
                  <a:lnTo>
                    <a:pt x="42675" y="277122"/>
                  </a:lnTo>
                  <a:lnTo>
                    <a:pt x="42753" y="276335"/>
                  </a:lnTo>
                  <a:lnTo>
                    <a:pt x="43469" y="274711"/>
                  </a:lnTo>
                  <a:lnTo>
                    <a:pt x="43597" y="274296"/>
                  </a:lnTo>
                  <a:lnTo>
                    <a:pt x="43898" y="273313"/>
                  </a:lnTo>
                  <a:lnTo>
                    <a:pt x="43936" y="272353"/>
                  </a:lnTo>
                  <a:lnTo>
                    <a:pt x="44049" y="271917"/>
                  </a:lnTo>
                  <a:lnTo>
                    <a:pt x="44278" y="271551"/>
                  </a:lnTo>
                  <a:lnTo>
                    <a:pt x="45249" y="270630"/>
                  </a:lnTo>
                  <a:lnTo>
                    <a:pt x="46342" y="269882"/>
                  </a:lnTo>
                  <a:lnTo>
                    <a:pt x="47355" y="268939"/>
                  </a:lnTo>
                  <a:lnTo>
                    <a:pt x="48063" y="268180"/>
                  </a:lnTo>
                  <a:lnTo>
                    <a:pt x="48264" y="267715"/>
                  </a:lnTo>
                  <a:lnTo>
                    <a:pt x="48502" y="266706"/>
                  </a:lnTo>
                  <a:lnTo>
                    <a:pt x="48624" y="264584"/>
                  </a:lnTo>
                  <a:lnTo>
                    <a:pt x="48823" y="263835"/>
                  </a:lnTo>
                  <a:lnTo>
                    <a:pt x="49071" y="263377"/>
                  </a:lnTo>
                  <a:lnTo>
                    <a:pt x="49981" y="262793"/>
                  </a:lnTo>
                  <a:lnTo>
                    <a:pt x="51033" y="262364"/>
                  </a:lnTo>
                  <a:lnTo>
                    <a:pt x="52228" y="262239"/>
                  </a:lnTo>
                  <a:lnTo>
                    <a:pt x="52810" y="262396"/>
                  </a:lnTo>
                  <a:lnTo>
                    <a:pt x="53763" y="263042"/>
                  </a:lnTo>
                  <a:lnTo>
                    <a:pt x="54268" y="263569"/>
                  </a:lnTo>
                  <a:lnTo>
                    <a:pt x="54908" y="264416"/>
                  </a:lnTo>
                  <a:lnTo>
                    <a:pt x="55437" y="265296"/>
                  </a:lnTo>
                  <a:lnTo>
                    <a:pt x="55635" y="265785"/>
                  </a:lnTo>
                  <a:lnTo>
                    <a:pt x="55869" y="266682"/>
                  </a:lnTo>
                  <a:lnTo>
                    <a:pt x="56000" y="266861"/>
                  </a:lnTo>
                  <a:lnTo>
                    <a:pt x="56230" y="266995"/>
                  </a:lnTo>
                  <a:lnTo>
                    <a:pt x="56458" y="267034"/>
                  </a:lnTo>
                  <a:lnTo>
                    <a:pt x="56869" y="267005"/>
                  </a:lnTo>
                  <a:lnTo>
                    <a:pt x="57543" y="266811"/>
                  </a:lnTo>
                  <a:lnTo>
                    <a:pt x="58293" y="266489"/>
                  </a:lnTo>
                  <a:lnTo>
                    <a:pt x="58447" y="266321"/>
                  </a:lnTo>
                  <a:lnTo>
                    <a:pt x="59308" y="266057"/>
                  </a:lnTo>
                  <a:lnTo>
                    <a:pt x="60459" y="266272"/>
                  </a:lnTo>
                  <a:lnTo>
                    <a:pt x="61092" y="266595"/>
                  </a:lnTo>
                  <a:lnTo>
                    <a:pt x="61570" y="266926"/>
                  </a:lnTo>
                  <a:lnTo>
                    <a:pt x="62564" y="268273"/>
                  </a:lnTo>
                  <a:lnTo>
                    <a:pt x="63770" y="269697"/>
                  </a:lnTo>
                  <a:lnTo>
                    <a:pt x="64719" y="271365"/>
                  </a:lnTo>
                  <a:lnTo>
                    <a:pt x="65600" y="272571"/>
                  </a:lnTo>
                  <a:lnTo>
                    <a:pt x="66462" y="273557"/>
                  </a:lnTo>
                  <a:lnTo>
                    <a:pt x="66898" y="274687"/>
                  </a:lnTo>
                  <a:lnTo>
                    <a:pt x="66833" y="275324"/>
                  </a:lnTo>
                  <a:lnTo>
                    <a:pt x="66751" y="275497"/>
                  </a:lnTo>
                  <a:lnTo>
                    <a:pt x="66082" y="276643"/>
                  </a:lnTo>
                  <a:lnTo>
                    <a:pt x="65721" y="276978"/>
                  </a:lnTo>
                  <a:lnTo>
                    <a:pt x="65185" y="277807"/>
                  </a:lnTo>
                  <a:lnTo>
                    <a:pt x="65082" y="278121"/>
                  </a:lnTo>
                  <a:lnTo>
                    <a:pt x="64405" y="279324"/>
                  </a:lnTo>
                  <a:lnTo>
                    <a:pt x="64360" y="280217"/>
                  </a:lnTo>
                  <a:lnTo>
                    <a:pt x="64445" y="280483"/>
                  </a:lnTo>
                  <a:lnTo>
                    <a:pt x="64608" y="280737"/>
                  </a:lnTo>
                  <a:lnTo>
                    <a:pt x="66036" y="281590"/>
                  </a:lnTo>
                  <a:lnTo>
                    <a:pt x="66788" y="282206"/>
                  </a:lnTo>
                  <a:lnTo>
                    <a:pt x="66996" y="282295"/>
                  </a:lnTo>
                  <a:lnTo>
                    <a:pt x="68231" y="282666"/>
                  </a:lnTo>
                  <a:lnTo>
                    <a:pt x="68893" y="282661"/>
                  </a:lnTo>
                  <a:lnTo>
                    <a:pt x="69290" y="282533"/>
                  </a:lnTo>
                  <a:lnTo>
                    <a:pt x="70744" y="281260"/>
                  </a:lnTo>
                  <a:lnTo>
                    <a:pt x="72323" y="279650"/>
                  </a:lnTo>
                  <a:lnTo>
                    <a:pt x="72593" y="279225"/>
                  </a:lnTo>
                  <a:lnTo>
                    <a:pt x="73207" y="277828"/>
                  </a:lnTo>
                  <a:lnTo>
                    <a:pt x="73372" y="276506"/>
                  </a:lnTo>
                  <a:lnTo>
                    <a:pt x="73210" y="276071"/>
                  </a:lnTo>
                  <a:lnTo>
                    <a:pt x="73009" y="273785"/>
                  </a:lnTo>
                  <a:lnTo>
                    <a:pt x="73527" y="272447"/>
                  </a:lnTo>
                  <a:lnTo>
                    <a:pt x="74105" y="271371"/>
                  </a:lnTo>
                  <a:lnTo>
                    <a:pt x="74521" y="270973"/>
                  </a:lnTo>
                  <a:lnTo>
                    <a:pt x="74766" y="270826"/>
                  </a:lnTo>
                  <a:lnTo>
                    <a:pt x="75357" y="270664"/>
                  </a:lnTo>
                  <a:lnTo>
                    <a:pt x="75993" y="270683"/>
                  </a:lnTo>
                  <a:lnTo>
                    <a:pt x="77006" y="271117"/>
                  </a:lnTo>
                  <a:lnTo>
                    <a:pt x="78343" y="272324"/>
                  </a:lnTo>
                  <a:lnTo>
                    <a:pt x="78738" y="272599"/>
                  </a:lnTo>
                  <a:lnTo>
                    <a:pt x="79708" y="273033"/>
                  </a:lnTo>
                  <a:lnTo>
                    <a:pt x="80238" y="273150"/>
                  </a:lnTo>
                  <a:lnTo>
                    <a:pt x="81089" y="273280"/>
                  </a:lnTo>
                  <a:lnTo>
                    <a:pt x="81585" y="273231"/>
                  </a:lnTo>
                  <a:lnTo>
                    <a:pt x="81978" y="273132"/>
                  </a:lnTo>
                  <a:lnTo>
                    <a:pt x="82351" y="272894"/>
                  </a:lnTo>
                  <a:lnTo>
                    <a:pt x="82610" y="272595"/>
                  </a:lnTo>
                  <a:lnTo>
                    <a:pt x="82726" y="272260"/>
                  </a:lnTo>
                  <a:lnTo>
                    <a:pt x="82856" y="271403"/>
                  </a:lnTo>
                  <a:lnTo>
                    <a:pt x="82672" y="270896"/>
                  </a:lnTo>
                  <a:lnTo>
                    <a:pt x="80952" y="269465"/>
                  </a:lnTo>
                  <a:lnTo>
                    <a:pt x="80400" y="269120"/>
                  </a:lnTo>
                  <a:lnTo>
                    <a:pt x="79745" y="268598"/>
                  </a:lnTo>
                  <a:lnTo>
                    <a:pt x="79456" y="268187"/>
                  </a:lnTo>
                  <a:lnTo>
                    <a:pt x="79187" y="267344"/>
                  </a:lnTo>
                  <a:lnTo>
                    <a:pt x="79213" y="266171"/>
                  </a:lnTo>
                  <a:lnTo>
                    <a:pt x="79485" y="264937"/>
                  </a:lnTo>
                  <a:lnTo>
                    <a:pt x="79370" y="264761"/>
                  </a:lnTo>
                  <a:lnTo>
                    <a:pt x="79265" y="264317"/>
                  </a:lnTo>
                  <a:lnTo>
                    <a:pt x="79275" y="263575"/>
                  </a:lnTo>
                  <a:lnTo>
                    <a:pt x="79355" y="263028"/>
                  </a:lnTo>
                  <a:lnTo>
                    <a:pt x="79512" y="262530"/>
                  </a:lnTo>
                  <a:lnTo>
                    <a:pt x="79971" y="261964"/>
                  </a:lnTo>
                  <a:lnTo>
                    <a:pt x="80140" y="261568"/>
                  </a:lnTo>
                  <a:lnTo>
                    <a:pt x="80143" y="260971"/>
                  </a:lnTo>
                  <a:lnTo>
                    <a:pt x="79929" y="259710"/>
                  </a:lnTo>
                  <a:lnTo>
                    <a:pt x="79475" y="259086"/>
                  </a:lnTo>
                  <a:lnTo>
                    <a:pt x="78692" y="258294"/>
                  </a:lnTo>
                  <a:lnTo>
                    <a:pt x="76893" y="257048"/>
                  </a:lnTo>
                  <a:lnTo>
                    <a:pt x="76041" y="256630"/>
                  </a:lnTo>
                  <a:lnTo>
                    <a:pt x="75133" y="256094"/>
                  </a:lnTo>
                  <a:lnTo>
                    <a:pt x="74729" y="255759"/>
                  </a:lnTo>
                  <a:lnTo>
                    <a:pt x="73915" y="254779"/>
                  </a:lnTo>
                  <a:lnTo>
                    <a:pt x="73503" y="254192"/>
                  </a:lnTo>
                  <a:lnTo>
                    <a:pt x="73157" y="253311"/>
                  </a:lnTo>
                  <a:lnTo>
                    <a:pt x="72881" y="252225"/>
                  </a:lnTo>
                  <a:lnTo>
                    <a:pt x="72772" y="251378"/>
                  </a:lnTo>
                  <a:lnTo>
                    <a:pt x="72872" y="250943"/>
                  </a:lnTo>
                  <a:lnTo>
                    <a:pt x="73034" y="250737"/>
                  </a:lnTo>
                  <a:lnTo>
                    <a:pt x="73332" y="250582"/>
                  </a:lnTo>
                  <a:lnTo>
                    <a:pt x="73875" y="250505"/>
                  </a:lnTo>
                  <a:lnTo>
                    <a:pt x="74451" y="250557"/>
                  </a:lnTo>
                  <a:lnTo>
                    <a:pt x="75359" y="250865"/>
                  </a:lnTo>
                  <a:lnTo>
                    <a:pt x="75974" y="250940"/>
                  </a:lnTo>
                  <a:lnTo>
                    <a:pt x="76448" y="250935"/>
                  </a:lnTo>
                  <a:lnTo>
                    <a:pt x="77104" y="250778"/>
                  </a:lnTo>
                  <a:lnTo>
                    <a:pt x="78220" y="250052"/>
                  </a:lnTo>
                  <a:lnTo>
                    <a:pt x="78630" y="249669"/>
                  </a:lnTo>
                  <a:lnTo>
                    <a:pt x="79432" y="248668"/>
                  </a:lnTo>
                  <a:lnTo>
                    <a:pt x="79870" y="247773"/>
                  </a:lnTo>
                  <a:lnTo>
                    <a:pt x="80006" y="247348"/>
                  </a:lnTo>
                  <a:lnTo>
                    <a:pt x="80080" y="246694"/>
                  </a:lnTo>
                  <a:lnTo>
                    <a:pt x="80078" y="246067"/>
                  </a:lnTo>
                  <a:lnTo>
                    <a:pt x="79916" y="244574"/>
                  </a:lnTo>
                  <a:lnTo>
                    <a:pt x="79397" y="243164"/>
                  </a:lnTo>
                  <a:lnTo>
                    <a:pt x="79266" y="242578"/>
                  </a:lnTo>
                  <a:lnTo>
                    <a:pt x="79106" y="241422"/>
                  </a:lnTo>
                  <a:lnTo>
                    <a:pt x="79138" y="240954"/>
                  </a:lnTo>
                  <a:lnTo>
                    <a:pt x="78859" y="240034"/>
                  </a:lnTo>
                  <a:lnTo>
                    <a:pt x="77209" y="236875"/>
                  </a:lnTo>
                  <a:lnTo>
                    <a:pt x="76841" y="236072"/>
                  </a:lnTo>
                  <a:lnTo>
                    <a:pt x="76806" y="235526"/>
                  </a:lnTo>
                  <a:lnTo>
                    <a:pt x="77052" y="234932"/>
                  </a:lnTo>
                  <a:lnTo>
                    <a:pt x="77333" y="234614"/>
                  </a:lnTo>
                  <a:lnTo>
                    <a:pt x="78191" y="234005"/>
                  </a:lnTo>
                  <a:lnTo>
                    <a:pt x="78586" y="233305"/>
                  </a:lnTo>
                  <a:lnTo>
                    <a:pt x="78670" y="232928"/>
                  </a:lnTo>
                  <a:lnTo>
                    <a:pt x="78708" y="231490"/>
                  </a:lnTo>
                  <a:lnTo>
                    <a:pt x="78943" y="230552"/>
                  </a:lnTo>
                  <a:lnTo>
                    <a:pt x="79198" y="230034"/>
                  </a:lnTo>
                  <a:lnTo>
                    <a:pt x="79456" y="229775"/>
                  </a:lnTo>
                  <a:lnTo>
                    <a:pt x="80819" y="229137"/>
                  </a:lnTo>
                  <a:lnTo>
                    <a:pt x="81982" y="228698"/>
                  </a:lnTo>
                  <a:lnTo>
                    <a:pt x="82609" y="228104"/>
                  </a:lnTo>
                  <a:lnTo>
                    <a:pt x="82800" y="227723"/>
                  </a:lnTo>
                  <a:lnTo>
                    <a:pt x="82881" y="227485"/>
                  </a:lnTo>
                  <a:lnTo>
                    <a:pt x="82857" y="227162"/>
                  </a:lnTo>
                  <a:lnTo>
                    <a:pt x="82583" y="226321"/>
                  </a:lnTo>
                  <a:lnTo>
                    <a:pt x="82020" y="225407"/>
                  </a:lnTo>
                  <a:lnTo>
                    <a:pt x="81837" y="224951"/>
                  </a:lnTo>
                  <a:lnTo>
                    <a:pt x="81733" y="224578"/>
                  </a:lnTo>
                  <a:lnTo>
                    <a:pt x="81596" y="223364"/>
                  </a:lnTo>
                  <a:lnTo>
                    <a:pt x="81927" y="222384"/>
                  </a:lnTo>
                  <a:lnTo>
                    <a:pt x="82147" y="221927"/>
                  </a:lnTo>
                  <a:lnTo>
                    <a:pt x="82683" y="221105"/>
                  </a:lnTo>
                  <a:lnTo>
                    <a:pt x="83207" y="220595"/>
                  </a:lnTo>
                  <a:lnTo>
                    <a:pt x="84066" y="220119"/>
                  </a:lnTo>
                  <a:lnTo>
                    <a:pt x="85607" y="219648"/>
                  </a:lnTo>
                  <a:lnTo>
                    <a:pt x="87065" y="219422"/>
                  </a:lnTo>
                  <a:lnTo>
                    <a:pt x="89606" y="219517"/>
                  </a:lnTo>
                  <a:lnTo>
                    <a:pt x="90395" y="219128"/>
                  </a:lnTo>
                  <a:lnTo>
                    <a:pt x="90993" y="218921"/>
                  </a:lnTo>
                  <a:lnTo>
                    <a:pt x="91573" y="218898"/>
                  </a:lnTo>
                  <a:lnTo>
                    <a:pt x="92545" y="219051"/>
                  </a:lnTo>
                  <a:lnTo>
                    <a:pt x="93373" y="219446"/>
                  </a:lnTo>
                  <a:lnTo>
                    <a:pt x="93738" y="219538"/>
                  </a:lnTo>
                  <a:lnTo>
                    <a:pt x="95482" y="219398"/>
                  </a:lnTo>
                  <a:lnTo>
                    <a:pt x="95732" y="218907"/>
                  </a:lnTo>
                  <a:lnTo>
                    <a:pt x="95831" y="218070"/>
                  </a:lnTo>
                  <a:lnTo>
                    <a:pt x="95411" y="215500"/>
                  </a:lnTo>
                  <a:lnTo>
                    <a:pt x="95362" y="211927"/>
                  </a:lnTo>
                  <a:lnTo>
                    <a:pt x="95096" y="210048"/>
                  </a:lnTo>
                  <a:lnTo>
                    <a:pt x="95132" y="208848"/>
                  </a:lnTo>
                  <a:lnTo>
                    <a:pt x="96482" y="206511"/>
                  </a:lnTo>
                  <a:lnTo>
                    <a:pt x="97230" y="205582"/>
                  </a:lnTo>
                  <a:lnTo>
                    <a:pt x="98284" y="204896"/>
                  </a:lnTo>
                  <a:lnTo>
                    <a:pt x="99359" y="203898"/>
                  </a:lnTo>
                  <a:lnTo>
                    <a:pt x="100358" y="202802"/>
                  </a:lnTo>
                  <a:lnTo>
                    <a:pt x="101670" y="200958"/>
                  </a:lnTo>
                  <a:lnTo>
                    <a:pt x="102217" y="200027"/>
                  </a:lnTo>
                  <a:lnTo>
                    <a:pt x="103041" y="198318"/>
                  </a:lnTo>
                  <a:lnTo>
                    <a:pt x="103560" y="197690"/>
                  </a:lnTo>
                  <a:lnTo>
                    <a:pt x="104720" y="196668"/>
                  </a:lnTo>
                  <a:lnTo>
                    <a:pt x="105766" y="196322"/>
                  </a:lnTo>
                  <a:lnTo>
                    <a:pt x="107034" y="196386"/>
                  </a:lnTo>
                  <a:lnTo>
                    <a:pt x="107895" y="196699"/>
                  </a:lnTo>
                  <a:lnTo>
                    <a:pt x="108923" y="197266"/>
                  </a:lnTo>
                  <a:lnTo>
                    <a:pt x="109949" y="197947"/>
                  </a:lnTo>
                  <a:lnTo>
                    <a:pt x="110787" y="198776"/>
                  </a:lnTo>
                  <a:lnTo>
                    <a:pt x="111508" y="200319"/>
                  </a:lnTo>
                  <a:lnTo>
                    <a:pt x="111929" y="201395"/>
                  </a:lnTo>
                  <a:lnTo>
                    <a:pt x="112818" y="203280"/>
                  </a:lnTo>
                  <a:lnTo>
                    <a:pt x="113149" y="203797"/>
                  </a:lnTo>
                  <a:lnTo>
                    <a:pt x="113507" y="204166"/>
                  </a:lnTo>
                  <a:lnTo>
                    <a:pt x="114392" y="204813"/>
                  </a:lnTo>
                  <a:lnTo>
                    <a:pt x="114973" y="204916"/>
                  </a:lnTo>
                  <a:lnTo>
                    <a:pt x="115399" y="204899"/>
                  </a:lnTo>
                  <a:lnTo>
                    <a:pt x="115915" y="204755"/>
                  </a:lnTo>
                  <a:lnTo>
                    <a:pt x="117494" y="204312"/>
                  </a:lnTo>
                  <a:lnTo>
                    <a:pt x="118475" y="203754"/>
                  </a:lnTo>
                  <a:lnTo>
                    <a:pt x="118971" y="203328"/>
                  </a:lnTo>
                  <a:lnTo>
                    <a:pt x="119637" y="202502"/>
                  </a:lnTo>
                  <a:lnTo>
                    <a:pt x="120556" y="201536"/>
                  </a:lnTo>
                  <a:lnTo>
                    <a:pt x="121213" y="200958"/>
                  </a:lnTo>
                  <a:lnTo>
                    <a:pt x="122635" y="199328"/>
                  </a:lnTo>
                  <a:lnTo>
                    <a:pt x="123353" y="198628"/>
                  </a:lnTo>
                  <a:lnTo>
                    <a:pt x="125032" y="197605"/>
                  </a:lnTo>
                  <a:lnTo>
                    <a:pt x="125558" y="196837"/>
                  </a:lnTo>
                  <a:lnTo>
                    <a:pt x="126059" y="196431"/>
                  </a:lnTo>
                  <a:lnTo>
                    <a:pt x="127261" y="196102"/>
                  </a:lnTo>
                  <a:lnTo>
                    <a:pt x="128375" y="195415"/>
                  </a:lnTo>
                  <a:lnTo>
                    <a:pt x="129178" y="195231"/>
                  </a:lnTo>
                  <a:lnTo>
                    <a:pt x="131329" y="195482"/>
                  </a:lnTo>
                  <a:lnTo>
                    <a:pt x="131573" y="195422"/>
                  </a:lnTo>
                  <a:lnTo>
                    <a:pt x="131991" y="195137"/>
                  </a:lnTo>
                  <a:lnTo>
                    <a:pt x="132388" y="194609"/>
                  </a:lnTo>
                  <a:lnTo>
                    <a:pt x="132487" y="194245"/>
                  </a:lnTo>
                  <a:lnTo>
                    <a:pt x="132469" y="193630"/>
                  </a:lnTo>
                  <a:lnTo>
                    <a:pt x="132280" y="192929"/>
                  </a:lnTo>
                  <a:lnTo>
                    <a:pt x="132308" y="192695"/>
                  </a:lnTo>
                  <a:lnTo>
                    <a:pt x="132507" y="192125"/>
                  </a:lnTo>
                  <a:lnTo>
                    <a:pt x="132751" y="191538"/>
                  </a:lnTo>
                  <a:lnTo>
                    <a:pt x="133173" y="190789"/>
                  </a:lnTo>
                  <a:lnTo>
                    <a:pt x="134047" y="189401"/>
                  </a:lnTo>
                  <a:lnTo>
                    <a:pt x="134396" y="188269"/>
                  </a:lnTo>
                  <a:lnTo>
                    <a:pt x="134731" y="187791"/>
                  </a:lnTo>
                  <a:lnTo>
                    <a:pt x="134956" y="187514"/>
                  </a:lnTo>
                  <a:lnTo>
                    <a:pt x="135892" y="186743"/>
                  </a:lnTo>
                  <a:lnTo>
                    <a:pt x="136635" y="186311"/>
                  </a:lnTo>
                  <a:lnTo>
                    <a:pt x="137812" y="185806"/>
                  </a:lnTo>
                  <a:lnTo>
                    <a:pt x="139406" y="185434"/>
                  </a:lnTo>
                  <a:lnTo>
                    <a:pt x="139786" y="185172"/>
                  </a:lnTo>
                  <a:lnTo>
                    <a:pt x="139968" y="184961"/>
                  </a:lnTo>
                  <a:lnTo>
                    <a:pt x="140336" y="184432"/>
                  </a:lnTo>
                  <a:lnTo>
                    <a:pt x="140657" y="183778"/>
                  </a:lnTo>
                  <a:lnTo>
                    <a:pt x="140909" y="183078"/>
                  </a:lnTo>
                  <a:lnTo>
                    <a:pt x="141477" y="181705"/>
                  </a:lnTo>
                  <a:lnTo>
                    <a:pt x="142458" y="178408"/>
                  </a:lnTo>
                  <a:lnTo>
                    <a:pt x="143256" y="176802"/>
                  </a:lnTo>
                  <a:lnTo>
                    <a:pt x="144658" y="174658"/>
                  </a:lnTo>
                  <a:lnTo>
                    <a:pt x="145092" y="173635"/>
                  </a:lnTo>
                  <a:lnTo>
                    <a:pt x="146058" y="172453"/>
                  </a:lnTo>
                  <a:lnTo>
                    <a:pt x="146826" y="171336"/>
                  </a:lnTo>
                  <a:lnTo>
                    <a:pt x="146985" y="170921"/>
                  </a:lnTo>
                  <a:lnTo>
                    <a:pt x="147435" y="170182"/>
                  </a:lnTo>
                  <a:lnTo>
                    <a:pt x="148030" y="169516"/>
                  </a:lnTo>
                  <a:lnTo>
                    <a:pt x="148849" y="168599"/>
                  </a:lnTo>
                  <a:lnTo>
                    <a:pt x="149154" y="168046"/>
                  </a:lnTo>
                  <a:lnTo>
                    <a:pt x="149365" y="167445"/>
                  </a:lnTo>
                  <a:lnTo>
                    <a:pt x="149714" y="166920"/>
                  </a:lnTo>
                  <a:lnTo>
                    <a:pt x="150793" y="165623"/>
                  </a:lnTo>
                  <a:lnTo>
                    <a:pt x="151952" y="164471"/>
                  </a:lnTo>
                  <a:lnTo>
                    <a:pt x="152243" y="164100"/>
                  </a:lnTo>
                  <a:lnTo>
                    <a:pt x="152752" y="163111"/>
                  </a:lnTo>
                  <a:lnTo>
                    <a:pt x="153601" y="162024"/>
                  </a:lnTo>
                  <a:lnTo>
                    <a:pt x="154347" y="160903"/>
                  </a:lnTo>
                  <a:lnTo>
                    <a:pt x="156881" y="157937"/>
                  </a:lnTo>
                  <a:lnTo>
                    <a:pt x="157500" y="156976"/>
                  </a:lnTo>
                  <a:lnTo>
                    <a:pt x="157845" y="156585"/>
                  </a:lnTo>
                  <a:lnTo>
                    <a:pt x="158608" y="156062"/>
                  </a:lnTo>
                  <a:lnTo>
                    <a:pt x="159490" y="155708"/>
                  </a:lnTo>
                  <a:lnTo>
                    <a:pt x="160764" y="155519"/>
                  </a:lnTo>
                  <a:lnTo>
                    <a:pt x="161893" y="155566"/>
                  </a:lnTo>
                  <a:lnTo>
                    <a:pt x="162372" y="155480"/>
                  </a:lnTo>
                  <a:lnTo>
                    <a:pt x="163589" y="154670"/>
                  </a:lnTo>
                  <a:lnTo>
                    <a:pt x="163908" y="153659"/>
                  </a:lnTo>
                  <a:lnTo>
                    <a:pt x="164153" y="151839"/>
                  </a:lnTo>
                  <a:lnTo>
                    <a:pt x="164140" y="151423"/>
                  </a:lnTo>
                  <a:lnTo>
                    <a:pt x="164078" y="151267"/>
                  </a:lnTo>
                  <a:lnTo>
                    <a:pt x="164081" y="150667"/>
                  </a:lnTo>
                  <a:lnTo>
                    <a:pt x="164283" y="149775"/>
                  </a:lnTo>
                  <a:lnTo>
                    <a:pt x="164137" y="148286"/>
                  </a:lnTo>
                  <a:lnTo>
                    <a:pt x="163604" y="146030"/>
                  </a:lnTo>
                  <a:lnTo>
                    <a:pt x="163520" y="145346"/>
                  </a:lnTo>
                  <a:lnTo>
                    <a:pt x="163492" y="144855"/>
                  </a:lnTo>
                  <a:lnTo>
                    <a:pt x="163589" y="144054"/>
                  </a:lnTo>
                  <a:lnTo>
                    <a:pt x="163760" y="143739"/>
                  </a:lnTo>
                  <a:lnTo>
                    <a:pt x="164451" y="143039"/>
                  </a:lnTo>
                  <a:lnTo>
                    <a:pt x="164712" y="142829"/>
                  </a:lnTo>
                  <a:lnTo>
                    <a:pt x="165499" y="142555"/>
                  </a:lnTo>
                  <a:lnTo>
                    <a:pt x="166081" y="142212"/>
                  </a:lnTo>
                  <a:lnTo>
                    <a:pt x="166599" y="141750"/>
                  </a:lnTo>
                  <a:lnTo>
                    <a:pt x="166766" y="141397"/>
                  </a:lnTo>
                  <a:lnTo>
                    <a:pt x="166838" y="140459"/>
                  </a:lnTo>
                  <a:lnTo>
                    <a:pt x="166785" y="140140"/>
                  </a:lnTo>
                  <a:lnTo>
                    <a:pt x="166439" y="139390"/>
                  </a:lnTo>
                  <a:lnTo>
                    <a:pt x="166192" y="139235"/>
                  </a:lnTo>
                  <a:lnTo>
                    <a:pt x="166049" y="139146"/>
                  </a:lnTo>
                  <a:lnTo>
                    <a:pt x="165762" y="138847"/>
                  </a:lnTo>
                  <a:lnTo>
                    <a:pt x="164342" y="137028"/>
                  </a:lnTo>
                  <a:lnTo>
                    <a:pt x="163519" y="136694"/>
                  </a:lnTo>
                  <a:lnTo>
                    <a:pt x="163258" y="136509"/>
                  </a:lnTo>
                  <a:lnTo>
                    <a:pt x="161798" y="135179"/>
                  </a:lnTo>
                  <a:lnTo>
                    <a:pt x="161446" y="134665"/>
                  </a:lnTo>
                  <a:lnTo>
                    <a:pt x="161018" y="133780"/>
                  </a:lnTo>
                  <a:lnTo>
                    <a:pt x="161038" y="133356"/>
                  </a:lnTo>
                  <a:lnTo>
                    <a:pt x="161205" y="132522"/>
                  </a:lnTo>
                  <a:lnTo>
                    <a:pt x="161479" y="131956"/>
                  </a:lnTo>
                  <a:lnTo>
                    <a:pt x="164156" y="129156"/>
                  </a:lnTo>
                  <a:lnTo>
                    <a:pt x="164975" y="127827"/>
                  </a:lnTo>
                  <a:lnTo>
                    <a:pt x="165033" y="127442"/>
                  </a:lnTo>
                  <a:lnTo>
                    <a:pt x="165064" y="125849"/>
                  </a:lnTo>
                  <a:lnTo>
                    <a:pt x="164683" y="123935"/>
                  </a:lnTo>
                  <a:lnTo>
                    <a:pt x="164556" y="123582"/>
                  </a:lnTo>
                  <a:lnTo>
                    <a:pt x="163983" y="122442"/>
                  </a:lnTo>
                  <a:lnTo>
                    <a:pt x="163748" y="121609"/>
                  </a:lnTo>
                  <a:lnTo>
                    <a:pt x="163774" y="121218"/>
                  </a:lnTo>
                  <a:lnTo>
                    <a:pt x="163902" y="120758"/>
                  </a:lnTo>
                  <a:lnTo>
                    <a:pt x="164161" y="120290"/>
                  </a:lnTo>
                  <a:lnTo>
                    <a:pt x="164619" y="119750"/>
                  </a:lnTo>
                  <a:lnTo>
                    <a:pt x="166300" y="118567"/>
                  </a:lnTo>
                  <a:lnTo>
                    <a:pt x="166924" y="117730"/>
                  </a:lnTo>
                  <a:lnTo>
                    <a:pt x="167094" y="117171"/>
                  </a:lnTo>
                  <a:lnTo>
                    <a:pt x="167031" y="116439"/>
                  </a:lnTo>
                  <a:lnTo>
                    <a:pt x="166329" y="114991"/>
                  </a:lnTo>
                  <a:lnTo>
                    <a:pt x="166015" y="114638"/>
                  </a:lnTo>
                  <a:lnTo>
                    <a:pt x="165171" y="113882"/>
                  </a:lnTo>
                  <a:lnTo>
                    <a:pt x="164595" y="113135"/>
                  </a:lnTo>
                  <a:lnTo>
                    <a:pt x="164126" y="112334"/>
                  </a:lnTo>
                  <a:lnTo>
                    <a:pt x="163976" y="111931"/>
                  </a:lnTo>
                  <a:lnTo>
                    <a:pt x="163910" y="111314"/>
                  </a:lnTo>
                  <a:lnTo>
                    <a:pt x="163973" y="110611"/>
                  </a:lnTo>
                  <a:lnTo>
                    <a:pt x="164093" y="110261"/>
                  </a:lnTo>
                  <a:lnTo>
                    <a:pt x="164341" y="109972"/>
                  </a:lnTo>
                  <a:lnTo>
                    <a:pt x="164641" y="109817"/>
                  </a:lnTo>
                  <a:lnTo>
                    <a:pt x="165168" y="109683"/>
                  </a:lnTo>
                  <a:lnTo>
                    <a:pt x="166661" y="109791"/>
                  </a:lnTo>
                  <a:lnTo>
                    <a:pt x="167947" y="110433"/>
                  </a:lnTo>
                  <a:lnTo>
                    <a:pt x="168475" y="110586"/>
                  </a:lnTo>
                  <a:lnTo>
                    <a:pt x="169124" y="110578"/>
                  </a:lnTo>
                  <a:lnTo>
                    <a:pt x="169339" y="110539"/>
                  </a:lnTo>
                  <a:lnTo>
                    <a:pt x="169475" y="110430"/>
                  </a:lnTo>
                  <a:lnTo>
                    <a:pt x="169560" y="110271"/>
                  </a:lnTo>
                  <a:lnTo>
                    <a:pt x="169675" y="109726"/>
                  </a:lnTo>
                  <a:lnTo>
                    <a:pt x="169661" y="109336"/>
                  </a:lnTo>
                  <a:lnTo>
                    <a:pt x="169461" y="108770"/>
                  </a:lnTo>
                  <a:lnTo>
                    <a:pt x="168735" y="107629"/>
                  </a:lnTo>
                  <a:lnTo>
                    <a:pt x="167920" y="105159"/>
                  </a:lnTo>
                  <a:lnTo>
                    <a:pt x="167827" y="104631"/>
                  </a:lnTo>
                  <a:lnTo>
                    <a:pt x="167864" y="104136"/>
                  </a:lnTo>
                  <a:lnTo>
                    <a:pt x="168250" y="103209"/>
                  </a:lnTo>
                  <a:lnTo>
                    <a:pt x="168565" y="102805"/>
                  </a:lnTo>
                  <a:lnTo>
                    <a:pt x="169424" y="101950"/>
                  </a:lnTo>
                  <a:lnTo>
                    <a:pt x="169692" y="101470"/>
                  </a:lnTo>
                  <a:lnTo>
                    <a:pt x="169985" y="101166"/>
                  </a:lnTo>
                  <a:lnTo>
                    <a:pt x="169763" y="99064"/>
                  </a:lnTo>
                  <a:lnTo>
                    <a:pt x="169384" y="97815"/>
                  </a:lnTo>
                  <a:lnTo>
                    <a:pt x="169192" y="97412"/>
                  </a:lnTo>
                  <a:lnTo>
                    <a:pt x="168854" y="96160"/>
                  </a:lnTo>
                  <a:lnTo>
                    <a:pt x="168810" y="95826"/>
                  </a:lnTo>
                  <a:lnTo>
                    <a:pt x="168771" y="94741"/>
                  </a:lnTo>
                  <a:lnTo>
                    <a:pt x="168925" y="93885"/>
                  </a:lnTo>
                  <a:lnTo>
                    <a:pt x="168918" y="93556"/>
                  </a:lnTo>
                  <a:lnTo>
                    <a:pt x="168791" y="92888"/>
                  </a:lnTo>
                  <a:lnTo>
                    <a:pt x="168850" y="92528"/>
                  </a:lnTo>
                  <a:lnTo>
                    <a:pt x="169095" y="91970"/>
                  </a:lnTo>
                  <a:lnTo>
                    <a:pt x="169182" y="91339"/>
                  </a:lnTo>
                  <a:lnTo>
                    <a:pt x="169005" y="89995"/>
                  </a:lnTo>
                  <a:lnTo>
                    <a:pt x="168940" y="89633"/>
                  </a:lnTo>
                  <a:lnTo>
                    <a:pt x="168443" y="88288"/>
                  </a:lnTo>
                  <a:lnTo>
                    <a:pt x="168286" y="88182"/>
                  </a:lnTo>
                  <a:lnTo>
                    <a:pt x="167837" y="87471"/>
                  </a:lnTo>
                  <a:lnTo>
                    <a:pt x="167511" y="86558"/>
                  </a:lnTo>
                  <a:lnTo>
                    <a:pt x="167389" y="85952"/>
                  </a:lnTo>
                  <a:lnTo>
                    <a:pt x="167472" y="85279"/>
                  </a:lnTo>
                  <a:lnTo>
                    <a:pt x="167978" y="84229"/>
                  </a:lnTo>
                  <a:lnTo>
                    <a:pt x="169661" y="82367"/>
                  </a:lnTo>
                  <a:lnTo>
                    <a:pt x="169899" y="81920"/>
                  </a:lnTo>
                  <a:lnTo>
                    <a:pt x="169971" y="81622"/>
                  </a:lnTo>
                  <a:lnTo>
                    <a:pt x="170022" y="81030"/>
                  </a:lnTo>
                  <a:lnTo>
                    <a:pt x="169988" y="80213"/>
                  </a:lnTo>
                  <a:lnTo>
                    <a:pt x="169891" y="79872"/>
                  </a:lnTo>
                  <a:lnTo>
                    <a:pt x="169564" y="79211"/>
                  </a:lnTo>
                  <a:lnTo>
                    <a:pt x="169182" y="78206"/>
                  </a:lnTo>
                  <a:lnTo>
                    <a:pt x="168894" y="76308"/>
                  </a:lnTo>
                  <a:lnTo>
                    <a:pt x="169018" y="75285"/>
                  </a:lnTo>
                  <a:lnTo>
                    <a:pt x="168990" y="74304"/>
                  </a:lnTo>
                  <a:lnTo>
                    <a:pt x="169059" y="73808"/>
                  </a:lnTo>
                  <a:lnTo>
                    <a:pt x="169180" y="73422"/>
                  </a:lnTo>
                  <a:lnTo>
                    <a:pt x="170390" y="69559"/>
                  </a:lnTo>
                  <a:lnTo>
                    <a:pt x="170590" y="69132"/>
                  </a:lnTo>
                  <a:lnTo>
                    <a:pt x="170763" y="68898"/>
                  </a:lnTo>
                  <a:lnTo>
                    <a:pt x="170986" y="68737"/>
                  </a:lnTo>
                  <a:lnTo>
                    <a:pt x="171600" y="67727"/>
                  </a:lnTo>
                  <a:lnTo>
                    <a:pt x="171903" y="66580"/>
                  </a:lnTo>
                  <a:lnTo>
                    <a:pt x="171927" y="65588"/>
                  </a:lnTo>
                  <a:lnTo>
                    <a:pt x="171806" y="63680"/>
                  </a:lnTo>
                  <a:lnTo>
                    <a:pt x="171829" y="62086"/>
                  </a:lnTo>
                  <a:lnTo>
                    <a:pt x="172469" y="59699"/>
                  </a:lnTo>
                  <a:lnTo>
                    <a:pt x="173129" y="58635"/>
                  </a:lnTo>
                  <a:lnTo>
                    <a:pt x="173877" y="58050"/>
                  </a:lnTo>
                  <a:lnTo>
                    <a:pt x="175288" y="56669"/>
                  </a:lnTo>
                  <a:lnTo>
                    <a:pt x="175550" y="56112"/>
                  </a:lnTo>
                  <a:lnTo>
                    <a:pt x="175703" y="55021"/>
                  </a:lnTo>
                  <a:lnTo>
                    <a:pt x="175292" y="53152"/>
                  </a:lnTo>
                  <a:lnTo>
                    <a:pt x="175323" y="52144"/>
                  </a:lnTo>
                  <a:lnTo>
                    <a:pt x="175922" y="50253"/>
                  </a:lnTo>
                  <a:lnTo>
                    <a:pt x="176244" y="49715"/>
                  </a:lnTo>
                  <a:lnTo>
                    <a:pt x="176293" y="48120"/>
                  </a:lnTo>
                  <a:lnTo>
                    <a:pt x="176134" y="47626"/>
                  </a:lnTo>
                  <a:lnTo>
                    <a:pt x="175691" y="46704"/>
                  </a:lnTo>
                  <a:lnTo>
                    <a:pt x="174475" y="44983"/>
                  </a:lnTo>
                  <a:lnTo>
                    <a:pt x="174075" y="44039"/>
                  </a:lnTo>
                  <a:lnTo>
                    <a:pt x="173985" y="42933"/>
                  </a:lnTo>
                  <a:lnTo>
                    <a:pt x="174146" y="41886"/>
                  </a:lnTo>
                  <a:lnTo>
                    <a:pt x="174065" y="40763"/>
                  </a:lnTo>
                  <a:lnTo>
                    <a:pt x="173690" y="40024"/>
                  </a:lnTo>
                  <a:lnTo>
                    <a:pt x="173072" y="39569"/>
                  </a:lnTo>
                  <a:lnTo>
                    <a:pt x="172464" y="39232"/>
                  </a:lnTo>
                  <a:lnTo>
                    <a:pt x="171001" y="38946"/>
                  </a:lnTo>
                  <a:lnTo>
                    <a:pt x="170648" y="38263"/>
                  </a:lnTo>
                  <a:lnTo>
                    <a:pt x="170717" y="37772"/>
                  </a:lnTo>
                  <a:lnTo>
                    <a:pt x="170956" y="37527"/>
                  </a:lnTo>
                  <a:lnTo>
                    <a:pt x="171110" y="37370"/>
                  </a:lnTo>
                  <a:lnTo>
                    <a:pt x="172423" y="36531"/>
                  </a:lnTo>
                  <a:lnTo>
                    <a:pt x="172679" y="36065"/>
                  </a:lnTo>
                  <a:lnTo>
                    <a:pt x="172691" y="35883"/>
                  </a:lnTo>
                  <a:lnTo>
                    <a:pt x="172491" y="35351"/>
                  </a:lnTo>
                  <a:lnTo>
                    <a:pt x="172245" y="33765"/>
                  </a:lnTo>
                  <a:lnTo>
                    <a:pt x="171881" y="32216"/>
                  </a:lnTo>
                  <a:lnTo>
                    <a:pt x="171812" y="31406"/>
                  </a:lnTo>
                  <a:lnTo>
                    <a:pt x="171856" y="30964"/>
                  </a:lnTo>
                  <a:lnTo>
                    <a:pt x="172312" y="29548"/>
                  </a:lnTo>
                  <a:lnTo>
                    <a:pt x="172285" y="29089"/>
                  </a:lnTo>
                  <a:lnTo>
                    <a:pt x="172727" y="27721"/>
                  </a:lnTo>
                  <a:lnTo>
                    <a:pt x="172836" y="26953"/>
                  </a:lnTo>
                  <a:lnTo>
                    <a:pt x="172766" y="25769"/>
                  </a:lnTo>
                  <a:lnTo>
                    <a:pt x="172585" y="25218"/>
                  </a:lnTo>
                  <a:lnTo>
                    <a:pt x="171984" y="24236"/>
                  </a:lnTo>
                  <a:lnTo>
                    <a:pt x="171582" y="24062"/>
                  </a:lnTo>
                  <a:lnTo>
                    <a:pt x="170716" y="23431"/>
                  </a:lnTo>
                  <a:lnTo>
                    <a:pt x="169400" y="21795"/>
                  </a:lnTo>
                  <a:lnTo>
                    <a:pt x="168812" y="20376"/>
                  </a:lnTo>
                  <a:lnTo>
                    <a:pt x="168449" y="19209"/>
                  </a:lnTo>
                  <a:lnTo>
                    <a:pt x="167460" y="17102"/>
                  </a:lnTo>
                  <a:lnTo>
                    <a:pt x="167076" y="16854"/>
                  </a:lnTo>
                  <a:lnTo>
                    <a:pt x="166768" y="16793"/>
                  </a:lnTo>
                  <a:lnTo>
                    <a:pt x="165601" y="15553"/>
                  </a:lnTo>
                  <a:lnTo>
                    <a:pt x="164013" y="13731"/>
                  </a:lnTo>
                  <a:lnTo>
                    <a:pt x="163627" y="13406"/>
                  </a:lnTo>
                  <a:lnTo>
                    <a:pt x="162683" y="12832"/>
                  </a:lnTo>
                  <a:lnTo>
                    <a:pt x="162129" y="12411"/>
                  </a:lnTo>
                  <a:lnTo>
                    <a:pt x="161917" y="11787"/>
                  </a:lnTo>
                  <a:lnTo>
                    <a:pt x="161781" y="11154"/>
                  </a:lnTo>
                  <a:lnTo>
                    <a:pt x="161869" y="10355"/>
                  </a:lnTo>
                  <a:lnTo>
                    <a:pt x="162132" y="9727"/>
                  </a:lnTo>
                  <a:lnTo>
                    <a:pt x="162810" y="8863"/>
                  </a:lnTo>
                  <a:lnTo>
                    <a:pt x="162945" y="8848"/>
                  </a:lnTo>
                  <a:lnTo>
                    <a:pt x="163159" y="8620"/>
                  </a:lnTo>
                  <a:lnTo>
                    <a:pt x="163743" y="7629"/>
                  </a:lnTo>
                  <a:lnTo>
                    <a:pt x="164153" y="6412"/>
                  </a:lnTo>
                  <a:lnTo>
                    <a:pt x="164576" y="5614"/>
                  </a:lnTo>
                  <a:lnTo>
                    <a:pt x="165262" y="4913"/>
                  </a:lnTo>
                  <a:lnTo>
                    <a:pt x="166440" y="4434"/>
                  </a:lnTo>
                  <a:lnTo>
                    <a:pt x="167680" y="3702"/>
                  </a:lnTo>
                  <a:lnTo>
                    <a:pt x="168236" y="3570"/>
                  </a:lnTo>
                  <a:lnTo>
                    <a:pt x="168793" y="3707"/>
                  </a:lnTo>
                  <a:lnTo>
                    <a:pt x="169046" y="3836"/>
                  </a:lnTo>
                  <a:lnTo>
                    <a:pt x="170154" y="4676"/>
                  </a:lnTo>
                  <a:lnTo>
                    <a:pt x="170601" y="4776"/>
                  </a:lnTo>
                  <a:lnTo>
                    <a:pt x="170945" y="4724"/>
                  </a:lnTo>
                  <a:lnTo>
                    <a:pt x="171438" y="4449"/>
                  </a:lnTo>
                  <a:lnTo>
                    <a:pt x="171832" y="4063"/>
                  </a:lnTo>
                  <a:lnTo>
                    <a:pt x="172449" y="3032"/>
                  </a:lnTo>
                  <a:lnTo>
                    <a:pt x="173363" y="2090"/>
                  </a:lnTo>
                  <a:lnTo>
                    <a:pt x="173914" y="1861"/>
                  </a:lnTo>
                  <a:lnTo>
                    <a:pt x="174546" y="1382"/>
                  </a:lnTo>
                  <a:lnTo>
                    <a:pt x="175199" y="742"/>
                  </a:lnTo>
                  <a:lnTo>
                    <a:pt x="175471" y="593"/>
                  </a:lnTo>
                  <a:lnTo>
                    <a:pt x="175962" y="530"/>
                  </a:lnTo>
                  <a:lnTo>
                    <a:pt x="176347" y="321"/>
                  </a:lnTo>
                  <a:lnTo>
                    <a:pt x="176620" y="0"/>
                  </a:lnTo>
                  <a:lnTo>
                    <a:pt x="177208" y="3246"/>
                  </a:lnTo>
                  <a:lnTo>
                    <a:pt x="177913" y="7039"/>
                  </a:lnTo>
                  <a:lnTo>
                    <a:pt x="179844" y="17497"/>
                  </a:lnTo>
                  <a:lnTo>
                    <a:pt x="180935" y="23366"/>
                  </a:lnTo>
                  <a:lnTo>
                    <a:pt x="181035" y="23901"/>
                  </a:lnTo>
                  <a:lnTo>
                    <a:pt x="181477" y="25495"/>
                  </a:lnTo>
                  <a:lnTo>
                    <a:pt x="183144" y="34706"/>
                  </a:lnTo>
                  <a:lnTo>
                    <a:pt x="183970" y="39178"/>
                  </a:lnTo>
                  <a:lnTo>
                    <a:pt x="184546" y="42943"/>
                  </a:lnTo>
                  <a:lnTo>
                    <a:pt x="189072" y="67453"/>
                  </a:lnTo>
                  <a:lnTo>
                    <a:pt x="189416" y="69345"/>
                  </a:lnTo>
                  <a:lnTo>
                    <a:pt x="191612" y="81148"/>
                  </a:lnTo>
                  <a:lnTo>
                    <a:pt x="191636" y="81306"/>
                  </a:lnTo>
                  <a:lnTo>
                    <a:pt x="193243" y="90076"/>
                  </a:lnTo>
                  <a:lnTo>
                    <a:pt x="194651" y="97751"/>
                  </a:lnTo>
                  <a:lnTo>
                    <a:pt x="194682" y="97922"/>
                  </a:lnTo>
                  <a:lnTo>
                    <a:pt x="194758" y="98328"/>
                  </a:lnTo>
                  <a:lnTo>
                    <a:pt x="194835" y="98725"/>
                  </a:lnTo>
                  <a:lnTo>
                    <a:pt x="195308" y="101250"/>
                  </a:lnTo>
                  <a:lnTo>
                    <a:pt x="195352" y="101574"/>
                  </a:lnTo>
                  <a:lnTo>
                    <a:pt x="196622" y="108223"/>
                  </a:lnTo>
                  <a:lnTo>
                    <a:pt x="198828" y="120500"/>
                  </a:lnTo>
                  <a:lnTo>
                    <a:pt x="201103" y="132764"/>
                  </a:lnTo>
                  <a:lnTo>
                    <a:pt x="211995" y="130778"/>
                  </a:lnTo>
                  <a:lnTo>
                    <a:pt x="224519" y="128427"/>
                  </a:lnTo>
                  <a:lnTo>
                    <a:pt x="250364" y="123541"/>
                  </a:lnTo>
                  <a:lnTo>
                    <a:pt x="254170" y="122832"/>
                  </a:lnTo>
                  <a:lnTo>
                    <a:pt x="268116" y="120218"/>
                  </a:lnTo>
                  <a:lnTo>
                    <a:pt x="275143" y="118894"/>
                  </a:lnTo>
                  <a:lnTo>
                    <a:pt x="285033" y="116972"/>
                  </a:lnTo>
                  <a:lnTo>
                    <a:pt x="302012" y="113595"/>
                  </a:lnTo>
                  <a:lnTo>
                    <a:pt x="302280" y="113556"/>
                  </a:lnTo>
                  <a:lnTo>
                    <a:pt x="308919" y="112311"/>
                  </a:lnTo>
                  <a:lnTo>
                    <a:pt x="316874" y="110700"/>
                  </a:lnTo>
                  <a:lnTo>
                    <a:pt x="319073" y="121793"/>
                  </a:lnTo>
                  <a:lnTo>
                    <a:pt x="318996" y="122097"/>
                  </a:lnTo>
                  <a:lnTo>
                    <a:pt x="322022" y="138082"/>
                  </a:lnTo>
                  <a:lnTo>
                    <a:pt x="321633" y="138159"/>
                  </a:lnTo>
                  <a:lnTo>
                    <a:pt x="321834" y="139170"/>
                  </a:lnTo>
                  <a:lnTo>
                    <a:pt x="321896" y="139655"/>
                  </a:lnTo>
                  <a:lnTo>
                    <a:pt x="326743" y="165245"/>
                  </a:lnTo>
                  <a:lnTo>
                    <a:pt x="326554" y="165282"/>
                  </a:lnTo>
                  <a:lnTo>
                    <a:pt x="327835" y="172215"/>
                  </a:lnTo>
                  <a:lnTo>
                    <a:pt x="328209" y="174605"/>
                  </a:lnTo>
                  <a:lnTo>
                    <a:pt x="328362" y="174842"/>
                  </a:lnTo>
                  <a:lnTo>
                    <a:pt x="328670" y="176722"/>
                  </a:lnTo>
                  <a:lnTo>
                    <a:pt x="328835" y="176734"/>
                  </a:lnTo>
                  <a:lnTo>
                    <a:pt x="330402" y="185261"/>
                  </a:lnTo>
                  <a:lnTo>
                    <a:pt x="331675" y="185344"/>
                  </a:lnTo>
                  <a:lnTo>
                    <a:pt x="332342" y="184677"/>
                  </a:lnTo>
                  <a:lnTo>
                    <a:pt x="334057" y="183676"/>
                  </a:lnTo>
                  <a:lnTo>
                    <a:pt x="335341" y="182619"/>
                  </a:lnTo>
                  <a:lnTo>
                    <a:pt x="336746" y="180678"/>
                  </a:lnTo>
                  <a:lnTo>
                    <a:pt x="336517" y="179896"/>
                  </a:lnTo>
                  <a:lnTo>
                    <a:pt x="336894" y="179043"/>
                  </a:lnTo>
                  <a:lnTo>
                    <a:pt x="337774" y="178619"/>
                  </a:lnTo>
                  <a:lnTo>
                    <a:pt x="339854" y="174459"/>
                  </a:lnTo>
                  <a:lnTo>
                    <a:pt x="340849" y="173120"/>
                  </a:lnTo>
                  <a:lnTo>
                    <a:pt x="342451" y="172537"/>
                  </a:lnTo>
                  <a:lnTo>
                    <a:pt x="343210" y="171919"/>
                  </a:lnTo>
                  <a:lnTo>
                    <a:pt x="344089" y="170536"/>
                  </a:lnTo>
                  <a:lnTo>
                    <a:pt x="344078" y="170380"/>
                  </a:lnTo>
                  <a:lnTo>
                    <a:pt x="343784" y="170051"/>
                  </a:lnTo>
                  <a:lnTo>
                    <a:pt x="343815" y="169475"/>
                  </a:lnTo>
                  <a:lnTo>
                    <a:pt x="344966" y="168288"/>
                  </a:lnTo>
                  <a:lnTo>
                    <a:pt x="346803" y="167253"/>
                  </a:lnTo>
                  <a:lnTo>
                    <a:pt x="348331" y="167673"/>
                  </a:lnTo>
                  <a:lnTo>
                    <a:pt x="349426" y="167578"/>
                  </a:lnTo>
                  <a:lnTo>
                    <a:pt x="349685" y="167437"/>
                  </a:lnTo>
                  <a:lnTo>
                    <a:pt x="350114" y="165804"/>
                  </a:lnTo>
                  <a:lnTo>
                    <a:pt x="349916" y="163833"/>
                  </a:lnTo>
                  <a:lnTo>
                    <a:pt x="350834" y="162762"/>
                  </a:lnTo>
                  <a:lnTo>
                    <a:pt x="351108" y="162442"/>
                  </a:lnTo>
                  <a:lnTo>
                    <a:pt x="352527" y="161387"/>
                  </a:lnTo>
                  <a:lnTo>
                    <a:pt x="352646" y="161161"/>
                  </a:lnTo>
                  <a:lnTo>
                    <a:pt x="352156" y="158730"/>
                  </a:lnTo>
                  <a:lnTo>
                    <a:pt x="352266" y="158321"/>
                  </a:lnTo>
                  <a:lnTo>
                    <a:pt x="354034" y="157664"/>
                  </a:lnTo>
                  <a:lnTo>
                    <a:pt x="354630" y="156798"/>
                  </a:lnTo>
                  <a:lnTo>
                    <a:pt x="355635" y="156673"/>
                  </a:lnTo>
                  <a:lnTo>
                    <a:pt x="356285" y="156218"/>
                  </a:lnTo>
                  <a:lnTo>
                    <a:pt x="357149" y="154162"/>
                  </a:lnTo>
                  <a:lnTo>
                    <a:pt x="357468" y="152859"/>
                  </a:lnTo>
                  <a:lnTo>
                    <a:pt x="357687" y="152566"/>
                  </a:lnTo>
                  <a:lnTo>
                    <a:pt x="357928" y="152490"/>
                  </a:lnTo>
                  <a:lnTo>
                    <a:pt x="358401" y="152616"/>
                  </a:lnTo>
                  <a:lnTo>
                    <a:pt x="359476" y="152124"/>
                  </a:lnTo>
                  <a:lnTo>
                    <a:pt x="359629" y="151525"/>
                  </a:lnTo>
                  <a:lnTo>
                    <a:pt x="359875" y="151381"/>
                  </a:lnTo>
                  <a:lnTo>
                    <a:pt x="360354" y="151395"/>
                  </a:lnTo>
                  <a:lnTo>
                    <a:pt x="360683" y="151144"/>
                  </a:lnTo>
                  <a:lnTo>
                    <a:pt x="360752" y="150548"/>
                  </a:lnTo>
                  <a:lnTo>
                    <a:pt x="360542" y="150027"/>
                  </a:lnTo>
                  <a:lnTo>
                    <a:pt x="360797" y="148325"/>
                  </a:lnTo>
                  <a:lnTo>
                    <a:pt x="361001" y="148115"/>
                  </a:lnTo>
                  <a:lnTo>
                    <a:pt x="361224" y="148070"/>
                  </a:lnTo>
                  <a:lnTo>
                    <a:pt x="361657" y="148133"/>
                  </a:lnTo>
                  <a:lnTo>
                    <a:pt x="361974" y="148557"/>
                  </a:lnTo>
                  <a:lnTo>
                    <a:pt x="362226" y="148656"/>
                  </a:lnTo>
                  <a:lnTo>
                    <a:pt x="362463" y="148609"/>
                  </a:lnTo>
                  <a:lnTo>
                    <a:pt x="362686" y="148564"/>
                  </a:lnTo>
                  <a:lnTo>
                    <a:pt x="362845" y="148419"/>
                  </a:lnTo>
                  <a:lnTo>
                    <a:pt x="362912" y="148105"/>
                  </a:lnTo>
                  <a:lnTo>
                    <a:pt x="362887" y="147547"/>
                  </a:lnTo>
                  <a:lnTo>
                    <a:pt x="362957" y="147177"/>
                  </a:lnTo>
                  <a:lnTo>
                    <a:pt x="363373" y="146943"/>
                  </a:lnTo>
                  <a:lnTo>
                    <a:pt x="363857" y="146751"/>
                  </a:lnTo>
                  <a:lnTo>
                    <a:pt x="364074" y="146464"/>
                  </a:lnTo>
                  <a:lnTo>
                    <a:pt x="364073" y="145957"/>
                  </a:lnTo>
                  <a:lnTo>
                    <a:pt x="363924" y="145483"/>
                  </a:lnTo>
                  <a:lnTo>
                    <a:pt x="363879" y="145056"/>
                  </a:lnTo>
                  <a:lnTo>
                    <a:pt x="364331" y="144416"/>
                  </a:lnTo>
                  <a:lnTo>
                    <a:pt x="364618" y="144421"/>
                  </a:lnTo>
                  <a:lnTo>
                    <a:pt x="364844" y="144319"/>
                  </a:lnTo>
                  <a:lnTo>
                    <a:pt x="364975" y="144105"/>
                  </a:lnTo>
                  <a:lnTo>
                    <a:pt x="365046" y="143884"/>
                  </a:lnTo>
                  <a:lnTo>
                    <a:pt x="365020" y="143549"/>
                  </a:lnTo>
                  <a:lnTo>
                    <a:pt x="364972" y="143195"/>
                  </a:lnTo>
                  <a:lnTo>
                    <a:pt x="365145" y="142734"/>
                  </a:lnTo>
                  <a:lnTo>
                    <a:pt x="365758" y="142246"/>
                  </a:lnTo>
                  <a:lnTo>
                    <a:pt x="366095" y="141786"/>
                  </a:lnTo>
                  <a:lnTo>
                    <a:pt x="366660" y="139543"/>
                  </a:lnTo>
                  <a:lnTo>
                    <a:pt x="366492" y="139127"/>
                  </a:lnTo>
                  <a:lnTo>
                    <a:pt x="366175" y="138756"/>
                  </a:lnTo>
                  <a:lnTo>
                    <a:pt x="366032" y="138513"/>
                  </a:lnTo>
                  <a:lnTo>
                    <a:pt x="366090" y="138229"/>
                  </a:lnTo>
                  <a:lnTo>
                    <a:pt x="366240" y="138089"/>
                  </a:lnTo>
                  <a:lnTo>
                    <a:pt x="366429" y="137983"/>
                  </a:lnTo>
                  <a:lnTo>
                    <a:pt x="366829" y="138029"/>
                  </a:lnTo>
                  <a:lnTo>
                    <a:pt x="367755" y="137996"/>
                  </a:lnTo>
                  <a:lnTo>
                    <a:pt x="369292" y="137215"/>
                  </a:lnTo>
                  <a:lnTo>
                    <a:pt x="370733" y="137449"/>
                  </a:lnTo>
                  <a:lnTo>
                    <a:pt x="370850" y="137113"/>
                  </a:lnTo>
                  <a:lnTo>
                    <a:pt x="370769" y="136079"/>
                  </a:lnTo>
                  <a:lnTo>
                    <a:pt x="370863" y="135726"/>
                  </a:lnTo>
                  <a:lnTo>
                    <a:pt x="371048" y="135541"/>
                  </a:lnTo>
                  <a:lnTo>
                    <a:pt x="371506" y="135373"/>
                  </a:lnTo>
                  <a:lnTo>
                    <a:pt x="372752" y="136172"/>
                  </a:lnTo>
                  <a:lnTo>
                    <a:pt x="372996" y="136641"/>
                  </a:lnTo>
                  <a:lnTo>
                    <a:pt x="373045" y="136933"/>
                  </a:lnTo>
                  <a:lnTo>
                    <a:pt x="373353" y="137406"/>
                  </a:lnTo>
                  <a:lnTo>
                    <a:pt x="373815" y="137667"/>
                  </a:lnTo>
                  <a:lnTo>
                    <a:pt x="374068" y="137667"/>
                  </a:lnTo>
                  <a:lnTo>
                    <a:pt x="374858" y="137215"/>
                  </a:lnTo>
                  <a:lnTo>
                    <a:pt x="375237" y="137142"/>
                  </a:lnTo>
                  <a:lnTo>
                    <a:pt x="376194" y="137838"/>
                  </a:lnTo>
                  <a:lnTo>
                    <a:pt x="377834" y="138418"/>
                  </a:lnTo>
                  <a:lnTo>
                    <a:pt x="380034" y="138914"/>
                  </a:lnTo>
                  <a:lnTo>
                    <a:pt x="381160" y="139488"/>
                  </a:lnTo>
                  <a:lnTo>
                    <a:pt x="381559" y="139936"/>
                  </a:lnTo>
                  <a:lnTo>
                    <a:pt x="381818" y="140086"/>
                  </a:lnTo>
                  <a:lnTo>
                    <a:pt x="382736" y="139627"/>
                  </a:lnTo>
                  <a:lnTo>
                    <a:pt x="382818" y="139308"/>
                  </a:lnTo>
                  <a:lnTo>
                    <a:pt x="382430" y="136180"/>
                  </a:lnTo>
                  <a:lnTo>
                    <a:pt x="383105" y="135668"/>
                  </a:lnTo>
                  <a:lnTo>
                    <a:pt x="383508" y="135012"/>
                  </a:lnTo>
                  <a:lnTo>
                    <a:pt x="383731" y="134345"/>
                  </a:lnTo>
                  <a:lnTo>
                    <a:pt x="383664" y="134184"/>
                  </a:lnTo>
                  <a:lnTo>
                    <a:pt x="383355" y="134006"/>
                  </a:lnTo>
                  <a:lnTo>
                    <a:pt x="383153" y="133636"/>
                  </a:lnTo>
                  <a:lnTo>
                    <a:pt x="383148" y="133430"/>
                  </a:lnTo>
                  <a:lnTo>
                    <a:pt x="383461" y="132954"/>
                  </a:lnTo>
                  <a:lnTo>
                    <a:pt x="383961" y="132485"/>
                  </a:lnTo>
                  <a:lnTo>
                    <a:pt x="384672" y="132217"/>
                  </a:lnTo>
                  <a:lnTo>
                    <a:pt x="385690" y="132181"/>
                  </a:lnTo>
                  <a:lnTo>
                    <a:pt x="385853" y="132044"/>
                  </a:lnTo>
                  <a:lnTo>
                    <a:pt x="386418" y="130405"/>
                  </a:lnTo>
                  <a:lnTo>
                    <a:pt x="387455" y="127883"/>
                  </a:lnTo>
                  <a:lnTo>
                    <a:pt x="387711" y="126807"/>
                  </a:lnTo>
                  <a:lnTo>
                    <a:pt x="388180" y="126159"/>
                  </a:lnTo>
                  <a:lnTo>
                    <a:pt x="388988" y="126200"/>
                  </a:lnTo>
                  <a:lnTo>
                    <a:pt x="389240" y="126142"/>
                  </a:lnTo>
                  <a:lnTo>
                    <a:pt x="389429" y="125899"/>
                  </a:lnTo>
                  <a:lnTo>
                    <a:pt x="389813" y="124506"/>
                  </a:lnTo>
                  <a:lnTo>
                    <a:pt x="389786" y="124343"/>
                  </a:lnTo>
                  <a:lnTo>
                    <a:pt x="391100" y="121167"/>
                  </a:lnTo>
                  <a:lnTo>
                    <a:pt x="391136" y="120829"/>
                  </a:lnTo>
                  <a:lnTo>
                    <a:pt x="390943" y="119986"/>
                  </a:lnTo>
                  <a:lnTo>
                    <a:pt x="392128" y="118636"/>
                  </a:lnTo>
                  <a:lnTo>
                    <a:pt x="393102" y="118728"/>
                  </a:lnTo>
                  <a:lnTo>
                    <a:pt x="393615" y="119038"/>
                  </a:lnTo>
                  <a:lnTo>
                    <a:pt x="394229" y="119208"/>
                  </a:lnTo>
                  <a:lnTo>
                    <a:pt x="394712" y="118948"/>
                  </a:lnTo>
                  <a:lnTo>
                    <a:pt x="394895" y="118005"/>
                  </a:lnTo>
                  <a:lnTo>
                    <a:pt x="394610" y="117518"/>
                  </a:lnTo>
                  <a:lnTo>
                    <a:pt x="393910" y="116920"/>
                  </a:lnTo>
                  <a:lnTo>
                    <a:pt x="393185" y="116912"/>
                  </a:lnTo>
                  <a:lnTo>
                    <a:pt x="392884" y="115248"/>
                  </a:lnTo>
                  <a:lnTo>
                    <a:pt x="392978" y="115017"/>
                  </a:lnTo>
                  <a:lnTo>
                    <a:pt x="393627" y="114864"/>
                  </a:lnTo>
                  <a:lnTo>
                    <a:pt x="394151" y="113653"/>
                  </a:lnTo>
                  <a:lnTo>
                    <a:pt x="394074" y="113244"/>
                  </a:lnTo>
                  <a:lnTo>
                    <a:pt x="394163" y="112096"/>
                  </a:lnTo>
                  <a:lnTo>
                    <a:pt x="395038" y="112105"/>
                  </a:lnTo>
                  <a:lnTo>
                    <a:pt x="395235" y="112301"/>
                  </a:lnTo>
                  <a:lnTo>
                    <a:pt x="395533" y="112290"/>
                  </a:lnTo>
                  <a:lnTo>
                    <a:pt x="395692" y="111952"/>
                  </a:lnTo>
                  <a:lnTo>
                    <a:pt x="395635" y="111396"/>
                  </a:lnTo>
                  <a:lnTo>
                    <a:pt x="395465" y="110906"/>
                  </a:lnTo>
                  <a:lnTo>
                    <a:pt x="394431" y="109124"/>
                  </a:lnTo>
                  <a:lnTo>
                    <a:pt x="394784" y="107580"/>
                  </a:lnTo>
                  <a:lnTo>
                    <a:pt x="395309" y="107322"/>
                  </a:lnTo>
                  <a:lnTo>
                    <a:pt x="396830" y="105898"/>
                  </a:lnTo>
                  <a:lnTo>
                    <a:pt x="397788" y="105280"/>
                  </a:lnTo>
                  <a:lnTo>
                    <a:pt x="397948" y="105607"/>
                  </a:lnTo>
                  <a:lnTo>
                    <a:pt x="397977" y="105917"/>
                  </a:lnTo>
                  <a:lnTo>
                    <a:pt x="397807" y="106658"/>
                  </a:lnTo>
                  <a:lnTo>
                    <a:pt x="397501" y="106856"/>
                  </a:lnTo>
                  <a:lnTo>
                    <a:pt x="397379" y="107106"/>
                  </a:lnTo>
                  <a:lnTo>
                    <a:pt x="397102" y="109038"/>
                  </a:lnTo>
                  <a:lnTo>
                    <a:pt x="397154" y="109291"/>
                  </a:lnTo>
                  <a:lnTo>
                    <a:pt x="397288" y="109404"/>
                  </a:lnTo>
                  <a:lnTo>
                    <a:pt x="398238" y="109551"/>
                  </a:lnTo>
                  <a:lnTo>
                    <a:pt x="398962" y="109482"/>
                  </a:lnTo>
                  <a:lnTo>
                    <a:pt x="399561" y="108747"/>
                  </a:lnTo>
                  <a:lnTo>
                    <a:pt x="400371" y="108086"/>
                  </a:lnTo>
                  <a:lnTo>
                    <a:pt x="401028" y="108126"/>
                  </a:lnTo>
                  <a:lnTo>
                    <a:pt x="401871" y="108460"/>
                  </a:lnTo>
                  <a:lnTo>
                    <a:pt x="402346" y="109290"/>
                  </a:lnTo>
                  <a:lnTo>
                    <a:pt x="402371" y="109525"/>
                  </a:lnTo>
                  <a:lnTo>
                    <a:pt x="401910" y="110256"/>
                  </a:lnTo>
                  <a:lnTo>
                    <a:pt x="401141" y="111017"/>
                  </a:lnTo>
                  <a:lnTo>
                    <a:pt x="400876" y="110944"/>
                  </a:lnTo>
                  <a:lnTo>
                    <a:pt x="400802" y="110654"/>
                  </a:lnTo>
                  <a:lnTo>
                    <a:pt x="400521" y="110505"/>
                  </a:lnTo>
                  <a:lnTo>
                    <a:pt x="399524" y="110705"/>
                  </a:lnTo>
                  <a:lnTo>
                    <a:pt x="398717" y="111064"/>
                  </a:lnTo>
                  <a:lnTo>
                    <a:pt x="397886" y="111937"/>
                  </a:lnTo>
                  <a:lnTo>
                    <a:pt x="397822" y="112350"/>
                  </a:lnTo>
                  <a:lnTo>
                    <a:pt x="398370" y="112844"/>
                  </a:lnTo>
                  <a:lnTo>
                    <a:pt x="398634" y="112914"/>
                  </a:lnTo>
                  <a:lnTo>
                    <a:pt x="398858" y="113094"/>
                  </a:lnTo>
                  <a:lnTo>
                    <a:pt x="399184" y="113539"/>
                  </a:lnTo>
                  <a:lnTo>
                    <a:pt x="399268" y="113850"/>
                  </a:lnTo>
                  <a:lnTo>
                    <a:pt x="399416" y="114106"/>
                  </a:lnTo>
                  <a:lnTo>
                    <a:pt x="400383" y="114708"/>
                  </a:lnTo>
                  <a:lnTo>
                    <a:pt x="400809" y="114840"/>
                  </a:lnTo>
                  <a:lnTo>
                    <a:pt x="401989" y="114769"/>
                  </a:lnTo>
                  <a:lnTo>
                    <a:pt x="402298" y="114530"/>
                  </a:lnTo>
                  <a:lnTo>
                    <a:pt x="402492" y="113748"/>
                  </a:lnTo>
                  <a:lnTo>
                    <a:pt x="402666" y="113612"/>
                  </a:lnTo>
                  <a:lnTo>
                    <a:pt x="403159" y="113465"/>
                  </a:lnTo>
                  <a:lnTo>
                    <a:pt x="403338" y="113868"/>
                  </a:lnTo>
                  <a:lnTo>
                    <a:pt x="403714" y="115041"/>
                  </a:lnTo>
                  <a:lnTo>
                    <a:pt x="404572" y="116032"/>
                  </a:lnTo>
                  <a:lnTo>
                    <a:pt x="404827" y="116522"/>
                  </a:lnTo>
                  <a:lnTo>
                    <a:pt x="406004" y="116492"/>
                  </a:lnTo>
                  <a:lnTo>
                    <a:pt x="406180" y="116535"/>
                  </a:lnTo>
                  <a:lnTo>
                    <a:pt x="406854" y="117182"/>
                  </a:lnTo>
                  <a:lnTo>
                    <a:pt x="407056" y="117281"/>
                  </a:lnTo>
                  <a:lnTo>
                    <a:pt x="408518" y="117370"/>
                  </a:lnTo>
                  <a:lnTo>
                    <a:pt x="408756" y="117514"/>
                  </a:lnTo>
                  <a:lnTo>
                    <a:pt x="408883" y="117666"/>
                  </a:lnTo>
                  <a:lnTo>
                    <a:pt x="409032" y="118106"/>
                  </a:lnTo>
                  <a:lnTo>
                    <a:pt x="409315" y="118329"/>
                  </a:lnTo>
                  <a:lnTo>
                    <a:pt x="410152" y="118445"/>
                  </a:lnTo>
                  <a:lnTo>
                    <a:pt x="411010" y="118789"/>
                  </a:lnTo>
                  <a:lnTo>
                    <a:pt x="411780" y="118661"/>
                  </a:lnTo>
                  <a:lnTo>
                    <a:pt x="412409" y="119039"/>
                  </a:lnTo>
                  <a:lnTo>
                    <a:pt x="413190" y="119135"/>
                  </a:lnTo>
                  <a:lnTo>
                    <a:pt x="413360" y="119155"/>
                  </a:lnTo>
                  <a:lnTo>
                    <a:pt x="416078" y="118229"/>
                  </a:lnTo>
                  <a:lnTo>
                    <a:pt x="416288" y="118072"/>
                  </a:lnTo>
                  <a:lnTo>
                    <a:pt x="416268" y="117877"/>
                  </a:lnTo>
                  <a:lnTo>
                    <a:pt x="416872" y="117703"/>
                  </a:lnTo>
                  <a:lnTo>
                    <a:pt x="417874" y="117783"/>
                  </a:lnTo>
                  <a:lnTo>
                    <a:pt x="418799" y="117968"/>
                  </a:lnTo>
                  <a:lnTo>
                    <a:pt x="418934" y="118057"/>
                  </a:lnTo>
                  <a:lnTo>
                    <a:pt x="419554" y="118059"/>
                  </a:lnTo>
                  <a:lnTo>
                    <a:pt x="419822" y="117760"/>
                  </a:lnTo>
                  <a:lnTo>
                    <a:pt x="420038" y="117650"/>
                  </a:lnTo>
                  <a:lnTo>
                    <a:pt x="420346" y="117749"/>
                  </a:lnTo>
                  <a:lnTo>
                    <a:pt x="420533" y="118098"/>
                  </a:lnTo>
                  <a:lnTo>
                    <a:pt x="420745" y="118298"/>
                  </a:lnTo>
                  <a:lnTo>
                    <a:pt x="421207" y="118528"/>
                  </a:lnTo>
                  <a:lnTo>
                    <a:pt x="422148" y="118531"/>
                  </a:lnTo>
                  <a:lnTo>
                    <a:pt x="422973" y="119009"/>
                  </a:lnTo>
                  <a:lnTo>
                    <a:pt x="423575" y="119255"/>
                  </a:lnTo>
                  <a:lnTo>
                    <a:pt x="423812" y="119275"/>
                  </a:lnTo>
                  <a:lnTo>
                    <a:pt x="424726" y="118771"/>
                  </a:lnTo>
                  <a:lnTo>
                    <a:pt x="425215" y="118690"/>
                  </a:lnTo>
                  <a:lnTo>
                    <a:pt x="425528" y="118728"/>
                  </a:lnTo>
                  <a:lnTo>
                    <a:pt x="425912" y="118603"/>
                  </a:lnTo>
                  <a:lnTo>
                    <a:pt x="427877" y="117644"/>
                  </a:lnTo>
                  <a:lnTo>
                    <a:pt x="428594" y="117473"/>
                  </a:lnTo>
                  <a:lnTo>
                    <a:pt x="429524" y="117616"/>
                  </a:lnTo>
                  <a:lnTo>
                    <a:pt x="430798" y="117935"/>
                  </a:lnTo>
                  <a:lnTo>
                    <a:pt x="431254" y="117802"/>
                  </a:lnTo>
                  <a:lnTo>
                    <a:pt x="432317" y="117747"/>
                  </a:lnTo>
                  <a:lnTo>
                    <a:pt x="432718" y="117422"/>
                  </a:lnTo>
                  <a:lnTo>
                    <a:pt x="432898" y="117367"/>
                  </a:lnTo>
                  <a:lnTo>
                    <a:pt x="433288" y="117368"/>
                  </a:lnTo>
                  <a:lnTo>
                    <a:pt x="434091" y="117608"/>
                  </a:lnTo>
                  <a:lnTo>
                    <a:pt x="434429" y="117558"/>
                  </a:lnTo>
                  <a:lnTo>
                    <a:pt x="434689" y="117400"/>
                  </a:lnTo>
                  <a:lnTo>
                    <a:pt x="435204" y="116684"/>
                  </a:lnTo>
                  <a:lnTo>
                    <a:pt x="435265" y="115897"/>
                  </a:lnTo>
                  <a:lnTo>
                    <a:pt x="435151" y="115423"/>
                  </a:lnTo>
                  <a:lnTo>
                    <a:pt x="434947" y="114914"/>
                  </a:lnTo>
                  <a:lnTo>
                    <a:pt x="434965" y="114654"/>
                  </a:lnTo>
                  <a:lnTo>
                    <a:pt x="435151" y="114429"/>
                  </a:lnTo>
                  <a:lnTo>
                    <a:pt x="436040" y="114125"/>
                  </a:lnTo>
                  <a:lnTo>
                    <a:pt x="436170" y="113888"/>
                  </a:lnTo>
                  <a:lnTo>
                    <a:pt x="436106" y="113669"/>
                  </a:lnTo>
                  <a:lnTo>
                    <a:pt x="436029" y="113475"/>
                  </a:lnTo>
                  <a:lnTo>
                    <a:pt x="436043" y="113285"/>
                  </a:lnTo>
                  <a:lnTo>
                    <a:pt x="436269" y="113075"/>
                  </a:lnTo>
                  <a:lnTo>
                    <a:pt x="436475" y="113031"/>
                  </a:lnTo>
                  <a:lnTo>
                    <a:pt x="436911" y="113262"/>
                  </a:lnTo>
                  <a:lnTo>
                    <a:pt x="437386" y="113534"/>
                  </a:lnTo>
                  <a:lnTo>
                    <a:pt x="437589" y="113409"/>
                  </a:lnTo>
                  <a:lnTo>
                    <a:pt x="437658" y="113040"/>
                  </a:lnTo>
                  <a:lnTo>
                    <a:pt x="437627" y="112696"/>
                  </a:lnTo>
                  <a:lnTo>
                    <a:pt x="437542" y="112294"/>
                  </a:lnTo>
                  <a:lnTo>
                    <a:pt x="437580" y="111960"/>
                  </a:lnTo>
                  <a:lnTo>
                    <a:pt x="437944" y="111813"/>
                  </a:lnTo>
                  <a:lnTo>
                    <a:pt x="438413" y="112139"/>
                  </a:lnTo>
                  <a:lnTo>
                    <a:pt x="438744" y="112112"/>
                  </a:lnTo>
                  <a:lnTo>
                    <a:pt x="439057" y="111976"/>
                  </a:lnTo>
                  <a:lnTo>
                    <a:pt x="439227" y="111847"/>
                  </a:lnTo>
                  <a:lnTo>
                    <a:pt x="439249" y="111609"/>
                  </a:lnTo>
                  <a:lnTo>
                    <a:pt x="439027" y="111236"/>
                  </a:lnTo>
                  <a:lnTo>
                    <a:pt x="438526" y="110654"/>
                  </a:lnTo>
                  <a:lnTo>
                    <a:pt x="438080" y="110321"/>
                  </a:lnTo>
                  <a:lnTo>
                    <a:pt x="436657" y="109963"/>
                  </a:lnTo>
                  <a:lnTo>
                    <a:pt x="435101" y="109183"/>
                  </a:lnTo>
                  <a:lnTo>
                    <a:pt x="434535" y="108786"/>
                  </a:lnTo>
                  <a:lnTo>
                    <a:pt x="433911" y="107999"/>
                  </a:lnTo>
                  <a:lnTo>
                    <a:pt x="433798" y="107299"/>
                  </a:lnTo>
                  <a:lnTo>
                    <a:pt x="433829" y="106971"/>
                  </a:lnTo>
                  <a:lnTo>
                    <a:pt x="434076" y="106682"/>
                  </a:lnTo>
                  <a:lnTo>
                    <a:pt x="434409" y="106427"/>
                  </a:lnTo>
                  <a:lnTo>
                    <a:pt x="434955" y="106157"/>
                  </a:lnTo>
                  <a:lnTo>
                    <a:pt x="435268" y="106102"/>
                  </a:lnTo>
                  <a:lnTo>
                    <a:pt x="437057" y="106393"/>
                  </a:lnTo>
                  <a:lnTo>
                    <a:pt x="437719" y="106646"/>
                  </a:lnTo>
                  <a:lnTo>
                    <a:pt x="438116" y="106924"/>
                  </a:lnTo>
                  <a:lnTo>
                    <a:pt x="438288" y="106977"/>
                  </a:lnTo>
                  <a:lnTo>
                    <a:pt x="439543" y="107092"/>
                  </a:lnTo>
                  <a:lnTo>
                    <a:pt x="440281" y="106693"/>
                  </a:lnTo>
                  <a:lnTo>
                    <a:pt x="440615" y="106361"/>
                  </a:lnTo>
                  <a:lnTo>
                    <a:pt x="440782" y="105986"/>
                  </a:lnTo>
                  <a:lnTo>
                    <a:pt x="440671" y="105535"/>
                  </a:lnTo>
                  <a:lnTo>
                    <a:pt x="440361" y="105170"/>
                  </a:lnTo>
                  <a:lnTo>
                    <a:pt x="439680" y="104808"/>
                  </a:lnTo>
                  <a:lnTo>
                    <a:pt x="438410" y="104366"/>
                  </a:lnTo>
                  <a:lnTo>
                    <a:pt x="437401" y="103846"/>
                  </a:lnTo>
                  <a:lnTo>
                    <a:pt x="436721" y="103325"/>
                  </a:lnTo>
                  <a:lnTo>
                    <a:pt x="435854" y="102472"/>
                  </a:lnTo>
                  <a:lnTo>
                    <a:pt x="435629" y="102213"/>
                  </a:lnTo>
                  <a:lnTo>
                    <a:pt x="435507" y="101977"/>
                  </a:lnTo>
                  <a:lnTo>
                    <a:pt x="435474" y="101637"/>
                  </a:lnTo>
                  <a:lnTo>
                    <a:pt x="435729" y="101175"/>
                  </a:lnTo>
                  <a:lnTo>
                    <a:pt x="436173" y="100892"/>
                  </a:lnTo>
                  <a:lnTo>
                    <a:pt x="436781" y="100844"/>
                  </a:lnTo>
                  <a:lnTo>
                    <a:pt x="437722" y="101086"/>
                  </a:lnTo>
                  <a:lnTo>
                    <a:pt x="439761" y="101411"/>
                  </a:lnTo>
                  <a:lnTo>
                    <a:pt x="440441" y="101864"/>
                  </a:lnTo>
                  <a:lnTo>
                    <a:pt x="441333" y="102157"/>
                  </a:lnTo>
                  <a:lnTo>
                    <a:pt x="441955" y="102137"/>
                  </a:lnTo>
                  <a:lnTo>
                    <a:pt x="442323" y="101990"/>
                  </a:lnTo>
                  <a:lnTo>
                    <a:pt x="442466" y="101826"/>
                  </a:lnTo>
                  <a:lnTo>
                    <a:pt x="442520" y="101563"/>
                  </a:lnTo>
                  <a:lnTo>
                    <a:pt x="442470" y="101409"/>
                  </a:lnTo>
                  <a:lnTo>
                    <a:pt x="441550" y="100726"/>
                  </a:lnTo>
                  <a:lnTo>
                    <a:pt x="440999" y="100223"/>
                  </a:lnTo>
                  <a:lnTo>
                    <a:pt x="440911" y="100080"/>
                  </a:lnTo>
                  <a:lnTo>
                    <a:pt x="440859" y="99825"/>
                  </a:lnTo>
                  <a:lnTo>
                    <a:pt x="440871" y="99353"/>
                  </a:lnTo>
                  <a:lnTo>
                    <a:pt x="441056" y="99142"/>
                  </a:lnTo>
                  <a:lnTo>
                    <a:pt x="441835" y="98812"/>
                  </a:lnTo>
                  <a:lnTo>
                    <a:pt x="442458" y="98911"/>
                  </a:lnTo>
                  <a:lnTo>
                    <a:pt x="442694" y="99071"/>
                  </a:lnTo>
                  <a:lnTo>
                    <a:pt x="443152" y="99198"/>
                  </a:lnTo>
                  <a:lnTo>
                    <a:pt x="443625" y="99168"/>
                  </a:lnTo>
                  <a:lnTo>
                    <a:pt x="443889" y="99011"/>
                  </a:lnTo>
                  <a:lnTo>
                    <a:pt x="444054" y="98756"/>
                  </a:lnTo>
                  <a:lnTo>
                    <a:pt x="444064" y="98575"/>
                  </a:lnTo>
                  <a:lnTo>
                    <a:pt x="443984" y="98310"/>
                  </a:lnTo>
                  <a:lnTo>
                    <a:pt x="443693" y="97969"/>
                  </a:lnTo>
                  <a:lnTo>
                    <a:pt x="443277" y="97737"/>
                  </a:lnTo>
                  <a:lnTo>
                    <a:pt x="443116" y="97396"/>
                  </a:lnTo>
                  <a:lnTo>
                    <a:pt x="443206" y="97140"/>
                  </a:lnTo>
                  <a:lnTo>
                    <a:pt x="443516" y="96937"/>
                  </a:lnTo>
                  <a:lnTo>
                    <a:pt x="443885" y="96873"/>
                  </a:lnTo>
                  <a:lnTo>
                    <a:pt x="446003" y="97027"/>
                  </a:lnTo>
                  <a:lnTo>
                    <a:pt x="446231" y="97044"/>
                  </a:lnTo>
                  <a:lnTo>
                    <a:pt x="448478" y="97329"/>
                  </a:lnTo>
                  <a:lnTo>
                    <a:pt x="449061" y="97415"/>
                  </a:lnTo>
                  <a:lnTo>
                    <a:pt x="452120" y="98141"/>
                  </a:lnTo>
                  <a:lnTo>
                    <a:pt x="453465" y="97981"/>
                  </a:lnTo>
                  <a:lnTo>
                    <a:pt x="453965" y="97999"/>
                  </a:lnTo>
                  <a:lnTo>
                    <a:pt x="454145" y="97892"/>
                  </a:lnTo>
                  <a:lnTo>
                    <a:pt x="454262" y="97506"/>
                  </a:lnTo>
                  <a:lnTo>
                    <a:pt x="454120" y="96823"/>
                  </a:lnTo>
                  <a:lnTo>
                    <a:pt x="454124" y="96214"/>
                  </a:lnTo>
                  <a:lnTo>
                    <a:pt x="454729" y="94638"/>
                  </a:lnTo>
                  <a:lnTo>
                    <a:pt x="455400" y="93793"/>
                  </a:lnTo>
                  <a:lnTo>
                    <a:pt x="456135" y="92536"/>
                  </a:lnTo>
                  <a:lnTo>
                    <a:pt x="457140" y="91613"/>
                  </a:lnTo>
                  <a:lnTo>
                    <a:pt x="457365" y="91253"/>
                  </a:lnTo>
                  <a:lnTo>
                    <a:pt x="457460" y="90899"/>
                  </a:lnTo>
                  <a:lnTo>
                    <a:pt x="457385" y="90688"/>
                  </a:lnTo>
                  <a:lnTo>
                    <a:pt x="456132" y="89771"/>
                  </a:lnTo>
                  <a:lnTo>
                    <a:pt x="456044" y="89428"/>
                  </a:lnTo>
                  <a:lnTo>
                    <a:pt x="456173" y="89174"/>
                  </a:lnTo>
                  <a:lnTo>
                    <a:pt x="456588" y="88824"/>
                  </a:lnTo>
                  <a:lnTo>
                    <a:pt x="458867" y="88359"/>
                  </a:lnTo>
                  <a:lnTo>
                    <a:pt x="459269" y="88174"/>
                  </a:lnTo>
                  <a:lnTo>
                    <a:pt x="459438" y="87956"/>
                  </a:lnTo>
                  <a:lnTo>
                    <a:pt x="459794" y="87247"/>
                  </a:lnTo>
                  <a:lnTo>
                    <a:pt x="460050" y="86133"/>
                  </a:lnTo>
                  <a:lnTo>
                    <a:pt x="460162" y="85937"/>
                  </a:lnTo>
                  <a:lnTo>
                    <a:pt x="460937" y="85043"/>
                  </a:lnTo>
                  <a:lnTo>
                    <a:pt x="461589" y="84775"/>
                  </a:lnTo>
                  <a:lnTo>
                    <a:pt x="462182" y="84702"/>
                  </a:lnTo>
                  <a:lnTo>
                    <a:pt x="463264" y="84768"/>
                  </a:lnTo>
                  <a:lnTo>
                    <a:pt x="464240" y="85028"/>
                  </a:lnTo>
                  <a:lnTo>
                    <a:pt x="465425" y="84792"/>
                  </a:lnTo>
                  <a:lnTo>
                    <a:pt x="466403" y="84901"/>
                  </a:lnTo>
                  <a:lnTo>
                    <a:pt x="466722" y="85032"/>
                  </a:lnTo>
                  <a:lnTo>
                    <a:pt x="467732" y="85016"/>
                  </a:lnTo>
                  <a:lnTo>
                    <a:pt x="469166" y="85169"/>
                  </a:lnTo>
                  <a:lnTo>
                    <a:pt x="469622" y="85140"/>
                  </a:lnTo>
                  <a:lnTo>
                    <a:pt x="470353" y="85262"/>
                  </a:lnTo>
                  <a:lnTo>
                    <a:pt x="470929" y="85459"/>
                  </a:lnTo>
                  <a:lnTo>
                    <a:pt x="471935" y="86220"/>
                  </a:lnTo>
                  <a:lnTo>
                    <a:pt x="472086" y="86257"/>
                  </a:lnTo>
                  <a:lnTo>
                    <a:pt x="472788" y="86113"/>
                  </a:lnTo>
                  <a:lnTo>
                    <a:pt x="473382" y="86330"/>
                  </a:lnTo>
                  <a:lnTo>
                    <a:pt x="473774" y="86576"/>
                  </a:lnTo>
                  <a:lnTo>
                    <a:pt x="474645" y="87235"/>
                  </a:lnTo>
                  <a:lnTo>
                    <a:pt x="476851" y="88696"/>
                  </a:lnTo>
                  <a:lnTo>
                    <a:pt x="477159" y="89060"/>
                  </a:lnTo>
                  <a:lnTo>
                    <a:pt x="477480" y="89328"/>
                  </a:lnTo>
                  <a:lnTo>
                    <a:pt x="478609" y="89836"/>
                  </a:lnTo>
                  <a:lnTo>
                    <a:pt x="479001" y="90113"/>
                  </a:lnTo>
                  <a:lnTo>
                    <a:pt x="479903" y="91162"/>
                  </a:lnTo>
                  <a:lnTo>
                    <a:pt x="480773" y="91842"/>
                  </a:lnTo>
                  <a:lnTo>
                    <a:pt x="481003" y="92108"/>
                  </a:lnTo>
                  <a:lnTo>
                    <a:pt x="482707" y="94077"/>
                  </a:lnTo>
                  <a:lnTo>
                    <a:pt x="482894" y="94216"/>
                  </a:lnTo>
                  <a:lnTo>
                    <a:pt x="483302" y="94362"/>
                  </a:lnTo>
                  <a:lnTo>
                    <a:pt x="483816" y="94379"/>
                  </a:lnTo>
                  <a:lnTo>
                    <a:pt x="485031" y="94162"/>
                  </a:lnTo>
                  <a:lnTo>
                    <a:pt x="485788" y="94115"/>
                  </a:lnTo>
                  <a:lnTo>
                    <a:pt x="486678" y="93875"/>
                  </a:lnTo>
                  <a:lnTo>
                    <a:pt x="486938" y="93619"/>
                  </a:lnTo>
                  <a:lnTo>
                    <a:pt x="487235" y="92950"/>
                  </a:lnTo>
                  <a:lnTo>
                    <a:pt x="487597" y="92519"/>
                  </a:lnTo>
                  <a:lnTo>
                    <a:pt x="488015" y="92238"/>
                  </a:lnTo>
                  <a:lnTo>
                    <a:pt x="488510" y="92145"/>
                  </a:lnTo>
                  <a:lnTo>
                    <a:pt x="489023" y="93280"/>
                  </a:lnTo>
                  <a:lnTo>
                    <a:pt x="489217" y="94603"/>
                  </a:lnTo>
                  <a:lnTo>
                    <a:pt x="490518" y="95293"/>
                  </a:lnTo>
                  <a:lnTo>
                    <a:pt x="491235" y="94788"/>
                  </a:lnTo>
                  <a:lnTo>
                    <a:pt x="491303" y="93665"/>
                  </a:lnTo>
                  <a:lnTo>
                    <a:pt x="490503" y="92141"/>
                  </a:lnTo>
                  <a:lnTo>
                    <a:pt x="489698" y="90660"/>
                  </a:lnTo>
                  <a:lnTo>
                    <a:pt x="489932" y="90306"/>
                  </a:lnTo>
                  <a:lnTo>
                    <a:pt x="490413" y="90148"/>
                  </a:lnTo>
                  <a:lnTo>
                    <a:pt x="490971" y="90249"/>
                  </a:lnTo>
                  <a:lnTo>
                    <a:pt x="491545" y="90693"/>
                  </a:lnTo>
                  <a:lnTo>
                    <a:pt x="492044" y="91528"/>
                  </a:lnTo>
                  <a:lnTo>
                    <a:pt x="492428" y="91865"/>
                  </a:lnTo>
                  <a:lnTo>
                    <a:pt x="493254" y="91992"/>
                  </a:lnTo>
                  <a:lnTo>
                    <a:pt x="496516" y="92110"/>
                  </a:lnTo>
                  <a:lnTo>
                    <a:pt x="496874" y="91943"/>
                  </a:lnTo>
                  <a:lnTo>
                    <a:pt x="497078" y="91765"/>
                  </a:lnTo>
                  <a:lnTo>
                    <a:pt x="497168" y="91563"/>
                  </a:lnTo>
                  <a:lnTo>
                    <a:pt x="497173" y="91139"/>
                  </a:lnTo>
                  <a:lnTo>
                    <a:pt x="497055" y="90658"/>
                  </a:lnTo>
                  <a:lnTo>
                    <a:pt x="496904" y="90405"/>
                  </a:lnTo>
                  <a:lnTo>
                    <a:pt x="496186" y="89775"/>
                  </a:lnTo>
                  <a:lnTo>
                    <a:pt x="496142" y="89606"/>
                  </a:lnTo>
                  <a:lnTo>
                    <a:pt x="496313" y="89380"/>
                  </a:lnTo>
                  <a:lnTo>
                    <a:pt x="497510" y="89343"/>
                  </a:lnTo>
                  <a:lnTo>
                    <a:pt x="498277" y="89652"/>
                  </a:lnTo>
                  <a:lnTo>
                    <a:pt x="499582" y="89859"/>
                  </a:lnTo>
                  <a:lnTo>
                    <a:pt x="500089" y="89864"/>
                  </a:lnTo>
                  <a:lnTo>
                    <a:pt x="501263" y="89588"/>
                  </a:lnTo>
                  <a:lnTo>
                    <a:pt x="501827" y="89636"/>
                  </a:lnTo>
                  <a:lnTo>
                    <a:pt x="502418" y="89988"/>
                  </a:lnTo>
                  <a:lnTo>
                    <a:pt x="502669" y="90209"/>
                  </a:lnTo>
                  <a:lnTo>
                    <a:pt x="503211" y="91605"/>
                  </a:lnTo>
                  <a:lnTo>
                    <a:pt x="503322" y="92147"/>
                  </a:lnTo>
                  <a:lnTo>
                    <a:pt x="503407" y="93048"/>
                  </a:lnTo>
                  <a:lnTo>
                    <a:pt x="503454" y="94568"/>
                  </a:lnTo>
                  <a:lnTo>
                    <a:pt x="503254" y="95310"/>
                  </a:lnTo>
                  <a:lnTo>
                    <a:pt x="502671" y="95744"/>
                  </a:lnTo>
                  <a:lnTo>
                    <a:pt x="501148" y="96033"/>
                  </a:lnTo>
                  <a:lnTo>
                    <a:pt x="500087" y="96423"/>
                  </a:lnTo>
                  <a:lnTo>
                    <a:pt x="499302" y="96541"/>
                  </a:lnTo>
                  <a:lnTo>
                    <a:pt x="498680" y="96736"/>
                  </a:lnTo>
                  <a:lnTo>
                    <a:pt x="497925" y="97361"/>
                  </a:lnTo>
                  <a:lnTo>
                    <a:pt x="497760" y="97582"/>
                  </a:lnTo>
                  <a:lnTo>
                    <a:pt x="497721" y="97763"/>
                  </a:lnTo>
                  <a:lnTo>
                    <a:pt x="497753" y="98072"/>
                  </a:lnTo>
                  <a:lnTo>
                    <a:pt x="498156" y="98588"/>
                  </a:lnTo>
                  <a:lnTo>
                    <a:pt x="500046" y="99332"/>
                  </a:lnTo>
                  <a:lnTo>
                    <a:pt x="500914" y="100032"/>
                  </a:lnTo>
                  <a:lnTo>
                    <a:pt x="501075" y="100282"/>
                  </a:lnTo>
                  <a:lnTo>
                    <a:pt x="501140" y="100520"/>
                  </a:lnTo>
                  <a:lnTo>
                    <a:pt x="501261" y="101485"/>
                  </a:lnTo>
                  <a:lnTo>
                    <a:pt x="501253" y="102013"/>
                  </a:lnTo>
                  <a:lnTo>
                    <a:pt x="501357" y="102696"/>
                  </a:lnTo>
                  <a:lnTo>
                    <a:pt x="501474" y="103029"/>
                  </a:lnTo>
                  <a:lnTo>
                    <a:pt x="501827" y="103348"/>
                  </a:lnTo>
                  <a:lnTo>
                    <a:pt x="502235" y="103366"/>
                  </a:lnTo>
                  <a:lnTo>
                    <a:pt x="503249" y="102984"/>
                  </a:lnTo>
                  <a:lnTo>
                    <a:pt x="504131" y="102330"/>
                  </a:lnTo>
                  <a:lnTo>
                    <a:pt x="504194" y="101945"/>
                  </a:lnTo>
                  <a:lnTo>
                    <a:pt x="503949" y="100755"/>
                  </a:lnTo>
                  <a:lnTo>
                    <a:pt x="504053" y="100444"/>
                  </a:lnTo>
                  <a:lnTo>
                    <a:pt x="504255" y="100241"/>
                  </a:lnTo>
                  <a:lnTo>
                    <a:pt x="504621" y="100093"/>
                  </a:lnTo>
                  <a:lnTo>
                    <a:pt x="505389" y="100253"/>
                  </a:lnTo>
                  <a:lnTo>
                    <a:pt x="505631" y="100393"/>
                  </a:lnTo>
                  <a:lnTo>
                    <a:pt x="505910" y="100824"/>
                  </a:lnTo>
                  <a:lnTo>
                    <a:pt x="505990" y="101082"/>
                  </a:lnTo>
                  <a:lnTo>
                    <a:pt x="505983" y="102165"/>
                  </a:lnTo>
                  <a:lnTo>
                    <a:pt x="505684" y="102602"/>
                  </a:lnTo>
                  <a:lnTo>
                    <a:pt x="504172" y="104222"/>
                  </a:lnTo>
                  <a:lnTo>
                    <a:pt x="503972" y="104641"/>
                  </a:lnTo>
                  <a:lnTo>
                    <a:pt x="503956" y="104834"/>
                  </a:lnTo>
                  <a:lnTo>
                    <a:pt x="504052" y="105023"/>
                  </a:lnTo>
                  <a:lnTo>
                    <a:pt x="504335" y="105273"/>
                  </a:lnTo>
                  <a:lnTo>
                    <a:pt x="505981" y="105500"/>
                  </a:lnTo>
                  <a:lnTo>
                    <a:pt x="506707" y="105415"/>
                  </a:lnTo>
                  <a:lnTo>
                    <a:pt x="507241" y="105353"/>
                  </a:lnTo>
                  <a:lnTo>
                    <a:pt x="508792" y="105567"/>
                  </a:lnTo>
                  <a:lnTo>
                    <a:pt x="510951" y="104139"/>
                  </a:lnTo>
                  <a:lnTo>
                    <a:pt x="511138" y="103878"/>
                  </a:lnTo>
                  <a:lnTo>
                    <a:pt x="511421" y="103665"/>
                  </a:lnTo>
                  <a:lnTo>
                    <a:pt x="512209" y="103428"/>
                  </a:lnTo>
                  <a:lnTo>
                    <a:pt x="512601" y="103405"/>
                  </a:lnTo>
                  <a:lnTo>
                    <a:pt x="512920" y="103532"/>
                  </a:lnTo>
                  <a:lnTo>
                    <a:pt x="513256" y="103769"/>
                  </a:lnTo>
                  <a:lnTo>
                    <a:pt x="513363" y="103945"/>
                  </a:lnTo>
                  <a:lnTo>
                    <a:pt x="513389" y="104146"/>
                  </a:lnTo>
                  <a:lnTo>
                    <a:pt x="513272" y="104426"/>
                  </a:lnTo>
                  <a:lnTo>
                    <a:pt x="513079" y="104627"/>
                  </a:lnTo>
                  <a:lnTo>
                    <a:pt x="512825" y="104844"/>
                  </a:lnTo>
                  <a:lnTo>
                    <a:pt x="511778" y="105385"/>
                  </a:lnTo>
                  <a:lnTo>
                    <a:pt x="511094" y="105847"/>
                  </a:lnTo>
                  <a:lnTo>
                    <a:pt x="510422" y="106479"/>
                  </a:lnTo>
                  <a:lnTo>
                    <a:pt x="510330" y="106698"/>
                  </a:lnTo>
                  <a:lnTo>
                    <a:pt x="510263" y="106975"/>
                  </a:lnTo>
                  <a:lnTo>
                    <a:pt x="510312" y="107422"/>
                  </a:lnTo>
                  <a:lnTo>
                    <a:pt x="510575" y="107857"/>
                  </a:lnTo>
                  <a:lnTo>
                    <a:pt x="510737" y="108001"/>
                  </a:lnTo>
                  <a:lnTo>
                    <a:pt x="511508" y="108349"/>
                  </a:lnTo>
                  <a:lnTo>
                    <a:pt x="512977" y="108784"/>
                  </a:lnTo>
                  <a:lnTo>
                    <a:pt x="513004" y="108912"/>
                  </a:lnTo>
                  <a:lnTo>
                    <a:pt x="512774" y="109272"/>
                  </a:lnTo>
                  <a:lnTo>
                    <a:pt x="512546" y="111229"/>
                  </a:lnTo>
                  <a:lnTo>
                    <a:pt x="512662" y="111479"/>
                  </a:lnTo>
                  <a:lnTo>
                    <a:pt x="512645" y="111655"/>
                  </a:lnTo>
                  <a:lnTo>
                    <a:pt x="512841" y="112934"/>
                  </a:lnTo>
                  <a:lnTo>
                    <a:pt x="513321" y="113580"/>
                  </a:lnTo>
                  <a:lnTo>
                    <a:pt x="514401" y="113738"/>
                  </a:lnTo>
                  <a:lnTo>
                    <a:pt x="515662" y="113374"/>
                  </a:lnTo>
                  <a:lnTo>
                    <a:pt x="516223" y="113496"/>
                  </a:lnTo>
                  <a:lnTo>
                    <a:pt x="516738" y="113708"/>
                  </a:lnTo>
                  <a:lnTo>
                    <a:pt x="516958" y="113870"/>
                  </a:lnTo>
                  <a:lnTo>
                    <a:pt x="517101" y="114304"/>
                  </a:lnTo>
                  <a:lnTo>
                    <a:pt x="517968" y="115506"/>
                  </a:lnTo>
                  <a:lnTo>
                    <a:pt x="519086" y="116652"/>
                  </a:lnTo>
                  <a:lnTo>
                    <a:pt x="519769" y="117860"/>
                  </a:lnTo>
                  <a:lnTo>
                    <a:pt x="519920" y="118281"/>
                  </a:lnTo>
                  <a:lnTo>
                    <a:pt x="519934" y="118567"/>
                  </a:lnTo>
                  <a:lnTo>
                    <a:pt x="519786" y="118830"/>
                  </a:lnTo>
                  <a:lnTo>
                    <a:pt x="519514" y="119011"/>
                  </a:lnTo>
                  <a:lnTo>
                    <a:pt x="518559" y="119406"/>
                  </a:lnTo>
                  <a:lnTo>
                    <a:pt x="518309" y="119587"/>
                  </a:lnTo>
                  <a:lnTo>
                    <a:pt x="518217" y="119793"/>
                  </a:lnTo>
                  <a:lnTo>
                    <a:pt x="518248" y="120158"/>
                  </a:lnTo>
                  <a:lnTo>
                    <a:pt x="518348" y="120333"/>
                  </a:lnTo>
                  <a:lnTo>
                    <a:pt x="519775" y="122005"/>
                  </a:lnTo>
                  <a:lnTo>
                    <a:pt x="519968" y="122745"/>
                  </a:lnTo>
                  <a:lnTo>
                    <a:pt x="519951" y="123761"/>
                  </a:lnTo>
                  <a:lnTo>
                    <a:pt x="519574" y="124411"/>
                  </a:lnTo>
                  <a:lnTo>
                    <a:pt x="518712" y="125222"/>
                  </a:lnTo>
                  <a:lnTo>
                    <a:pt x="518624" y="125413"/>
                  </a:lnTo>
                  <a:lnTo>
                    <a:pt x="518603" y="125666"/>
                  </a:lnTo>
                  <a:lnTo>
                    <a:pt x="518686" y="126064"/>
                  </a:lnTo>
                  <a:lnTo>
                    <a:pt x="518929" y="126376"/>
                  </a:lnTo>
                  <a:lnTo>
                    <a:pt x="519462" y="126777"/>
                  </a:lnTo>
                  <a:lnTo>
                    <a:pt x="521986" y="127262"/>
                  </a:lnTo>
                  <a:lnTo>
                    <a:pt x="522514" y="127497"/>
                  </a:lnTo>
                  <a:lnTo>
                    <a:pt x="523002" y="127845"/>
                  </a:lnTo>
                  <a:lnTo>
                    <a:pt x="523886" y="127705"/>
                  </a:lnTo>
                  <a:lnTo>
                    <a:pt x="523889" y="127948"/>
                  </a:lnTo>
                  <a:lnTo>
                    <a:pt x="523739" y="128161"/>
                  </a:lnTo>
                  <a:lnTo>
                    <a:pt x="522894" y="128772"/>
                  </a:lnTo>
                  <a:lnTo>
                    <a:pt x="522457" y="129358"/>
                  </a:lnTo>
                  <a:lnTo>
                    <a:pt x="521627" y="132160"/>
                  </a:lnTo>
                  <a:lnTo>
                    <a:pt x="521475" y="133053"/>
                  </a:lnTo>
                  <a:lnTo>
                    <a:pt x="521387" y="133963"/>
                  </a:lnTo>
                  <a:lnTo>
                    <a:pt x="521412" y="134415"/>
                  </a:lnTo>
                  <a:lnTo>
                    <a:pt x="521534" y="134839"/>
                  </a:lnTo>
                  <a:lnTo>
                    <a:pt x="521332" y="135299"/>
                  </a:lnTo>
                  <a:lnTo>
                    <a:pt x="521199" y="136137"/>
                  </a:lnTo>
                  <a:lnTo>
                    <a:pt x="521197" y="136301"/>
                  </a:lnTo>
                  <a:lnTo>
                    <a:pt x="521019" y="137105"/>
                  </a:lnTo>
                  <a:lnTo>
                    <a:pt x="521043" y="137790"/>
                  </a:lnTo>
                  <a:lnTo>
                    <a:pt x="520669" y="138038"/>
                  </a:lnTo>
                  <a:lnTo>
                    <a:pt x="520495" y="138028"/>
                  </a:lnTo>
                  <a:lnTo>
                    <a:pt x="520423" y="138230"/>
                  </a:lnTo>
                  <a:lnTo>
                    <a:pt x="520273" y="138437"/>
                  </a:lnTo>
                  <a:lnTo>
                    <a:pt x="520466" y="139278"/>
                  </a:lnTo>
                  <a:lnTo>
                    <a:pt x="520835" y="139200"/>
                  </a:lnTo>
                  <a:lnTo>
                    <a:pt x="520769" y="141111"/>
                  </a:lnTo>
                  <a:lnTo>
                    <a:pt x="520263" y="142346"/>
                  </a:lnTo>
                  <a:lnTo>
                    <a:pt x="519982" y="142768"/>
                  </a:lnTo>
                  <a:lnTo>
                    <a:pt x="519807" y="143232"/>
                  </a:lnTo>
                  <a:lnTo>
                    <a:pt x="519513" y="144626"/>
                  </a:lnTo>
                  <a:lnTo>
                    <a:pt x="519132" y="145480"/>
                  </a:lnTo>
                  <a:lnTo>
                    <a:pt x="519144" y="146053"/>
                  </a:lnTo>
                  <a:lnTo>
                    <a:pt x="518920" y="146951"/>
                  </a:lnTo>
                  <a:lnTo>
                    <a:pt x="518922" y="147113"/>
                  </a:lnTo>
                  <a:lnTo>
                    <a:pt x="519174" y="147861"/>
                  </a:lnTo>
                  <a:lnTo>
                    <a:pt x="519193" y="148070"/>
                  </a:lnTo>
                  <a:lnTo>
                    <a:pt x="518859" y="150161"/>
                  </a:lnTo>
                  <a:lnTo>
                    <a:pt x="518935" y="150351"/>
                  </a:lnTo>
                  <a:lnTo>
                    <a:pt x="518978" y="150917"/>
                  </a:lnTo>
                  <a:lnTo>
                    <a:pt x="518935" y="151197"/>
                  </a:lnTo>
                  <a:lnTo>
                    <a:pt x="518707" y="151827"/>
                  </a:lnTo>
                  <a:lnTo>
                    <a:pt x="518496" y="152024"/>
                  </a:lnTo>
                  <a:lnTo>
                    <a:pt x="518363" y="152435"/>
                  </a:lnTo>
                  <a:lnTo>
                    <a:pt x="518084" y="153962"/>
                  </a:lnTo>
                  <a:lnTo>
                    <a:pt x="517843" y="154446"/>
                  </a:lnTo>
                  <a:lnTo>
                    <a:pt x="517826" y="155151"/>
                  </a:lnTo>
                  <a:lnTo>
                    <a:pt x="517885" y="155484"/>
                  </a:lnTo>
                  <a:lnTo>
                    <a:pt x="518054" y="155856"/>
                  </a:lnTo>
                  <a:lnTo>
                    <a:pt x="518146" y="156250"/>
                  </a:lnTo>
                  <a:lnTo>
                    <a:pt x="517700" y="157485"/>
                  </a:lnTo>
                  <a:lnTo>
                    <a:pt x="490778" y="143413"/>
                  </a:lnTo>
                  <a:lnTo>
                    <a:pt x="480897" y="138336"/>
                  </a:lnTo>
                  <a:lnTo>
                    <a:pt x="476665" y="136040"/>
                  </a:lnTo>
                  <a:lnTo>
                    <a:pt x="474448" y="135062"/>
                  </a:lnTo>
                  <a:lnTo>
                    <a:pt x="470573" y="132791"/>
                  </a:lnTo>
                  <a:lnTo>
                    <a:pt x="468229" y="131619"/>
                  </a:lnTo>
                  <a:lnTo>
                    <a:pt x="465139" y="129850"/>
                  </a:lnTo>
                  <a:lnTo>
                    <a:pt x="460654" y="127330"/>
                  </a:lnTo>
                  <a:lnTo>
                    <a:pt x="457415" y="125846"/>
                  </a:lnTo>
                  <a:lnTo>
                    <a:pt x="449718" y="121872"/>
                  </a:lnTo>
                  <a:lnTo>
                    <a:pt x="449569" y="122476"/>
                  </a:lnTo>
                  <a:lnTo>
                    <a:pt x="450132" y="122766"/>
                  </a:lnTo>
                  <a:lnTo>
                    <a:pt x="450239" y="123644"/>
                  </a:lnTo>
                  <a:lnTo>
                    <a:pt x="450198" y="124076"/>
                  </a:lnTo>
                  <a:lnTo>
                    <a:pt x="450248" y="124519"/>
                  </a:lnTo>
                  <a:lnTo>
                    <a:pt x="450452" y="124784"/>
                  </a:lnTo>
                  <a:lnTo>
                    <a:pt x="450489" y="125227"/>
                  </a:lnTo>
                  <a:lnTo>
                    <a:pt x="450414" y="125548"/>
                  </a:lnTo>
                  <a:lnTo>
                    <a:pt x="449924" y="126222"/>
                  </a:lnTo>
                  <a:lnTo>
                    <a:pt x="450690" y="126949"/>
                  </a:lnTo>
                  <a:lnTo>
                    <a:pt x="450925" y="127389"/>
                  </a:lnTo>
                  <a:lnTo>
                    <a:pt x="450840" y="127886"/>
                  </a:lnTo>
                  <a:lnTo>
                    <a:pt x="450637" y="128506"/>
                  </a:lnTo>
                  <a:lnTo>
                    <a:pt x="450180" y="129308"/>
                  </a:lnTo>
                  <a:lnTo>
                    <a:pt x="449980" y="129856"/>
                  </a:lnTo>
                  <a:lnTo>
                    <a:pt x="450023" y="130374"/>
                  </a:lnTo>
                  <a:lnTo>
                    <a:pt x="450389" y="131024"/>
                  </a:lnTo>
                  <a:lnTo>
                    <a:pt x="451546" y="131823"/>
                  </a:lnTo>
                  <a:lnTo>
                    <a:pt x="451615" y="132469"/>
                  </a:lnTo>
                  <a:lnTo>
                    <a:pt x="452494" y="132893"/>
                  </a:lnTo>
                  <a:lnTo>
                    <a:pt x="451724" y="135639"/>
                  </a:lnTo>
                  <a:lnTo>
                    <a:pt x="451122" y="137078"/>
                  </a:lnTo>
                  <a:lnTo>
                    <a:pt x="450760" y="137695"/>
                  </a:lnTo>
                  <a:lnTo>
                    <a:pt x="451317" y="137804"/>
                  </a:lnTo>
                  <a:lnTo>
                    <a:pt x="452919" y="137923"/>
                  </a:lnTo>
                  <a:lnTo>
                    <a:pt x="453870" y="137911"/>
                  </a:lnTo>
                  <a:lnTo>
                    <a:pt x="454149" y="138393"/>
                  </a:lnTo>
                  <a:lnTo>
                    <a:pt x="454152" y="138586"/>
                  </a:lnTo>
                  <a:lnTo>
                    <a:pt x="454020" y="139072"/>
                  </a:lnTo>
                  <a:lnTo>
                    <a:pt x="453848" y="138926"/>
                  </a:lnTo>
                  <a:lnTo>
                    <a:pt x="453720" y="138961"/>
                  </a:lnTo>
                  <a:lnTo>
                    <a:pt x="453402" y="139629"/>
                  </a:lnTo>
                  <a:lnTo>
                    <a:pt x="453695" y="139822"/>
                  </a:lnTo>
                  <a:lnTo>
                    <a:pt x="453660" y="140117"/>
                  </a:lnTo>
                  <a:lnTo>
                    <a:pt x="452850" y="143238"/>
                  </a:lnTo>
                  <a:lnTo>
                    <a:pt x="452780" y="143510"/>
                  </a:lnTo>
                  <a:lnTo>
                    <a:pt x="452601" y="143508"/>
                  </a:lnTo>
                  <a:lnTo>
                    <a:pt x="452276" y="143685"/>
                  </a:lnTo>
                  <a:lnTo>
                    <a:pt x="452209" y="144776"/>
                  </a:lnTo>
                  <a:lnTo>
                    <a:pt x="451798" y="145232"/>
                  </a:lnTo>
                  <a:lnTo>
                    <a:pt x="451528" y="145673"/>
                  </a:lnTo>
                  <a:lnTo>
                    <a:pt x="450596" y="147410"/>
                  </a:lnTo>
                  <a:lnTo>
                    <a:pt x="450490" y="147651"/>
                  </a:lnTo>
                  <a:lnTo>
                    <a:pt x="450555" y="147936"/>
                  </a:lnTo>
                  <a:lnTo>
                    <a:pt x="450465" y="148387"/>
                  </a:lnTo>
                  <a:lnTo>
                    <a:pt x="450124" y="149298"/>
                  </a:lnTo>
                  <a:lnTo>
                    <a:pt x="449583" y="149660"/>
                  </a:lnTo>
                  <a:lnTo>
                    <a:pt x="449372" y="150393"/>
                  </a:lnTo>
                  <a:lnTo>
                    <a:pt x="449303" y="150600"/>
                  </a:lnTo>
                  <a:lnTo>
                    <a:pt x="448381" y="152531"/>
                  </a:lnTo>
                  <a:lnTo>
                    <a:pt x="447995" y="153580"/>
                  </a:lnTo>
                  <a:lnTo>
                    <a:pt x="448131" y="153763"/>
                  </a:lnTo>
                  <a:lnTo>
                    <a:pt x="448425" y="153800"/>
                  </a:lnTo>
                  <a:lnTo>
                    <a:pt x="448581" y="153718"/>
                  </a:lnTo>
                  <a:lnTo>
                    <a:pt x="449291" y="154045"/>
                  </a:lnTo>
                  <a:lnTo>
                    <a:pt x="450607" y="155074"/>
                  </a:lnTo>
                  <a:lnTo>
                    <a:pt x="450181" y="155564"/>
                  </a:lnTo>
                  <a:lnTo>
                    <a:pt x="450193" y="156043"/>
                  </a:lnTo>
                  <a:lnTo>
                    <a:pt x="450332" y="157041"/>
                  </a:lnTo>
                  <a:lnTo>
                    <a:pt x="449374" y="159297"/>
                  </a:lnTo>
                  <a:lnTo>
                    <a:pt x="448862" y="160224"/>
                  </a:lnTo>
                  <a:lnTo>
                    <a:pt x="448526" y="160811"/>
                  </a:lnTo>
                  <a:lnTo>
                    <a:pt x="448364" y="161085"/>
                  </a:lnTo>
                  <a:lnTo>
                    <a:pt x="448250" y="161300"/>
                  </a:lnTo>
                  <a:lnTo>
                    <a:pt x="448174" y="161470"/>
                  </a:lnTo>
                  <a:lnTo>
                    <a:pt x="447774" y="162298"/>
                  </a:lnTo>
                  <a:lnTo>
                    <a:pt x="447648" y="162583"/>
                  </a:lnTo>
                  <a:lnTo>
                    <a:pt x="447912" y="162736"/>
                  </a:lnTo>
                  <a:lnTo>
                    <a:pt x="448573" y="162662"/>
                  </a:lnTo>
                  <a:lnTo>
                    <a:pt x="449324" y="162944"/>
                  </a:lnTo>
                  <a:lnTo>
                    <a:pt x="449427" y="163095"/>
                  </a:lnTo>
                  <a:lnTo>
                    <a:pt x="449085" y="163909"/>
                  </a:lnTo>
                  <a:lnTo>
                    <a:pt x="449486" y="164494"/>
                  </a:lnTo>
                  <a:lnTo>
                    <a:pt x="451389" y="165601"/>
                  </a:lnTo>
                  <a:lnTo>
                    <a:pt x="452002" y="165747"/>
                  </a:lnTo>
                  <a:lnTo>
                    <a:pt x="452472" y="166167"/>
                  </a:lnTo>
                  <a:lnTo>
                    <a:pt x="451703" y="167443"/>
                  </a:lnTo>
                  <a:lnTo>
                    <a:pt x="451602" y="167708"/>
                  </a:lnTo>
                  <a:lnTo>
                    <a:pt x="450285" y="168840"/>
                  </a:lnTo>
                  <a:lnTo>
                    <a:pt x="449573" y="170647"/>
                  </a:lnTo>
                  <a:lnTo>
                    <a:pt x="449638" y="171575"/>
                  </a:lnTo>
                  <a:lnTo>
                    <a:pt x="449552" y="172086"/>
                  </a:lnTo>
                  <a:lnTo>
                    <a:pt x="447838" y="175269"/>
                  </a:lnTo>
                  <a:lnTo>
                    <a:pt x="447095" y="175499"/>
                  </a:lnTo>
                  <a:lnTo>
                    <a:pt x="446824" y="175804"/>
                  </a:lnTo>
                  <a:lnTo>
                    <a:pt x="446777" y="175986"/>
                  </a:lnTo>
                  <a:lnTo>
                    <a:pt x="446506" y="176331"/>
                  </a:lnTo>
                  <a:lnTo>
                    <a:pt x="446284" y="176479"/>
                  </a:lnTo>
                  <a:lnTo>
                    <a:pt x="446009" y="176247"/>
                  </a:lnTo>
                  <a:lnTo>
                    <a:pt x="445872" y="176208"/>
                  </a:lnTo>
                  <a:lnTo>
                    <a:pt x="445292" y="176701"/>
                  </a:lnTo>
                  <a:lnTo>
                    <a:pt x="444270" y="177873"/>
                  </a:lnTo>
                  <a:lnTo>
                    <a:pt x="444239" y="178182"/>
                  </a:lnTo>
                  <a:lnTo>
                    <a:pt x="443529" y="179470"/>
                  </a:lnTo>
                  <a:lnTo>
                    <a:pt x="443193" y="179956"/>
                  </a:lnTo>
                  <a:lnTo>
                    <a:pt x="442863" y="180589"/>
                  </a:lnTo>
                  <a:lnTo>
                    <a:pt x="442466" y="181133"/>
                  </a:lnTo>
                  <a:lnTo>
                    <a:pt x="442578" y="181374"/>
                  </a:lnTo>
                  <a:lnTo>
                    <a:pt x="442559" y="181750"/>
                  </a:lnTo>
                  <a:lnTo>
                    <a:pt x="442093" y="182825"/>
                  </a:lnTo>
                  <a:lnTo>
                    <a:pt x="441750" y="183323"/>
                  </a:lnTo>
                  <a:lnTo>
                    <a:pt x="441226" y="183688"/>
                  </a:lnTo>
                  <a:lnTo>
                    <a:pt x="440450" y="184735"/>
                  </a:lnTo>
                  <a:lnTo>
                    <a:pt x="440135" y="185396"/>
                  </a:lnTo>
                  <a:lnTo>
                    <a:pt x="440007" y="185665"/>
                  </a:lnTo>
                  <a:lnTo>
                    <a:pt x="439807" y="185855"/>
                  </a:lnTo>
                  <a:lnTo>
                    <a:pt x="439258" y="186872"/>
                  </a:lnTo>
                  <a:lnTo>
                    <a:pt x="439086" y="187438"/>
                  </a:lnTo>
                  <a:lnTo>
                    <a:pt x="438812" y="187939"/>
                  </a:lnTo>
                  <a:lnTo>
                    <a:pt x="437768" y="189595"/>
                  </a:lnTo>
                  <a:lnTo>
                    <a:pt x="438713" y="190309"/>
                  </a:lnTo>
                  <a:lnTo>
                    <a:pt x="438900" y="190210"/>
                  </a:lnTo>
                  <a:lnTo>
                    <a:pt x="439365" y="190395"/>
                  </a:lnTo>
                  <a:lnTo>
                    <a:pt x="439710" y="190783"/>
                  </a:lnTo>
                  <a:lnTo>
                    <a:pt x="440583" y="191101"/>
                  </a:lnTo>
                  <a:lnTo>
                    <a:pt x="440426" y="191388"/>
                  </a:lnTo>
                  <a:lnTo>
                    <a:pt x="440173" y="191628"/>
                  </a:lnTo>
                  <a:lnTo>
                    <a:pt x="439769" y="192200"/>
                  </a:lnTo>
                  <a:lnTo>
                    <a:pt x="439597" y="192667"/>
                  </a:lnTo>
                  <a:lnTo>
                    <a:pt x="438842" y="193944"/>
                  </a:lnTo>
                  <a:lnTo>
                    <a:pt x="438052" y="195758"/>
                  </a:lnTo>
                  <a:lnTo>
                    <a:pt x="437947" y="196106"/>
                  </a:lnTo>
                  <a:lnTo>
                    <a:pt x="437931" y="196557"/>
                  </a:lnTo>
                  <a:lnTo>
                    <a:pt x="437489" y="197676"/>
                  </a:lnTo>
                  <a:lnTo>
                    <a:pt x="437179" y="198741"/>
                  </a:lnTo>
                  <a:lnTo>
                    <a:pt x="436922" y="199053"/>
                  </a:lnTo>
                  <a:lnTo>
                    <a:pt x="436619" y="199213"/>
                  </a:lnTo>
                  <a:lnTo>
                    <a:pt x="436429" y="199706"/>
                  </a:lnTo>
                  <a:lnTo>
                    <a:pt x="436458" y="199989"/>
                  </a:lnTo>
                  <a:lnTo>
                    <a:pt x="435553" y="199406"/>
                  </a:lnTo>
                  <a:lnTo>
                    <a:pt x="435047" y="198551"/>
                  </a:lnTo>
                  <a:lnTo>
                    <a:pt x="434705" y="198665"/>
                  </a:lnTo>
                  <a:lnTo>
                    <a:pt x="434270" y="199021"/>
                  </a:lnTo>
                  <a:lnTo>
                    <a:pt x="434026" y="198582"/>
                  </a:lnTo>
                  <a:lnTo>
                    <a:pt x="433915" y="198012"/>
                  </a:lnTo>
                  <a:lnTo>
                    <a:pt x="433816" y="197836"/>
                  </a:lnTo>
                  <a:lnTo>
                    <a:pt x="433233" y="197961"/>
                  </a:lnTo>
                  <a:lnTo>
                    <a:pt x="432849" y="198297"/>
                  </a:lnTo>
                  <a:lnTo>
                    <a:pt x="432743" y="198511"/>
                  </a:lnTo>
                  <a:lnTo>
                    <a:pt x="432641" y="198923"/>
                  </a:lnTo>
                  <a:lnTo>
                    <a:pt x="432706" y="199247"/>
                  </a:lnTo>
                  <a:lnTo>
                    <a:pt x="432276" y="200525"/>
                  </a:lnTo>
                  <a:lnTo>
                    <a:pt x="431323" y="200525"/>
                  </a:lnTo>
                  <a:lnTo>
                    <a:pt x="430900" y="201733"/>
                  </a:lnTo>
                  <a:lnTo>
                    <a:pt x="430805" y="202790"/>
                  </a:lnTo>
                  <a:lnTo>
                    <a:pt x="430547" y="203803"/>
                  </a:lnTo>
                  <a:lnTo>
                    <a:pt x="430258" y="204115"/>
                  </a:lnTo>
                  <a:lnTo>
                    <a:pt x="429955" y="204796"/>
                  </a:lnTo>
                  <a:lnTo>
                    <a:pt x="429946" y="205155"/>
                  </a:lnTo>
                  <a:lnTo>
                    <a:pt x="429650" y="206028"/>
                  </a:lnTo>
                  <a:lnTo>
                    <a:pt x="428808" y="207476"/>
                  </a:lnTo>
                  <a:lnTo>
                    <a:pt x="428662" y="207427"/>
                  </a:lnTo>
                  <a:lnTo>
                    <a:pt x="427949" y="207734"/>
                  </a:lnTo>
                  <a:lnTo>
                    <a:pt x="427669" y="208180"/>
                  </a:lnTo>
                  <a:lnTo>
                    <a:pt x="427201" y="209267"/>
                  </a:lnTo>
                  <a:lnTo>
                    <a:pt x="426434" y="209481"/>
                  </a:lnTo>
                  <a:lnTo>
                    <a:pt x="425699" y="210618"/>
                  </a:lnTo>
                  <a:lnTo>
                    <a:pt x="425319" y="211353"/>
                  </a:lnTo>
                  <a:lnTo>
                    <a:pt x="425146" y="211349"/>
                  </a:lnTo>
                  <a:lnTo>
                    <a:pt x="424976" y="211182"/>
                  </a:lnTo>
                  <a:lnTo>
                    <a:pt x="424737" y="210640"/>
                  </a:lnTo>
                  <a:lnTo>
                    <a:pt x="424589" y="209107"/>
                  </a:lnTo>
                  <a:lnTo>
                    <a:pt x="424479" y="208773"/>
                  </a:lnTo>
                  <a:lnTo>
                    <a:pt x="424410" y="208603"/>
                  </a:lnTo>
                  <a:lnTo>
                    <a:pt x="424385" y="208211"/>
                  </a:lnTo>
                  <a:lnTo>
                    <a:pt x="424387" y="206782"/>
                  </a:lnTo>
                  <a:lnTo>
                    <a:pt x="424281" y="207068"/>
                  </a:lnTo>
                  <a:lnTo>
                    <a:pt x="423922" y="207572"/>
                  </a:lnTo>
                  <a:lnTo>
                    <a:pt x="423758" y="207689"/>
                  </a:lnTo>
                  <a:lnTo>
                    <a:pt x="423514" y="207727"/>
                  </a:lnTo>
                  <a:lnTo>
                    <a:pt x="422199" y="208546"/>
                  </a:lnTo>
                  <a:lnTo>
                    <a:pt x="421234" y="210434"/>
                  </a:lnTo>
                  <a:lnTo>
                    <a:pt x="421021" y="211746"/>
                  </a:lnTo>
                  <a:lnTo>
                    <a:pt x="421092" y="212010"/>
                  </a:lnTo>
                  <a:lnTo>
                    <a:pt x="420857" y="212437"/>
                  </a:lnTo>
                  <a:lnTo>
                    <a:pt x="420734" y="212864"/>
                  </a:lnTo>
                  <a:lnTo>
                    <a:pt x="419399" y="214158"/>
                  </a:lnTo>
                  <a:lnTo>
                    <a:pt x="418723" y="214514"/>
                  </a:lnTo>
                  <a:lnTo>
                    <a:pt x="418109" y="215407"/>
                  </a:lnTo>
                  <a:lnTo>
                    <a:pt x="417946" y="215751"/>
                  </a:lnTo>
                  <a:lnTo>
                    <a:pt x="417866" y="216525"/>
                  </a:lnTo>
                  <a:lnTo>
                    <a:pt x="417767" y="216918"/>
                  </a:lnTo>
                  <a:lnTo>
                    <a:pt x="417340" y="217454"/>
                  </a:lnTo>
                  <a:lnTo>
                    <a:pt x="416543" y="220384"/>
                  </a:lnTo>
                  <a:lnTo>
                    <a:pt x="416427" y="221392"/>
                  </a:lnTo>
                  <a:lnTo>
                    <a:pt x="416196" y="222644"/>
                  </a:lnTo>
                  <a:lnTo>
                    <a:pt x="415831" y="224311"/>
                  </a:lnTo>
                  <a:lnTo>
                    <a:pt x="415424" y="225801"/>
                  </a:lnTo>
                  <a:lnTo>
                    <a:pt x="415075" y="226957"/>
                  </a:lnTo>
                  <a:lnTo>
                    <a:pt x="414833" y="227440"/>
                  </a:lnTo>
                  <a:lnTo>
                    <a:pt x="413861" y="230118"/>
                  </a:lnTo>
                  <a:lnTo>
                    <a:pt x="412805" y="233813"/>
                  </a:lnTo>
                  <a:lnTo>
                    <a:pt x="412696" y="234550"/>
                  </a:lnTo>
                  <a:lnTo>
                    <a:pt x="412436" y="235210"/>
                  </a:lnTo>
                  <a:lnTo>
                    <a:pt x="395872" y="225518"/>
                  </a:lnTo>
                  <a:lnTo>
                    <a:pt x="395484" y="226009"/>
                  </a:lnTo>
                  <a:lnTo>
                    <a:pt x="395308" y="226336"/>
                  </a:lnTo>
                  <a:lnTo>
                    <a:pt x="395594" y="226946"/>
                  </a:lnTo>
                  <a:lnTo>
                    <a:pt x="395603" y="227077"/>
                  </a:lnTo>
                  <a:lnTo>
                    <a:pt x="395332" y="227667"/>
                  </a:lnTo>
                  <a:lnTo>
                    <a:pt x="395211" y="228681"/>
                  </a:lnTo>
                  <a:lnTo>
                    <a:pt x="395188" y="229256"/>
                  </a:lnTo>
                  <a:lnTo>
                    <a:pt x="395235" y="229606"/>
                  </a:lnTo>
                  <a:lnTo>
                    <a:pt x="395119" y="229840"/>
                  </a:lnTo>
                  <a:lnTo>
                    <a:pt x="394725" y="230205"/>
                  </a:lnTo>
                  <a:lnTo>
                    <a:pt x="394198" y="230372"/>
                  </a:lnTo>
                  <a:lnTo>
                    <a:pt x="393945" y="230738"/>
                  </a:lnTo>
                  <a:lnTo>
                    <a:pt x="393694" y="232094"/>
                  </a:lnTo>
                  <a:lnTo>
                    <a:pt x="393810" y="232896"/>
                  </a:lnTo>
                  <a:lnTo>
                    <a:pt x="393954" y="233032"/>
                  </a:lnTo>
                  <a:lnTo>
                    <a:pt x="394116" y="233599"/>
                  </a:lnTo>
                  <a:lnTo>
                    <a:pt x="393834" y="234631"/>
                  </a:lnTo>
                  <a:lnTo>
                    <a:pt x="393641" y="234835"/>
                  </a:lnTo>
                  <a:lnTo>
                    <a:pt x="393203" y="234924"/>
                  </a:lnTo>
                  <a:lnTo>
                    <a:pt x="391666" y="235070"/>
                  </a:lnTo>
                  <a:lnTo>
                    <a:pt x="391437" y="235327"/>
                  </a:lnTo>
                  <a:lnTo>
                    <a:pt x="390909" y="236183"/>
                  </a:lnTo>
                  <a:lnTo>
                    <a:pt x="390909" y="236588"/>
                  </a:lnTo>
                  <a:lnTo>
                    <a:pt x="391125" y="236905"/>
                  </a:lnTo>
                  <a:lnTo>
                    <a:pt x="391379" y="237063"/>
                  </a:lnTo>
                  <a:lnTo>
                    <a:pt x="391504" y="237218"/>
                  </a:lnTo>
                  <a:lnTo>
                    <a:pt x="391669" y="237799"/>
                  </a:lnTo>
                  <a:lnTo>
                    <a:pt x="391673" y="237994"/>
                  </a:lnTo>
                  <a:lnTo>
                    <a:pt x="391434" y="238087"/>
                  </a:lnTo>
                  <a:lnTo>
                    <a:pt x="391262" y="238332"/>
                  </a:lnTo>
                  <a:lnTo>
                    <a:pt x="391266" y="238991"/>
                  </a:lnTo>
                  <a:lnTo>
                    <a:pt x="391359" y="239737"/>
                  </a:lnTo>
                  <a:lnTo>
                    <a:pt x="391360" y="239917"/>
                  </a:lnTo>
                  <a:lnTo>
                    <a:pt x="391080" y="240498"/>
                  </a:lnTo>
                  <a:lnTo>
                    <a:pt x="390709" y="240918"/>
                  </a:lnTo>
                  <a:lnTo>
                    <a:pt x="390044" y="242088"/>
                  </a:lnTo>
                  <a:lnTo>
                    <a:pt x="390106" y="242510"/>
                  </a:lnTo>
                  <a:lnTo>
                    <a:pt x="390055" y="242895"/>
                  </a:lnTo>
                  <a:lnTo>
                    <a:pt x="389836" y="243374"/>
                  </a:lnTo>
                  <a:lnTo>
                    <a:pt x="389619" y="244093"/>
                  </a:lnTo>
                  <a:lnTo>
                    <a:pt x="389506" y="244866"/>
                  </a:lnTo>
                  <a:lnTo>
                    <a:pt x="389260" y="245680"/>
                  </a:lnTo>
                  <a:lnTo>
                    <a:pt x="389189" y="246370"/>
                  </a:lnTo>
                  <a:lnTo>
                    <a:pt x="389387" y="246944"/>
                  </a:lnTo>
                  <a:lnTo>
                    <a:pt x="389088" y="249059"/>
                  </a:lnTo>
                  <a:lnTo>
                    <a:pt x="389174" y="249367"/>
                  </a:lnTo>
                  <a:lnTo>
                    <a:pt x="389233" y="249496"/>
                  </a:lnTo>
                  <a:lnTo>
                    <a:pt x="389599" y="250426"/>
                  </a:lnTo>
                  <a:lnTo>
                    <a:pt x="389972" y="250710"/>
                  </a:lnTo>
                  <a:lnTo>
                    <a:pt x="390291" y="250841"/>
                  </a:lnTo>
                  <a:lnTo>
                    <a:pt x="390493" y="251145"/>
                  </a:lnTo>
                  <a:lnTo>
                    <a:pt x="390469" y="253054"/>
                  </a:lnTo>
                  <a:lnTo>
                    <a:pt x="390240" y="253775"/>
                  </a:lnTo>
                  <a:lnTo>
                    <a:pt x="390238" y="254750"/>
                  </a:lnTo>
                  <a:lnTo>
                    <a:pt x="390311" y="255230"/>
                  </a:lnTo>
                  <a:lnTo>
                    <a:pt x="388899" y="256010"/>
                  </a:lnTo>
                  <a:lnTo>
                    <a:pt x="388211" y="255624"/>
                  </a:lnTo>
                  <a:lnTo>
                    <a:pt x="387217" y="255750"/>
                  </a:lnTo>
                  <a:lnTo>
                    <a:pt x="387004" y="255853"/>
                  </a:lnTo>
                  <a:lnTo>
                    <a:pt x="386299" y="256715"/>
                  </a:lnTo>
                  <a:lnTo>
                    <a:pt x="386205" y="257004"/>
                  </a:lnTo>
                  <a:lnTo>
                    <a:pt x="386132" y="258098"/>
                  </a:lnTo>
                  <a:lnTo>
                    <a:pt x="385975" y="258475"/>
                  </a:lnTo>
                  <a:lnTo>
                    <a:pt x="385920" y="258683"/>
                  </a:lnTo>
                  <a:lnTo>
                    <a:pt x="385899" y="258949"/>
                  </a:lnTo>
                  <a:lnTo>
                    <a:pt x="385914" y="259341"/>
                  </a:lnTo>
                  <a:lnTo>
                    <a:pt x="385701" y="259504"/>
                  </a:lnTo>
                  <a:lnTo>
                    <a:pt x="385444" y="259976"/>
                  </a:lnTo>
                  <a:lnTo>
                    <a:pt x="385212" y="261338"/>
                  </a:lnTo>
                  <a:lnTo>
                    <a:pt x="384875" y="262159"/>
                  </a:lnTo>
                  <a:lnTo>
                    <a:pt x="384686" y="263605"/>
                  </a:lnTo>
                  <a:lnTo>
                    <a:pt x="384721" y="263899"/>
                  </a:lnTo>
                  <a:lnTo>
                    <a:pt x="384935" y="264261"/>
                  </a:lnTo>
                  <a:lnTo>
                    <a:pt x="384548" y="265133"/>
                  </a:lnTo>
                  <a:lnTo>
                    <a:pt x="384861" y="266165"/>
                  </a:lnTo>
                  <a:lnTo>
                    <a:pt x="384862" y="266405"/>
                  </a:lnTo>
                  <a:lnTo>
                    <a:pt x="384588" y="267839"/>
                  </a:lnTo>
                  <a:lnTo>
                    <a:pt x="384199" y="268592"/>
                  </a:lnTo>
                  <a:lnTo>
                    <a:pt x="384014" y="269304"/>
                  </a:lnTo>
                  <a:lnTo>
                    <a:pt x="383996" y="269682"/>
                  </a:lnTo>
                  <a:lnTo>
                    <a:pt x="384178" y="270005"/>
                  </a:lnTo>
                  <a:lnTo>
                    <a:pt x="384177" y="270170"/>
                  </a:lnTo>
                  <a:lnTo>
                    <a:pt x="383786" y="270519"/>
                  </a:lnTo>
                  <a:lnTo>
                    <a:pt x="383609" y="270674"/>
                  </a:lnTo>
                  <a:lnTo>
                    <a:pt x="383298" y="271576"/>
                  </a:lnTo>
                  <a:lnTo>
                    <a:pt x="383180" y="272859"/>
                  </a:lnTo>
                  <a:lnTo>
                    <a:pt x="382746" y="273561"/>
                  </a:lnTo>
                  <a:lnTo>
                    <a:pt x="382383" y="274383"/>
                  </a:lnTo>
                  <a:lnTo>
                    <a:pt x="382153" y="275284"/>
                  </a:lnTo>
                  <a:lnTo>
                    <a:pt x="381903" y="276668"/>
                  </a:lnTo>
                  <a:lnTo>
                    <a:pt x="381501" y="277243"/>
                  </a:lnTo>
                  <a:lnTo>
                    <a:pt x="381420" y="279823"/>
                  </a:lnTo>
                  <a:lnTo>
                    <a:pt x="381984" y="280294"/>
                  </a:lnTo>
                  <a:lnTo>
                    <a:pt x="381979" y="280805"/>
                  </a:lnTo>
                  <a:lnTo>
                    <a:pt x="381904" y="281502"/>
                  </a:lnTo>
                  <a:lnTo>
                    <a:pt x="381907" y="281702"/>
                  </a:lnTo>
                  <a:lnTo>
                    <a:pt x="381881" y="281905"/>
                  </a:lnTo>
                  <a:lnTo>
                    <a:pt x="381465" y="282536"/>
                  </a:lnTo>
                  <a:lnTo>
                    <a:pt x="381082" y="282886"/>
                  </a:lnTo>
                  <a:lnTo>
                    <a:pt x="380893" y="283314"/>
                  </a:lnTo>
                  <a:lnTo>
                    <a:pt x="381066" y="283916"/>
                  </a:lnTo>
                  <a:lnTo>
                    <a:pt x="380783" y="284396"/>
                  </a:lnTo>
                  <a:lnTo>
                    <a:pt x="380653" y="284616"/>
                  </a:lnTo>
                  <a:lnTo>
                    <a:pt x="380052" y="285100"/>
                  </a:lnTo>
                  <a:lnTo>
                    <a:pt x="379766" y="285312"/>
                  </a:lnTo>
                  <a:lnTo>
                    <a:pt x="379220" y="285897"/>
                  </a:lnTo>
                  <a:lnTo>
                    <a:pt x="379157" y="286735"/>
                  </a:lnTo>
                  <a:lnTo>
                    <a:pt x="379386" y="287780"/>
                  </a:lnTo>
                  <a:lnTo>
                    <a:pt x="379380" y="288213"/>
                  </a:lnTo>
                  <a:lnTo>
                    <a:pt x="378874" y="288446"/>
                  </a:lnTo>
                  <a:lnTo>
                    <a:pt x="378155" y="288211"/>
                  </a:lnTo>
                  <a:lnTo>
                    <a:pt x="377997" y="288223"/>
                  </a:lnTo>
                  <a:lnTo>
                    <a:pt x="377469" y="289508"/>
                  </a:lnTo>
                  <a:lnTo>
                    <a:pt x="377366" y="290052"/>
                  </a:lnTo>
                  <a:lnTo>
                    <a:pt x="377338" y="290182"/>
                  </a:lnTo>
                  <a:lnTo>
                    <a:pt x="377174" y="290512"/>
                  </a:lnTo>
                  <a:lnTo>
                    <a:pt x="377038" y="291057"/>
                  </a:lnTo>
                  <a:lnTo>
                    <a:pt x="376540" y="291298"/>
                  </a:lnTo>
                  <a:lnTo>
                    <a:pt x="376291" y="291503"/>
                  </a:lnTo>
                  <a:lnTo>
                    <a:pt x="375525" y="292453"/>
                  </a:lnTo>
                  <a:lnTo>
                    <a:pt x="375600" y="292716"/>
                  </a:lnTo>
                  <a:lnTo>
                    <a:pt x="375881" y="293010"/>
                  </a:lnTo>
                  <a:lnTo>
                    <a:pt x="375956" y="293198"/>
                  </a:lnTo>
                  <a:lnTo>
                    <a:pt x="376059" y="293373"/>
                  </a:lnTo>
                  <a:lnTo>
                    <a:pt x="376104" y="293875"/>
                  </a:lnTo>
                  <a:lnTo>
                    <a:pt x="375862" y="294323"/>
                  </a:lnTo>
                  <a:lnTo>
                    <a:pt x="375530" y="294216"/>
                  </a:lnTo>
                  <a:lnTo>
                    <a:pt x="375350" y="294056"/>
                  </a:lnTo>
                  <a:lnTo>
                    <a:pt x="375162" y="294033"/>
                  </a:lnTo>
                  <a:lnTo>
                    <a:pt x="374931" y="294110"/>
                  </a:lnTo>
                  <a:lnTo>
                    <a:pt x="374819" y="294302"/>
                  </a:lnTo>
                  <a:lnTo>
                    <a:pt x="374421" y="294605"/>
                  </a:lnTo>
                  <a:lnTo>
                    <a:pt x="374238" y="294895"/>
                  </a:lnTo>
                  <a:lnTo>
                    <a:pt x="374020" y="295171"/>
                  </a:lnTo>
                  <a:lnTo>
                    <a:pt x="372728" y="295880"/>
                  </a:lnTo>
                  <a:lnTo>
                    <a:pt x="365728" y="294970"/>
                  </a:lnTo>
                  <a:lnTo>
                    <a:pt x="352853" y="293027"/>
                  </a:lnTo>
                  <a:lnTo>
                    <a:pt x="349088" y="287704"/>
                  </a:lnTo>
                  <a:lnTo>
                    <a:pt x="345610" y="282966"/>
                  </a:lnTo>
                  <a:lnTo>
                    <a:pt x="344183" y="281914"/>
                  </a:lnTo>
                  <a:lnTo>
                    <a:pt x="343982" y="281669"/>
                  </a:lnTo>
                  <a:lnTo>
                    <a:pt x="343917" y="281457"/>
                  </a:lnTo>
                  <a:lnTo>
                    <a:pt x="343389" y="280857"/>
                  </a:lnTo>
                  <a:lnTo>
                    <a:pt x="343205" y="280758"/>
                  </a:lnTo>
                  <a:lnTo>
                    <a:pt x="342680" y="280652"/>
                  </a:lnTo>
                  <a:lnTo>
                    <a:pt x="341026" y="279928"/>
                  </a:lnTo>
                  <a:lnTo>
                    <a:pt x="339742" y="279836"/>
                  </a:lnTo>
                  <a:lnTo>
                    <a:pt x="339104" y="279871"/>
                  </a:lnTo>
                  <a:lnTo>
                    <a:pt x="329578" y="277482"/>
                  </a:lnTo>
                  <a:lnTo>
                    <a:pt x="329216" y="279846"/>
                  </a:lnTo>
                  <a:lnTo>
                    <a:pt x="328948" y="280435"/>
                  </a:lnTo>
                  <a:lnTo>
                    <a:pt x="328849" y="281248"/>
                  </a:lnTo>
                  <a:lnTo>
                    <a:pt x="328981" y="281387"/>
                  </a:lnTo>
                  <a:lnTo>
                    <a:pt x="329246" y="281904"/>
                  </a:lnTo>
                  <a:lnTo>
                    <a:pt x="328927" y="282251"/>
                  </a:lnTo>
                  <a:lnTo>
                    <a:pt x="328634" y="282249"/>
                  </a:lnTo>
                  <a:lnTo>
                    <a:pt x="328480" y="283986"/>
                  </a:lnTo>
                  <a:lnTo>
                    <a:pt x="328607" y="284874"/>
                  </a:lnTo>
                  <a:lnTo>
                    <a:pt x="329066" y="285548"/>
                  </a:lnTo>
                  <a:lnTo>
                    <a:pt x="328967" y="286182"/>
                  </a:lnTo>
                  <a:lnTo>
                    <a:pt x="328648" y="287067"/>
                  </a:lnTo>
                  <a:lnTo>
                    <a:pt x="328839" y="287210"/>
                  </a:lnTo>
                  <a:lnTo>
                    <a:pt x="329060" y="287257"/>
                  </a:lnTo>
                  <a:lnTo>
                    <a:pt x="329472" y="287566"/>
                  </a:lnTo>
                  <a:lnTo>
                    <a:pt x="330058" y="288290"/>
                  </a:lnTo>
                  <a:lnTo>
                    <a:pt x="330250" y="288731"/>
                  </a:lnTo>
                  <a:lnTo>
                    <a:pt x="330131" y="288964"/>
                  </a:lnTo>
                  <a:lnTo>
                    <a:pt x="329891" y="289056"/>
                  </a:lnTo>
                  <a:lnTo>
                    <a:pt x="329702" y="289228"/>
                  </a:lnTo>
                  <a:lnTo>
                    <a:pt x="329592" y="289384"/>
                  </a:lnTo>
                  <a:lnTo>
                    <a:pt x="329584" y="289555"/>
                  </a:lnTo>
                  <a:lnTo>
                    <a:pt x="329521" y="290042"/>
                  </a:lnTo>
                  <a:lnTo>
                    <a:pt x="329038" y="289732"/>
                  </a:lnTo>
                  <a:lnTo>
                    <a:pt x="328320" y="289841"/>
                  </a:lnTo>
                  <a:lnTo>
                    <a:pt x="328252" y="290214"/>
                  </a:lnTo>
                  <a:lnTo>
                    <a:pt x="328353" y="290750"/>
                  </a:lnTo>
                  <a:lnTo>
                    <a:pt x="328288" y="291240"/>
                  </a:lnTo>
                  <a:lnTo>
                    <a:pt x="327825" y="292099"/>
                  </a:lnTo>
                  <a:lnTo>
                    <a:pt x="327373" y="292144"/>
                  </a:lnTo>
                  <a:lnTo>
                    <a:pt x="327184" y="292516"/>
                  </a:lnTo>
                  <a:lnTo>
                    <a:pt x="327034" y="293595"/>
                  </a:lnTo>
                  <a:lnTo>
                    <a:pt x="327178" y="293963"/>
                  </a:lnTo>
                  <a:lnTo>
                    <a:pt x="327435" y="294380"/>
                  </a:lnTo>
                  <a:lnTo>
                    <a:pt x="327677" y="294399"/>
                  </a:lnTo>
                  <a:lnTo>
                    <a:pt x="327668" y="294806"/>
                  </a:lnTo>
                  <a:lnTo>
                    <a:pt x="327524" y="294904"/>
                  </a:lnTo>
                  <a:lnTo>
                    <a:pt x="327211" y="295368"/>
                  </a:lnTo>
                  <a:lnTo>
                    <a:pt x="327175" y="295552"/>
                  </a:lnTo>
                  <a:lnTo>
                    <a:pt x="327368" y="296128"/>
                  </a:lnTo>
                  <a:lnTo>
                    <a:pt x="327769" y="296171"/>
                  </a:lnTo>
                  <a:lnTo>
                    <a:pt x="328427" y="296839"/>
                  </a:lnTo>
                  <a:lnTo>
                    <a:pt x="328817" y="297516"/>
                  </a:lnTo>
                  <a:lnTo>
                    <a:pt x="328928" y="297771"/>
                  </a:lnTo>
                  <a:lnTo>
                    <a:pt x="329125" y="298689"/>
                  </a:lnTo>
                  <a:lnTo>
                    <a:pt x="329066" y="298841"/>
                  </a:lnTo>
                  <a:lnTo>
                    <a:pt x="328873" y="299366"/>
                  </a:lnTo>
                  <a:lnTo>
                    <a:pt x="329198" y="299868"/>
                  </a:lnTo>
                  <a:lnTo>
                    <a:pt x="329073" y="300334"/>
                  </a:lnTo>
                  <a:lnTo>
                    <a:pt x="329129" y="300791"/>
                  </a:lnTo>
                  <a:lnTo>
                    <a:pt x="329280" y="301127"/>
                  </a:lnTo>
                  <a:lnTo>
                    <a:pt x="329427" y="301267"/>
                  </a:lnTo>
                  <a:lnTo>
                    <a:pt x="329494" y="301468"/>
                  </a:lnTo>
                  <a:lnTo>
                    <a:pt x="328016" y="304107"/>
                  </a:lnTo>
                  <a:lnTo>
                    <a:pt x="327835" y="304691"/>
                  </a:lnTo>
                  <a:lnTo>
                    <a:pt x="327926" y="305050"/>
                  </a:lnTo>
                  <a:lnTo>
                    <a:pt x="327607" y="305788"/>
                  </a:lnTo>
                  <a:lnTo>
                    <a:pt x="327199" y="306387"/>
                  </a:lnTo>
                  <a:lnTo>
                    <a:pt x="326938" y="308241"/>
                  </a:lnTo>
                  <a:lnTo>
                    <a:pt x="326589" y="308675"/>
                  </a:lnTo>
                  <a:lnTo>
                    <a:pt x="326376" y="309722"/>
                  </a:lnTo>
                  <a:lnTo>
                    <a:pt x="326367" y="310768"/>
                  </a:lnTo>
                  <a:lnTo>
                    <a:pt x="326536" y="310909"/>
                  </a:lnTo>
                  <a:lnTo>
                    <a:pt x="326994" y="311027"/>
                  </a:lnTo>
                  <a:lnTo>
                    <a:pt x="327237" y="311684"/>
                  </a:lnTo>
                  <a:lnTo>
                    <a:pt x="327299" y="312106"/>
                  </a:lnTo>
                  <a:lnTo>
                    <a:pt x="327205" y="312274"/>
                  </a:lnTo>
                  <a:lnTo>
                    <a:pt x="326957" y="312382"/>
                  </a:lnTo>
                  <a:lnTo>
                    <a:pt x="326696" y="312682"/>
                  </a:lnTo>
                  <a:lnTo>
                    <a:pt x="326505" y="313234"/>
                  </a:lnTo>
                  <a:lnTo>
                    <a:pt x="325897" y="313745"/>
                  </a:lnTo>
                  <a:lnTo>
                    <a:pt x="325505" y="313841"/>
                  </a:lnTo>
                  <a:lnTo>
                    <a:pt x="324113" y="313601"/>
                  </a:lnTo>
                  <a:lnTo>
                    <a:pt x="323873" y="313619"/>
                  </a:lnTo>
                  <a:lnTo>
                    <a:pt x="323132" y="313920"/>
                  </a:lnTo>
                  <a:lnTo>
                    <a:pt x="322898" y="314432"/>
                  </a:lnTo>
                  <a:lnTo>
                    <a:pt x="323066" y="314777"/>
                  </a:lnTo>
                  <a:lnTo>
                    <a:pt x="322922" y="316157"/>
                  </a:lnTo>
                  <a:lnTo>
                    <a:pt x="322738" y="317137"/>
                  </a:lnTo>
                  <a:lnTo>
                    <a:pt x="322147" y="317839"/>
                  </a:lnTo>
                  <a:lnTo>
                    <a:pt x="321408" y="318091"/>
                  </a:lnTo>
                  <a:lnTo>
                    <a:pt x="320416" y="319390"/>
                  </a:lnTo>
                  <a:lnTo>
                    <a:pt x="320354" y="320049"/>
                  </a:lnTo>
                  <a:lnTo>
                    <a:pt x="320245" y="320371"/>
                  </a:lnTo>
                  <a:lnTo>
                    <a:pt x="319828" y="320934"/>
                  </a:lnTo>
                  <a:lnTo>
                    <a:pt x="319429" y="321684"/>
                  </a:lnTo>
                  <a:lnTo>
                    <a:pt x="319342" y="322108"/>
                  </a:lnTo>
                  <a:lnTo>
                    <a:pt x="319393" y="322348"/>
                  </a:lnTo>
                  <a:lnTo>
                    <a:pt x="319778" y="322774"/>
                  </a:lnTo>
                  <a:lnTo>
                    <a:pt x="320262" y="323140"/>
                  </a:lnTo>
                  <a:lnTo>
                    <a:pt x="320393" y="323405"/>
                  </a:lnTo>
                  <a:lnTo>
                    <a:pt x="320586" y="324058"/>
                  </a:lnTo>
                  <a:lnTo>
                    <a:pt x="321146" y="323952"/>
                  </a:lnTo>
                  <a:lnTo>
                    <a:pt x="321469" y="324163"/>
                  </a:lnTo>
                  <a:lnTo>
                    <a:pt x="322363" y="325346"/>
                  </a:lnTo>
                  <a:lnTo>
                    <a:pt x="322838" y="326432"/>
                  </a:lnTo>
                  <a:lnTo>
                    <a:pt x="322807" y="327126"/>
                  </a:lnTo>
                  <a:lnTo>
                    <a:pt x="322701" y="327303"/>
                  </a:lnTo>
                  <a:lnTo>
                    <a:pt x="322059" y="327613"/>
                  </a:lnTo>
                  <a:lnTo>
                    <a:pt x="321823" y="327727"/>
                  </a:lnTo>
                  <a:lnTo>
                    <a:pt x="321610" y="328439"/>
                  </a:lnTo>
                  <a:lnTo>
                    <a:pt x="321100" y="328879"/>
                  </a:lnTo>
                  <a:lnTo>
                    <a:pt x="320425" y="328829"/>
                  </a:lnTo>
                  <a:lnTo>
                    <a:pt x="320236" y="329199"/>
                  </a:lnTo>
                  <a:lnTo>
                    <a:pt x="320152" y="329680"/>
                  </a:lnTo>
                  <a:lnTo>
                    <a:pt x="320190" y="329885"/>
                  </a:lnTo>
                  <a:lnTo>
                    <a:pt x="320345" y="330166"/>
                  </a:lnTo>
                  <a:lnTo>
                    <a:pt x="320143" y="330513"/>
                  </a:lnTo>
                  <a:lnTo>
                    <a:pt x="319898" y="330751"/>
                  </a:lnTo>
                  <a:lnTo>
                    <a:pt x="319739" y="330775"/>
                  </a:lnTo>
                  <a:lnTo>
                    <a:pt x="319193" y="330550"/>
                  </a:lnTo>
                  <a:lnTo>
                    <a:pt x="318580" y="330788"/>
                  </a:lnTo>
                  <a:lnTo>
                    <a:pt x="318402" y="331142"/>
                  </a:lnTo>
                  <a:lnTo>
                    <a:pt x="318354" y="331540"/>
                  </a:lnTo>
                  <a:lnTo>
                    <a:pt x="318396" y="331840"/>
                  </a:lnTo>
                  <a:lnTo>
                    <a:pt x="318316" y="332006"/>
                  </a:lnTo>
                  <a:lnTo>
                    <a:pt x="318064" y="332147"/>
                  </a:lnTo>
                  <a:lnTo>
                    <a:pt x="317432" y="332221"/>
                  </a:lnTo>
                  <a:lnTo>
                    <a:pt x="317194" y="332343"/>
                  </a:lnTo>
                  <a:lnTo>
                    <a:pt x="317083" y="332526"/>
                  </a:lnTo>
                  <a:lnTo>
                    <a:pt x="316829" y="333574"/>
                  </a:lnTo>
                  <a:lnTo>
                    <a:pt x="316138" y="334044"/>
                  </a:lnTo>
                  <a:lnTo>
                    <a:pt x="315580" y="335219"/>
                  </a:lnTo>
                  <a:lnTo>
                    <a:pt x="314184" y="337422"/>
                  </a:lnTo>
                  <a:lnTo>
                    <a:pt x="313687" y="337989"/>
                  </a:lnTo>
                  <a:lnTo>
                    <a:pt x="313437" y="338024"/>
                  </a:lnTo>
                  <a:lnTo>
                    <a:pt x="313268" y="338145"/>
                  </a:lnTo>
                  <a:lnTo>
                    <a:pt x="312941" y="338613"/>
                  </a:lnTo>
                  <a:lnTo>
                    <a:pt x="312930" y="338806"/>
                  </a:lnTo>
                  <a:lnTo>
                    <a:pt x="312918" y="338955"/>
                  </a:lnTo>
                  <a:lnTo>
                    <a:pt x="312923" y="339332"/>
                  </a:lnTo>
                  <a:lnTo>
                    <a:pt x="312487" y="340437"/>
                  </a:lnTo>
                  <a:lnTo>
                    <a:pt x="311728" y="341188"/>
                  </a:lnTo>
                  <a:lnTo>
                    <a:pt x="311205" y="341450"/>
                  </a:lnTo>
                  <a:lnTo>
                    <a:pt x="310799" y="341453"/>
                  </a:lnTo>
                  <a:lnTo>
                    <a:pt x="310639" y="341804"/>
                  </a:lnTo>
                  <a:lnTo>
                    <a:pt x="310628" y="342186"/>
                  </a:lnTo>
                  <a:lnTo>
                    <a:pt x="310282" y="342819"/>
                  </a:lnTo>
                  <a:lnTo>
                    <a:pt x="310837" y="343006"/>
                  </a:lnTo>
                  <a:lnTo>
                    <a:pt x="310890" y="343368"/>
                  </a:lnTo>
                  <a:lnTo>
                    <a:pt x="310756" y="343818"/>
                  </a:lnTo>
                  <a:lnTo>
                    <a:pt x="310786" y="344146"/>
                  </a:lnTo>
                  <a:lnTo>
                    <a:pt x="310955" y="344419"/>
                  </a:lnTo>
                  <a:lnTo>
                    <a:pt x="311324" y="344478"/>
                  </a:lnTo>
                  <a:lnTo>
                    <a:pt x="311248" y="346398"/>
                  </a:lnTo>
                  <a:lnTo>
                    <a:pt x="310849" y="347060"/>
                  </a:lnTo>
                  <a:lnTo>
                    <a:pt x="310595" y="347204"/>
                  </a:lnTo>
                  <a:lnTo>
                    <a:pt x="310388" y="348112"/>
                  </a:lnTo>
                  <a:lnTo>
                    <a:pt x="310485" y="348791"/>
                  </a:lnTo>
                  <a:lnTo>
                    <a:pt x="310067" y="349509"/>
                  </a:lnTo>
                  <a:lnTo>
                    <a:pt x="309076" y="349875"/>
                  </a:lnTo>
                  <a:lnTo>
                    <a:pt x="308914" y="350317"/>
                  </a:lnTo>
                  <a:lnTo>
                    <a:pt x="310262" y="353174"/>
                  </a:lnTo>
                  <a:lnTo>
                    <a:pt x="310710" y="353244"/>
                  </a:lnTo>
                  <a:lnTo>
                    <a:pt x="311257" y="353217"/>
                  </a:lnTo>
                  <a:lnTo>
                    <a:pt x="311695" y="353439"/>
                  </a:lnTo>
                  <a:lnTo>
                    <a:pt x="311610" y="353803"/>
                  </a:lnTo>
                  <a:lnTo>
                    <a:pt x="311319" y="354371"/>
                  </a:lnTo>
                  <a:lnTo>
                    <a:pt x="311054" y="354756"/>
                  </a:lnTo>
                  <a:lnTo>
                    <a:pt x="311057" y="354979"/>
                  </a:lnTo>
                  <a:lnTo>
                    <a:pt x="310991" y="355161"/>
                  </a:lnTo>
                  <a:lnTo>
                    <a:pt x="310680" y="355490"/>
                  </a:lnTo>
                  <a:lnTo>
                    <a:pt x="310302" y="356034"/>
                  </a:lnTo>
                  <a:lnTo>
                    <a:pt x="309737" y="357241"/>
                  </a:lnTo>
                  <a:lnTo>
                    <a:pt x="309313" y="357734"/>
                  </a:lnTo>
                  <a:lnTo>
                    <a:pt x="309246" y="357910"/>
                  </a:lnTo>
                  <a:lnTo>
                    <a:pt x="308918" y="359726"/>
                  </a:lnTo>
                  <a:lnTo>
                    <a:pt x="309084" y="360439"/>
                  </a:lnTo>
                  <a:lnTo>
                    <a:pt x="308576" y="362927"/>
                  </a:lnTo>
                  <a:lnTo>
                    <a:pt x="308323" y="363482"/>
                  </a:lnTo>
                  <a:lnTo>
                    <a:pt x="308139" y="364163"/>
                  </a:lnTo>
                  <a:lnTo>
                    <a:pt x="308187" y="364343"/>
                  </a:lnTo>
                  <a:lnTo>
                    <a:pt x="308444" y="364689"/>
                  </a:lnTo>
                  <a:lnTo>
                    <a:pt x="308367" y="365234"/>
                  </a:lnTo>
                  <a:lnTo>
                    <a:pt x="308256" y="365626"/>
                  </a:lnTo>
                  <a:lnTo>
                    <a:pt x="308112" y="365773"/>
                  </a:lnTo>
                  <a:lnTo>
                    <a:pt x="307924" y="365838"/>
                  </a:lnTo>
                  <a:lnTo>
                    <a:pt x="307753" y="366093"/>
                  </a:lnTo>
                  <a:lnTo>
                    <a:pt x="307379" y="367426"/>
                  </a:lnTo>
                  <a:lnTo>
                    <a:pt x="307389" y="367584"/>
                  </a:lnTo>
                  <a:lnTo>
                    <a:pt x="307538" y="367777"/>
                  </a:lnTo>
                  <a:lnTo>
                    <a:pt x="307457" y="368156"/>
                  </a:lnTo>
                  <a:lnTo>
                    <a:pt x="307030" y="368377"/>
                  </a:lnTo>
                  <a:lnTo>
                    <a:pt x="306624" y="369261"/>
                  </a:lnTo>
                  <a:lnTo>
                    <a:pt x="306576" y="369579"/>
                  </a:lnTo>
                  <a:lnTo>
                    <a:pt x="306702" y="369926"/>
                  </a:lnTo>
                  <a:lnTo>
                    <a:pt x="306682" y="370276"/>
                  </a:lnTo>
                  <a:lnTo>
                    <a:pt x="306454" y="371090"/>
                  </a:lnTo>
                  <a:lnTo>
                    <a:pt x="306183" y="371601"/>
                  </a:lnTo>
                  <a:lnTo>
                    <a:pt x="305509" y="372020"/>
                  </a:lnTo>
                  <a:lnTo>
                    <a:pt x="305193" y="372409"/>
                  </a:lnTo>
                  <a:lnTo>
                    <a:pt x="305146" y="372595"/>
                  </a:lnTo>
                  <a:lnTo>
                    <a:pt x="305224" y="372797"/>
                  </a:lnTo>
                  <a:lnTo>
                    <a:pt x="305205" y="373061"/>
                  </a:lnTo>
                  <a:lnTo>
                    <a:pt x="304151" y="374361"/>
                  </a:lnTo>
                  <a:lnTo>
                    <a:pt x="303023" y="375920"/>
                  </a:lnTo>
                  <a:lnTo>
                    <a:pt x="301922" y="377690"/>
                  </a:lnTo>
                  <a:lnTo>
                    <a:pt x="301639" y="377838"/>
                  </a:lnTo>
                  <a:lnTo>
                    <a:pt x="301116" y="378688"/>
                  </a:lnTo>
                  <a:lnTo>
                    <a:pt x="300442" y="379394"/>
                  </a:lnTo>
                  <a:lnTo>
                    <a:pt x="300134" y="379572"/>
                  </a:lnTo>
                  <a:lnTo>
                    <a:pt x="299364" y="380458"/>
                  </a:lnTo>
                  <a:lnTo>
                    <a:pt x="299330" y="380853"/>
                  </a:lnTo>
                  <a:lnTo>
                    <a:pt x="298828" y="381561"/>
                  </a:lnTo>
                  <a:lnTo>
                    <a:pt x="298293" y="382557"/>
                  </a:lnTo>
                  <a:lnTo>
                    <a:pt x="297510" y="384415"/>
                  </a:lnTo>
                  <a:lnTo>
                    <a:pt x="296762" y="384438"/>
                  </a:lnTo>
                  <a:lnTo>
                    <a:pt x="296433" y="385130"/>
                  </a:lnTo>
                  <a:lnTo>
                    <a:pt x="295515" y="386560"/>
                  </a:lnTo>
                  <a:lnTo>
                    <a:pt x="295351" y="386992"/>
                  </a:lnTo>
                  <a:lnTo>
                    <a:pt x="295378" y="387225"/>
                  </a:lnTo>
                  <a:lnTo>
                    <a:pt x="295603" y="387397"/>
                  </a:lnTo>
                  <a:lnTo>
                    <a:pt x="295651" y="387816"/>
                  </a:lnTo>
                  <a:lnTo>
                    <a:pt x="295351" y="388020"/>
                  </a:lnTo>
                  <a:lnTo>
                    <a:pt x="294975" y="387911"/>
                  </a:lnTo>
                  <a:lnTo>
                    <a:pt x="294401" y="388589"/>
                  </a:lnTo>
                  <a:lnTo>
                    <a:pt x="294323" y="388744"/>
                  </a:lnTo>
                  <a:lnTo>
                    <a:pt x="294326" y="389117"/>
                  </a:lnTo>
                  <a:lnTo>
                    <a:pt x="294257" y="389309"/>
                  </a:lnTo>
                  <a:lnTo>
                    <a:pt x="293302" y="390519"/>
                  </a:lnTo>
                  <a:lnTo>
                    <a:pt x="292774" y="390344"/>
                  </a:lnTo>
                  <a:lnTo>
                    <a:pt x="292598" y="390156"/>
                  </a:lnTo>
                  <a:lnTo>
                    <a:pt x="292385" y="390053"/>
                  </a:lnTo>
                  <a:lnTo>
                    <a:pt x="291966" y="390890"/>
                  </a:lnTo>
                  <a:lnTo>
                    <a:pt x="291194" y="392038"/>
                  </a:lnTo>
                  <a:lnTo>
                    <a:pt x="290641" y="393339"/>
                  </a:lnTo>
                  <a:lnTo>
                    <a:pt x="290425" y="394123"/>
                  </a:lnTo>
                  <a:lnTo>
                    <a:pt x="290477" y="394423"/>
                  </a:lnTo>
                  <a:lnTo>
                    <a:pt x="290112" y="395395"/>
                  </a:lnTo>
                  <a:lnTo>
                    <a:pt x="289565" y="395693"/>
                  </a:lnTo>
                  <a:lnTo>
                    <a:pt x="289479" y="396020"/>
                  </a:lnTo>
                  <a:lnTo>
                    <a:pt x="289527" y="396584"/>
                  </a:lnTo>
                  <a:lnTo>
                    <a:pt x="290195" y="397513"/>
                  </a:lnTo>
                  <a:lnTo>
                    <a:pt x="289962" y="397767"/>
                  </a:lnTo>
                  <a:lnTo>
                    <a:pt x="289451" y="397954"/>
                  </a:lnTo>
                  <a:lnTo>
                    <a:pt x="288669" y="398995"/>
                  </a:lnTo>
                  <a:lnTo>
                    <a:pt x="288216" y="399716"/>
                  </a:lnTo>
                  <a:lnTo>
                    <a:pt x="287937" y="400257"/>
                  </a:lnTo>
                  <a:lnTo>
                    <a:pt x="287740" y="401089"/>
                  </a:lnTo>
                  <a:lnTo>
                    <a:pt x="287747" y="401529"/>
                  </a:lnTo>
                  <a:lnTo>
                    <a:pt x="287326" y="402112"/>
                  </a:lnTo>
                  <a:lnTo>
                    <a:pt x="286728" y="402687"/>
                  </a:lnTo>
                  <a:lnTo>
                    <a:pt x="286529" y="402683"/>
                  </a:lnTo>
                  <a:lnTo>
                    <a:pt x="285856" y="404438"/>
                  </a:lnTo>
                  <a:lnTo>
                    <a:pt x="285726" y="405094"/>
                  </a:lnTo>
                  <a:lnTo>
                    <a:pt x="285760" y="405436"/>
                  </a:lnTo>
                  <a:lnTo>
                    <a:pt x="285951" y="405492"/>
                  </a:lnTo>
                  <a:lnTo>
                    <a:pt x="287083" y="406557"/>
                  </a:lnTo>
                  <a:lnTo>
                    <a:pt x="287248" y="406506"/>
                  </a:lnTo>
                  <a:lnTo>
                    <a:pt x="287595" y="406636"/>
                  </a:lnTo>
                  <a:lnTo>
                    <a:pt x="287745" y="407281"/>
                  </a:lnTo>
                  <a:lnTo>
                    <a:pt x="287538" y="407425"/>
                  </a:lnTo>
                  <a:lnTo>
                    <a:pt x="287017" y="407297"/>
                  </a:lnTo>
                  <a:lnTo>
                    <a:pt x="286352" y="407333"/>
                  </a:lnTo>
                  <a:lnTo>
                    <a:pt x="286030" y="407481"/>
                  </a:lnTo>
                  <a:lnTo>
                    <a:pt x="285925" y="407902"/>
                  </a:lnTo>
                  <a:lnTo>
                    <a:pt x="285020" y="408995"/>
                  </a:lnTo>
                  <a:lnTo>
                    <a:pt x="284420" y="409277"/>
                  </a:lnTo>
                  <a:lnTo>
                    <a:pt x="284060" y="410144"/>
                  </a:lnTo>
                  <a:lnTo>
                    <a:pt x="284207" y="410364"/>
                  </a:lnTo>
                  <a:lnTo>
                    <a:pt x="284394" y="410955"/>
                  </a:lnTo>
                  <a:lnTo>
                    <a:pt x="284218" y="411174"/>
                  </a:lnTo>
                  <a:lnTo>
                    <a:pt x="283550" y="411267"/>
                  </a:lnTo>
                  <a:lnTo>
                    <a:pt x="283419" y="413944"/>
                  </a:lnTo>
                  <a:lnTo>
                    <a:pt x="283830" y="414587"/>
                  </a:lnTo>
                  <a:lnTo>
                    <a:pt x="284878" y="414941"/>
                  </a:lnTo>
                  <a:lnTo>
                    <a:pt x="284925" y="415316"/>
                  </a:lnTo>
                  <a:lnTo>
                    <a:pt x="284864" y="415530"/>
                  </a:lnTo>
                  <a:lnTo>
                    <a:pt x="284428" y="416402"/>
                  </a:lnTo>
                  <a:lnTo>
                    <a:pt x="283761" y="416801"/>
                  </a:lnTo>
                  <a:lnTo>
                    <a:pt x="283089" y="418010"/>
                  </a:lnTo>
                  <a:lnTo>
                    <a:pt x="282843" y="418608"/>
                  </a:lnTo>
                  <a:lnTo>
                    <a:pt x="281768" y="420519"/>
                  </a:lnTo>
                  <a:lnTo>
                    <a:pt x="281035" y="421037"/>
                  </a:lnTo>
                  <a:lnTo>
                    <a:pt x="280859" y="421379"/>
                  </a:lnTo>
                  <a:lnTo>
                    <a:pt x="281521" y="422458"/>
                  </a:lnTo>
                  <a:lnTo>
                    <a:pt x="283718" y="426028"/>
                  </a:lnTo>
                  <a:lnTo>
                    <a:pt x="284972" y="427010"/>
                  </a:lnTo>
                  <a:lnTo>
                    <a:pt x="285409" y="427364"/>
                  </a:lnTo>
                  <a:lnTo>
                    <a:pt x="285697" y="427382"/>
                  </a:lnTo>
                  <a:lnTo>
                    <a:pt x="285887" y="427413"/>
                  </a:lnTo>
                  <a:lnTo>
                    <a:pt x="286975" y="427616"/>
                  </a:lnTo>
                  <a:lnTo>
                    <a:pt x="288837" y="427965"/>
                  </a:lnTo>
                  <a:lnTo>
                    <a:pt x="291204" y="429000"/>
                  </a:lnTo>
                  <a:lnTo>
                    <a:pt x="291053" y="429713"/>
                  </a:lnTo>
                  <a:lnTo>
                    <a:pt x="290836" y="430220"/>
                  </a:lnTo>
                  <a:lnTo>
                    <a:pt x="289558" y="432418"/>
                  </a:lnTo>
                  <a:lnTo>
                    <a:pt x="288599" y="433322"/>
                  </a:lnTo>
                  <a:lnTo>
                    <a:pt x="287731" y="434474"/>
                  </a:lnTo>
                  <a:lnTo>
                    <a:pt x="287256" y="434880"/>
                  </a:lnTo>
                  <a:lnTo>
                    <a:pt x="286539" y="435347"/>
                  </a:lnTo>
                  <a:lnTo>
                    <a:pt x="285305" y="436425"/>
                  </a:lnTo>
                  <a:lnTo>
                    <a:pt x="284059" y="437661"/>
                  </a:lnTo>
                  <a:lnTo>
                    <a:pt x="280592" y="440470"/>
                  </a:lnTo>
                  <a:lnTo>
                    <a:pt x="282929" y="442732"/>
                  </a:lnTo>
                  <a:lnTo>
                    <a:pt x="282749" y="443082"/>
                  </a:lnTo>
                  <a:lnTo>
                    <a:pt x="282043" y="443618"/>
                  </a:lnTo>
                  <a:lnTo>
                    <a:pt x="281693" y="443738"/>
                  </a:lnTo>
                  <a:lnTo>
                    <a:pt x="281365" y="443953"/>
                  </a:lnTo>
                  <a:lnTo>
                    <a:pt x="281143" y="444559"/>
                  </a:lnTo>
                  <a:lnTo>
                    <a:pt x="283789" y="445388"/>
                  </a:lnTo>
                  <a:lnTo>
                    <a:pt x="285574" y="443691"/>
                  </a:lnTo>
                  <a:lnTo>
                    <a:pt x="286717" y="443922"/>
                  </a:lnTo>
                  <a:lnTo>
                    <a:pt x="285402" y="447940"/>
                  </a:lnTo>
                  <a:lnTo>
                    <a:pt x="284452" y="448923"/>
                  </a:lnTo>
                  <a:lnTo>
                    <a:pt x="283876" y="449320"/>
                  </a:lnTo>
                  <a:lnTo>
                    <a:pt x="283263" y="449743"/>
                  </a:lnTo>
                  <a:lnTo>
                    <a:pt x="282614" y="450388"/>
                  </a:lnTo>
                  <a:lnTo>
                    <a:pt x="282091" y="450729"/>
                  </a:lnTo>
                  <a:lnTo>
                    <a:pt x="280784" y="451212"/>
                  </a:lnTo>
                  <a:lnTo>
                    <a:pt x="278332" y="452755"/>
                  </a:lnTo>
                  <a:lnTo>
                    <a:pt x="278885" y="453380"/>
                  </a:lnTo>
                  <a:lnTo>
                    <a:pt x="278255" y="454006"/>
                  </a:lnTo>
                  <a:lnTo>
                    <a:pt x="278036" y="454425"/>
                  </a:lnTo>
                  <a:lnTo>
                    <a:pt x="277378" y="454949"/>
                  </a:lnTo>
                  <a:lnTo>
                    <a:pt x="276919" y="455185"/>
                  </a:lnTo>
                  <a:lnTo>
                    <a:pt x="275143" y="456719"/>
                  </a:lnTo>
                  <a:lnTo>
                    <a:pt x="274859" y="457069"/>
                  </a:lnTo>
                  <a:lnTo>
                    <a:pt x="272514" y="459065"/>
                  </a:lnTo>
                  <a:lnTo>
                    <a:pt x="270832" y="461132"/>
                  </a:lnTo>
                  <a:lnTo>
                    <a:pt x="269982" y="461900"/>
                  </a:lnTo>
                  <a:lnTo>
                    <a:pt x="269346" y="462282"/>
                  </a:lnTo>
                  <a:lnTo>
                    <a:pt x="268646" y="463326"/>
                  </a:lnTo>
                  <a:lnTo>
                    <a:pt x="267492" y="464017"/>
                  </a:lnTo>
                  <a:lnTo>
                    <a:pt x="264952" y="462677"/>
                  </a:lnTo>
                  <a:lnTo>
                    <a:pt x="264415" y="461327"/>
                  </a:lnTo>
                  <a:lnTo>
                    <a:pt x="264563" y="459364"/>
                  </a:lnTo>
                  <a:lnTo>
                    <a:pt x="261809" y="456302"/>
                  </a:lnTo>
                  <a:lnTo>
                    <a:pt x="261636" y="456666"/>
                  </a:lnTo>
                  <a:lnTo>
                    <a:pt x="261461" y="456830"/>
                  </a:lnTo>
                  <a:lnTo>
                    <a:pt x="260546" y="457247"/>
                  </a:lnTo>
                  <a:lnTo>
                    <a:pt x="259974" y="457283"/>
                  </a:lnTo>
                  <a:lnTo>
                    <a:pt x="259414" y="457530"/>
                  </a:lnTo>
                  <a:lnTo>
                    <a:pt x="258736" y="457936"/>
                  </a:lnTo>
                  <a:lnTo>
                    <a:pt x="258151" y="458019"/>
                  </a:lnTo>
                  <a:lnTo>
                    <a:pt x="257353" y="458335"/>
                  </a:lnTo>
                  <a:lnTo>
                    <a:pt x="256373" y="459081"/>
                  </a:lnTo>
                  <a:lnTo>
                    <a:pt x="255900" y="459646"/>
                  </a:lnTo>
                  <a:lnTo>
                    <a:pt x="253914" y="461492"/>
                  </a:lnTo>
                  <a:lnTo>
                    <a:pt x="253499" y="462069"/>
                  </a:lnTo>
                  <a:lnTo>
                    <a:pt x="253418" y="462361"/>
                  </a:lnTo>
                  <a:lnTo>
                    <a:pt x="252543" y="463308"/>
                  </a:lnTo>
                  <a:lnTo>
                    <a:pt x="250812" y="464630"/>
                  </a:lnTo>
                  <a:lnTo>
                    <a:pt x="250293" y="465244"/>
                  </a:lnTo>
                  <a:lnTo>
                    <a:pt x="250300" y="465640"/>
                  </a:lnTo>
                  <a:lnTo>
                    <a:pt x="249874" y="465715"/>
                  </a:lnTo>
                  <a:lnTo>
                    <a:pt x="249216" y="466015"/>
                  </a:lnTo>
                  <a:lnTo>
                    <a:pt x="249006" y="466188"/>
                  </a:lnTo>
                  <a:lnTo>
                    <a:pt x="248713" y="466640"/>
                  </a:lnTo>
                  <a:lnTo>
                    <a:pt x="248812" y="466784"/>
                  </a:lnTo>
                  <a:lnTo>
                    <a:pt x="247923" y="467741"/>
                  </a:lnTo>
                  <a:lnTo>
                    <a:pt x="247107" y="468284"/>
                  </a:lnTo>
                  <a:lnTo>
                    <a:pt x="246802" y="468627"/>
                  </a:lnTo>
                  <a:lnTo>
                    <a:pt x="245938" y="469288"/>
                  </a:lnTo>
                  <a:lnTo>
                    <a:pt x="243935" y="471085"/>
                  </a:lnTo>
                  <a:lnTo>
                    <a:pt x="243190" y="471651"/>
                  </a:lnTo>
                  <a:lnTo>
                    <a:pt x="241824" y="472964"/>
                  </a:lnTo>
                  <a:lnTo>
                    <a:pt x="240744" y="473745"/>
                  </a:lnTo>
                  <a:lnTo>
                    <a:pt x="239874" y="474268"/>
                  </a:lnTo>
                  <a:lnTo>
                    <a:pt x="239047" y="474949"/>
                  </a:lnTo>
                  <a:lnTo>
                    <a:pt x="238361" y="475396"/>
                  </a:lnTo>
                  <a:lnTo>
                    <a:pt x="237563" y="475905"/>
                  </a:lnTo>
                  <a:lnTo>
                    <a:pt x="237197" y="475981"/>
                  </a:lnTo>
                  <a:lnTo>
                    <a:pt x="236047" y="476961"/>
                  </a:lnTo>
                  <a:lnTo>
                    <a:pt x="234939" y="477538"/>
                  </a:lnTo>
                  <a:lnTo>
                    <a:pt x="233860" y="475978"/>
                  </a:lnTo>
                  <a:lnTo>
                    <a:pt x="233096" y="475389"/>
                  </a:lnTo>
                  <a:lnTo>
                    <a:pt x="232928" y="475175"/>
                  </a:lnTo>
                  <a:lnTo>
                    <a:pt x="232878" y="474865"/>
                  </a:lnTo>
                  <a:lnTo>
                    <a:pt x="232732" y="474624"/>
                  </a:lnTo>
                  <a:lnTo>
                    <a:pt x="231998" y="474595"/>
                  </a:lnTo>
                  <a:lnTo>
                    <a:pt x="231009" y="474754"/>
                  </a:lnTo>
                  <a:lnTo>
                    <a:pt x="230829" y="474797"/>
                  </a:lnTo>
                  <a:lnTo>
                    <a:pt x="230114" y="474578"/>
                  </a:lnTo>
                  <a:lnTo>
                    <a:pt x="229913" y="474126"/>
                  </a:lnTo>
                  <a:lnTo>
                    <a:pt x="229929" y="473710"/>
                  </a:lnTo>
                  <a:lnTo>
                    <a:pt x="229595" y="473449"/>
                  </a:lnTo>
                  <a:lnTo>
                    <a:pt x="229233" y="473331"/>
                  </a:lnTo>
                  <a:lnTo>
                    <a:pt x="225937" y="471414"/>
                  </a:lnTo>
                  <a:lnTo>
                    <a:pt x="225761" y="471252"/>
                  </a:lnTo>
                  <a:lnTo>
                    <a:pt x="225293" y="471290"/>
                  </a:lnTo>
                  <a:lnTo>
                    <a:pt x="225063" y="471691"/>
                  </a:lnTo>
                  <a:lnTo>
                    <a:pt x="224825" y="471759"/>
                  </a:lnTo>
                  <a:lnTo>
                    <a:pt x="224256" y="471463"/>
                  </a:lnTo>
                  <a:lnTo>
                    <a:pt x="223946" y="471394"/>
                  </a:lnTo>
                  <a:lnTo>
                    <a:pt x="223501" y="471452"/>
                  </a:lnTo>
                  <a:lnTo>
                    <a:pt x="223298" y="471303"/>
                  </a:lnTo>
                  <a:lnTo>
                    <a:pt x="223140" y="471144"/>
                  </a:lnTo>
                  <a:lnTo>
                    <a:pt x="222856" y="471928"/>
                  </a:lnTo>
                  <a:lnTo>
                    <a:pt x="222748" y="472651"/>
                  </a:lnTo>
                  <a:lnTo>
                    <a:pt x="222822" y="473075"/>
                  </a:lnTo>
                  <a:lnTo>
                    <a:pt x="222978" y="473467"/>
                  </a:lnTo>
                  <a:lnTo>
                    <a:pt x="223234" y="473771"/>
                  </a:lnTo>
                  <a:lnTo>
                    <a:pt x="221602" y="478226"/>
                  </a:lnTo>
                  <a:lnTo>
                    <a:pt x="226461" y="482871"/>
                  </a:lnTo>
                  <a:lnTo>
                    <a:pt x="224799" y="484124"/>
                  </a:lnTo>
                  <a:lnTo>
                    <a:pt x="224428" y="484482"/>
                  </a:lnTo>
                  <a:lnTo>
                    <a:pt x="223398" y="486110"/>
                  </a:lnTo>
                  <a:lnTo>
                    <a:pt x="221405" y="488542"/>
                  </a:lnTo>
                  <a:lnTo>
                    <a:pt x="219475" y="490207"/>
                  </a:lnTo>
                  <a:lnTo>
                    <a:pt x="218642" y="490727"/>
                  </a:lnTo>
                  <a:lnTo>
                    <a:pt x="218193" y="490929"/>
                  </a:lnTo>
                  <a:lnTo>
                    <a:pt x="217451" y="491449"/>
                  </a:lnTo>
                  <a:lnTo>
                    <a:pt x="216440" y="492287"/>
                  </a:lnTo>
                  <a:lnTo>
                    <a:pt x="214384" y="493210"/>
                  </a:lnTo>
                  <a:lnTo>
                    <a:pt x="213556" y="493465"/>
                  </a:lnTo>
                  <a:lnTo>
                    <a:pt x="212801" y="493407"/>
                  </a:lnTo>
                  <a:lnTo>
                    <a:pt x="212646" y="493327"/>
                  </a:lnTo>
                  <a:lnTo>
                    <a:pt x="212482" y="492975"/>
                  </a:lnTo>
                  <a:lnTo>
                    <a:pt x="212718" y="492253"/>
                  </a:lnTo>
                  <a:lnTo>
                    <a:pt x="212618" y="492018"/>
                  </a:lnTo>
                  <a:lnTo>
                    <a:pt x="210794" y="492752"/>
                  </a:lnTo>
                  <a:lnTo>
                    <a:pt x="210311" y="493088"/>
                  </a:lnTo>
                  <a:lnTo>
                    <a:pt x="209449" y="493510"/>
                  </a:lnTo>
                  <a:lnTo>
                    <a:pt x="207944" y="494067"/>
                  </a:lnTo>
                  <a:lnTo>
                    <a:pt x="206284" y="494944"/>
                  </a:lnTo>
                  <a:lnTo>
                    <a:pt x="201032" y="496751"/>
                  </a:lnTo>
                  <a:lnTo>
                    <a:pt x="199830" y="497228"/>
                  </a:lnTo>
                  <a:lnTo>
                    <a:pt x="197885" y="498191"/>
                  </a:lnTo>
                  <a:lnTo>
                    <a:pt x="194684" y="500150"/>
                  </a:lnTo>
                  <a:lnTo>
                    <a:pt x="192869" y="501035"/>
                  </a:lnTo>
                  <a:lnTo>
                    <a:pt x="192002" y="501561"/>
                  </a:lnTo>
                  <a:lnTo>
                    <a:pt x="190843" y="502497"/>
                  </a:lnTo>
                  <a:lnTo>
                    <a:pt x="188151" y="505202"/>
                  </a:lnTo>
                  <a:lnTo>
                    <a:pt x="186010" y="506793"/>
                  </a:lnTo>
                  <a:lnTo>
                    <a:pt x="173404" y="499404"/>
                  </a:lnTo>
                  <a:lnTo>
                    <a:pt x="167581" y="494706"/>
                  </a:lnTo>
                  <a:lnTo>
                    <a:pt x="167146" y="495044"/>
                  </a:lnTo>
                  <a:lnTo>
                    <a:pt x="167097" y="495264"/>
                  </a:lnTo>
                  <a:lnTo>
                    <a:pt x="167030" y="495586"/>
                  </a:lnTo>
                  <a:lnTo>
                    <a:pt x="166896" y="495698"/>
                  </a:lnTo>
                  <a:lnTo>
                    <a:pt x="166941" y="495878"/>
                  </a:lnTo>
                  <a:lnTo>
                    <a:pt x="167112" y="496015"/>
                  </a:lnTo>
                  <a:lnTo>
                    <a:pt x="167209" y="496278"/>
                  </a:lnTo>
                  <a:lnTo>
                    <a:pt x="166867" y="496852"/>
                  </a:lnTo>
                  <a:lnTo>
                    <a:pt x="166817" y="497445"/>
                  </a:lnTo>
                  <a:lnTo>
                    <a:pt x="166643" y="497711"/>
                  </a:lnTo>
                  <a:lnTo>
                    <a:pt x="166314" y="497793"/>
                  </a:lnTo>
                  <a:lnTo>
                    <a:pt x="166005" y="497938"/>
                  </a:lnTo>
                  <a:lnTo>
                    <a:pt x="165431" y="497890"/>
                  </a:lnTo>
                  <a:lnTo>
                    <a:pt x="165180" y="497689"/>
                  </a:lnTo>
                  <a:lnTo>
                    <a:pt x="165033" y="497800"/>
                  </a:lnTo>
                  <a:lnTo>
                    <a:pt x="164410" y="498428"/>
                  </a:lnTo>
                  <a:lnTo>
                    <a:pt x="164064" y="499349"/>
                  </a:lnTo>
                  <a:lnTo>
                    <a:pt x="164117" y="499761"/>
                  </a:lnTo>
                  <a:lnTo>
                    <a:pt x="164309" y="499944"/>
                  </a:lnTo>
                  <a:lnTo>
                    <a:pt x="164418" y="500202"/>
                  </a:lnTo>
                  <a:lnTo>
                    <a:pt x="164299" y="500451"/>
                  </a:lnTo>
                  <a:lnTo>
                    <a:pt x="163869" y="500720"/>
                  </a:lnTo>
                  <a:lnTo>
                    <a:pt x="163610" y="501192"/>
                  </a:lnTo>
                  <a:lnTo>
                    <a:pt x="163815" y="501484"/>
                  </a:lnTo>
                  <a:lnTo>
                    <a:pt x="163453" y="503115"/>
                  </a:lnTo>
                  <a:lnTo>
                    <a:pt x="163460" y="503418"/>
                  </a:lnTo>
                  <a:lnTo>
                    <a:pt x="163320" y="503993"/>
                  </a:lnTo>
                  <a:lnTo>
                    <a:pt x="162914" y="505124"/>
                  </a:lnTo>
                  <a:lnTo>
                    <a:pt x="161666" y="505668"/>
                  </a:lnTo>
                  <a:lnTo>
                    <a:pt x="161057" y="505523"/>
                  </a:lnTo>
                  <a:lnTo>
                    <a:pt x="159328" y="506140"/>
                  </a:lnTo>
                  <a:lnTo>
                    <a:pt x="159262" y="506299"/>
                  </a:lnTo>
                  <a:lnTo>
                    <a:pt x="158734" y="506775"/>
                  </a:lnTo>
                  <a:lnTo>
                    <a:pt x="158205" y="506947"/>
                  </a:lnTo>
                  <a:lnTo>
                    <a:pt x="158034" y="507116"/>
                  </a:lnTo>
                  <a:lnTo>
                    <a:pt x="158156" y="507337"/>
                  </a:lnTo>
                  <a:lnTo>
                    <a:pt x="158176" y="507535"/>
                  </a:lnTo>
                  <a:lnTo>
                    <a:pt x="157999" y="507960"/>
                  </a:lnTo>
                  <a:lnTo>
                    <a:pt x="156463" y="508937"/>
                  </a:lnTo>
                  <a:lnTo>
                    <a:pt x="156135" y="509591"/>
                  </a:lnTo>
                  <a:lnTo>
                    <a:pt x="155753" y="509734"/>
                  </a:lnTo>
                  <a:lnTo>
                    <a:pt x="154736" y="509857"/>
                  </a:lnTo>
                  <a:lnTo>
                    <a:pt x="154301" y="509719"/>
                  </a:lnTo>
                  <a:lnTo>
                    <a:pt x="153978" y="509437"/>
                  </a:lnTo>
                  <a:lnTo>
                    <a:pt x="153928" y="508963"/>
                  </a:lnTo>
                  <a:lnTo>
                    <a:pt x="153798" y="508967"/>
                  </a:lnTo>
                  <a:lnTo>
                    <a:pt x="153435" y="509841"/>
                  </a:lnTo>
                  <a:lnTo>
                    <a:pt x="153384" y="510217"/>
                  </a:lnTo>
                  <a:lnTo>
                    <a:pt x="153362" y="510580"/>
                  </a:lnTo>
                  <a:lnTo>
                    <a:pt x="153264" y="511078"/>
                  </a:lnTo>
                  <a:lnTo>
                    <a:pt x="153413" y="511826"/>
                  </a:lnTo>
                  <a:lnTo>
                    <a:pt x="153427" y="512639"/>
                  </a:lnTo>
                  <a:lnTo>
                    <a:pt x="153289" y="512847"/>
                  </a:lnTo>
                  <a:lnTo>
                    <a:pt x="152050" y="513902"/>
                  </a:lnTo>
                  <a:lnTo>
                    <a:pt x="151299" y="514195"/>
                  </a:lnTo>
                  <a:lnTo>
                    <a:pt x="150710" y="514655"/>
                  </a:lnTo>
                  <a:lnTo>
                    <a:pt x="149388" y="515367"/>
                  </a:lnTo>
                  <a:lnTo>
                    <a:pt x="149081" y="516377"/>
                  </a:lnTo>
                  <a:lnTo>
                    <a:pt x="148710" y="517229"/>
                  </a:lnTo>
                  <a:lnTo>
                    <a:pt x="148299" y="517411"/>
                  </a:lnTo>
                  <a:lnTo>
                    <a:pt x="148168" y="517367"/>
                  </a:lnTo>
                  <a:lnTo>
                    <a:pt x="147942" y="517626"/>
                  </a:lnTo>
                  <a:lnTo>
                    <a:pt x="134471" y="520707"/>
                  </a:lnTo>
                  <a:lnTo>
                    <a:pt x="134401" y="520573"/>
                  </a:lnTo>
                  <a:lnTo>
                    <a:pt x="134051" y="520459"/>
                  </a:lnTo>
                  <a:lnTo>
                    <a:pt x="133783" y="520205"/>
                  </a:lnTo>
                  <a:lnTo>
                    <a:pt x="133608" y="519371"/>
                  </a:lnTo>
                  <a:lnTo>
                    <a:pt x="133200" y="519194"/>
                  </a:lnTo>
                  <a:lnTo>
                    <a:pt x="132217" y="519293"/>
                  </a:lnTo>
                  <a:lnTo>
                    <a:pt x="131659" y="518698"/>
                  </a:lnTo>
                  <a:lnTo>
                    <a:pt x="129458" y="517500"/>
                  </a:lnTo>
                  <a:lnTo>
                    <a:pt x="129261" y="516707"/>
                  </a:lnTo>
                  <a:lnTo>
                    <a:pt x="128794" y="516271"/>
                  </a:lnTo>
                  <a:lnTo>
                    <a:pt x="128322" y="515949"/>
                  </a:lnTo>
                  <a:lnTo>
                    <a:pt x="127961" y="516006"/>
                  </a:lnTo>
                  <a:lnTo>
                    <a:pt x="127745" y="516146"/>
                  </a:lnTo>
                  <a:lnTo>
                    <a:pt x="127194" y="516493"/>
                  </a:lnTo>
                  <a:lnTo>
                    <a:pt x="126487" y="516507"/>
                  </a:lnTo>
                  <a:lnTo>
                    <a:pt x="125850" y="516066"/>
                  </a:lnTo>
                  <a:lnTo>
                    <a:pt x="125776" y="515833"/>
                  </a:lnTo>
                  <a:lnTo>
                    <a:pt x="125836" y="515573"/>
                  </a:lnTo>
                  <a:lnTo>
                    <a:pt x="125783" y="515322"/>
                  </a:lnTo>
                  <a:lnTo>
                    <a:pt x="125819" y="514247"/>
                  </a:lnTo>
                  <a:lnTo>
                    <a:pt x="125655" y="514224"/>
                  </a:lnTo>
                  <a:lnTo>
                    <a:pt x="125300" y="513838"/>
                  </a:lnTo>
                  <a:lnTo>
                    <a:pt x="125214" y="513375"/>
                  </a:lnTo>
                  <a:lnTo>
                    <a:pt x="125089" y="513059"/>
                  </a:lnTo>
                  <a:lnTo>
                    <a:pt x="124892" y="512984"/>
                  </a:lnTo>
                  <a:lnTo>
                    <a:pt x="124345" y="512892"/>
                  </a:lnTo>
                  <a:lnTo>
                    <a:pt x="124228" y="512756"/>
                  </a:lnTo>
                  <a:lnTo>
                    <a:pt x="123958" y="512637"/>
                  </a:lnTo>
                  <a:lnTo>
                    <a:pt x="123611" y="512356"/>
                  </a:lnTo>
                  <a:lnTo>
                    <a:pt x="123541" y="512081"/>
                  </a:lnTo>
                  <a:lnTo>
                    <a:pt x="123501" y="511780"/>
                  </a:lnTo>
                  <a:lnTo>
                    <a:pt x="123171" y="511650"/>
                  </a:lnTo>
                  <a:lnTo>
                    <a:pt x="122754" y="511726"/>
                  </a:lnTo>
                  <a:lnTo>
                    <a:pt x="122600" y="511770"/>
                  </a:lnTo>
                  <a:lnTo>
                    <a:pt x="122316" y="511949"/>
                  </a:lnTo>
                  <a:lnTo>
                    <a:pt x="121502" y="511993"/>
                  </a:lnTo>
                  <a:lnTo>
                    <a:pt x="121180" y="511895"/>
                  </a:lnTo>
                  <a:lnTo>
                    <a:pt x="120908" y="511715"/>
                  </a:lnTo>
                  <a:lnTo>
                    <a:pt x="120843" y="511341"/>
                  </a:lnTo>
                  <a:lnTo>
                    <a:pt x="120345" y="511039"/>
                  </a:lnTo>
                  <a:lnTo>
                    <a:pt x="119586" y="510894"/>
                  </a:lnTo>
                  <a:lnTo>
                    <a:pt x="119139" y="511301"/>
                  </a:lnTo>
                  <a:lnTo>
                    <a:pt x="119166" y="511096"/>
                  </a:lnTo>
                  <a:lnTo>
                    <a:pt x="119079" y="510917"/>
                  </a:lnTo>
                  <a:lnTo>
                    <a:pt x="117934" y="510950"/>
                  </a:lnTo>
                  <a:lnTo>
                    <a:pt x="117698" y="511034"/>
                  </a:lnTo>
                  <a:lnTo>
                    <a:pt x="117544" y="511424"/>
                  </a:lnTo>
                  <a:lnTo>
                    <a:pt x="117322" y="511487"/>
                  </a:lnTo>
                  <a:lnTo>
                    <a:pt x="117164" y="511518"/>
                  </a:lnTo>
                  <a:lnTo>
                    <a:pt x="116903" y="511843"/>
                  </a:lnTo>
                  <a:lnTo>
                    <a:pt x="116530" y="512088"/>
                  </a:lnTo>
                  <a:lnTo>
                    <a:pt x="116204" y="512211"/>
                  </a:lnTo>
                  <a:lnTo>
                    <a:pt x="115572" y="512299"/>
                  </a:lnTo>
                  <a:lnTo>
                    <a:pt x="114430" y="512161"/>
                  </a:lnTo>
                  <a:lnTo>
                    <a:pt x="114408" y="511968"/>
                  </a:lnTo>
                  <a:lnTo>
                    <a:pt x="114486" y="511739"/>
                  </a:lnTo>
                  <a:lnTo>
                    <a:pt x="114346" y="511632"/>
                  </a:lnTo>
                  <a:lnTo>
                    <a:pt x="113823" y="511582"/>
                  </a:lnTo>
                  <a:lnTo>
                    <a:pt x="113332" y="511777"/>
                  </a:lnTo>
                  <a:lnTo>
                    <a:pt x="112934" y="511984"/>
                  </a:lnTo>
                  <a:lnTo>
                    <a:pt x="112557" y="511962"/>
                  </a:lnTo>
                  <a:lnTo>
                    <a:pt x="112080" y="511674"/>
                  </a:lnTo>
                  <a:lnTo>
                    <a:pt x="111932" y="511155"/>
                  </a:lnTo>
                  <a:lnTo>
                    <a:pt x="111915" y="510651"/>
                  </a:lnTo>
                  <a:lnTo>
                    <a:pt x="111750" y="509783"/>
                  </a:lnTo>
                  <a:lnTo>
                    <a:pt x="111515" y="508961"/>
                  </a:lnTo>
                  <a:lnTo>
                    <a:pt x="111329" y="508967"/>
                  </a:lnTo>
                  <a:lnTo>
                    <a:pt x="110962" y="509323"/>
                  </a:lnTo>
                  <a:lnTo>
                    <a:pt x="110662" y="509242"/>
                  </a:lnTo>
                  <a:lnTo>
                    <a:pt x="110161" y="508661"/>
                  </a:lnTo>
                  <a:lnTo>
                    <a:pt x="110308" y="508322"/>
                  </a:lnTo>
                  <a:lnTo>
                    <a:pt x="110702" y="507997"/>
                  </a:lnTo>
                  <a:lnTo>
                    <a:pt x="110621" y="507750"/>
                  </a:lnTo>
                  <a:lnTo>
                    <a:pt x="109669" y="507148"/>
                  </a:lnTo>
                  <a:lnTo>
                    <a:pt x="109355" y="507227"/>
                  </a:lnTo>
                  <a:lnTo>
                    <a:pt x="109003" y="506892"/>
                  </a:lnTo>
                  <a:lnTo>
                    <a:pt x="108897" y="506649"/>
                  </a:lnTo>
                  <a:lnTo>
                    <a:pt x="108213" y="506203"/>
                  </a:lnTo>
                  <a:lnTo>
                    <a:pt x="107988" y="505759"/>
                  </a:lnTo>
                  <a:lnTo>
                    <a:pt x="107863" y="505918"/>
                  </a:lnTo>
                  <a:lnTo>
                    <a:pt x="107390" y="506069"/>
                  </a:lnTo>
                  <a:lnTo>
                    <a:pt x="107073" y="506050"/>
                  </a:lnTo>
                  <a:lnTo>
                    <a:pt x="106399" y="506319"/>
                  </a:lnTo>
                  <a:lnTo>
                    <a:pt x="106097" y="506093"/>
                  </a:lnTo>
                  <a:lnTo>
                    <a:pt x="105471" y="504839"/>
                  </a:lnTo>
                  <a:lnTo>
                    <a:pt x="104927" y="504640"/>
                  </a:lnTo>
                  <a:lnTo>
                    <a:pt x="104436" y="504614"/>
                  </a:lnTo>
                  <a:lnTo>
                    <a:pt x="103832" y="503888"/>
                  </a:lnTo>
                  <a:lnTo>
                    <a:pt x="103286" y="503979"/>
                  </a:lnTo>
                  <a:lnTo>
                    <a:pt x="102772" y="503462"/>
                  </a:lnTo>
                  <a:lnTo>
                    <a:pt x="102673" y="503179"/>
                  </a:lnTo>
                  <a:lnTo>
                    <a:pt x="102549" y="503050"/>
                  </a:lnTo>
                  <a:lnTo>
                    <a:pt x="102057" y="502999"/>
                  </a:lnTo>
                  <a:lnTo>
                    <a:pt x="101908" y="502782"/>
                  </a:lnTo>
                  <a:lnTo>
                    <a:pt x="101647" y="502573"/>
                  </a:lnTo>
                  <a:lnTo>
                    <a:pt x="101758" y="501963"/>
                  </a:lnTo>
                  <a:lnTo>
                    <a:pt x="101303" y="501725"/>
                  </a:lnTo>
                  <a:lnTo>
                    <a:pt x="100730" y="500925"/>
                  </a:lnTo>
                  <a:lnTo>
                    <a:pt x="100824" y="500689"/>
                  </a:lnTo>
                  <a:lnTo>
                    <a:pt x="100609" y="500194"/>
                  </a:lnTo>
                  <a:lnTo>
                    <a:pt x="100360" y="500123"/>
                  </a:lnTo>
                  <a:lnTo>
                    <a:pt x="100207" y="499825"/>
                  </a:lnTo>
                  <a:lnTo>
                    <a:pt x="100364" y="498535"/>
                  </a:lnTo>
                  <a:lnTo>
                    <a:pt x="100808" y="497772"/>
                  </a:lnTo>
                  <a:lnTo>
                    <a:pt x="100763" y="497153"/>
                  </a:lnTo>
                  <a:lnTo>
                    <a:pt x="100387" y="496680"/>
                  </a:lnTo>
                  <a:lnTo>
                    <a:pt x="100384" y="496140"/>
                  </a:lnTo>
                  <a:lnTo>
                    <a:pt x="100659" y="495863"/>
                  </a:lnTo>
                  <a:lnTo>
                    <a:pt x="100839" y="495828"/>
                  </a:lnTo>
                  <a:lnTo>
                    <a:pt x="100967" y="495696"/>
                  </a:lnTo>
                  <a:lnTo>
                    <a:pt x="100993" y="495131"/>
                  </a:lnTo>
                  <a:lnTo>
                    <a:pt x="99863" y="494750"/>
                  </a:lnTo>
                  <a:lnTo>
                    <a:pt x="99232" y="494156"/>
                  </a:lnTo>
                  <a:lnTo>
                    <a:pt x="98595" y="492902"/>
                  </a:lnTo>
                  <a:lnTo>
                    <a:pt x="98834" y="492408"/>
                  </a:lnTo>
                  <a:lnTo>
                    <a:pt x="99021" y="491740"/>
                  </a:lnTo>
                  <a:lnTo>
                    <a:pt x="98937" y="491455"/>
                  </a:lnTo>
                  <a:lnTo>
                    <a:pt x="98515" y="491218"/>
                  </a:lnTo>
                  <a:lnTo>
                    <a:pt x="98246" y="491260"/>
                  </a:lnTo>
                  <a:lnTo>
                    <a:pt x="98065" y="491373"/>
                  </a:lnTo>
                  <a:lnTo>
                    <a:pt x="97723" y="491388"/>
                  </a:lnTo>
                  <a:lnTo>
                    <a:pt x="97175" y="490665"/>
                  </a:lnTo>
                  <a:lnTo>
                    <a:pt x="96044" y="490504"/>
                  </a:lnTo>
                  <a:lnTo>
                    <a:pt x="95275" y="490800"/>
                  </a:lnTo>
                  <a:lnTo>
                    <a:pt x="94759" y="490380"/>
                  </a:lnTo>
                  <a:lnTo>
                    <a:pt x="94793" y="490199"/>
                  </a:lnTo>
                  <a:lnTo>
                    <a:pt x="93804" y="489518"/>
                  </a:lnTo>
                  <a:lnTo>
                    <a:pt x="93361" y="489589"/>
                  </a:lnTo>
                  <a:lnTo>
                    <a:pt x="92869" y="490102"/>
                  </a:lnTo>
                  <a:lnTo>
                    <a:pt x="92611" y="490061"/>
                  </a:lnTo>
                  <a:lnTo>
                    <a:pt x="91858" y="489288"/>
                  </a:lnTo>
                  <a:lnTo>
                    <a:pt x="91253" y="488062"/>
                  </a:lnTo>
                  <a:lnTo>
                    <a:pt x="90980" y="487085"/>
                  </a:lnTo>
                  <a:lnTo>
                    <a:pt x="91251" y="486107"/>
                  </a:lnTo>
                  <a:lnTo>
                    <a:pt x="91558" y="485772"/>
                  </a:lnTo>
                  <a:lnTo>
                    <a:pt x="92017" y="485576"/>
                  </a:lnTo>
                  <a:lnTo>
                    <a:pt x="92642" y="485506"/>
                  </a:lnTo>
                  <a:lnTo>
                    <a:pt x="92796" y="485606"/>
                  </a:lnTo>
                  <a:lnTo>
                    <a:pt x="92977" y="485576"/>
                  </a:lnTo>
                  <a:lnTo>
                    <a:pt x="93640" y="484676"/>
                  </a:lnTo>
                  <a:lnTo>
                    <a:pt x="94215" y="484046"/>
                  </a:lnTo>
                  <a:lnTo>
                    <a:pt x="95159" y="484184"/>
                  </a:lnTo>
                  <a:lnTo>
                    <a:pt x="95663" y="483985"/>
                  </a:lnTo>
                  <a:lnTo>
                    <a:pt x="95611" y="483712"/>
                  </a:lnTo>
                  <a:lnTo>
                    <a:pt x="95377" y="483465"/>
                  </a:lnTo>
                  <a:lnTo>
                    <a:pt x="95319" y="482919"/>
                  </a:lnTo>
                  <a:lnTo>
                    <a:pt x="95390" y="482685"/>
                  </a:lnTo>
                  <a:lnTo>
                    <a:pt x="95524" y="482553"/>
                  </a:lnTo>
                  <a:lnTo>
                    <a:pt x="95820" y="482455"/>
                  </a:lnTo>
                  <a:lnTo>
                    <a:pt x="96204" y="482461"/>
                  </a:lnTo>
                  <a:lnTo>
                    <a:pt x="96415" y="482273"/>
                  </a:lnTo>
                  <a:lnTo>
                    <a:pt x="96285" y="481692"/>
                  </a:lnTo>
                  <a:lnTo>
                    <a:pt x="96377" y="481434"/>
                  </a:lnTo>
                  <a:lnTo>
                    <a:pt x="96574" y="481270"/>
                  </a:lnTo>
                  <a:lnTo>
                    <a:pt x="97536" y="480740"/>
                  </a:lnTo>
                  <a:lnTo>
                    <a:pt x="98051" y="480617"/>
                  </a:lnTo>
                  <a:lnTo>
                    <a:pt x="98148" y="480477"/>
                  </a:lnTo>
                  <a:lnTo>
                    <a:pt x="98160" y="480301"/>
                  </a:lnTo>
                  <a:lnTo>
                    <a:pt x="97273" y="479741"/>
                  </a:lnTo>
                  <a:lnTo>
                    <a:pt x="95997" y="479621"/>
                  </a:lnTo>
                  <a:lnTo>
                    <a:pt x="95540" y="479296"/>
                  </a:lnTo>
                  <a:lnTo>
                    <a:pt x="95446" y="479138"/>
                  </a:lnTo>
                  <a:lnTo>
                    <a:pt x="95400" y="478781"/>
                  </a:lnTo>
                  <a:lnTo>
                    <a:pt x="95723" y="478216"/>
                  </a:lnTo>
                  <a:lnTo>
                    <a:pt x="95473" y="478142"/>
                  </a:lnTo>
                  <a:lnTo>
                    <a:pt x="94698" y="478820"/>
                  </a:lnTo>
                  <a:lnTo>
                    <a:pt x="94330" y="478817"/>
                  </a:lnTo>
                  <a:lnTo>
                    <a:pt x="94175" y="478642"/>
                  </a:lnTo>
                  <a:lnTo>
                    <a:pt x="94123" y="478150"/>
                  </a:lnTo>
                  <a:lnTo>
                    <a:pt x="94153" y="477988"/>
                  </a:lnTo>
                  <a:lnTo>
                    <a:pt x="94081" y="477860"/>
                  </a:lnTo>
                  <a:lnTo>
                    <a:pt x="93852" y="477895"/>
                  </a:lnTo>
                  <a:lnTo>
                    <a:pt x="92963" y="478402"/>
                  </a:lnTo>
                  <a:lnTo>
                    <a:pt x="92731" y="478216"/>
                  </a:lnTo>
                  <a:lnTo>
                    <a:pt x="92760" y="477694"/>
                  </a:lnTo>
                  <a:lnTo>
                    <a:pt x="93012" y="477150"/>
                  </a:lnTo>
                  <a:lnTo>
                    <a:pt x="93017" y="476873"/>
                  </a:lnTo>
                  <a:lnTo>
                    <a:pt x="92337" y="476469"/>
                  </a:lnTo>
                  <a:lnTo>
                    <a:pt x="91644" y="476746"/>
                  </a:lnTo>
                  <a:lnTo>
                    <a:pt x="91205" y="477276"/>
                  </a:lnTo>
                  <a:lnTo>
                    <a:pt x="91030" y="477387"/>
                  </a:lnTo>
                  <a:lnTo>
                    <a:pt x="90426" y="477335"/>
                  </a:lnTo>
                  <a:lnTo>
                    <a:pt x="90251" y="477412"/>
                  </a:lnTo>
                  <a:lnTo>
                    <a:pt x="89949" y="478086"/>
                  </a:lnTo>
                  <a:lnTo>
                    <a:pt x="89801" y="478217"/>
                  </a:lnTo>
                  <a:lnTo>
                    <a:pt x="88355" y="479044"/>
                  </a:lnTo>
                  <a:lnTo>
                    <a:pt x="88160" y="479141"/>
                  </a:lnTo>
                  <a:lnTo>
                    <a:pt x="87603" y="479186"/>
                  </a:lnTo>
                  <a:lnTo>
                    <a:pt x="87359" y="479114"/>
                  </a:lnTo>
                  <a:lnTo>
                    <a:pt x="87141" y="478520"/>
                  </a:lnTo>
                  <a:lnTo>
                    <a:pt x="86868" y="478266"/>
                  </a:lnTo>
                  <a:lnTo>
                    <a:pt x="86624" y="478313"/>
                  </a:lnTo>
                  <a:lnTo>
                    <a:pt x="86188" y="478723"/>
                  </a:lnTo>
                  <a:lnTo>
                    <a:pt x="85792" y="478877"/>
                  </a:lnTo>
                  <a:lnTo>
                    <a:pt x="84736" y="478300"/>
                  </a:lnTo>
                  <a:lnTo>
                    <a:pt x="84509" y="477714"/>
                  </a:lnTo>
                  <a:lnTo>
                    <a:pt x="84376" y="477586"/>
                  </a:lnTo>
                  <a:lnTo>
                    <a:pt x="83922" y="477597"/>
                  </a:lnTo>
                  <a:lnTo>
                    <a:pt x="83736" y="477873"/>
                  </a:lnTo>
                  <a:lnTo>
                    <a:pt x="83746" y="478198"/>
                  </a:lnTo>
                  <a:lnTo>
                    <a:pt x="83851" y="478583"/>
                  </a:lnTo>
                  <a:lnTo>
                    <a:pt x="82823" y="479507"/>
                  </a:lnTo>
                  <a:lnTo>
                    <a:pt x="82512" y="479538"/>
                  </a:lnTo>
                  <a:lnTo>
                    <a:pt x="82096" y="479740"/>
                  </a:lnTo>
                  <a:lnTo>
                    <a:pt x="81853" y="479750"/>
                  </a:lnTo>
                  <a:lnTo>
                    <a:pt x="81711" y="479675"/>
                  </a:lnTo>
                  <a:lnTo>
                    <a:pt x="81616" y="479370"/>
                  </a:lnTo>
                  <a:lnTo>
                    <a:pt x="81675" y="478928"/>
                  </a:lnTo>
                  <a:lnTo>
                    <a:pt x="81527" y="478567"/>
                  </a:lnTo>
                  <a:lnTo>
                    <a:pt x="80258" y="477214"/>
                  </a:lnTo>
                  <a:lnTo>
                    <a:pt x="80033" y="477133"/>
                  </a:lnTo>
                  <a:lnTo>
                    <a:pt x="78940" y="477375"/>
                  </a:lnTo>
                  <a:lnTo>
                    <a:pt x="78399" y="477377"/>
                  </a:lnTo>
                  <a:lnTo>
                    <a:pt x="76878" y="477316"/>
                  </a:lnTo>
                  <a:lnTo>
                    <a:pt x="76694" y="477050"/>
                  </a:lnTo>
                  <a:lnTo>
                    <a:pt x="75157" y="477381"/>
                  </a:lnTo>
                  <a:lnTo>
                    <a:pt x="73857" y="475092"/>
                  </a:lnTo>
                  <a:lnTo>
                    <a:pt x="73831" y="474889"/>
                  </a:lnTo>
                  <a:lnTo>
                    <a:pt x="73653" y="474738"/>
                  </a:lnTo>
                  <a:lnTo>
                    <a:pt x="73272" y="473663"/>
                  </a:lnTo>
                  <a:lnTo>
                    <a:pt x="72827" y="473011"/>
                  </a:lnTo>
                  <a:lnTo>
                    <a:pt x="72571" y="472756"/>
                  </a:lnTo>
                  <a:lnTo>
                    <a:pt x="71429" y="472703"/>
                  </a:lnTo>
                  <a:lnTo>
                    <a:pt x="70930" y="473160"/>
                  </a:lnTo>
                  <a:lnTo>
                    <a:pt x="70739" y="473450"/>
                  </a:lnTo>
                  <a:lnTo>
                    <a:pt x="69741" y="473335"/>
                  </a:lnTo>
                  <a:lnTo>
                    <a:pt x="69543" y="472775"/>
                  </a:lnTo>
                  <a:lnTo>
                    <a:pt x="68486" y="471277"/>
                  </a:lnTo>
                  <a:lnTo>
                    <a:pt x="68051" y="471277"/>
                  </a:lnTo>
                  <a:lnTo>
                    <a:pt x="67912" y="471095"/>
                  </a:lnTo>
                  <a:lnTo>
                    <a:pt x="67820" y="470640"/>
                  </a:lnTo>
                  <a:lnTo>
                    <a:pt x="66836" y="470033"/>
                  </a:lnTo>
                  <a:lnTo>
                    <a:pt x="66202" y="469596"/>
                  </a:lnTo>
                  <a:lnTo>
                    <a:pt x="66036" y="469306"/>
                  </a:lnTo>
                  <a:lnTo>
                    <a:pt x="66088" y="468877"/>
                  </a:lnTo>
                  <a:lnTo>
                    <a:pt x="65406" y="468969"/>
                  </a:lnTo>
                  <a:lnTo>
                    <a:pt x="64851" y="469258"/>
                  </a:lnTo>
                  <a:lnTo>
                    <a:pt x="63783" y="469093"/>
                  </a:lnTo>
                  <a:lnTo>
                    <a:pt x="63647" y="469177"/>
                  </a:lnTo>
                  <a:lnTo>
                    <a:pt x="63472" y="469454"/>
                  </a:lnTo>
                  <a:lnTo>
                    <a:pt x="62872" y="469658"/>
                  </a:lnTo>
                  <a:lnTo>
                    <a:pt x="62428" y="469686"/>
                  </a:lnTo>
                  <a:lnTo>
                    <a:pt x="62160" y="469606"/>
                  </a:lnTo>
                  <a:lnTo>
                    <a:pt x="62224" y="469397"/>
                  </a:lnTo>
                  <a:lnTo>
                    <a:pt x="61426" y="468456"/>
                  </a:lnTo>
                  <a:lnTo>
                    <a:pt x="61535" y="468271"/>
                  </a:lnTo>
                  <a:lnTo>
                    <a:pt x="61713" y="467639"/>
                  </a:lnTo>
                  <a:lnTo>
                    <a:pt x="61681" y="467440"/>
                  </a:lnTo>
                  <a:lnTo>
                    <a:pt x="61338" y="467258"/>
                  </a:lnTo>
                  <a:lnTo>
                    <a:pt x="60809" y="467103"/>
                  </a:lnTo>
                  <a:lnTo>
                    <a:pt x="60595" y="466774"/>
                  </a:lnTo>
                  <a:lnTo>
                    <a:pt x="60410" y="466069"/>
                  </a:lnTo>
                  <a:lnTo>
                    <a:pt x="60317" y="465914"/>
                  </a:lnTo>
                  <a:lnTo>
                    <a:pt x="58590" y="464951"/>
                  </a:lnTo>
                  <a:lnTo>
                    <a:pt x="58424" y="464931"/>
                  </a:lnTo>
                  <a:lnTo>
                    <a:pt x="58082" y="465110"/>
                  </a:lnTo>
                  <a:lnTo>
                    <a:pt x="57217" y="465854"/>
                  </a:lnTo>
                  <a:lnTo>
                    <a:pt x="56664" y="465969"/>
                  </a:lnTo>
                  <a:lnTo>
                    <a:pt x="55281" y="465353"/>
                  </a:lnTo>
                  <a:lnTo>
                    <a:pt x="54782" y="465230"/>
                  </a:lnTo>
                  <a:lnTo>
                    <a:pt x="53961" y="464440"/>
                  </a:lnTo>
                  <a:lnTo>
                    <a:pt x="52972" y="464582"/>
                  </a:lnTo>
                  <a:lnTo>
                    <a:pt x="52818" y="464890"/>
                  </a:lnTo>
                  <a:lnTo>
                    <a:pt x="52383" y="464825"/>
                  </a:lnTo>
                  <a:lnTo>
                    <a:pt x="52051" y="464685"/>
                  </a:lnTo>
                  <a:lnTo>
                    <a:pt x="51971" y="464429"/>
                  </a:lnTo>
                  <a:lnTo>
                    <a:pt x="52011" y="464256"/>
                  </a:lnTo>
                  <a:lnTo>
                    <a:pt x="51826" y="463557"/>
                  </a:lnTo>
                  <a:lnTo>
                    <a:pt x="51442" y="462312"/>
                  </a:lnTo>
                  <a:lnTo>
                    <a:pt x="51250" y="462241"/>
                  </a:lnTo>
                  <a:lnTo>
                    <a:pt x="50752" y="461873"/>
                  </a:lnTo>
                  <a:lnTo>
                    <a:pt x="50524" y="461478"/>
                  </a:lnTo>
                  <a:lnTo>
                    <a:pt x="50570" y="461092"/>
                  </a:lnTo>
                  <a:lnTo>
                    <a:pt x="51018" y="460484"/>
                  </a:lnTo>
                  <a:lnTo>
                    <a:pt x="51036" y="460097"/>
                  </a:lnTo>
                  <a:lnTo>
                    <a:pt x="50830" y="459871"/>
                  </a:lnTo>
                  <a:lnTo>
                    <a:pt x="50451" y="459637"/>
                  </a:lnTo>
                  <a:lnTo>
                    <a:pt x="49895" y="459642"/>
                  </a:lnTo>
                  <a:lnTo>
                    <a:pt x="49693" y="459532"/>
                  </a:lnTo>
                  <a:lnTo>
                    <a:pt x="49165" y="458781"/>
                  </a:lnTo>
                  <a:lnTo>
                    <a:pt x="49021" y="458205"/>
                  </a:lnTo>
                  <a:lnTo>
                    <a:pt x="48917" y="458007"/>
                  </a:lnTo>
                  <a:lnTo>
                    <a:pt x="48335" y="457690"/>
                  </a:lnTo>
                  <a:lnTo>
                    <a:pt x="47997" y="456826"/>
                  </a:lnTo>
                  <a:lnTo>
                    <a:pt x="47630" y="455891"/>
                  </a:lnTo>
                  <a:lnTo>
                    <a:pt x="46764" y="455757"/>
                  </a:lnTo>
                  <a:lnTo>
                    <a:pt x="45899" y="455162"/>
                  </a:lnTo>
                  <a:lnTo>
                    <a:pt x="45823" y="454865"/>
                  </a:lnTo>
                  <a:lnTo>
                    <a:pt x="46316" y="454011"/>
                  </a:lnTo>
                  <a:lnTo>
                    <a:pt x="47032" y="453479"/>
                  </a:lnTo>
                  <a:lnTo>
                    <a:pt x="46980" y="452868"/>
                  </a:lnTo>
                  <a:lnTo>
                    <a:pt x="46091" y="452002"/>
                  </a:lnTo>
                  <a:lnTo>
                    <a:pt x="45845" y="452018"/>
                  </a:lnTo>
                  <a:lnTo>
                    <a:pt x="45633" y="451944"/>
                  </a:lnTo>
                  <a:lnTo>
                    <a:pt x="45274" y="451665"/>
                  </a:lnTo>
                  <a:lnTo>
                    <a:pt x="45243" y="451534"/>
                  </a:lnTo>
                  <a:lnTo>
                    <a:pt x="44810" y="450385"/>
                  </a:lnTo>
                  <a:lnTo>
                    <a:pt x="44604" y="450289"/>
                  </a:lnTo>
                  <a:lnTo>
                    <a:pt x="44420" y="450098"/>
                  </a:lnTo>
                  <a:lnTo>
                    <a:pt x="44363" y="449896"/>
                  </a:lnTo>
                  <a:lnTo>
                    <a:pt x="44395" y="449571"/>
                  </a:lnTo>
                  <a:lnTo>
                    <a:pt x="44024" y="448794"/>
                  </a:lnTo>
                  <a:lnTo>
                    <a:pt x="43033" y="448788"/>
                  </a:lnTo>
                  <a:lnTo>
                    <a:pt x="42271" y="448031"/>
                  </a:lnTo>
                  <a:lnTo>
                    <a:pt x="42041" y="447956"/>
                  </a:lnTo>
                  <a:lnTo>
                    <a:pt x="41444" y="447968"/>
                  </a:lnTo>
                  <a:lnTo>
                    <a:pt x="41123" y="447870"/>
                  </a:lnTo>
                  <a:lnTo>
                    <a:pt x="40955" y="447697"/>
                  </a:lnTo>
                  <a:lnTo>
                    <a:pt x="40852" y="447485"/>
                  </a:lnTo>
                  <a:lnTo>
                    <a:pt x="40543" y="447192"/>
                  </a:lnTo>
                  <a:lnTo>
                    <a:pt x="40264" y="447071"/>
                  </a:lnTo>
                  <a:lnTo>
                    <a:pt x="39693" y="447102"/>
                  </a:lnTo>
                  <a:lnTo>
                    <a:pt x="39383" y="447026"/>
                  </a:lnTo>
                  <a:lnTo>
                    <a:pt x="39129" y="446277"/>
                  </a:lnTo>
                  <a:lnTo>
                    <a:pt x="38946" y="445922"/>
                  </a:lnTo>
                  <a:lnTo>
                    <a:pt x="38141" y="445085"/>
                  </a:lnTo>
                  <a:lnTo>
                    <a:pt x="37970" y="444994"/>
                  </a:lnTo>
                  <a:lnTo>
                    <a:pt x="37834" y="445016"/>
                  </a:lnTo>
                  <a:lnTo>
                    <a:pt x="36191" y="443538"/>
                  </a:lnTo>
                  <a:lnTo>
                    <a:pt x="35120" y="442884"/>
                  </a:lnTo>
                  <a:lnTo>
                    <a:pt x="34971" y="442738"/>
                  </a:lnTo>
                  <a:lnTo>
                    <a:pt x="34283" y="441555"/>
                  </a:lnTo>
                  <a:lnTo>
                    <a:pt x="33792" y="441587"/>
                  </a:lnTo>
                  <a:lnTo>
                    <a:pt x="33391" y="441379"/>
                  </a:lnTo>
                  <a:lnTo>
                    <a:pt x="33119" y="440355"/>
                  </a:lnTo>
                  <a:lnTo>
                    <a:pt x="32940" y="439682"/>
                  </a:lnTo>
                  <a:lnTo>
                    <a:pt x="32743" y="439577"/>
                  </a:lnTo>
                  <a:lnTo>
                    <a:pt x="32624" y="439389"/>
                  </a:lnTo>
                  <a:lnTo>
                    <a:pt x="32613" y="439193"/>
                  </a:lnTo>
                  <a:lnTo>
                    <a:pt x="32816" y="439024"/>
                  </a:lnTo>
                  <a:lnTo>
                    <a:pt x="33169" y="437969"/>
                  </a:lnTo>
                  <a:lnTo>
                    <a:pt x="33013" y="437739"/>
                  </a:lnTo>
                  <a:lnTo>
                    <a:pt x="32875" y="437357"/>
                  </a:lnTo>
                  <a:lnTo>
                    <a:pt x="32726" y="436341"/>
                  </a:lnTo>
                  <a:lnTo>
                    <a:pt x="32619" y="436100"/>
                  </a:lnTo>
                  <a:lnTo>
                    <a:pt x="32381" y="435866"/>
                  </a:lnTo>
                  <a:lnTo>
                    <a:pt x="31455" y="435624"/>
                  </a:lnTo>
                  <a:lnTo>
                    <a:pt x="31062" y="435446"/>
                  </a:lnTo>
                  <a:lnTo>
                    <a:pt x="30478" y="434481"/>
                  </a:lnTo>
                  <a:lnTo>
                    <a:pt x="30078" y="434066"/>
                  </a:lnTo>
                  <a:lnTo>
                    <a:pt x="28948" y="433639"/>
                  </a:lnTo>
                  <a:lnTo>
                    <a:pt x="26356" y="434800"/>
                  </a:lnTo>
                  <a:lnTo>
                    <a:pt x="26209" y="434841"/>
                  </a:lnTo>
                  <a:lnTo>
                    <a:pt x="25950" y="434726"/>
                  </a:lnTo>
                  <a:lnTo>
                    <a:pt x="24071" y="432547"/>
                  </a:lnTo>
                  <a:lnTo>
                    <a:pt x="23962" y="432395"/>
                  </a:lnTo>
                  <a:lnTo>
                    <a:pt x="22898" y="431239"/>
                  </a:lnTo>
                  <a:lnTo>
                    <a:pt x="22594" y="431101"/>
                  </a:lnTo>
                  <a:lnTo>
                    <a:pt x="22053" y="430459"/>
                  </a:lnTo>
                  <a:lnTo>
                    <a:pt x="22007" y="430235"/>
                  </a:lnTo>
                  <a:lnTo>
                    <a:pt x="22144" y="429950"/>
                  </a:lnTo>
                  <a:lnTo>
                    <a:pt x="22351" y="428967"/>
                  </a:lnTo>
                  <a:lnTo>
                    <a:pt x="22288" y="428590"/>
                  </a:lnTo>
                  <a:lnTo>
                    <a:pt x="22338" y="428448"/>
                  </a:lnTo>
                  <a:lnTo>
                    <a:pt x="22492" y="428393"/>
                  </a:lnTo>
                  <a:lnTo>
                    <a:pt x="23378" y="428447"/>
                  </a:lnTo>
                  <a:lnTo>
                    <a:pt x="23672" y="428287"/>
                  </a:lnTo>
                  <a:lnTo>
                    <a:pt x="24076" y="427762"/>
                  </a:lnTo>
                  <a:lnTo>
                    <a:pt x="24613" y="426817"/>
                  </a:lnTo>
                  <a:lnTo>
                    <a:pt x="24892" y="426145"/>
                  </a:lnTo>
                  <a:lnTo>
                    <a:pt x="24888" y="426017"/>
                  </a:lnTo>
                  <a:lnTo>
                    <a:pt x="24755" y="425929"/>
                  </a:lnTo>
                  <a:lnTo>
                    <a:pt x="24844" y="424079"/>
                  </a:lnTo>
                  <a:lnTo>
                    <a:pt x="25258" y="423447"/>
                  </a:lnTo>
                  <a:lnTo>
                    <a:pt x="25283" y="422932"/>
                  </a:lnTo>
                  <a:lnTo>
                    <a:pt x="25188" y="422483"/>
                  </a:lnTo>
                  <a:lnTo>
                    <a:pt x="25017" y="422307"/>
                  </a:lnTo>
                  <a:lnTo>
                    <a:pt x="24822" y="422220"/>
                  </a:lnTo>
                  <a:lnTo>
                    <a:pt x="24264" y="422124"/>
                  </a:lnTo>
                  <a:lnTo>
                    <a:pt x="22414" y="421101"/>
                  </a:lnTo>
                  <a:lnTo>
                    <a:pt x="22151" y="420753"/>
                  </a:lnTo>
                  <a:lnTo>
                    <a:pt x="21904" y="420713"/>
                  </a:lnTo>
                  <a:lnTo>
                    <a:pt x="20741" y="420857"/>
                  </a:lnTo>
                  <a:lnTo>
                    <a:pt x="19848" y="420650"/>
                  </a:lnTo>
                  <a:lnTo>
                    <a:pt x="19555" y="420737"/>
                  </a:lnTo>
                  <a:lnTo>
                    <a:pt x="19195" y="421029"/>
                  </a:lnTo>
                  <a:lnTo>
                    <a:pt x="18880" y="421042"/>
                  </a:lnTo>
                  <a:lnTo>
                    <a:pt x="18692" y="420882"/>
                  </a:lnTo>
                  <a:lnTo>
                    <a:pt x="18610" y="420706"/>
                  </a:lnTo>
                  <a:lnTo>
                    <a:pt x="18601" y="420313"/>
                  </a:lnTo>
                  <a:lnTo>
                    <a:pt x="18523" y="420014"/>
                  </a:lnTo>
                  <a:lnTo>
                    <a:pt x="18256" y="419861"/>
                  </a:lnTo>
                  <a:lnTo>
                    <a:pt x="17818" y="419272"/>
                  </a:lnTo>
                  <a:lnTo>
                    <a:pt x="17294" y="418375"/>
                  </a:lnTo>
                  <a:lnTo>
                    <a:pt x="17136" y="417383"/>
                  </a:lnTo>
                  <a:lnTo>
                    <a:pt x="16965" y="417235"/>
                  </a:lnTo>
                  <a:lnTo>
                    <a:pt x="16559" y="417120"/>
                  </a:lnTo>
                  <a:lnTo>
                    <a:pt x="15951" y="416703"/>
                  </a:lnTo>
                  <a:lnTo>
                    <a:pt x="15413" y="416027"/>
                  </a:lnTo>
                  <a:lnTo>
                    <a:pt x="15307" y="415685"/>
                  </a:lnTo>
                  <a:lnTo>
                    <a:pt x="15423" y="415233"/>
                  </a:lnTo>
                  <a:lnTo>
                    <a:pt x="15385" y="414867"/>
                  </a:lnTo>
                  <a:lnTo>
                    <a:pt x="14857" y="414470"/>
                  </a:lnTo>
                  <a:lnTo>
                    <a:pt x="14465" y="413984"/>
                  </a:lnTo>
                  <a:lnTo>
                    <a:pt x="14317" y="413691"/>
                  </a:lnTo>
                  <a:lnTo>
                    <a:pt x="14210" y="413074"/>
                  </a:lnTo>
                  <a:lnTo>
                    <a:pt x="13872" y="412746"/>
                  </a:lnTo>
                  <a:lnTo>
                    <a:pt x="13583" y="412499"/>
                  </a:lnTo>
                  <a:lnTo>
                    <a:pt x="13435" y="411702"/>
                  </a:lnTo>
                  <a:lnTo>
                    <a:pt x="13191" y="411411"/>
                  </a:lnTo>
                  <a:lnTo>
                    <a:pt x="12190" y="411268"/>
                  </a:lnTo>
                  <a:lnTo>
                    <a:pt x="11306" y="410249"/>
                  </a:lnTo>
                  <a:lnTo>
                    <a:pt x="10319" y="410189"/>
                  </a:lnTo>
                  <a:lnTo>
                    <a:pt x="8980" y="409130"/>
                  </a:lnTo>
                  <a:lnTo>
                    <a:pt x="8731" y="408635"/>
                  </a:lnTo>
                  <a:lnTo>
                    <a:pt x="8683" y="408078"/>
                  </a:lnTo>
                  <a:lnTo>
                    <a:pt x="8412" y="406790"/>
                  </a:lnTo>
                  <a:lnTo>
                    <a:pt x="8130" y="406556"/>
                  </a:lnTo>
                  <a:lnTo>
                    <a:pt x="7649" y="406480"/>
                  </a:lnTo>
                  <a:lnTo>
                    <a:pt x="7418" y="406374"/>
                  </a:lnTo>
                  <a:lnTo>
                    <a:pt x="6797" y="405721"/>
                  </a:lnTo>
                  <a:lnTo>
                    <a:pt x="6521" y="405547"/>
                  </a:lnTo>
                  <a:lnTo>
                    <a:pt x="6214" y="405453"/>
                  </a:lnTo>
                  <a:lnTo>
                    <a:pt x="5702" y="405164"/>
                  </a:lnTo>
                  <a:lnTo>
                    <a:pt x="4623" y="405429"/>
                  </a:lnTo>
                  <a:lnTo>
                    <a:pt x="4114" y="405323"/>
                  </a:lnTo>
                  <a:lnTo>
                    <a:pt x="3980" y="405082"/>
                  </a:lnTo>
                  <a:lnTo>
                    <a:pt x="3777" y="403812"/>
                  </a:lnTo>
                  <a:lnTo>
                    <a:pt x="3635" y="403624"/>
                  </a:lnTo>
                  <a:lnTo>
                    <a:pt x="3138" y="403491"/>
                  </a:lnTo>
                  <a:lnTo>
                    <a:pt x="2172" y="403373"/>
                  </a:lnTo>
                  <a:lnTo>
                    <a:pt x="1893" y="403240"/>
                  </a:lnTo>
                  <a:lnTo>
                    <a:pt x="1769" y="403083"/>
                  </a:lnTo>
                  <a:lnTo>
                    <a:pt x="1555" y="402456"/>
                  </a:lnTo>
                  <a:lnTo>
                    <a:pt x="1342" y="401201"/>
                  </a:lnTo>
                  <a:lnTo>
                    <a:pt x="1173" y="400546"/>
                  </a:lnTo>
                  <a:lnTo>
                    <a:pt x="309" y="39938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367869" y="3889824"/>
              <a:ext cx="612944" cy="652111"/>
            </a:xfrm>
            <a:custGeom>
              <a:avLst/>
              <a:pathLst>
                <a:path w="612944" h="652111">
                  <a:moveTo>
                    <a:pt x="40" y="205942"/>
                  </a:moveTo>
                  <a:lnTo>
                    <a:pt x="144" y="205199"/>
                  </a:lnTo>
                  <a:lnTo>
                    <a:pt x="111" y="204704"/>
                  </a:lnTo>
                  <a:lnTo>
                    <a:pt x="0" y="204380"/>
                  </a:lnTo>
                  <a:lnTo>
                    <a:pt x="59" y="203622"/>
                  </a:lnTo>
                  <a:lnTo>
                    <a:pt x="188" y="203342"/>
                  </a:lnTo>
                  <a:lnTo>
                    <a:pt x="315" y="202036"/>
                  </a:lnTo>
                  <a:lnTo>
                    <a:pt x="442" y="201354"/>
                  </a:lnTo>
                  <a:lnTo>
                    <a:pt x="774" y="200439"/>
                  </a:lnTo>
                  <a:lnTo>
                    <a:pt x="929" y="199009"/>
                  </a:lnTo>
                  <a:lnTo>
                    <a:pt x="995" y="196989"/>
                  </a:lnTo>
                  <a:lnTo>
                    <a:pt x="1510" y="195755"/>
                  </a:lnTo>
                  <a:lnTo>
                    <a:pt x="1316" y="195394"/>
                  </a:lnTo>
                  <a:lnTo>
                    <a:pt x="1545" y="193589"/>
                  </a:lnTo>
                  <a:lnTo>
                    <a:pt x="1443" y="193130"/>
                  </a:lnTo>
                  <a:lnTo>
                    <a:pt x="1480" y="192772"/>
                  </a:lnTo>
                  <a:lnTo>
                    <a:pt x="1822" y="192309"/>
                  </a:lnTo>
                  <a:lnTo>
                    <a:pt x="2130" y="192059"/>
                  </a:lnTo>
                  <a:lnTo>
                    <a:pt x="3069" y="191889"/>
                  </a:lnTo>
                  <a:lnTo>
                    <a:pt x="3356" y="191698"/>
                  </a:lnTo>
                  <a:lnTo>
                    <a:pt x="3353" y="191228"/>
                  </a:lnTo>
                  <a:lnTo>
                    <a:pt x="3504" y="191049"/>
                  </a:lnTo>
                  <a:lnTo>
                    <a:pt x="4094" y="190965"/>
                  </a:lnTo>
                  <a:lnTo>
                    <a:pt x="4298" y="190831"/>
                  </a:lnTo>
                  <a:lnTo>
                    <a:pt x="4809" y="190403"/>
                  </a:lnTo>
                  <a:lnTo>
                    <a:pt x="5344" y="190335"/>
                  </a:lnTo>
                  <a:lnTo>
                    <a:pt x="5515" y="190241"/>
                  </a:lnTo>
                  <a:lnTo>
                    <a:pt x="5803" y="189798"/>
                  </a:lnTo>
                  <a:lnTo>
                    <a:pt x="6742" y="188969"/>
                  </a:lnTo>
                  <a:lnTo>
                    <a:pt x="7110" y="188856"/>
                  </a:lnTo>
                  <a:lnTo>
                    <a:pt x="7420" y="188629"/>
                  </a:lnTo>
                  <a:lnTo>
                    <a:pt x="7861" y="188123"/>
                  </a:lnTo>
                  <a:lnTo>
                    <a:pt x="7989" y="187778"/>
                  </a:lnTo>
                  <a:lnTo>
                    <a:pt x="8115" y="187467"/>
                  </a:lnTo>
                  <a:lnTo>
                    <a:pt x="8513" y="187191"/>
                  </a:lnTo>
                  <a:lnTo>
                    <a:pt x="9891" y="185587"/>
                  </a:lnTo>
                  <a:lnTo>
                    <a:pt x="10172" y="184272"/>
                  </a:lnTo>
                  <a:lnTo>
                    <a:pt x="10297" y="182870"/>
                  </a:lnTo>
                  <a:lnTo>
                    <a:pt x="10574" y="181764"/>
                  </a:lnTo>
                  <a:lnTo>
                    <a:pt x="10998" y="180980"/>
                  </a:lnTo>
                  <a:lnTo>
                    <a:pt x="11354" y="180557"/>
                  </a:lnTo>
                  <a:lnTo>
                    <a:pt x="12011" y="180053"/>
                  </a:lnTo>
                  <a:lnTo>
                    <a:pt x="12285" y="179645"/>
                  </a:lnTo>
                  <a:lnTo>
                    <a:pt x="12392" y="179257"/>
                  </a:lnTo>
                  <a:lnTo>
                    <a:pt x="12351" y="178576"/>
                  </a:lnTo>
                  <a:lnTo>
                    <a:pt x="12114" y="177959"/>
                  </a:lnTo>
                  <a:lnTo>
                    <a:pt x="11908" y="177607"/>
                  </a:lnTo>
                  <a:lnTo>
                    <a:pt x="11558" y="176602"/>
                  </a:lnTo>
                  <a:lnTo>
                    <a:pt x="11465" y="176254"/>
                  </a:lnTo>
                  <a:lnTo>
                    <a:pt x="11503" y="175821"/>
                  </a:lnTo>
                  <a:lnTo>
                    <a:pt x="11833" y="175267"/>
                  </a:lnTo>
                  <a:lnTo>
                    <a:pt x="12055" y="175041"/>
                  </a:lnTo>
                  <a:lnTo>
                    <a:pt x="13077" y="174210"/>
                  </a:lnTo>
                  <a:lnTo>
                    <a:pt x="13443" y="174086"/>
                  </a:lnTo>
                  <a:lnTo>
                    <a:pt x="13985" y="173355"/>
                  </a:lnTo>
                  <a:lnTo>
                    <a:pt x="14051" y="173162"/>
                  </a:lnTo>
                  <a:lnTo>
                    <a:pt x="14306" y="171453"/>
                  </a:lnTo>
                  <a:lnTo>
                    <a:pt x="14244" y="170835"/>
                  </a:lnTo>
                  <a:lnTo>
                    <a:pt x="14466" y="170127"/>
                  </a:lnTo>
                  <a:lnTo>
                    <a:pt x="15695" y="167770"/>
                  </a:lnTo>
                  <a:lnTo>
                    <a:pt x="16531" y="166575"/>
                  </a:lnTo>
                  <a:lnTo>
                    <a:pt x="17004" y="166086"/>
                  </a:lnTo>
                  <a:lnTo>
                    <a:pt x="17450" y="165883"/>
                  </a:lnTo>
                  <a:lnTo>
                    <a:pt x="17887" y="165822"/>
                  </a:lnTo>
                  <a:lnTo>
                    <a:pt x="19383" y="164660"/>
                  </a:lnTo>
                  <a:lnTo>
                    <a:pt x="20117" y="164273"/>
                  </a:lnTo>
                  <a:lnTo>
                    <a:pt x="20200" y="164107"/>
                  </a:lnTo>
                  <a:lnTo>
                    <a:pt x="20070" y="163604"/>
                  </a:lnTo>
                  <a:lnTo>
                    <a:pt x="20128" y="163434"/>
                  </a:lnTo>
                  <a:lnTo>
                    <a:pt x="20698" y="162797"/>
                  </a:lnTo>
                  <a:lnTo>
                    <a:pt x="21763" y="161770"/>
                  </a:lnTo>
                  <a:lnTo>
                    <a:pt x="22104" y="161535"/>
                  </a:lnTo>
                  <a:lnTo>
                    <a:pt x="23844" y="161446"/>
                  </a:lnTo>
                  <a:lnTo>
                    <a:pt x="23901" y="161236"/>
                  </a:lnTo>
                  <a:lnTo>
                    <a:pt x="23693" y="160288"/>
                  </a:lnTo>
                  <a:lnTo>
                    <a:pt x="23815" y="160035"/>
                  </a:lnTo>
                  <a:lnTo>
                    <a:pt x="24069" y="159955"/>
                  </a:lnTo>
                  <a:lnTo>
                    <a:pt x="24804" y="160253"/>
                  </a:lnTo>
                  <a:lnTo>
                    <a:pt x="24960" y="160205"/>
                  </a:lnTo>
                  <a:lnTo>
                    <a:pt x="25456" y="159817"/>
                  </a:lnTo>
                  <a:lnTo>
                    <a:pt x="26320" y="159877"/>
                  </a:lnTo>
                  <a:lnTo>
                    <a:pt x="26910" y="159326"/>
                  </a:lnTo>
                  <a:lnTo>
                    <a:pt x="27494" y="158904"/>
                  </a:lnTo>
                  <a:lnTo>
                    <a:pt x="28748" y="158711"/>
                  </a:lnTo>
                  <a:lnTo>
                    <a:pt x="29699" y="158013"/>
                  </a:lnTo>
                  <a:lnTo>
                    <a:pt x="30268" y="157717"/>
                  </a:lnTo>
                  <a:lnTo>
                    <a:pt x="30792" y="157688"/>
                  </a:lnTo>
                  <a:lnTo>
                    <a:pt x="31644" y="157232"/>
                  </a:lnTo>
                  <a:lnTo>
                    <a:pt x="32666" y="157007"/>
                  </a:lnTo>
                  <a:lnTo>
                    <a:pt x="32772" y="156297"/>
                  </a:lnTo>
                  <a:lnTo>
                    <a:pt x="32666" y="155755"/>
                  </a:lnTo>
                  <a:lnTo>
                    <a:pt x="32710" y="154691"/>
                  </a:lnTo>
                  <a:lnTo>
                    <a:pt x="32841" y="154528"/>
                  </a:lnTo>
                  <a:lnTo>
                    <a:pt x="33118" y="154360"/>
                  </a:lnTo>
                  <a:lnTo>
                    <a:pt x="33885" y="153195"/>
                  </a:lnTo>
                  <a:lnTo>
                    <a:pt x="34594" y="152562"/>
                  </a:lnTo>
                  <a:lnTo>
                    <a:pt x="34940" y="152353"/>
                  </a:lnTo>
                  <a:lnTo>
                    <a:pt x="35447" y="152190"/>
                  </a:lnTo>
                  <a:lnTo>
                    <a:pt x="35709" y="152221"/>
                  </a:lnTo>
                  <a:lnTo>
                    <a:pt x="37466" y="152722"/>
                  </a:lnTo>
                  <a:lnTo>
                    <a:pt x="38673" y="153322"/>
                  </a:lnTo>
                  <a:lnTo>
                    <a:pt x="39322" y="153249"/>
                  </a:lnTo>
                  <a:lnTo>
                    <a:pt x="39860" y="153502"/>
                  </a:lnTo>
                  <a:lnTo>
                    <a:pt x="40553" y="153625"/>
                  </a:lnTo>
                  <a:lnTo>
                    <a:pt x="40896" y="153484"/>
                  </a:lnTo>
                  <a:lnTo>
                    <a:pt x="41379" y="153102"/>
                  </a:lnTo>
                  <a:lnTo>
                    <a:pt x="41695" y="152507"/>
                  </a:lnTo>
                  <a:lnTo>
                    <a:pt x="41453" y="152328"/>
                  </a:lnTo>
                  <a:lnTo>
                    <a:pt x="41371" y="152197"/>
                  </a:lnTo>
                  <a:lnTo>
                    <a:pt x="41320" y="151815"/>
                  </a:lnTo>
                  <a:lnTo>
                    <a:pt x="41510" y="151393"/>
                  </a:lnTo>
                  <a:lnTo>
                    <a:pt x="42106" y="151015"/>
                  </a:lnTo>
                  <a:lnTo>
                    <a:pt x="42408" y="150610"/>
                  </a:lnTo>
                  <a:lnTo>
                    <a:pt x="42360" y="150133"/>
                  </a:lnTo>
                  <a:lnTo>
                    <a:pt x="42420" y="149893"/>
                  </a:lnTo>
                  <a:lnTo>
                    <a:pt x="42538" y="149497"/>
                  </a:lnTo>
                  <a:lnTo>
                    <a:pt x="42730" y="149223"/>
                  </a:lnTo>
                  <a:lnTo>
                    <a:pt x="43231" y="148185"/>
                  </a:lnTo>
                  <a:lnTo>
                    <a:pt x="43208" y="147802"/>
                  </a:lnTo>
                  <a:lnTo>
                    <a:pt x="43394" y="147147"/>
                  </a:lnTo>
                  <a:lnTo>
                    <a:pt x="44039" y="146376"/>
                  </a:lnTo>
                  <a:lnTo>
                    <a:pt x="44742" y="145902"/>
                  </a:lnTo>
                  <a:lnTo>
                    <a:pt x="45528" y="145496"/>
                  </a:lnTo>
                  <a:lnTo>
                    <a:pt x="46551" y="145379"/>
                  </a:lnTo>
                  <a:lnTo>
                    <a:pt x="46799" y="145461"/>
                  </a:lnTo>
                  <a:lnTo>
                    <a:pt x="48436" y="146431"/>
                  </a:lnTo>
                  <a:lnTo>
                    <a:pt x="49573" y="146749"/>
                  </a:lnTo>
                  <a:lnTo>
                    <a:pt x="50509" y="147124"/>
                  </a:lnTo>
                  <a:lnTo>
                    <a:pt x="51597" y="147237"/>
                  </a:lnTo>
                  <a:lnTo>
                    <a:pt x="52021" y="147172"/>
                  </a:lnTo>
                  <a:lnTo>
                    <a:pt x="52640" y="146811"/>
                  </a:lnTo>
                  <a:lnTo>
                    <a:pt x="52814" y="146612"/>
                  </a:lnTo>
                  <a:lnTo>
                    <a:pt x="52766" y="146321"/>
                  </a:lnTo>
                  <a:lnTo>
                    <a:pt x="52779" y="145893"/>
                  </a:lnTo>
                  <a:lnTo>
                    <a:pt x="52841" y="145635"/>
                  </a:lnTo>
                  <a:lnTo>
                    <a:pt x="53129" y="145356"/>
                  </a:lnTo>
                  <a:lnTo>
                    <a:pt x="53330" y="145053"/>
                  </a:lnTo>
                  <a:lnTo>
                    <a:pt x="53374" y="144890"/>
                  </a:lnTo>
                  <a:lnTo>
                    <a:pt x="53469" y="144002"/>
                  </a:lnTo>
                  <a:lnTo>
                    <a:pt x="53307" y="143072"/>
                  </a:lnTo>
                  <a:lnTo>
                    <a:pt x="53308" y="142767"/>
                  </a:lnTo>
                  <a:lnTo>
                    <a:pt x="53515" y="142400"/>
                  </a:lnTo>
                  <a:lnTo>
                    <a:pt x="53759" y="141700"/>
                  </a:lnTo>
                  <a:lnTo>
                    <a:pt x="53781" y="141399"/>
                  </a:lnTo>
                  <a:lnTo>
                    <a:pt x="54029" y="140319"/>
                  </a:lnTo>
                  <a:lnTo>
                    <a:pt x="54255" y="139827"/>
                  </a:lnTo>
                  <a:lnTo>
                    <a:pt x="54556" y="139444"/>
                  </a:lnTo>
                  <a:lnTo>
                    <a:pt x="54747" y="139293"/>
                  </a:lnTo>
                  <a:lnTo>
                    <a:pt x="55598" y="138798"/>
                  </a:lnTo>
                  <a:lnTo>
                    <a:pt x="56860" y="138282"/>
                  </a:lnTo>
                  <a:lnTo>
                    <a:pt x="57684" y="138160"/>
                  </a:lnTo>
                  <a:lnTo>
                    <a:pt x="58145" y="137935"/>
                  </a:lnTo>
                  <a:lnTo>
                    <a:pt x="58115" y="137353"/>
                  </a:lnTo>
                  <a:lnTo>
                    <a:pt x="57934" y="132146"/>
                  </a:lnTo>
                  <a:lnTo>
                    <a:pt x="57626" y="125766"/>
                  </a:lnTo>
                  <a:lnTo>
                    <a:pt x="57559" y="124370"/>
                  </a:lnTo>
                  <a:lnTo>
                    <a:pt x="57460" y="122429"/>
                  </a:lnTo>
                  <a:lnTo>
                    <a:pt x="57194" y="115900"/>
                  </a:lnTo>
                  <a:lnTo>
                    <a:pt x="57058" y="113045"/>
                  </a:lnTo>
                  <a:lnTo>
                    <a:pt x="56774" y="105550"/>
                  </a:lnTo>
                  <a:lnTo>
                    <a:pt x="56761" y="105131"/>
                  </a:lnTo>
                  <a:lnTo>
                    <a:pt x="56736" y="104201"/>
                  </a:lnTo>
                  <a:lnTo>
                    <a:pt x="56718" y="103792"/>
                  </a:lnTo>
                  <a:lnTo>
                    <a:pt x="56669" y="102818"/>
                  </a:lnTo>
                  <a:lnTo>
                    <a:pt x="56671" y="102689"/>
                  </a:lnTo>
                  <a:lnTo>
                    <a:pt x="56642" y="102002"/>
                  </a:lnTo>
                  <a:lnTo>
                    <a:pt x="56603" y="101625"/>
                  </a:lnTo>
                  <a:lnTo>
                    <a:pt x="55983" y="87645"/>
                  </a:lnTo>
                  <a:lnTo>
                    <a:pt x="55960" y="87109"/>
                  </a:lnTo>
                  <a:lnTo>
                    <a:pt x="55898" y="85478"/>
                  </a:lnTo>
                  <a:lnTo>
                    <a:pt x="55609" y="78620"/>
                  </a:lnTo>
                  <a:lnTo>
                    <a:pt x="55511" y="76153"/>
                  </a:lnTo>
                  <a:lnTo>
                    <a:pt x="55495" y="74918"/>
                  </a:lnTo>
                  <a:lnTo>
                    <a:pt x="54859" y="60160"/>
                  </a:lnTo>
                  <a:lnTo>
                    <a:pt x="54729" y="57186"/>
                  </a:lnTo>
                  <a:lnTo>
                    <a:pt x="54413" y="51563"/>
                  </a:lnTo>
                  <a:lnTo>
                    <a:pt x="54395" y="51164"/>
                  </a:lnTo>
                  <a:lnTo>
                    <a:pt x="54472" y="50852"/>
                  </a:lnTo>
                  <a:lnTo>
                    <a:pt x="54871" y="50951"/>
                  </a:lnTo>
                  <a:lnTo>
                    <a:pt x="54932" y="51609"/>
                  </a:lnTo>
                  <a:lnTo>
                    <a:pt x="55039" y="51972"/>
                  </a:lnTo>
                  <a:lnTo>
                    <a:pt x="55302" y="52180"/>
                  </a:lnTo>
                  <a:lnTo>
                    <a:pt x="55829" y="52186"/>
                  </a:lnTo>
                  <a:lnTo>
                    <a:pt x="56251" y="52343"/>
                  </a:lnTo>
                  <a:lnTo>
                    <a:pt x="56443" y="53009"/>
                  </a:lnTo>
                  <a:lnTo>
                    <a:pt x="56679" y="53307"/>
                  </a:lnTo>
                  <a:lnTo>
                    <a:pt x="57142" y="53242"/>
                  </a:lnTo>
                  <a:lnTo>
                    <a:pt x="57738" y="52319"/>
                  </a:lnTo>
                  <a:lnTo>
                    <a:pt x="58040" y="52070"/>
                  </a:lnTo>
                  <a:lnTo>
                    <a:pt x="59529" y="53397"/>
                  </a:lnTo>
                  <a:lnTo>
                    <a:pt x="60220" y="53248"/>
                  </a:lnTo>
                  <a:lnTo>
                    <a:pt x="60918" y="52789"/>
                  </a:lnTo>
                  <a:lnTo>
                    <a:pt x="61425" y="52810"/>
                  </a:lnTo>
                  <a:lnTo>
                    <a:pt x="62162" y="53187"/>
                  </a:lnTo>
                  <a:lnTo>
                    <a:pt x="62565" y="53154"/>
                  </a:lnTo>
                  <a:lnTo>
                    <a:pt x="63087" y="52836"/>
                  </a:lnTo>
                  <a:lnTo>
                    <a:pt x="63551" y="52359"/>
                  </a:lnTo>
                  <a:lnTo>
                    <a:pt x="63611" y="52121"/>
                  </a:lnTo>
                  <a:lnTo>
                    <a:pt x="63534" y="51787"/>
                  </a:lnTo>
                  <a:lnTo>
                    <a:pt x="63162" y="50952"/>
                  </a:lnTo>
                  <a:lnTo>
                    <a:pt x="63288" y="50623"/>
                  </a:lnTo>
                  <a:lnTo>
                    <a:pt x="63730" y="50118"/>
                  </a:lnTo>
                  <a:lnTo>
                    <a:pt x="64393" y="49133"/>
                  </a:lnTo>
                  <a:lnTo>
                    <a:pt x="64873" y="48787"/>
                  </a:lnTo>
                  <a:lnTo>
                    <a:pt x="65490" y="48567"/>
                  </a:lnTo>
                  <a:lnTo>
                    <a:pt x="65852" y="48080"/>
                  </a:lnTo>
                  <a:lnTo>
                    <a:pt x="65983" y="47648"/>
                  </a:lnTo>
                  <a:lnTo>
                    <a:pt x="65916" y="47079"/>
                  </a:lnTo>
                  <a:lnTo>
                    <a:pt x="65764" y="46851"/>
                  </a:lnTo>
                  <a:lnTo>
                    <a:pt x="65216" y="46377"/>
                  </a:lnTo>
                  <a:lnTo>
                    <a:pt x="63655" y="46317"/>
                  </a:lnTo>
                  <a:lnTo>
                    <a:pt x="62963" y="46026"/>
                  </a:lnTo>
                  <a:lnTo>
                    <a:pt x="62884" y="45413"/>
                  </a:lnTo>
                  <a:lnTo>
                    <a:pt x="62975" y="45189"/>
                  </a:lnTo>
                  <a:lnTo>
                    <a:pt x="63275" y="44896"/>
                  </a:lnTo>
                  <a:lnTo>
                    <a:pt x="63688" y="44627"/>
                  </a:lnTo>
                  <a:lnTo>
                    <a:pt x="64077" y="44080"/>
                  </a:lnTo>
                  <a:lnTo>
                    <a:pt x="64224" y="43339"/>
                  </a:lnTo>
                  <a:lnTo>
                    <a:pt x="64458" y="43137"/>
                  </a:lnTo>
                  <a:lnTo>
                    <a:pt x="65493" y="43206"/>
                  </a:lnTo>
                  <a:lnTo>
                    <a:pt x="65953" y="43111"/>
                  </a:lnTo>
                  <a:lnTo>
                    <a:pt x="66641" y="42682"/>
                  </a:lnTo>
                  <a:lnTo>
                    <a:pt x="67890" y="43211"/>
                  </a:lnTo>
                  <a:lnTo>
                    <a:pt x="68551" y="43298"/>
                  </a:lnTo>
                  <a:lnTo>
                    <a:pt x="68788" y="43169"/>
                  </a:lnTo>
                  <a:lnTo>
                    <a:pt x="69228" y="41783"/>
                  </a:lnTo>
                  <a:lnTo>
                    <a:pt x="68997" y="41368"/>
                  </a:lnTo>
                  <a:lnTo>
                    <a:pt x="68962" y="40414"/>
                  </a:lnTo>
                  <a:lnTo>
                    <a:pt x="69473" y="39671"/>
                  </a:lnTo>
                  <a:lnTo>
                    <a:pt x="71558" y="38235"/>
                  </a:lnTo>
                  <a:lnTo>
                    <a:pt x="72402" y="38122"/>
                  </a:lnTo>
                  <a:lnTo>
                    <a:pt x="74287" y="38017"/>
                  </a:lnTo>
                  <a:lnTo>
                    <a:pt x="80171" y="43654"/>
                  </a:lnTo>
                  <a:lnTo>
                    <a:pt x="81588" y="44305"/>
                  </a:lnTo>
                  <a:lnTo>
                    <a:pt x="82076" y="43925"/>
                  </a:lnTo>
                  <a:lnTo>
                    <a:pt x="82823" y="44098"/>
                  </a:lnTo>
                  <a:lnTo>
                    <a:pt x="84940" y="45802"/>
                  </a:lnTo>
                  <a:lnTo>
                    <a:pt x="86449" y="46653"/>
                  </a:lnTo>
                  <a:lnTo>
                    <a:pt x="87638" y="47168"/>
                  </a:lnTo>
                  <a:lnTo>
                    <a:pt x="89565" y="47454"/>
                  </a:lnTo>
                  <a:lnTo>
                    <a:pt x="95146" y="45668"/>
                  </a:lnTo>
                  <a:lnTo>
                    <a:pt x="98108" y="45203"/>
                  </a:lnTo>
                  <a:lnTo>
                    <a:pt x="99862" y="45506"/>
                  </a:lnTo>
                  <a:lnTo>
                    <a:pt x="101903" y="45331"/>
                  </a:lnTo>
                  <a:lnTo>
                    <a:pt x="104887" y="44518"/>
                  </a:lnTo>
                  <a:lnTo>
                    <a:pt x="108864" y="42190"/>
                  </a:lnTo>
                  <a:lnTo>
                    <a:pt x="119174" y="37889"/>
                  </a:lnTo>
                  <a:lnTo>
                    <a:pt x="124549" y="34723"/>
                  </a:lnTo>
                  <a:lnTo>
                    <a:pt x="126177" y="34172"/>
                  </a:lnTo>
                  <a:lnTo>
                    <a:pt x="128498" y="34314"/>
                  </a:lnTo>
                  <a:lnTo>
                    <a:pt x="129946" y="34365"/>
                  </a:lnTo>
                  <a:lnTo>
                    <a:pt x="132550" y="33832"/>
                  </a:lnTo>
                  <a:lnTo>
                    <a:pt x="133667" y="33214"/>
                  </a:lnTo>
                  <a:lnTo>
                    <a:pt x="134356" y="32380"/>
                  </a:lnTo>
                  <a:lnTo>
                    <a:pt x="136580" y="31928"/>
                  </a:lnTo>
                  <a:lnTo>
                    <a:pt x="138647" y="31169"/>
                  </a:lnTo>
                  <a:lnTo>
                    <a:pt x="141156" y="29727"/>
                  </a:lnTo>
                  <a:lnTo>
                    <a:pt x="142295" y="28566"/>
                  </a:lnTo>
                  <a:lnTo>
                    <a:pt x="143647" y="28259"/>
                  </a:lnTo>
                  <a:lnTo>
                    <a:pt x="144339" y="28369"/>
                  </a:lnTo>
                  <a:lnTo>
                    <a:pt x="146591" y="27709"/>
                  </a:lnTo>
                  <a:lnTo>
                    <a:pt x="147363" y="27034"/>
                  </a:lnTo>
                  <a:lnTo>
                    <a:pt x="148154" y="25626"/>
                  </a:lnTo>
                  <a:lnTo>
                    <a:pt x="149473" y="24040"/>
                  </a:lnTo>
                  <a:lnTo>
                    <a:pt x="151757" y="22570"/>
                  </a:lnTo>
                  <a:lnTo>
                    <a:pt x="152988" y="21983"/>
                  </a:lnTo>
                  <a:lnTo>
                    <a:pt x="156625" y="21246"/>
                  </a:lnTo>
                  <a:lnTo>
                    <a:pt x="157522" y="20762"/>
                  </a:lnTo>
                  <a:lnTo>
                    <a:pt x="158080" y="20106"/>
                  </a:lnTo>
                  <a:lnTo>
                    <a:pt x="159739" y="17234"/>
                  </a:lnTo>
                  <a:lnTo>
                    <a:pt x="160307" y="16676"/>
                  </a:lnTo>
                  <a:lnTo>
                    <a:pt x="161803" y="16117"/>
                  </a:lnTo>
                  <a:lnTo>
                    <a:pt x="162227" y="16237"/>
                  </a:lnTo>
                  <a:lnTo>
                    <a:pt x="162597" y="17247"/>
                  </a:lnTo>
                  <a:lnTo>
                    <a:pt x="163073" y="17925"/>
                  </a:lnTo>
                  <a:lnTo>
                    <a:pt x="165352" y="19226"/>
                  </a:lnTo>
                  <a:lnTo>
                    <a:pt x="166424" y="19089"/>
                  </a:lnTo>
                  <a:lnTo>
                    <a:pt x="168255" y="16290"/>
                  </a:lnTo>
                  <a:lnTo>
                    <a:pt x="168552" y="15212"/>
                  </a:lnTo>
                  <a:lnTo>
                    <a:pt x="168940" y="14763"/>
                  </a:lnTo>
                  <a:lnTo>
                    <a:pt x="169499" y="14834"/>
                  </a:lnTo>
                  <a:lnTo>
                    <a:pt x="169651" y="15141"/>
                  </a:lnTo>
                  <a:lnTo>
                    <a:pt x="169412" y="16531"/>
                  </a:lnTo>
                  <a:lnTo>
                    <a:pt x="169587" y="16813"/>
                  </a:lnTo>
                  <a:lnTo>
                    <a:pt x="170802" y="17155"/>
                  </a:lnTo>
                  <a:lnTo>
                    <a:pt x="172563" y="16838"/>
                  </a:lnTo>
                  <a:lnTo>
                    <a:pt x="173427" y="16212"/>
                  </a:lnTo>
                  <a:lnTo>
                    <a:pt x="173554" y="13508"/>
                  </a:lnTo>
                  <a:lnTo>
                    <a:pt x="173811" y="13083"/>
                  </a:lnTo>
                  <a:lnTo>
                    <a:pt x="174805" y="12886"/>
                  </a:lnTo>
                  <a:lnTo>
                    <a:pt x="176132" y="13586"/>
                  </a:lnTo>
                  <a:lnTo>
                    <a:pt x="177637" y="13053"/>
                  </a:lnTo>
                  <a:lnTo>
                    <a:pt x="178885" y="11816"/>
                  </a:lnTo>
                  <a:lnTo>
                    <a:pt x="179175" y="11158"/>
                  </a:lnTo>
                  <a:lnTo>
                    <a:pt x="179303" y="9760"/>
                  </a:lnTo>
                  <a:lnTo>
                    <a:pt x="180775" y="8430"/>
                  </a:lnTo>
                  <a:lnTo>
                    <a:pt x="182134" y="7657"/>
                  </a:lnTo>
                  <a:lnTo>
                    <a:pt x="182775" y="7652"/>
                  </a:lnTo>
                  <a:lnTo>
                    <a:pt x="183132" y="7395"/>
                  </a:lnTo>
                  <a:lnTo>
                    <a:pt x="184119" y="6156"/>
                  </a:lnTo>
                  <a:lnTo>
                    <a:pt x="185071" y="3791"/>
                  </a:lnTo>
                  <a:lnTo>
                    <a:pt x="185584" y="3377"/>
                  </a:lnTo>
                  <a:lnTo>
                    <a:pt x="185942" y="3374"/>
                  </a:lnTo>
                  <a:lnTo>
                    <a:pt x="187028" y="4094"/>
                  </a:lnTo>
                  <a:lnTo>
                    <a:pt x="190379" y="4933"/>
                  </a:lnTo>
                  <a:lnTo>
                    <a:pt x="191161" y="4580"/>
                  </a:lnTo>
                  <a:lnTo>
                    <a:pt x="191617" y="3390"/>
                  </a:lnTo>
                  <a:lnTo>
                    <a:pt x="194375" y="754"/>
                  </a:lnTo>
                  <a:lnTo>
                    <a:pt x="195201" y="256"/>
                  </a:lnTo>
                  <a:lnTo>
                    <a:pt x="196723" y="0"/>
                  </a:lnTo>
                  <a:lnTo>
                    <a:pt x="198590" y="588"/>
                  </a:lnTo>
                  <a:lnTo>
                    <a:pt x="204108" y="4798"/>
                  </a:lnTo>
                  <a:lnTo>
                    <a:pt x="207490" y="8723"/>
                  </a:lnTo>
                  <a:lnTo>
                    <a:pt x="207910" y="9466"/>
                  </a:lnTo>
                  <a:lnTo>
                    <a:pt x="207939" y="10209"/>
                  </a:lnTo>
                  <a:lnTo>
                    <a:pt x="207596" y="10684"/>
                  </a:lnTo>
                  <a:lnTo>
                    <a:pt x="206924" y="10978"/>
                  </a:lnTo>
                  <a:lnTo>
                    <a:pt x="206123" y="12039"/>
                  </a:lnTo>
                  <a:lnTo>
                    <a:pt x="205197" y="14641"/>
                  </a:lnTo>
                  <a:lnTo>
                    <a:pt x="203719" y="20003"/>
                  </a:lnTo>
                  <a:lnTo>
                    <a:pt x="201203" y="22995"/>
                  </a:lnTo>
                  <a:lnTo>
                    <a:pt x="201024" y="23953"/>
                  </a:lnTo>
                  <a:lnTo>
                    <a:pt x="200334" y="25121"/>
                  </a:lnTo>
                  <a:lnTo>
                    <a:pt x="198234" y="25381"/>
                  </a:lnTo>
                  <a:lnTo>
                    <a:pt x="197604" y="26643"/>
                  </a:lnTo>
                  <a:lnTo>
                    <a:pt x="198076" y="27581"/>
                  </a:lnTo>
                  <a:lnTo>
                    <a:pt x="197839" y="28455"/>
                  </a:lnTo>
                  <a:lnTo>
                    <a:pt x="197444" y="29028"/>
                  </a:lnTo>
                  <a:lnTo>
                    <a:pt x="195660" y="30324"/>
                  </a:lnTo>
                  <a:lnTo>
                    <a:pt x="195908" y="31683"/>
                  </a:lnTo>
                  <a:lnTo>
                    <a:pt x="197434" y="35072"/>
                  </a:lnTo>
                  <a:lnTo>
                    <a:pt x="199433" y="38433"/>
                  </a:lnTo>
                  <a:lnTo>
                    <a:pt x="199376" y="39337"/>
                  </a:lnTo>
                  <a:lnTo>
                    <a:pt x="198018" y="41344"/>
                  </a:lnTo>
                  <a:lnTo>
                    <a:pt x="196353" y="42918"/>
                  </a:lnTo>
                  <a:lnTo>
                    <a:pt x="193854" y="44144"/>
                  </a:lnTo>
                  <a:lnTo>
                    <a:pt x="193505" y="44852"/>
                  </a:lnTo>
                  <a:lnTo>
                    <a:pt x="193121" y="47972"/>
                  </a:lnTo>
                  <a:lnTo>
                    <a:pt x="193163" y="48817"/>
                  </a:lnTo>
                  <a:lnTo>
                    <a:pt x="192860" y="49742"/>
                  </a:lnTo>
                  <a:lnTo>
                    <a:pt x="191579" y="52334"/>
                  </a:lnTo>
                  <a:lnTo>
                    <a:pt x="190522" y="53185"/>
                  </a:lnTo>
                  <a:lnTo>
                    <a:pt x="190349" y="53541"/>
                  </a:lnTo>
                  <a:lnTo>
                    <a:pt x="190388" y="54066"/>
                  </a:lnTo>
                  <a:lnTo>
                    <a:pt x="191429" y="55269"/>
                  </a:lnTo>
                  <a:lnTo>
                    <a:pt x="192929" y="55660"/>
                  </a:lnTo>
                  <a:lnTo>
                    <a:pt x="193869" y="55906"/>
                  </a:lnTo>
                  <a:lnTo>
                    <a:pt x="194726" y="55907"/>
                  </a:lnTo>
                  <a:lnTo>
                    <a:pt x="195148" y="55760"/>
                  </a:lnTo>
                  <a:lnTo>
                    <a:pt x="198263" y="52966"/>
                  </a:lnTo>
                  <a:lnTo>
                    <a:pt x="198867" y="52827"/>
                  </a:lnTo>
                  <a:lnTo>
                    <a:pt x="202585" y="50514"/>
                  </a:lnTo>
                  <a:lnTo>
                    <a:pt x="205964" y="48998"/>
                  </a:lnTo>
                  <a:lnTo>
                    <a:pt x="208343" y="47203"/>
                  </a:lnTo>
                  <a:lnTo>
                    <a:pt x="209753" y="45620"/>
                  </a:lnTo>
                  <a:lnTo>
                    <a:pt x="209462" y="42948"/>
                  </a:lnTo>
                  <a:lnTo>
                    <a:pt x="210261" y="42128"/>
                  </a:lnTo>
                  <a:lnTo>
                    <a:pt x="210935" y="39121"/>
                  </a:lnTo>
                  <a:lnTo>
                    <a:pt x="211145" y="38772"/>
                  </a:lnTo>
                  <a:lnTo>
                    <a:pt x="215697" y="42578"/>
                  </a:lnTo>
                  <a:lnTo>
                    <a:pt x="222827" y="48083"/>
                  </a:lnTo>
                  <a:lnTo>
                    <a:pt x="227260" y="51320"/>
                  </a:lnTo>
                  <a:lnTo>
                    <a:pt x="230229" y="53108"/>
                  </a:lnTo>
                  <a:lnTo>
                    <a:pt x="231114" y="53380"/>
                  </a:lnTo>
                  <a:lnTo>
                    <a:pt x="232319" y="53750"/>
                  </a:lnTo>
                  <a:lnTo>
                    <a:pt x="233522" y="52811"/>
                  </a:lnTo>
                  <a:lnTo>
                    <a:pt x="235475" y="52286"/>
                  </a:lnTo>
                  <a:lnTo>
                    <a:pt x="238874" y="54331"/>
                  </a:lnTo>
                  <a:lnTo>
                    <a:pt x="242652" y="55944"/>
                  </a:lnTo>
                  <a:lnTo>
                    <a:pt x="244574" y="55138"/>
                  </a:lnTo>
                  <a:lnTo>
                    <a:pt x="244857" y="55549"/>
                  </a:lnTo>
                  <a:lnTo>
                    <a:pt x="245031" y="56398"/>
                  </a:lnTo>
                  <a:lnTo>
                    <a:pt x="245758" y="57095"/>
                  </a:lnTo>
                  <a:lnTo>
                    <a:pt x="246024" y="57763"/>
                  </a:lnTo>
                  <a:lnTo>
                    <a:pt x="246417" y="58207"/>
                  </a:lnTo>
                  <a:lnTo>
                    <a:pt x="246617" y="58193"/>
                  </a:lnTo>
                  <a:lnTo>
                    <a:pt x="246765" y="58425"/>
                  </a:lnTo>
                  <a:lnTo>
                    <a:pt x="247149" y="59344"/>
                  </a:lnTo>
                  <a:lnTo>
                    <a:pt x="247203" y="59690"/>
                  </a:lnTo>
                  <a:lnTo>
                    <a:pt x="247413" y="59871"/>
                  </a:lnTo>
                  <a:lnTo>
                    <a:pt x="248019" y="59676"/>
                  </a:lnTo>
                  <a:lnTo>
                    <a:pt x="249254" y="58776"/>
                  </a:lnTo>
                  <a:lnTo>
                    <a:pt x="249696" y="58549"/>
                  </a:lnTo>
                  <a:lnTo>
                    <a:pt x="250533" y="58362"/>
                  </a:lnTo>
                  <a:lnTo>
                    <a:pt x="251005" y="58454"/>
                  </a:lnTo>
                  <a:lnTo>
                    <a:pt x="251141" y="58485"/>
                  </a:lnTo>
                  <a:lnTo>
                    <a:pt x="251387" y="58875"/>
                  </a:lnTo>
                  <a:lnTo>
                    <a:pt x="251589" y="58931"/>
                  </a:lnTo>
                  <a:lnTo>
                    <a:pt x="251793" y="58770"/>
                  </a:lnTo>
                  <a:lnTo>
                    <a:pt x="251900" y="57438"/>
                  </a:lnTo>
                  <a:lnTo>
                    <a:pt x="252171" y="56683"/>
                  </a:lnTo>
                  <a:lnTo>
                    <a:pt x="252901" y="56341"/>
                  </a:lnTo>
                  <a:lnTo>
                    <a:pt x="253418" y="56423"/>
                  </a:lnTo>
                  <a:lnTo>
                    <a:pt x="253887" y="56835"/>
                  </a:lnTo>
                  <a:lnTo>
                    <a:pt x="253859" y="57163"/>
                  </a:lnTo>
                  <a:lnTo>
                    <a:pt x="254015" y="57431"/>
                  </a:lnTo>
                  <a:lnTo>
                    <a:pt x="254221" y="57497"/>
                  </a:lnTo>
                  <a:lnTo>
                    <a:pt x="254646" y="57368"/>
                  </a:lnTo>
                  <a:lnTo>
                    <a:pt x="255683" y="58315"/>
                  </a:lnTo>
                  <a:lnTo>
                    <a:pt x="255762" y="58679"/>
                  </a:lnTo>
                  <a:lnTo>
                    <a:pt x="255686" y="59884"/>
                  </a:lnTo>
                  <a:lnTo>
                    <a:pt x="255478" y="60621"/>
                  </a:lnTo>
                  <a:lnTo>
                    <a:pt x="255161" y="60958"/>
                  </a:lnTo>
                  <a:lnTo>
                    <a:pt x="255285" y="61585"/>
                  </a:lnTo>
                  <a:lnTo>
                    <a:pt x="255614" y="61727"/>
                  </a:lnTo>
                  <a:lnTo>
                    <a:pt x="255732" y="61585"/>
                  </a:lnTo>
                  <a:lnTo>
                    <a:pt x="256328" y="61342"/>
                  </a:lnTo>
                  <a:lnTo>
                    <a:pt x="256643" y="61475"/>
                  </a:lnTo>
                  <a:lnTo>
                    <a:pt x="257171" y="61382"/>
                  </a:lnTo>
                  <a:lnTo>
                    <a:pt x="257552" y="61205"/>
                  </a:lnTo>
                  <a:lnTo>
                    <a:pt x="257552" y="61053"/>
                  </a:lnTo>
                  <a:lnTo>
                    <a:pt x="257688" y="60883"/>
                  </a:lnTo>
                  <a:lnTo>
                    <a:pt x="258433" y="61144"/>
                  </a:lnTo>
                  <a:lnTo>
                    <a:pt x="258663" y="61125"/>
                  </a:lnTo>
                  <a:lnTo>
                    <a:pt x="259084" y="60596"/>
                  </a:lnTo>
                  <a:lnTo>
                    <a:pt x="259243" y="60259"/>
                  </a:lnTo>
                  <a:lnTo>
                    <a:pt x="259735" y="60719"/>
                  </a:lnTo>
                  <a:lnTo>
                    <a:pt x="259812" y="60915"/>
                  </a:lnTo>
                  <a:lnTo>
                    <a:pt x="259578" y="61570"/>
                  </a:lnTo>
                  <a:lnTo>
                    <a:pt x="260051" y="62085"/>
                  </a:lnTo>
                  <a:lnTo>
                    <a:pt x="260059" y="62222"/>
                  </a:lnTo>
                  <a:lnTo>
                    <a:pt x="260058" y="62398"/>
                  </a:lnTo>
                  <a:lnTo>
                    <a:pt x="260119" y="62718"/>
                  </a:lnTo>
                  <a:lnTo>
                    <a:pt x="260293" y="62734"/>
                  </a:lnTo>
                  <a:lnTo>
                    <a:pt x="260488" y="62693"/>
                  </a:lnTo>
                  <a:lnTo>
                    <a:pt x="260640" y="62849"/>
                  </a:lnTo>
                  <a:lnTo>
                    <a:pt x="260651" y="63015"/>
                  </a:lnTo>
                  <a:lnTo>
                    <a:pt x="260651" y="63200"/>
                  </a:lnTo>
                  <a:lnTo>
                    <a:pt x="260890" y="63339"/>
                  </a:lnTo>
                  <a:lnTo>
                    <a:pt x="261144" y="63314"/>
                  </a:lnTo>
                  <a:lnTo>
                    <a:pt x="261324" y="63205"/>
                  </a:lnTo>
                  <a:lnTo>
                    <a:pt x="261463" y="63014"/>
                  </a:lnTo>
                  <a:lnTo>
                    <a:pt x="262363" y="62857"/>
                  </a:lnTo>
                  <a:lnTo>
                    <a:pt x="262586" y="62919"/>
                  </a:lnTo>
                  <a:lnTo>
                    <a:pt x="262850" y="62840"/>
                  </a:lnTo>
                  <a:lnTo>
                    <a:pt x="263550" y="62515"/>
                  </a:lnTo>
                  <a:lnTo>
                    <a:pt x="264122" y="62095"/>
                  </a:lnTo>
                  <a:lnTo>
                    <a:pt x="264237" y="62339"/>
                  </a:lnTo>
                  <a:lnTo>
                    <a:pt x="264117" y="62839"/>
                  </a:lnTo>
                  <a:lnTo>
                    <a:pt x="264121" y="63030"/>
                  </a:lnTo>
                  <a:lnTo>
                    <a:pt x="264207" y="63262"/>
                  </a:lnTo>
                  <a:lnTo>
                    <a:pt x="264370" y="63275"/>
                  </a:lnTo>
                  <a:lnTo>
                    <a:pt x="264997" y="62965"/>
                  </a:lnTo>
                  <a:lnTo>
                    <a:pt x="265181" y="62949"/>
                  </a:lnTo>
                  <a:lnTo>
                    <a:pt x="265596" y="63162"/>
                  </a:lnTo>
                  <a:lnTo>
                    <a:pt x="265789" y="63415"/>
                  </a:lnTo>
                  <a:lnTo>
                    <a:pt x="265810" y="63673"/>
                  </a:lnTo>
                  <a:lnTo>
                    <a:pt x="266202" y="64798"/>
                  </a:lnTo>
                  <a:lnTo>
                    <a:pt x="267110" y="66526"/>
                  </a:lnTo>
                  <a:lnTo>
                    <a:pt x="267362" y="66817"/>
                  </a:lnTo>
                  <a:lnTo>
                    <a:pt x="268242" y="67284"/>
                  </a:lnTo>
                  <a:lnTo>
                    <a:pt x="268723" y="67761"/>
                  </a:lnTo>
                  <a:lnTo>
                    <a:pt x="268769" y="67892"/>
                  </a:lnTo>
                  <a:lnTo>
                    <a:pt x="268700" y="68058"/>
                  </a:lnTo>
                  <a:lnTo>
                    <a:pt x="268453" y="68281"/>
                  </a:lnTo>
                  <a:lnTo>
                    <a:pt x="268348" y="68651"/>
                  </a:lnTo>
                  <a:lnTo>
                    <a:pt x="268636" y="69068"/>
                  </a:lnTo>
                  <a:lnTo>
                    <a:pt x="268808" y="69221"/>
                  </a:lnTo>
                  <a:lnTo>
                    <a:pt x="269725" y="69496"/>
                  </a:lnTo>
                  <a:lnTo>
                    <a:pt x="269877" y="70023"/>
                  </a:lnTo>
                  <a:lnTo>
                    <a:pt x="270142" y="71850"/>
                  </a:lnTo>
                  <a:lnTo>
                    <a:pt x="270486" y="71957"/>
                  </a:lnTo>
                  <a:lnTo>
                    <a:pt x="271264" y="71953"/>
                  </a:lnTo>
                  <a:lnTo>
                    <a:pt x="271321" y="72205"/>
                  </a:lnTo>
                  <a:lnTo>
                    <a:pt x="271665" y="72617"/>
                  </a:lnTo>
                  <a:lnTo>
                    <a:pt x="272277" y="74333"/>
                  </a:lnTo>
                  <a:lnTo>
                    <a:pt x="272336" y="74648"/>
                  </a:lnTo>
                  <a:lnTo>
                    <a:pt x="272331" y="75637"/>
                  </a:lnTo>
                  <a:lnTo>
                    <a:pt x="272490" y="76284"/>
                  </a:lnTo>
                  <a:lnTo>
                    <a:pt x="273071" y="77420"/>
                  </a:lnTo>
                  <a:lnTo>
                    <a:pt x="273557" y="77686"/>
                  </a:lnTo>
                  <a:lnTo>
                    <a:pt x="273733" y="77975"/>
                  </a:lnTo>
                  <a:lnTo>
                    <a:pt x="274054" y="78975"/>
                  </a:lnTo>
                  <a:lnTo>
                    <a:pt x="274610" y="79710"/>
                  </a:lnTo>
                  <a:lnTo>
                    <a:pt x="275060" y="80088"/>
                  </a:lnTo>
                  <a:lnTo>
                    <a:pt x="275191" y="80092"/>
                  </a:lnTo>
                  <a:lnTo>
                    <a:pt x="275374" y="80207"/>
                  </a:lnTo>
                  <a:lnTo>
                    <a:pt x="275195" y="81147"/>
                  </a:lnTo>
                  <a:lnTo>
                    <a:pt x="275307" y="81599"/>
                  </a:lnTo>
                  <a:lnTo>
                    <a:pt x="275622" y="81963"/>
                  </a:lnTo>
                  <a:lnTo>
                    <a:pt x="276104" y="82269"/>
                  </a:lnTo>
                  <a:lnTo>
                    <a:pt x="276502" y="82724"/>
                  </a:lnTo>
                  <a:lnTo>
                    <a:pt x="276529" y="82867"/>
                  </a:lnTo>
                  <a:lnTo>
                    <a:pt x="276540" y="83067"/>
                  </a:lnTo>
                  <a:lnTo>
                    <a:pt x="276603" y="83227"/>
                  </a:lnTo>
                  <a:lnTo>
                    <a:pt x="276963" y="83334"/>
                  </a:lnTo>
                  <a:lnTo>
                    <a:pt x="277206" y="83918"/>
                  </a:lnTo>
                  <a:lnTo>
                    <a:pt x="277263" y="84576"/>
                  </a:lnTo>
                  <a:lnTo>
                    <a:pt x="277202" y="84752"/>
                  </a:lnTo>
                  <a:lnTo>
                    <a:pt x="276982" y="84912"/>
                  </a:lnTo>
                  <a:lnTo>
                    <a:pt x="276914" y="85224"/>
                  </a:lnTo>
                  <a:lnTo>
                    <a:pt x="277043" y="85544"/>
                  </a:lnTo>
                  <a:lnTo>
                    <a:pt x="277142" y="85821"/>
                  </a:lnTo>
                  <a:lnTo>
                    <a:pt x="277100" y="86200"/>
                  </a:lnTo>
                  <a:lnTo>
                    <a:pt x="276923" y="86443"/>
                  </a:lnTo>
                  <a:lnTo>
                    <a:pt x="277026" y="86624"/>
                  </a:lnTo>
                  <a:lnTo>
                    <a:pt x="296827" y="90661"/>
                  </a:lnTo>
                  <a:lnTo>
                    <a:pt x="297900" y="90878"/>
                  </a:lnTo>
                  <a:lnTo>
                    <a:pt x="298816" y="91008"/>
                  </a:lnTo>
                  <a:lnTo>
                    <a:pt x="298994" y="91049"/>
                  </a:lnTo>
                  <a:lnTo>
                    <a:pt x="313881" y="94061"/>
                  </a:lnTo>
                  <a:lnTo>
                    <a:pt x="323920" y="95995"/>
                  </a:lnTo>
                  <a:lnTo>
                    <a:pt x="326952" y="96646"/>
                  </a:lnTo>
                  <a:lnTo>
                    <a:pt x="337798" y="98709"/>
                  </a:lnTo>
                  <a:lnTo>
                    <a:pt x="341755" y="99552"/>
                  </a:lnTo>
                  <a:lnTo>
                    <a:pt x="364521" y="103968"/>
                  </a:lnTo>
                  <a:lnTo>
                    <a:pt x="370393" y="105072"/>
                  </a:lnTo>
                  <a:lnTo>
                    <a:pt x="370581" y="105106"/>
                  </a:lnTo>
                  <a:lnTo>
                    <a:pt x="371882" y="105380"/>
                  </a:lnTo>
                  <a:lnTo>
                    <a:pt x="372127" y="105417"/>
                  </a:lnTo>
                  <a:lnTo>
                    <a:pt x="372338" y="105487"/>
                  </a:lnTo>
                  <a:lnTo>
                    <a:pt x="373045" y="105648"/>
                  </a:lnTo>
                  <a:lnTo>
                    <a:pt x="375913" y="106161"/>
                  </a:lnTo>
                  <a:lnTo>
                    <a:pt x="376447" y="106272"/>
                  </a:lnTo>
                  <a:lnTo>
                    <a:pt x="380258" y="107032"/>
                  </a:lnTo>
                  <a:lnTo>
                    <a:pt x="383737" y="107632"/>
                  </a:lnTo>
                  <a:lnTo>
                    <a:pt x="394494" y="112807"/>
                  </a:lnTo>
                  <a:lnTo>
                    <a:pt x="398989" y="114947"/>
                  </a:lnTo>
                  <a:lnTo>
                    <a:pt x="399569" y="115231"/>
                  </a:lnTo>
                  <a:lnTo>
                    <a:pt x="400693" y="115764"/>
                  </a:lnTo>
                  <a:lnTo>
                    <a:pt x="409505" y="119937"/>
                  </a:lnTo>
                  <a:lnTo>
                    <a:pt x="409707" y="120129"/>
                  </a:lnTo>
                  <a:lnTo>
                    <a:pt x="409816" y="120369"/>
                  </a:lnTo>
                  <a:lnTo>
                    <a:pt x="410244" y="120939"/>
                  </a:lnTo>
                  <a:lnTo>
                    <a:pt x="410607" y="121193"/>
                  </a:lnTo>
                  <a:lnTo>
                    <a:pt x="410882" y="121307"/>
                  </a:lnTo>
                  <a:lnTo>
                    <a:pt x="411160" y="121261"/>
                  </a:lnTo>
                  <a:lnTo>
                    <a:pt x="411546" y="121332"/>
                  </a:lnTo>
                  <a:lnTo>
                    <a:pt x="412703" y="121728"/>
                  </a:lnTo>
                  <a:lnTo>
                    <a:pt x="413151" y="122034"/>
                  </a:lnTo>
                  <a:lnTo>
                    <a:pt x="413258" y="122261"/>
                  </a:lnTo>
                  <a:lnTo>
                    <a:pt x="413642" y="122333"/>
                  </a:lnTo>
                  <a:lnTo>
                    <a:pt x="414653" y="121932"/>
                  </a:lnTo>
                  <a:lnTo>
                    <a:pt x="415194" y="121905"/>
                  </a:lnTo>
                  <a:lnTo>
                    <a:pt x="415247" y="121715"/>
                  </a:lnTo>
                  <a:lnTo>
                    <a:pt x="415176" y="121428"/>
                  </a:lnTo>
                  <a:lnTo>
                    <a:pt x="414684" y="121001"/>
                  </a:lnTo>
                  <a:lnTo>
                    <a:pt x="415095" y="120424"/>
                  </a:lnTo>
                  <a:lnTo>
                    <a:pt x="415562" y="120627"/>
                  </a:lnTo>
                  <a:lnTo>
                    <a:pt x="416306" y="120467"/>
                  </a:lnTo>
                  <a:lnTo>
                    <a:pt x="416913" y="120626"/>
                  </a:lnTo>
                  <a:lnTo>
                    <a:pt x="416933" y="120978"/>
                  </a:lnTo>
                  <a:lnTo>
                    <a:pt x="416491" y="121682"/>
                  </a:lnTo>
                  <a:lnTo>
                    <a:pt x="416470" y="121886"/>
                  </a:lnTo>
                  <a:lnTo>
                    <a:pt x="416508" y="122185"/>
                  </a:lnTo>
                  <a:lnTo>
                    <a:pt x="416746" y="122810"/>
                  </a:lnTo>
                  <a:lnTo>
                    <a:pt x="416983" y="122955"/>
                  </a:lnTo>
                  <a:lnTo>
                    <a:pt x="417356" y="122849"/>
                  </a:lnTo>
                  <a:lnTo>
                    <a:pt x="417977" y="122348"/>
                  </a:lnTo>
                  <a:lnTo>
                    <a:pt x="418396" y="121852"/>
                  </a:lnTo>
                  <a:lnTo>
                    <a:pt x="418545" y="121860"/>
                  </a:lnTo>
                  <a:lnTo>
                    <a:pt x="418951" y="122138"/>
                  </a:lnTo>
                  <a:lnTo>
                    <a:pt x="419100" y="122166"/>
                  </a:lnTo>
                  <a:lnTo>
                    <a:pt x="419328" y="122053"/>
                  </a:lnTo>
                  <a:lnTo>
                    <a:pt x="419529" y="121698"/>
                  </a:lnTo>
                  <a:lnTo>
                    <a:pt x="419704" y="121517"/>
                  </a:lnTo>
                  <a:lnTo>
                    <a:pt x="420262" y="121143"/>
                  </a:lnTo>
                  <a:lnTo>
                    <a:pt x="420897" y="120865"/>
                  </a:lnTo>
                  <a:lnTo>
                    <a:pt x="421856" y="120895"/>
                  </a:lnTo>
                  <a:lnTo>
                    <a:pt x="422480" y="121140"/>
                  </a:lnTo>
                  <a:lnTo>
                    <a:pt x="422886" y="121472"/>
                  </a:lnTo>
                  <a:lnTo>
                    <a:pt x="422910" y="121972"/>
                  </a:lnTo>
                  <a:lnTo>
                    <a:pt x="423276" y="122725"/>
                  </a:lnTo>
                  <a:lnTo>
                    <a:pt x="423828" y="122768"/>
                  </a:lnTo>
                  <a:lnTo>
                    <a:pt x="424059" y="122212"/>
                  </a:lnTo>
                  <a:lnTo>
                    <a:pt x="424610" y="121891"/>
                  </a:lnTo>
                  <a:lnTo>
                    <a:pt x="425221" y="121874"/>
                  </a:lnTo>
                  <a:lnTo>
                    <a:pt x="425971" y="122172"/>
                  </a:lnTo>
                  <a:lnTo>
                    <a:pt x="426838" y="122283"/>
                  </a:lnTo>
                  <a:lnTo>
                    <a:pt x="427271" y="122338"/>
                  </a:lnTo>
                  <a:lnTo>
                    <a:pt x="427770" y="122732"/>
                  </a:lnTo>
                  <a:lnTo>
                    <a:pt x="428161" y="123503"/>
                  </a:lnTo>
                  <a:lnTo>
                    <a:pt x="428280" y="124252"/>
                  </a:lnTo>
                  <a:lnTo>
                    <a:pt x="428259" y="124391"/>
                  </a:lnTo>
                  <a:lnTo>
                    <a:pt x="428697" y="124939"/>
                  </a:lnTo>
                  <a:lnTo>
                    <a:pt x="429124" y="125292"/>
                  </a:lnTo>
                  <a:lnTo>
                    <a:pt x="429061" y="125454"/>
                  </a:lnTo>
                  <a:lnTo>
                    <a:pt x="429243" y="125822"/>
                  </a:lnTo>
                  <a:lnTo>
                    <a:pt x="429404" y="125795"/>
                  </a:lnTo>
                  <a:lnTo>
                    <a:pt x="429760" y="125695"/>
                  </a:lnTo>
                  <a:lnTo>
                    <a:pt x="431880" y="126146"/>
                  </a:lnTo>
                  <a:lnTo>
                    <a:pt x="432072" y="126106"/>
                  </a:lnTo>
                  <a:lnTo>
                    <a:pt x="432192" y="125670"/>
                  </a:lnTo>
                  <a:lnTo>
                    <a:pt x="433213" y="125487"/>
                  </a:lnTo>
                  <a:lnTo>
                    <a:pt x="433994" y="125555"/>
                  </a:lnTo>
                  <a:lnTo>
                    <a:pt x="434207" y="125378"/>
                  </a:lnTo>
                  <a:lnTo>
                    <a:pt x="434296" y="125097"/>
                  </a:lnTo>
                  <a:lnTo>
                    <a:pt x="434343" y="123886"/>
                  </a:lnTo>
                  <a:lnTo>
                    <a:pt x="434294" y="123224"/>
                  </a:lnTo>
                  <a:lnTo>
                    <a:pt x="434605" y="122067"/>
                  </a:lnTo>
                  <a:lnTo>
                    <a:pt x="434892" y="121277"/>
                  </a:lnTo>
                  <a:lnTo>
                    <a:pt x="435131" y="121046"/>
                  </a:lnTo>
                  <a:lnTo>
                    <a:pt x="435471" y="121013"/>
                  </a:lnTo>
                  <a:lnTo>
                    <a:pt x="436000" y="121434"/>
                  </a:lnTo>
                  <a:lnTo>
                    <a:pt x="436081" y="121848"/>
                  </a:lnTo>
                  <a:lnTo>
                    <a:pt x="436560" y="122766"/>
                  </a:lnTo>
                  <a:lnTo>
                    <a:pt x="437384" y="122413"/>
                  </a:lnTo>
                  <a:lnTo>
                    <a:pt x="438102" y="121638"/>
                  </a:lnTo>
                  <a:lnTo>
                    <a:pt x="438223" y="121330"/>
                  </a:lnTo>
                  <a:lnTo>
                    <a:pt x="438816" y="120998"/>
                  </a:lnTo>
                  <a:lnTo>
                    <a:pt x="439895" y="121009"/>
                  </a:lnTo>
                  <a:lnTo>
                    <a:pt x="440353" y="121275"/>
                  </a:lnTo>
                  <a:lnTo>
                    <a:pt x="441327" y="121061"/>
                  </a:lnTo>
                  <a:lnTo>
                    <a:pt x="441524" y="120891"/>
                  </a:lnTo>
                  <a:lnTo>
                    <a:pt x="441902" y="120369"/>
                  </a:lnTo>
                  <a:lnTo>
                    <a:pt x="442015" y="120089"/>
                  </a:lnTo>
                  <a:lnTo>
                    <a:pt x="441972" y="119948"/>
                  </a:lnTo>
                  <a:lnTo>
                    <a:pt x="442112" y="119892"/>
                  </a:lnTo>
                  <a:lnTo>
                    <a:pt x="442701" y="119897"/>
                  </a:lnTo>
                  <a:lnTo>
                    <a:pt x="443079" y="120055"/>
                  </a:lnTo>
                  <a:lnTo>
                    <a:pt x="443942" y="119918"/>
                  </a:lnTo>
                  <a:lnTo>
                    <a:pt x="444470" y="119982"/>
                  </a:lnTo>
                  <a:lnTo>
                    <a:pt x="444718" y="120088"/>
                  </a:lnTo>
                  <a:lnTo>
                    <a:pt x="444834" y="120250"/>
                  </a:lnTo>
                  <a:lnTo>
                    <a:pt x="444909" y="120796"/>
                  </a:lnTo>
                  <a:lnTo>
                    <a:pt x="445671" y="122633"/>
                  </a:lnTo>
                  <a:lnTo>
                    <a:pt x="445811" y="122630"/>
                  </a:lnTo>
                  <a:lnTo>
                    <a:pt x="446029" y="122922"/>
                  </a:lnTo>
                  <a:lnTo>
                    <a:pt x="445931" y="123214"/>
                  </a:lnTo>
                  <a:lnTo>
                    <a:pt x="446017" y="123385"/>
                  </a:lnTo>
                  <a:lnTo>
                    <a:pt x="446558" y="123778"/>
                  </a:lnTo>
                  <a:lnTo>
                    <a:pt x="447159" y="123902"/>
                  </a:lnTo>
                  <a:lnTo>
                    <a:pt x="447939" y="123707"/>
                  </a:lnTo>
                  <a:lnTo>
                    <a:pt x="448229" y="123529"/>
                  </a:lnTo>
                  <a:lnTo>
                    <a:pt x="448405" y="123243"/>
                  </a:lnTo>
                  <a:lnTo>
                    <a:pt x="448266" y="122969"/>
                  </a:lnTo>
                  <a:lnTo>
                    <a:pt x="448284" y="122647"/>
                  </a:lnTo>
                  <a:lnTo>
                    <a:pt x="448646" y="122285"/>
                  </a:lnTo>
                  <a:lnTo>
                    <a:pt x="449191" y="122283"/>
                  </a:lnTo>
                  <a:lnTo>
                    <a:pt x="449909" y="122409"/>
                  </a:lnTo>
                  <a:lnTo>
                    <a:pt x="450371" y="122643"/>
                  </a:lnTo>
                  <a:lnTo>
                    <a:pt x="450440" y="122836"/>
                  </a:lnTo>
                  <a:lnTo>
                    <a:pt x="450436" y="123241"/>
                  </a:lnTo>
                  <a:lnTo>
                    <a:pt x="450880" y="123679"/>
                  </a:lnTo>
                  <a:lnTo>
                    <a:pt x="451045" y="123725"/>
                  </a:lnTo>
                  <a:lnTo>
                    <a:pt x="451611" y="123539"/>
                  </a:lnTo>
                  <a:lnTo>
                    <a:pt x="451955" y="123542"/>
                  </a:lnTo>
                  <a:lnTo>
                    <a:pt x="452386" y="123846"/>
                  </a:lnTo>
                  <a:lnTo>
                    <a:pt x="452589" y="124111"/>
                  </a:lnTo>
                  <a:lnTo>
                    <a:pt x="453425" y="124345"/>
                  </a:lnTo>
                  <a:lnTo>
                    <a:pt x="453728" y="124638"/>
                  </a:lnTo>
                  <a:lnTo>
                    <a:pt x="453865" y="124885"/>
                  </a:lnTo>
                  <a:lnTo>
                    <a:pt x="453813" y="125130"/>
                  </a:lnTo>
                  <a:lnTo>
                    <a:pt x="454110" y="125366"/>
                  </a:lnTo>
                  <a:lnTo>
                    <a:pt x="454480" y="125544"/>
                  </a:lnTo>
                  <a:lnTo>
                    <a:pt x="454688" y="125502"/>
                  </a:lnTo>
                  <a:lnTo>
                    <a:pt x="455140" y="124841"/>
                  </a:lnTo>
                  <a:lnTo>
                    <a:pt x="455835" y="124555"/>
                  </a:lnTo>
                  <a:lnTo>
                    <a:pt x="456234" y="124654"/>
                  </a:lnTo>
                  <a:lnTo>
                    <a:pt x="456614" y="124603"/>
                  </a:lnTo>
                  <a:lnTo>
                    <a:pt x="457241" y="124209"/>
                  </a:lnTo>
                  <a:lnTo>
                    <a:pt x="457630" y="123372"/>
                  </a:lnTo>
                  <a:lnTo>
                    <a:pt x="457509" y="123069"/>
                  </a:lnTo>
                  <a:lnTo>
                    <a:pt x="458004" y="122815"/>
                  </a:lnTo>
                  <a:lnTo>
                    <a:pt x="462950" y="125732"/>
                  </a:lnTo>
                  <a:lnTo>
                    <a:pt x="463446" y="126108"/>
                  </a:lnTo>
                  <a:lnTo>
                    <a:pt x="463656" y="126369"/>
                  </a:lnTo>
                  <a:lnTo>
                    <a:pt x="464505" y="126894"/>
                  </a:lnTo>
                  <a:lnTo>
                    <a:pt x="464863" y="126713"/>
                  </a:lnTo>
                  <a:lnTo>
                    <a:pt x="465635" y="126878"/>
                  </a:lnTo>
                  <a:lnTo>
                    <a:pt x="466550" y="127265"/>
                  </a:lnTo>
                  <a:lnTo>
                    <a:pt x="466990" y="127579"/>
                  </a:lnTo>
                  <a:lnTo>
                    <a:pt x="467198" y="127931"/>
                  </a:lnTo>
                  <a:lnTo>
                    <a:pt x="467493" y="127924"/>
                  </a:lnTo>
                  <a:lnTo>
                    <a:pt x="468361" y="127257"/>
                  </a:lnTo>
                  <a:lnTo>
                    <a:pt x="469852" y="126766"/>
                  </a:lnTo>
                  <a:lnTo>
                    <a:pt x="470746" y="126387"/>
                  </a:lnTo>
                  <a:lnTo>
                    <a:pt x="470997" y="125885"/>
                  </a:lnTo>
                  <a:lnTo>
                    <a:pt x="471153" y="125753"/>
                  </a:lnTo>
                  <a:lnTo>
                    <a:pt x="471732" y="125681"/>
                  </a:lnTo>
                  <a:lnTo>
                    <a:pt x="472027" y="125754"/>
                  </a:lnTo>
                  <a:lnTo>
                    <a:pt x="472123" y="126373"/>
                  </a:lnTo>
                  <a:lnTo>
                    <a:pt x="472086" y="126690"/>
                  </a:lnTo>
                  <a:lnTo>
                    <a:pt x="472204" y="127041"/>
                  </a:lnTo>
                  <a:lnTo>
                    <a:pt x="472363" y="127322"/>
                  </a:lnTo>
                  <a:lnTo>
                    <a:pt x="472585" y="127564"/>
                  </a:lnTo>
                  <a:lnTo>
                    <a:pt x="472893" y="127739"/>
                  </a:lnTo>
                  <a:lnTo>
                    <a:pt x="473581" y="127907"/>
                  </a:lnTo>
                  <a:lnTo>
                    <a:pt x="474102" y="127817"/>
                  </a:lnTo>
                  <a:lnTo>
                    <a:pt x="474517" y="127627"/>
                  </a:lnTo>
                  <a:lnTo>
                    <a:pt x="474684" y="127641"/>
                  </a:lnTo>
                  <a:lnTo>
                    <a:pt x="475432" y="127798"/>
                  </a:lnTo>
                  <a:lnTo>
                    <a:pt x="475860" y="128119"/>
                  </a:lnTo>
                  <a:lnTo>
                    <a:pt x="476024" y="128141"/>
                  </a:lnTo>
                  <a:lnTo>
                    <a:pt x="476799" y="127937"/>
                  </a:lnTo>
                  <a:lnTo>
                    <a:pt x="476709" y="127257"/>
                  </a:lnTo>
                  <a:lnTo>
                    <a:pt x="477122" y="126740"/>
                  </a:lnTo>
                  <a:lnTo>
                    <a:pt x="477252" y="126694"/>
                  </a:lnTo>
                  <a:lnTo>
                    <a:pt x="477701" y="126736"/>
                  </a:lnTo>
                  <a:lnTo>
                    <a:pt x="477933" y="126793"/>
                  </a:lnTo>
                  <a:lnTo>
                    <a:pt x="479203" y="127426"/>
                  </a:lnTo>
                  <a:lnTo>
                    <a:pt x="479485" y="127726"/>
                  </a:lnTo>
                  <a:lnTo>
                    <a:pt x="479834" y="128266"/>
                  </a:lnTo>
                  <a:lnTo>
                    <a:pt x="480114" y="128468"/>
                  </a:lnTo>
                  <a:lnTo>
                    <a:pt x="480832" y="128464"/>
                  </a:lnTo>
                  <a:lnTo>
                    <a:pt x="481280" y="128419"/>
                  </a:lnTo>
                  <a:lnTo>
                    <a:pt x="482591" y="128849"/>
                  </a:lnTo>
                  <a:lnTo>
                    <a:pt x="482657" y="129089"/>
                  </a:lnTo>
                  <a:lnTo>
                    <a:pt x="483201" y="129486"/>
                  </a:lnTo>
                  <a:lnTo>
                    <a:pt x="484645" y="130007"/>
                  </a:lnTo>
                  <a:lnTo>
                    <a:pt x="484799" y="130216"/>
                  </a:lnTo>
                  <a:lnTo>
                    <a:pt x="484680" y="130555"/>
                  </a:lnTo>
                  <a:lnTo>
                    <a:pt x="484816" y="130678"/>
                  </a:lnTo>
                  <a:lnTo>
                    <a:pt x="485287" y="130744"/>
                  </a:lnTo>
                  <a:lnTo>
                    <a:pt x="485624" y="130654"/>
                  </a:lnTo>
                  <a:lnTo>
                    <a:pt x="485786" y="130556"/>
                  </a:lnTo>
                  <a:lnTo>
                    <a:pt x="485931" y="130467"/>
                  </a:lnTo>
                  <a:lnTo>
                    <a:pt x="487019" y="130378"/>
                  </a:lnTo>
                  <a:lnTo>
                    <a:pt x="487204" y="130398"/>
                  </a:lnTo>
                  <a:lnTo>
                    <a:pt x="487921" y="131008"/>
                  </a:lnTo>
                  <a:lnTo>
                    <a:pt x="488061" y="131304"/>
                  </a:lnTo>
                  <a:lnTo>
                    <a:pt x="488084" y="131491"/>
                  </a:lnTo>
                  <a:lnTo>
                    <a:pt x="487716" y="131752"/>
                  </a:lnTo>
                  <a:lnTo>
                    <a:pt x="487456" y="132044"/>
                  </a:lnTo>
                  <a:lnTo>
                    <a:pt x="487241" y="132611"/>
                  </a:lnTo>
                  <a:lnTo>
                    <a:pt x="487163" y="132981"/>
                  </a:lnTo>
                  <a:lnTo>
                    <a:pt x="487166" y="133508"/>
                  </a:lnTo>
                  <a:lnTo>
                    <a:pt x="487294" y="134118"/>
                  </a:lnTo>
                  <a:lnTo>
                    <a:pt x="487846" y="135998"/>
                  </a:lnTo>
                  <a:lnTo>
                    <a:pt x="488040" y="136318"/>
                  </a:lnTo>
                  <a:lnTo>
                    <a:pt x="488503" y="136446"/>
                  </a:lnTo>
                  <a:lnTo>
                    <a:pt x="489698" y="136164"/>
                  </a:lnTo>
                  <a:lnTo>
                    <a:pt x="489930" y="136241"/>
                  </a:lnTo>
                  <a:lnTo>
                    <a:pt x="490798" y="136885"/>
                  </a:lnTo>
                  <a:lnTo>
                    <a:pt x="490931" y="137410"/>
                  </a:lnTo>
                  <a:lnTo>
                    <a:pt x="490825" y="138471"/>
                  </a:lnTo>
                  <a:lnTo>
                    <a:pt x="490595" y="138641"/>
                  </a:lnTo>
                  <a:lnTo>
                    <a:pt x="490064" y="138526"/>
                  </a:lnTo>
                  <a:lnTo>
                    <a:pt x="489854" y="138915"/>
                  </a:lnTo>
                  <a:lnTo>
                    <a:pt x="489675" y="139667"/>
                  </a:lnTo>
                  <a:lnTo>
                    <a:pt x="489553" y="139915"/>
                  </a:lnTo>
                  <a:lnTo>
                    <a:pt x="488663" y="140843"/>
                  </a:lnTo>
                  <a:lnTo>
                    <a:pt x="487941" y="142249"/>
                  </a:lnTo>
                  <a:lnTo>
                    <a:pt x="487711" y="142504"/>
                  </a:lnTo>
                  <a:lnTo>
                    <a:pt x="487446" y="142573"/>
                  </a:lnTo>
                  <a:lnTo>
                    <a:pt x="487205" y="142788"/>
                  </a:lnTo>
                  <a:lnTo>
                    <a:pt x="486613" y="143566"/>
                  </a:lnTo>
                  <a:lnTo>
                    <a:pt x="486434" y="144089"/>
                  </a:lnTo>
                  <a:lnTo>
                    <a:pt x="485970" y="144486"/>
                  </a:lnTo>
                  <a:lnTo>
                    <a:pt x="485430" y="145134"/>
                  </a:lnTo>
                  <a:lnTo>
                    <a:pt x="485305" y="145357"/>
                  </a:lnTo>
                  <a:lnTo>
                    <a:pt x="485235" y="145757"/>
                  </a:lnTo>
                  <a:lnTo>
                    <a:pt x="485778" y="146845"/>
                  </a:lnTo>
                  <a:lnTo>
                    <a:pt x="486048" y="147118"/>
                  </a:lnTo>
                  <a:lnTo>
                    <a:pt x="487492" y="147750"/>
                  </a:lnTo>
                  <a:lnTo>
                    <a:pt x="488165" y="147760"/>
                  </a:lnTo>
                  <a:lnTo>
                    <a:pt x="488382" y="147875"/>
                  </a:lnTo>
                  <a:lnTo>
                    <a:pt x="488637" y="148229"/>
                  </a:lnTo>
                  <a:lnTo>
                    <a:pt x="488637" y="148415"/>
                  </a:lnTo>
                  <a:lnTo>
                    <a:pt x="488570" y="148609"/>
                  </a:lnTo>
                  <a:lnTo>
                    <a:pt x="488973" y="149487"/>
                  </a:lnTo>
                  <a:lnTo>
                    <a:pt x="489360" y="149624"/>
                  </a:lnTo>
                  <a:lnTo>
                    <a:pt x="489992" y="150232"/>
                  </a:lnTo>
                  <a:lnTo>
                    <a:pt x="490562" y="150320"/>
                  </a:lnTo>
                  <a:lnTo>
                    <a:pt x="491461" y="150198"/>
                  </a:lnTo>
                  <a:lnTo>
                    <a:pt x="491614" y="150287"/>
                  </a:lnTo>
                  <a:lnTo>
                    <a:pt x="491853" y="150654"/>
                  </a:lnTo>
                  <a:lnTo>
                    <a:pt x="492310" y="150809"/>
                  </a:lnTo>
                  <a:lnTo>
                    <a:pt x="493717" y="150608"/>
                  </a:lnTo>
                  <a:lnTo>
                    <a:pt x="494492" y="150497"/>
                  </a:lnTo>
                  <a:lnTo>
                    <a:pt x="494687" y="150246"/>
                  </a:lnTo>
                  <a:lnTo>
                    <a:pt x="495060" y="150038"/>
                  </a:lnTo>
                  <a:lnTo>
                    <a:pt x="495411" y="149601"/>
                  </a:lnTo>
                  <a:lnTo>
                    <a:pt x="495486" y="149125"/>
                  </a:lnTo>
                  <a:lnTo>
                    <a:pt x="496112" y="149038"/>
                  </a:lnTo>
                  <a:lnTo>
                    <a:pt x="496370" y="149099"/>
                  </a:lnTo>
                  <a:lnTo>
                    <a:pt x="496769" y="149067"/>
                  </a:lnTo>
                  <a:lnTo>
                    <a:pt x="497127" y="148900"/>
                  </a:lnTo>
                  <a:lnTo>
                    <a:pt x="497708" y="148496"/>
                  </a:lnTo>
                  <a:lnTo>
                    <a:pt x="498789" y="148431"/>
                  </a:lnTo>
                  <a:lnTo>
                    <a:pt x="499319" y="148101"/>
                  </a:lnTo>
                  <a:lnTo>
                    <a:pt x="499884" y="147848"/>
                  </a:lnTo>
                  <a:lnTo>
                    <a:pt x="500337" y="147811"/>
                  </a:lnTo>
                  <a:lnTo>
                    <a:pt x="500510" y="147878"/>
                  </a:lnTo>
                  <a:lnTo>
                    <a:pt x="500727" y="148116"/>
                  </a:lnTo>
                  <a:lnTo>
                    <a:pt x="501413" y="149545"/>
                  </a:lnTo>
                  <a:lnTo>
                    <a:pt x="501676" y="150400"/>
                  </a:lnTo>
                  <a:lnTo>
                    <a:pt x="501608" y="150687"/>
                  </a:lnTo>
                  <a:lnTo>
                    <a:pt x="501450" y="150759"/>
                  </a:lnTo>
                  <a:lnTo>
                    <a:pt x="501211" y="151534"/>
                  </a:lnTo>
                  <a:lnTo>
                    <a:pt x="502228" y="151818"/>
                  </a:lnTo>
                  <a:lnTo>
                    <a:pt x="502685" y="151877"/>
                  </a:lnTo>
                  <a:lnTo>
                    <a:pt x="503278" y="152159"/>
                  </a:lnTo>
                  <a:lnTo>
                    <a:pt x="503627" y="152601"/>
                  </a:lnTo>
                  <a:lnTo>
                    <a:pt x="503571" y="152804"/>
                  </a:lnTo>
                  <a:lnTo>
                    <a:pt x="503719" y="152973"/>
                  </a:lnTo>
                  <a:lnTo>
                    <a:pt x="504158" y="153056"/>
                  </a:lnTo>
                  <a:lnTo>
                    <a:pt x="504635" y="152856"/>
                  </a:lnTo>
                  <a:lnTo>
                    <a:pt x="505707" y="152899"/>
                  </a:lnTo>
                  <a:lnTo>
                    <a:pt x="506671" y="152707"/>
                  </a:lnTo>
                  <a:lnTo>
                    <a:pt x="507196" y="152321"/>
                  </a:lnTo>
                  <a:lnTo>
                    <a:pt x="507465" y="152409"/>
                  </a:lnTo>
                  <a:lnTo>
                    <a:pt x="507973" y="152744"/>
                  </a:lnTo>
                  <a:lnTo>
                    <a:pt x="509289" y="152424"/>
                  </a:lnTo>
                  <a:lnTo>
                    <a:pt x="509394" y="152269"/>
                  </a:lnTo>
                  <a:lnTo>
                    <a:pt x="509587" y="152238"/>
                  </a:lnTo>
                  <a:lnTo>
                    <a:pt x="509714" y="152255"/>
                  </a:lnTo>
                  <a:lnTo>
                    <a:pt x="509931" y="152416"/>
                  </a:lnTo>
                  <a:lnTo>
                    <a:pt x="510094" y="152603"/>
                  </a:lnTo>
                  <a:lnTo>
                    <a:pt x="510270" y="153037"/>
                  </a:lnTo>
                  <a:lnTo>
                    <a:pt x="510452" y="153167"/>
                  </a:lnTo>
                  <a:lnTo>
                    <a:pt x="510693" y="153175"/>
                  </a:lnTo>
                  <a:lnTo>
                    <a:pt x="511090" y="152876"/>
                  </a:lnTo>
                  <a:lnTo>
                    <a:pt x="512065" y="152674"/>
                  </a:lnTo>
                  <a:lnTo>
                    <a:pt x="512314" y="152641"/>
                  </a:lnTo>
                  <a:lnTo>
                    <a:pt x="512737" y="152740"/>
                  </a:lnTo>
                  <a:lnTo>
                    <a:pt x="513038" y="153220"/>
                  </a:lnTo>
                  <a:lnTo>
                    <a:pt x="513586" y="153309"/>
                  </a:lnTo>
                  <a:lnTo>
                    <a:pt x="514046" y="153822"/>
                  </a:lnTo>
                  <a:lnTo>
                    <a:pt x="514117" y="154264"/>
                  </a:lnTo>
                  <a:lnTo>
                    <a:pt x="514149" y="155075"/>
                  </a:lnTo>
                  <a:lnTo>
                    <a:pt x="515198" y="156478"/>
                  </a:lnTo>
                  <a:lnTo>
                    <a:pt x="516152" y="157092"/>
                  </a:lnTo>
                  <a:lnTo>
                    <a:pt x="517196" y="157763"/>
                  </a:lnTo>
                  <a:lnTo>
                    <a:pt x="517827" y="157994"/>
                  </a:lnTo>
                  <a:lnTo>
                    <a:pt x="519833" y="158335"/>
                  </a:lnTo>
                  <a:lnTo>
                    <a:pt x="520073" y="158469"/>
                  </a:lnTo>
                  <a:lnTo>
                    <a:pt x="520559" y="158922"/>
                  </a:lnTo>
                  <a:lnTo>
                    <a:pt x="520666" y="159187"/>
                  </a:lnTo>
                  <a:lnTo>
                    <a:pt x="520687" y="159395"/>
                  </a:lnTo>
                  <a:lnTo>
                    <a:pt x="520333" y="159996"/>
                  </a:lnTo>
                  <a:lnTo>
                    <a:pt x="520806" y="160528"/>
                  </a:lnTo>
                  <a:lnTo>
                    <a:pt x="521152" y="160780"/>
                  </a:lnTo>
                  <a:lnTo>
                    <a:pt x="522696" y="161615"/>
                  </a:lnTo>
                  <a:lnTo>
                    <a:pt x="523318" y="162163"/>
                  </a:lnTo>
                  <a:lnTo>
                    <a:pt x="523502" y="162544"/>
                  </a:lnTo>
                  <a:lnTo>
                    <a:pt x="523580" y="163259"/>
                  </a:lnTo>
                  <a:lnTo>
                    <a:pt x="523520" y="163586"/>
                  </a:lnTo>
                  <a:lnTo>
                    <a:pt x="522143" y="164009"/>
                  </a:lnTo>
                  <a:lnTo>
                    <a:pt x="521797" y="164219"/>
                  </a:lnTo>
                  <a:lnTo>
                    <a:pt x="521400" y="164796"/>
                  </a:lnTo>
                  <a:lnTo>
                    <a:pt x="519360" y="165671"/>
                  </a:lnTo>
                  <a:lnTo>
                    <a:pt x="519410" y="165977"/>
                  </a:lnTo>
                  <a:lnTo>
                    <a:pt x="519564" y="166228"/>
                  </a:lnTo>
                  <a:lnTo>
                    <a:pt x="519564" y="166514"/>
                  </a:lnTo>
                  <a:lnTo>
                    <a:pt x="519402" y="166953"/>
                  </a:lnTo>
                  <a:lnTo>
                    <a:pt x="519547" y="167835"/>
                  </a:lnTo>
                  <a:lnTo>
                    <a:pt x="519803" y="168039"/>
                  </a:lnTo>
                  <a:lnTo>
                    <a:pt x="520292" y="168237"/>
                  </a:lnTo>
                  <a:lnTo>
                    <a:pt x="521092" y="168925"/>
                  </a:lnTo>
                  <a:lnTo>
                    <a:pt x="521817" y="170301"/>
                  </a:lnTo>
                  <a:lnTo>
                    <a:pt x="522661" y="171003"/>
                  </a:lnTo>
                  <a:lnTo>
                    <a:pt x="522765" y="171220"/>
                  </a:lnTo>
                  <a:lnTo>
                    <a:pt x="522842" y="171689"/>
                  </a:lnTo>
                  <a:lnTo>
                    <a:pt x="523268" y="171956"/>
                  </a:lnTo>
                  <a:lnTo>
                    <a:pt x="524443" y="172159"/>
                  </a:lnTo>
                  <a:lnTo>
                    <a:pt x="524846" y="172916"/>
                  </a:lnTo>
                  <a:lnTo>
                    <a:pt x="525157" y="174570"/>
                  </a:lnTo>
                  <a:lnTo>
                    <a:pt x="525192" y="175939"/>
                  </a:lnTo>
                  <a:lnTo>
                    <a:pt x="524817" y="176392"/>
                  </a:lnTo>
                  <a:lnTo>
                    <a:pt x="524391" y="176688"/>
                  </a:lnTo>
                  <a:lnTo>
                    <a:pt x="524293" y="176865"/>
                  </a:lnTo>
                  <a:lnTo>
                    <a:pt x="524235" y="177085"/>
                  </a:lnTo>
                  <a:lnTo>
                    <a:pt x="524353" y="178029"/>
                  </a:lnTo>
                  <a:lnTo>
                    <a:pt x="524347" y="179058"/>
                  </a:lnTo>
                  <a:lnTo>
                    <a:pt x="524327" y="179354"/>
                  </a:lnTo>
                  <a:lnTo>
                    <a:pt x="524141" y="179646"/>
                  </a:lnTo>
                  <a:lnTo>
                    <a:pt x="524002" y="179813"/>
                  </a:lnTo>
                  <a:lnTo>
                    <a:pt x="523486" y="180001"/>
                  </a:lnTo>
                  <a:lnTo>
                    <a:pt x="522597" y="179979"/>
                  </a:lnTo>
                  <a:lnTo>
                    <a:pt x="521781" y="179718"/>
                  </a:lnTo>
                  <a:lnTo>
                    <a:pt x="520130" y="179348"/>
                  </a:lnTo>
                  <a:lnTo>
                    <a:pt x="519901" y="179479"/>
                  </a:lnTo>
                  <a:lnTo>
                    <a:pt x="519784" y="180304"/>
                  </a:lnTo>
                  <a:lnTo>
                    <a:pt x="519971" y="180841"/>
                  </a:lnTo>
                  <a:lnTo>
                    <a:pt x="520537" y="181250"/>
                  </a:lnTo>
                  <a:lnTo>
                    <a:pt x="521451" y="181681"/>
                  </a:lnTo>
                  <a:lnTo>
                    <a:pt x="522019" y="182140"/>
                  </a:lnTo>
                  <a:lnTo>
                    <a:pt x="522766" y="182818"/>
                  </a:lnTo>
                  <a:lnTo>
                    <a:pt x="523228" y="183548"/>
                  </a:lnTo>
                  <a:lnTo>
                    <a:pt x="523249" y="183732"/>
                  </a:lnTo>
                  <a:lnTo>
                    <a:pt x="523167" y="184130"/>
                  </a:lnTo>
                  <a:lnTo>
                    <a:pt x="523192" y="184590"/>
                  </a:lnTo>
                  <a:lnTo>
                    <a:pt x="523340" y="185545"/>
                  </a:lnTo>
                  <a:lnTo>
                    <a:pt x="523688" y="187053"/>
                  </a:lnTo>
                  <a:lnTo>
                    <a:pt x="524158" y="188180"/>
                  </a:lnTo>
                  <a:lnTo>
                    <a:pt x="524749" y="188308"/>
                  </a:lnTo>
                  <a:lnTo>
                    <a:pt x="524867" y="189044"/>
                  </a:lnTo>
                  <a:lnTo>
                    <a:pt x="524820" y="189284"/>
                  </a:lnTo>
                  <a:lnTo>
                    <a:pt x="524570" y="189854"/>
                  </a:lnTo>
                  <a:lnTo>
                    <a:pt x="524470" y="190338"/>
                  </a:lnTo>
                  <a:lnTo>
                    <a:pt x="524485" y="191060"/>
                  </a:lnTo>
                  <a:lnTo>
                    <a:pt x="524444" y="191274"/>
                  </a:lnTo>
                  <a:lnTo>
                    <a:pt x="523717" y="192239"/>
                  </a:lnTo>
                  <a:lnTo>
                    <a:pt x="523696" y="192546"/>
                  </a:lnTo>
                  <a:lnTo>
                    <a:pt x="523889" y="192918"/>
                  </a:lnTo>
                  <a:lnTo>
                    <a:pt x="523917" y="193099"/>
                  </a:lnTo>
                  <a:lnTo>
                    <a:pt x="523406" y="193909"/>
                  </a:lnTo>
                  <a:lnTo>
                    <a:pt x="523279" y="194201"/>
                  </a:lnTo>
                  <a:lnTo>
                    <a:pt x="523306" y="194485"/>
                  </a:lnTo>
                  <a:lnTo>
                    <a:pt x="522537" y="195181"/>
                  </a:lnTo>
                  <a:lnTo>
                    <a:pt x="521909" y="195519"/>
                  </a:lnTo>
                  <a:lnTo>
                    <a:pt x="521437" y="196017"/>
                  </a:lnTo>
                  <a:lnTo>
                    <a:pt x="521397" y="196231"/>
                  </a:lnTo>
                  <a:lnTo>
                    <a:pt x="521131" y="196659"/>
                  </a:lnTo>
                  <a:lnTo>
                    <a:pt x="520261" y="197107"/>
                  </a:lnTo>
                  <a:lnTo>
                    <a:pt x="520053" y="197753"/>
                  </a:lnTo>
                  <a:lnTo>
                    <a:pt x="519285" y="198241"/>
                  </a:lnTo>
                  <a:lnTo>
                    <a:pt x="518726" y="199315"/>
                  </a:lnTo>
                  <a:lnTo>
                    <a:pt x="518720" y="199523"/>
                  </a:lnTo>
                  <a:lnTo>
                    <a:pt x="518957" y="200015"/>
                  </a:lnTo>
                  <a:lnTo>
                    <a:pt x="519012" y="200907"/>
                  </a:lnTo>
                  <a:lnTo>
                    <a:pt x="519551" y="201948"/>
                  </a:lnTo>
                  <a:lnTo>
                    <a:pt x="520046" y="202342"/>
                  </a:lnTo>
                  <a:lnTo>
                    <a:pt x="520198" y="202537"/>
                  </a:lnTo>
                  <a:lnTo>
                    <a:pt x="520318" y="202845"/>
                  </a:lnTo>
                  <a:lnTo>
                    <a:pt x="520434" y="203668"/>
                  </a:lnTo>
                  <a:lnTo>
                    <a:pt x="520292" y="203969"/>
                  </a:lnTo>
                  <a:lnTo>
                    <a:pt x="519495" y="204483"/>
                  </a:lnTo>
                  <a:lnTo>
                    <a:pt x="519483" y="204862"/>
                  </a:lnTo>
                  <a:lnTo>
                    <a:pt x="519815" y="205318"/>
                  </a:lnTo>
                  <a:lnTo>
                    <a:pt x="519619" y="206057"/>
                  </a:lnTo>
                  <a:lnTo>
                    <a:pt x="519121" y="206548"/>
                  </a:lnTo>
                  <a:lnTo>
                    <a:pt x="518510" y="206920"/>
                  </a:lnTo>
                  <a:lnTo>
                    <a:pt x="518261" y="207204"/>
                  </a:lnTo>
                  <a:lnTo>
                    <a:pt x="518099" y="207513"/>
                  </a:lnTo>
                  <a:lnTo>
                    <a:pt x="518104" y="207855"/>
                  </a:lnTo>
                  <a:lnTo>
                    <a:pt x="518555" y="208327"/>
                  </a:lnTo>
                  <a:lnTo>
                    <a:pt x="518615" y="208618"/>
                  </a:lnTo>
                  <a:lnTo>
                    <a:pt x="519073" y="210200"/>
                  </a:lnTo>
                  <a:lnTo>
                    <a:pt x="519235" y="210243"/>
                  </a:lnTo>
                  <a:lnTo>
                    <a:pt x="519402" y="210511"/>
                  </a:lnTo>
                  <a:lnTo>
                    <a:pt x="519476" y="210835"/>
                  </a:lnTo>
                  <a:lnTo>
                    <a:pt x="519534" y="211007"/>
                  </a:lnTo>
                  <a:lnTo>
                    <a:pt x="519701" y="211249"/>
                  </a:lnTo>
                  <a:lnTo>
                    <a:pt x="519997" y="211490"/>
                  </a:lnTo>
                  <a:lnTo>
                    <a:pt x="520240" y="211586"/>
                  </a:lnTo>
                  <a:lnTo>
                    <a:pt x="520853" y="211657"/>
                  </a:lnTo>
                  <a:lnTo>
                    <a:pt x="521125" y="211926"/>
                  </a:lnTo>
                  <a:lnTo>
                    <a:pt x="521219" y="212337"/>
                  </a:lnTo>
                  <a:lnTo>
                    <a:pt x="521090" y="212691"/>
                  </a:lnTo>
                  <a:lnTo>
                    <a:pt x="521120" y="212834"/>
                  </a:lnTo>
                  <a:lnTo>
                    <a:pt x="521255" y="212956"/>
                  </a:lnTo>
                  <a:lnTo>
                    <a:pt x="521433" y="212903"/>
                  </a:lnTo>
                  <a:lnTo>
                    <a:pt x="522422" y="212153"/>
                  </a:lnTo>
                  <a:lnTo>
                    <a:pt x="522543" y="211942"/>
                  </a:lnTo>
                  <a:lnTo>
                    <a:pt x="522630" y="211264"/>
                  </a:lnTo>
                  <a:lnTo>
                    <a:pt x="522889" y="211052"/>
                  </a:lnTo>
                  <a:lnTo>
                    <a:pt x="523184" y="211059"/>
                  </a:lnTo>
                  <a:lnTo>
                    <a:pt x="523499" y="211245"/>
                  </a:lnTo>
                  <a:lnTo>
                    <a:pt x="523709" y="211198"/>
                  </a:lnTo>
                  <a:lnTo>
                    <a:pt x="523829" y="211050"/>
                  </a:lnTo>
                  <a:lnTo>
                    <a:pt x="523869" y="210897"/>
                  </a:lnTo>
                  <a:lnTo>
                    <a:pt x="525221" y="210968"/>
                  </a:lnTo>
                  <a:lnTo>
                    <a:pt x="526177" y="210529"/>
                  </a:lnTo>
                  <a:lnTo>
                    <a:pt x="527222" y="210451"/>
                  </a:lnTo>
                  <a:lnTo>
                    <a:pt x="527476" y="210549"/>
                  </a:lnTo>
                  <a:lnTo>
                    <a:pt x="528021" y="210922"/>
                  </a:lnTo>
                  <a:lnTo>
                    <a:pt x="528943" y="210609"/>
                  </a:lnTo>
                  <a:lnTo>
                    <a:pt x="529202" y="210586"/>
                  </a:lnTo>
                  <a:lnTo>
                    <a:pt x="529430" y="210566"/>
                  </a:lnTo>
                  <a:lnTo>
                    <a:pt x="530195" y="210903"/>
                  </a:lnTo>
                  <a:lnTo>
                    <a:pt x="531006" y="210670"/>
                  </a:lnTo>
                  <a:lnTo>
                    <a:pt x="531245" y="210305"/>
                  </a:lnTo>
                  <a:lnTo>
                    <a:pt x="531192" y="209953"/>
                  </a:lnTo>
                  <a:lnTo>
                    <a:pt x="531252" y="209819"/>
                  </a:lnTo>
                  <a:lnTo>
                    <a:pt x="532499" y="209222"/>
                  </a:lnTo>
                  <a:lnTo>
                    <a:pt x="532535" y="209013"/>
                  </a:lnTo>
                  <a:lnTo>
                    <a:pt x="532918" y="208267"/>
                  </a:lnTo>
                  <a:lnTo>
                    <a:pt x="534222" y="206213"/>
                  </a:lnTo>
                  <a:lnTo>
                    <a:pt x="535254" y="205557"/>
                  </a:lnTo>
                  <a:lnTo>
                    <a:pt x="535376" y="205159"/>
                  </a:lnTo>
                  <a:lnTo>
                    <a:pt x="535603" y="204895"/>
                  </a:lnTo>
                  <a:lnTo>
                    <a:pt x="536034" y="204488"/>
                  </a:lnTo>
                  <a:lnTo>
                    <a:pt x="536605" y="204141"/>
                  </a:lnTo>
                  <a:lnTo>
                    <a:pt x="536984" y="204114"/>
                  </a:lnTo>
                  <a:lnTo>
                    <a:pt x="537447" y="204232"/>
                  </a:lnTo>
                  <a:lnTo>
                    <a:pt x="537817" y="204751"/>
                  </a:lnTo>
                  <a:lnTo>
                    <a:pt x="538720" y="205149"/>
                  </a:lnTo>
                  <a:lnTo>
                    <a:pt x="538788" y="205671"/>
                  </a:lnTo>
                  <a:lnTo>
                    <a:pt x="538895" y="205826"/>
                  </a:lnTo>
                  <a:lnTo>
                    <a:pt x="540677" y="206859"/>
                  </a:lnTo>
                  <a:lnTo>
                    <a:pt x="540773" y="207064"/>
                  </a:lnTo>
                  <a:lnTo>
                    <a:pt x="540924" y="207727"/>
                  </a:lnTo>
                  <a:lnTo>
                    <a:pt x="540898" y="208334"/>
                  </a:lnTo>
                  <a:lnTo>
                    <a:pt x="541278" y="208947"/>
                  </a:lnTo>
                  <a:lnTo>
                    <a:pt x="541583" y="208977"/>
                  </a:lnTo>
                  <a:lnTo>
                    <a:pt x="541830" y="209182"/>
                  </a:lnTo>
                  <a:lnTo>
                    <a:pt x="541929" y="209397"/>
                  </a:lnTo>
                  <a:lnTo>
                    <a:pt x="542038" y="210197"/>
                  </a:lnTo>
                  <a:lnTo>
                    <a:pt x="542054" y="211057"/>
                  </a:lnTo>
                  <a:lnTo>
                    <a:pt x="541392" y="212386"/>
                  </a:lnTo>
                  <a:lnTo>
                    <a:pt x="540999" y="212677"/>
                  </a:lnTo>
                  <a:lnTo>
                    <a:pt x="540839" y="212920"/>
                  </a:lnTo>
                  <a:lnTo>
                    <a:pt x="540812" y="213096"/>
                  </a:lnTo>
                  <a:lnTo>
                    <a:pt x="540941" y="213829"/>
                  </a:lnTo>
                  <a:lnTo>
                    <a:pt x="540763" y="214309"/>
                  </a:lnTo>
                  <a:lnTo>
                    <a:pt x="540618" y="214492"/>
                  </a:lnTo>
                  <a:lnTo>
                    <a:pt x="540404" y="214625"/>
                  </a:lnTo>
                  <a:lnTo>
                    <a:pt x="539714" y="215942"/>
                  </a:lnTo>
                  <a:lnTo>
                    <a:pt x="539357" y="216283"/>
                  </a:lnTo>
                  <a:lnTo>
                    <a:pt x="538604" y="217508"/>
                  </a:lnTo>
                  <a:lnTo>
                    <a:pt x="538622" y="217768"/>
                  </a:lnTo>
                  <a:lnTo>
                    <a:pt x="538422" y="218676"/>
                  </a:lnTo>
                  <a:lnTo>
                    <a:pt x="538140" y="219087"/>
                  </a:lnTo>
                  <a:lnTo>
                    <a:pt x="537738" y="220037"/>
                  </a:lnTo>
                  <a:lnTo>
                    <a:pt x="537680" y="220760"/>
                  </a:lnTo>
                  <a:lnTo>
                    <a:pt x="537853" y="221420"/>
                  </a:lnTo>
                  <a:lnTo>
                    <a:pt x="537858" y="221812"/>
                  </a:lnTo>
                  <a:lnTo>
                    <a:pt x="537453" y="222203"/>
                  </a:lnTo>
                  <a:lnTo>
                    <a:pt x="536923" y="223246"/>
                  </a:lnTo>
                  <a:lnTo>
                    <a:pt x="537092" y="223524"/>
                  </a:lnTo>
                  <a:lnTo>
                    <a:pt x="537005" y="224078"/>
                  </a:lnTo>
                  <a:lnTo>
                    <a:pt x="536901" y="225481"/>
                  </a:lnTo>
                  <a:lnTo>
                    <a:pt x="536992" y="226249"/>
                  </a:lnTo>
                  <a:lnTo>
                    <a:pt x="536800" y="226475"/>
                  </a:lnTo>
                  <a:lnTo>
                    <a:pt x="536302" y="226558"/>
                  </a:lnTo>
                  <a:lnTo>
                    <a:pt x="535768" y="227364"/>
                  </a:lnTo>
                  <a:lnTo>
                    <a:pt x="535685" y="227623"/>
                  </a:lnTo>
                  <a:lnTo>
                    <a:pt x="535737" y="227848"/>
                  </a:lnTo>
                  <a:lnTo>
                    <a:pt x="536067" y="228042"/>
                  </a:lnTo>
                  <a:lnTo>
                    <a:pt x="536150" y="228270"/>
                  </a:lnTo>
                  <a:lnTo>
                    <a:pt x="536085" y="228799"/>
                  </a:lnTo>
                  <a:lnTo>
                    <a:pt x="535687" y="229482"/>
                  </a:lnTo>
                  <a:lnTo>
                    <a:pt x="535694" y="229898"/>
                  </a:lnTo>
                  <a:lnTo>
                    <a:pt x="535858" y="230397"/>
                  </a:lnTo>
                  <a:lnTo>
                    <a:pt x="535903" y="230873"/>
                  </a:lnTo>
                  <a:lnTo>
                    <a:pt x="535742" y="231101"/>
                  </a:lnTo>
                  <a:lnTo>
                    <a:pt x="534926" y="231670"/>
                  </a:lnTo>
                  <a:lnTo>
                    <a:pt x="534637" y="232071"/>
                  </a:lnTo>
                  <a:lnTo>
                    <a:pt x="534463" y="232668"/>
                  </a:lnTo>
                  <a:lnTo>
                    <a:pt x="534472" y="232837"/>
                  </a:lnTo>
                  <a:lnTo>
                    <a:pt x="535433" y="235610"/>
                  </a:lnTo>
                  <a:lnTo>
                    <a:pt x="535360" y="236245"/>
                  </a:lnTo>
                  <a:lnTo>
                    <a:pt x="535529" y="236502"/>
                  </a:lnTo>
                  <a:lnTo>
                    <a:pt x="535978" y="236550"/>
                  </a:lnTo>
                  <a:lnTo>
                    <a:pt x="536317" y="236711"/>
                  </a:lnTo>
                  <a:lnTo>
                    <a:pt x="536675" y="236992"/>
                  </a:lnTo>
                  <a:lnTo>
                    <a:pt x="536861" y="237315"/>
                  </a:lnTo>
                  <a:lnTo>
                    <a:pt x="537453" y="237845"/>
                  </a:lnTo>
                  <a:lnTo>
                    <a:pt x="538168" y="238101"/>
                  </a:lnTo>
                  <a:lnTo>
                    <a:pt x="538540" y="238499"/>
                  </a:lnTo>
                  <a:lnTo>
                    <a:pt x="538636" y="238685"/>
                  </a:lnTo>
                  <a:lnTo>
                    <a:pt x="539074" y="239007"/>
                  </a:lnTo>
                  <a:lnTo>
                    <a:pt x="539385" y="239126"/>
                  </a:lnTo>
                  <a:lnTo>
                    <a:pt x="539969" y="239167"/>
                  </a:lnTo>
                  <a:lnTo>
                    <a:pt x="540260" y="239288"/>
                  </a:lnTo>
                  <a:lnTo>
                    <a:pt x="540698" y="239551"/>
                  </a:lnTo>
                  <a:lnTo>
                    <a:pt x="541213" y="239987"/>
                  </a:lnTo>
                  <a:lnTo>
                    <a:pt x="542180" y="241232"/>
                  </a:lnTo>
                  <a:lnTo>
                    <a:pt x="542172" y="241376"/>
                  </a:lnTo>
                  <a:lnTo>
                    <a:pt x="541958" y="241823"/>
                  </a:lnTo>
                  <a:lnTo>
                    <a:pt x="542005" y="241984"/>
                  </a:lnTo>
                  <a:lnTo>
                    <a:pt x="542728" y="243211"/>
                  </a:lnTo>
                  <a:lnTo>
                    <a:pt x="542895" y="243375"/>
                  </a:lnTo>
                  <a:lnTo>
                    <a:pt x="543326" y="243622"/>
                  </a:lnTo>
                  <a:lnTo>
                    <a:pt x="544007" y="244373"/>
                  </a:lnTo>
                  <a:lnTo>
                    <a:pt x="544078" y="244999"/>
                  </a:lnTo>
                  <a:lnTo>
                    <a:pt x="544219" y="245098"/>
                  </a:lnTo>
                  <a:lnTo>
                    <a:pt x="544509" y="245061"/>
                  </a:lnTo>
                  <a:lnTo>
                    <a:pt x="544971" y="244858"/>
                  </a:lnTo>
                  <a:lnTo>
                    <a:pt x="545450" y="245145"/>
                  </a:lnTo>
                  <a:lnTo>
                    <a:pt x="546705" y="245086"/>
                  </a:lnTo>
                  <a:lnTo>
                    <a:pt x="547173" y="244994"/>
                  </a:lnTo>
                  <a:lnTo>
                    <a:pt x="547389" y="245105"/>
                  </a:lnTo>
                  <a:lnTo>
                    <a:pt x="547484" y="245285"/>
                  </a:lnTo>
                  <a:lnTo>
                    <a:pt x="547617" y="245377"/>
                  </a:lnTo>
                  <a:lnTo>
                    <a:pt x="548254" y="245451"/>
                  </a:lnTo>
                  <a:lnTo>
                    <a:pt x="548981" y="245723"/>
                  </a:lnTo>
                  <a:lnTo>
                    <a:pt x="551437" y="246270"/>
                  </a:lnTo>
                  <a:lnTo>
                    <a:pt x="551602" y="246169"/>
                  </a:lnTo>
                  <a:lnTo>
                    <a:pt x="552003" y="246981"/>
                  </a:lnTo>
                  <a:lnTo>
                    <a:pt x="551977" y="247608"/>
                  </a:lnTo>
                  <a:lnTo>
                    <a:pt x="551628" y="247861"/>
                  </a:lnTo>
                  <a:lnTo>
                    <a:pt x="551285" y="247698"/>
                  </a:lnTo>
                  <a:lnTo>
                    <a:pt x="550590" y="248187"/>
                  </a:lnTo>
                  <a:lnTo>
                    <a:pt x="549805" y="249253"/>
                  </a:lnTo>
                  <a:lnTo>
                    <a:pt x="548665" y="253868"/>
                  </a:lnTo>
                  <a:lnTo>
                    <a:pt x="549227" y="258389"/>
                  </a:lnTo>
                  <a:lnTo>
                    <a:pt x="549194" y="263906"/>
                  </a:lnTo>
                  <a:lnTo>
                    <a:pt x="545972" y="264794"/>
                  </a:lnTo>
                  <a:lnTo>
                    <a:pt x="542381" y="264974"/>
                  </a:lnTo>
                  <a:lnTo>
                    <a:pt x="535658" y="266885"/>
                  </a:lnTo>
                  <a:lnTo>
                    <a:pt x="535225" y="267008"/>
                  </a:lnTo>
                  <a:lnTo>
                    <a:pt x="530612" y="269122"/>
                  </a:lnTo>
                  <a:lnTo>
                    <a:pt x="529977" y="269613"/>
                  </a:lnTo>
                  <a:lnTo>
                    <a:pt x="528234" y="272648"/>
                  </a:lnTo>
                  <a:lnTo>
                    <a:pt x="527883" y="273770"/>
                  </a:lnTo>
                  <a:lnTo>
                    <a:pt x="527876" y="274633"/>
                  </a:lnTo>
                  <a:lnTo>
                    <a:pt x="528132" y="275560"/>
                  </a:lnTo>
                  <a:lnTo>
                    <a:pt x="528552" y="276475"/>
                  </a:lnTo>
                  <a:lnTo>
                    <a:pt x="529981" y="278460"/>
                  </a:lnTo>
                  <a:lnTo>
                    <a:pt x="529609" y="280017"/>
                  </a:lnTo>
                  <a:lnTo>
                    <a:pt x="529128" y="281091"/>
                  </a:lnTo>
                  <a:lnTo>
                    <a:pt x="528145" y="281711"/>
                  </a:lnTo>
                  <a:lnTo>
                    <a:pt x="527762" y="282573"/>
                  </a:lnTo>
                  <a:lnTo>
                    <a:pt x="527667" y="283629"/>
                  </a:lnTo>
                  <a:lnTo>
                    <a:pt x="526714" y="286277"/>
                  </a:lnTo>
                  <a:lnTo>
                    <a:pt x="525492" y="286612"/>
                  </a:lnTo>
                  <a:lnTo>
                    <a:pt x="523279" y="288548"/>
                  </a:lnTo>
                  <a:lnTo>
                    <a:pt x="523054" y="289846"/>
                  </a:lnTo>
                  <a:lnTo>
                    <a:pt x="521304" y="295951"/>
                  </a:lnTo>
                  <a:lnTo>
                    <a:pt x="520101" y="299387"/>
                  </a:lnTo>
                  <a:lnTo>
                    <a:pt x="519092" y="299924"/>
                  </a:lnTo>
                  <a:lnTo>
                    <a:pt x="517860" y="301451"/>
                  </a:lnTo>
                  <a:lnTo>
                    <a:pt x="516236" y="305061"/>
                  </a:lnTo>
                  <a:lnTo>
                    <a:pt x="516060" y="310044"/>
                  </a:lnTo>
                  <a:lnTo>
                    <a:pt x="516166" y="311363"/>
                  </a:lnTo>
                  <a:lnTo>
                    <a:pt x="516274" y="312702"/>
                  </a:lnTo>
                  <a:lnTo>
                    <a:pt x="515090" y="313468"/>
                  </a:lnTo>
                  <a:lnTo>
                    <a:pt x="514667" y="317491"/>
                  </a:lnTo>
                  <a:lnTo>
                    <a:pt x="514793" y="318467"/>
                  </a:lnTo>
                  <a:lnTo>
                    <a:pt x="516207" y="321451"/>
                  </a:lnTo>
                  <a:lnTo>
                    <a:pt x="515947" y="322270"/>
                  </a:lnTo>
                  <a:lnTo>
                    <a:pt x="514878" y="322590"/>
                  </a:lnTo>
                  <a:lnTo>
                    <a:pt x="514605" y="324145"/>
                  </a:lnTo>
                  <a:lnTo>
                    <a:pt x="513674" y="326169"/>
                  </a:lnTo>
                  <a:lnTo>
                    <a:pt x="512766" y="326581"/>
                  </a:lnTo>
                  <a:lnTo>
                    <a:pt x="512294" y="327248"/>
                  </a:lnTo>
                  <a:lnTo>
                    <a:pt x="512251" y="328137"/>
                  </a:lnTo>
                  <a:lnTo>
                    <a:pt x="516480" y="331779"/>
                  </a:lnTo>
                  <a:lnTo>
                    <a:pt x="520236" y="332737"/>
                  </a:lnTo>
                  <a:lnTo>
                    <a:pt x="523050" y="332555"/>
                  </a:lnTo>
                  <a:lnTo>
                    <a:pt x="524505" y="331484"/>
                  </a:lnTo>
                  <a:lnTo>
                    <a:pt x="525585" y="329591"/>
                  </a:lnTo>
                  <a:lnTo>
                    <a:pt x="526939" y="326382"/>
                  </a:lnTo>
                  <a:lnTo>
                    <a:pt x="527104" y="325596"/>
                  </a:lnTo>
                  <a:lnTo>
                    <a:pt x="526502" y="324593"/>
                  </a:lnTo>
                  <a:lnTo>
                    <a:pt x="526718" y="324095"/>
                  </a:lnTo>
                  <a:lnTo>
                    <a:pt x="527641" y="323350"/>
                  </a:lnTo>
                  <a:lnTo>
                    <a:pt x="529951" y="320251"/>
                  </a:lnTo>
                  <a:lnTo>
                    <a:pt x="533487" y="317667"/>
                  </a:lnTo>
                  <a:lnTo>
                    <a:pt x="535598" y="315576"/>
                  </a:lnTo>
                  <a:lnTo>
                    <a:pt x="539059" y="314801"/>
                  </a:lnTo>
                  <a:lnTo>
                    <a:pt x="539997" y="314303"/>
                  </a:lnTo>
                  <a:lnTo>
                    <a:pt x="540315" y="313906"/>
                  </a:lnTo>
                  <a:lnTo>
                    <a:pt x="540908" y="313163"/>
                  </a:lnTo>
                  <a:lnTo>
                    <a:pt x="541340" y="312077"/>
                  </a:lnTo>
                  <a:lnTo>
                    <a:pt x="541442" y="310452"/>
                  </a:lnTo>
                  <a:lnTo>
                    <a:pt x="542583" y="308875"/>
                  </a:lnTo>
                  <a:lnTo>
                    <a:pt x="543158" y="308081"/>
                  </a:lnTo>
                  <a:lnTo>
                    <a:pt x="544042" y="306334"/>
                  </a:lnTo>
                  <a:lnTo>
                    <a:pt x="543973" y="304188"/>
                  </a:lnTo>
                  <a:lnTo>
                    <a:pt x="543457" y="302590"/>
                  </a:lnTo>
                  <a:lnTo>
                    <a:pt x="543473" y="301764"/>
                  </a:lnTo>
                  <a:lnTo>
                    <a:pt x="544837" y="299607"/>
                  </a:lnTo>
                  <a:lnTo>
                    <a:pt x="546370" y="296401"/>
                  </a:lnTo>
                  <a:lnTo>
                    <a:pt x="550141" y="290136"/>
                  </a:lnTo>
                  <a:lnTo>
                    <a:pt x="550878" y="287869"/>
                  </a:lnTo>
                  <a:lnTo>
                    <a:pt x="553320" y="283958"/>
                  </a:lnTo>
                  <a:lnTo>
                    <a:pt x="556106" y="281697"/>
                  </a:lnTo>
                  <a:lnTo>
                    <a:pt x="556929" y="281418"/>
                  </a:lnTo>
                  <a:lnTo>
                    <a:pt x="559329" y="281446"/>
                  </a:lnTo>
                  <a:lnTo>
                    <a:pt x="561239" y="280344"/>
                  </a:lnTo>
                  <a:lnTo>
                    <a:pt x="562702" y="278399"/>
                  </a:lnTo>
                  <a:lnTo>
                    <a:pt x="564187" y="279033"/>
                  </a:lnTo>
                  <a:lnTo>
                    <a:pt x="566592" y="278894"/>
                  </a:lnTo>
                  <a:lnTo>
                    <a:pt x="570448" y="274192"/>
                  </a:lnTo>
                  <a:lnTo>
                    <a:pt x="570857" y="274147"/>
                  </a:lnTo>
                  <a:lnTo>
                    <a:pt x="572261" y="274764"/>
                  </a:lnTo>
                  <a:lnTo>
                    <a:pt x="572420" y="275075"/>
                  </a:lnTo>
                  <a:lnTo>
                    <a:pt x="572474" y="276465"/>
                  </a:lnTo>
                  <a:lnTo>
                    <a:pt x="573714" y="278400"/>
                  </a:lnTo>
                  <a:lnTo>
                    <a:pt x="574207" y="278636"/>
                  </a:lnTo>
                  <a:lnTo>
                    <a:pt x="576272" y="277613"/>
                  </a:lnTo>
                  <a:lnTo>
                    <a:pt x="576100" y="274736"/>
                  </a:lnTo>
                  <a:lnTo>
                    <a:pt x="575844" y="274045"/>
                  </a:lnTo>
                  <a:lnTo>
                    <a:pt x="574891" y="272926"/>
                  </a:lnTo>
                  <a:lnTo>
                    <a:pt x="573471" y="272142"/>
                  </a:lnTo>
                  <a:lnTo>
                    <a:pt x="573484" y="271059"/>
                  </a:lnTo>
                  <a:lnTo>
                    <a:pt x="573970" y="269025"/>
                  </a:lnTo>
                  <a:lnTo>
                    <a:pt x="574346" y="267632"/>
                  </a:lnTo>
                  <a:lnTo>
                    <a:pt x="574907" y="266831"/>
                  </a:lnTo>
                  <a:lnTo>
                    <a:pt x="575937" y="264181"/>
                  </a:lnTo>
                  <a:lnTo>
                    <a:pt x="576971" y="259490"/>
                  </a:lnTo>
                  <a:lnTo>
                    <a:pt x="579044" y="255449"/>
                  </a:lnTo>
                  <a:lnTo>
                    <a:pt x="580213" y="252272"/>
                  </a:lnTo>
                  <a:lnTo>
                    <a:pt x="581929" y="249397"/>
                  </a:lnTo>
                  <a:lnTo>
                    <a:pt x="583675" y="247553"/>
                  </a:lnTo>
                  <a:lnTo>
                    <a:pt x="585410" y="244760"/>
                  </a:lnTo>
                  <a:lnTo>
                    <a:pt x="585686" y="243072"/>
                  </a:lnTo>
                  <a:lnTo>
                    <a:pt x="585476" y="241110"/>
                  </a:lnTo>
                  <a:lnTo>
                    <a:pt x="585561" y="238790"/>
                  </a:lnTo>
                  <a:lnTo>
                    <a:pt x="586133" y="237305"/>
                  </a:lnTo>
                  <a:lnTo>
                    <a:pt x="587082" y="236230"/>
                  </a:lnTo>
                  <a:lnTo>
                    <a:pt x="586636" y="234578"/>
                  </a:lnTo>
                  <a:lnTo>
                    <a:pt x="586847" y="231913"/>
                  </a:lnTo>
                  <a:lnTo>
                    <a:pt x="587484" y="231014"/>
                  </a:lnTo>
                  <a:lnTo>
                    <a:pt x="588404" y="230600"/>
                  </a:lnTo>
                  <a:lnTo>
                    <a:pt x="589331" y="231878"/>
                  </a:lnTo>
                  <a:lnTo>
                    <a:pt x="591346" y="232054"/>
                  </a:lnTo>
                  <a:lnTo>
                    <a:pt x="593270" y="230382"/>
                  </a:lnTo>
                  <a:lnTo>
                    <a:pt x="593921" y="228755"/>
                  </a:lnTo>
                  <a:lnTo>
                    <a:pt x="594308" y="228457"/>
                  </a:lnTo>
                  <a:lnTo>
                    <a:pt x="595818" y="227502"/>
                  </a:lnTo>
                  <a:lnTo>
                    <a:pt x="597298" y="227030"/>
                  </a:lnTo>
                  <a:lnTo>
                    <a:pt x="598307" y="227360"/>
                  </a:lnTo>
                  <a:lnTo>
                    <a:pt x="598671" y="227142"/>
                  </a:lnTo>
                  <a:lnTo>
                    <a:pt x="598507" y="225040"/>
                  </a:lnTo>
                  <a:lnTo>
                    <a:pt x="598213" y="224429"/>
                  </a:lnTo>
                  <a:lnTo>
                    <a:pt x="597883" y="222511"/>
                  </a:lnTo>
                  <a:lnTo>
                    <a:pt x="598254" y="219733"/>
                  </a:lnTo>
                  <a:lnTo>
                    <a:pt x="598805" y="217386"/>
                  </a:lnTo>
                  <a:lnTo>
                    <a:pt x="601802" y="215778"/>
                  </a:lnTo>
                  <a:lnTo>
                    <a:pt x="602323" y="213560"/>
                  </a:lnTo>
                  <a:lnTo>
                    <a:pt x="603508" y="211588"/>
                  </a:lnTo>
                  <a:lnTo>
                    <a:pt x="604226" y="212538"/>
                  </a:lnTo>
                  <a:lnTo>
                    <a:pt x="605047" y="212616"/>
                  </a:lnTo>
                  <a:lnTo>
                    <a:pt x="605997" y="212073"/>
                  </a:lnTo>
                  <a:lnTo>
                    <a:pt x="607583" y="210203"/>
                  </a:lnTo>
                  <a:lnTo>
                    <a:pt x="609960" y="210124"/>
                  </a:lnTo>
                  <a:lnTo>
                    <a:pt x="611109" y="210399"/>
                  </a:lnTo>
                  <a:lnTo>
                    <a:pt x="611756" y="211021"/>
                  </a:lnTo>
                  <a:lnTo>
                    <a:pt x="612713" y="212726"/>
                  </a:lnTo>
                  <a:lnTo>
                    <a:pt x="612388" y="213742"/>
                  </a:lnTo>
                  <a:lnTo>
                    <a:pt x="611490" y="214941"/>
                  </a:lnTo>
                  <a:lnTo>
                    <a:pt x="611520" y="215779"/>
                  </a:lnTo>
                  <a:lnTo>
                    <a:pt x="611908" y="217151"/>
                  </a:lnTo>
                  <a:lnTo>
                    <a:pt x="612568" y="217519"/>
                  </a:lnTo>
                  <a:lnTo>
                    <a:pt x="612944" y="217441"/>
                  </a:lnTo>
                  <a:lnTo>
                    <a:pt x="612653" y="220291"/>
                  </a:lnTo>
                  <a:lnTo>
                    <a:pt x="612091" y="222046"/>
                  </a:lnTo>
                  <a:lnTo>
                    <a:pt x="610421" y="222832"/>
                  </a:lnTo>
                  <a:lnTo>
                    <a:pt x="610128" y="222579"/>
                  </a:lnTo>
                  <a:lnTo>
                    <a:pt x="609771" y="221371"/>
                  </a:lnTo>
                  <a:lnTo>
                    <a:pt x="607193" y="221626"/>
                  </a:lnTo>
                  <a:lnTo>
                    <a:pt x="606500" y="223288"/>
                  </a:lnTo>
                  <a:lnTo>
                    <a:pt x="606574" y="228844"/>
                  </a:lnTo>
                  <a:lnTo>
                    <a:pt x="606886" y="231102"/>
                  </a:lnTo>
                  <a:lnTo>
                    <a:pt x="608763" y="232680"/>
                  </a:lnTo>
                  <a:lnTo>
                    <a:pt x="608395" y="233402"/>
                  </a:lnTo>
                  <a:lnTo>
                    <a:pt x="607198" y="234531"/>
                  </a:lnTo>
                  <a:lnTo>
                    <a:pt x="606546" y="236821"/>
                  </a:lnTo>
                  <a:lnTo>
                    <a:pt x="606945" y="237339"/>
                  </a:lnTo>
                  <a:lnTo>
                    <a:pt x="607278" y="238406"/>
                  </a:lnTo>
                  <a:lnTo>
                    <a:pt x="607660" y="241262"/>
                  </a:lnTo>
                  <a:lnTo>
                    <a:pt x="606733" y="241606"/>
                  </a:lnTo>
                  <a:lnTo>
                    <a:pt x="606271" y="242861"/>
                  </a:lnTo>
                  <a:lnTo>
                    <a:pt x="604711" y="244289"/>
                  </a:lnTo>
                  <a:lnTo>
                    <a:pt x="604654" y="246022"/>
                  </a:lnTo>
                  <a:lnTo>
                    <a:pt x="603706" y="246708"/>
                  </a:lnTo>
                  <a:lnTo>
                    <a:pt x="600608" y="246569"/>
                  </a:lnTo>
                  <a:lnTo>
                    <a:pt x="600325" y="247394"/>
                  </a:lnTo>
                  <a:lnTo>
                    <a:pt x="600481" y="248970"/>
                  </a:lnTo>
                  <a:lnTo>
                    <a:pt x="599433" y="253457"/>
                  </a:lnTo>
                  <a:lnTo>
                    <a:pt x="597967" y="254122"/>
                  </a:lnTo>
                  <a:lnTo>
                    <a:pt x="597055" y="254843"/>
                  </a:lnTo>
                  <a:lnTo>
                    <a:pt x="595526" y="258554"/>
                  </a:lnTo>
                  <a:lnTo>
                    <a:pt x="594938" y="260427"/>
                  </a:lnTo>
                  <a:lnTo>
                    <a:pt x="595361" y="263422"/>
                  </a:lnTo>
                  <a:lnTo>
                    <a:pt x="596849" y="264496"/>
                  </a:lnTo>
                  <a:lnTo>
                    <a:pt x="597343" y="265668"/>
                  </a:lnTo>
                  <a:lnTo>
                    <a:pt x="597067" y="266248"/>
                  </a:lnTo>
                  <a:lnTo>
                    <a:pt x="595879" y="266711"/>
                  </a:lnTo>
                  <a:lnTo>
                    <a:pt x="594200" y="268166"/>
                  </a:lnTo>
                  <a:lnTo>
                    <a:pt x="593141" y="269788"/>
                  </a:lnTo>
                  <a:lnTo>
                    <a:pt x="593149" y="271083"/>
                  </a:lnTo>
                  <a:lnTo>
                    <a:pt x="594462" y="272706"/>
                  </a:lnTo>
                  <a:lnTo>
                    <a:pt x="594801" y="274198"/>
                  </a:lnTo>
                  <a:lnTo>
                    <a:pt x="588723" y="279085"/>
                  </a:lnTo>
                  <a:lnTo>
                    <a:pt x="588041" y="281177"/>
                  </a:lnTo>
                  <a:lnTo>
                    <a:pt x="587645" y="283946"/>
                  </a:lnTo>
                  <a:lnTo>
                    <a:pt x="585489" y="285668"/>
                  </a:lnTo>
                  <a:lnTo>
                    <a:pt x="584728" y="287349"/>
                  </a:lnTo>
                  <a:lnTo>
                    <a:pt x="584172" y="288708"/>
                  </a:lnTo>
                  <a:lnTo>
                    <a:pt x="584525" y="290687"/>
                  </a:lnTo>
                  <a:lnTo>
                    <a:pt x="583103" y="295800"/>
                  </a:lnTo>
                  <a:lnTo>
                    <a:pt x="582768" y="298573"/>
                  </a:lnTo>
                  <a:lnTo>
                    <a:pt x="581961" y="301216"/>
                  </a:lnTo>
                  <a:lnTo>
                    <a:pt x="580725" y="303972"/>
                  </a:lnTo>
                  <a:lnTo>
                    <a:pt x="580335" y="305284"/>
                  </a:lnTo>
                  <a:lnTo>
                    <a:pt x="578754" y="310605"/>
                  </a:lnTo>
                  <a:lnTo>
                    <a:pt x="578052" y="312076"/>
                  </a:lnTo>
                  <a:lnTo>
                    <a:pt x="577719" y="312702"/>
                  </a:lnTo>
                  <a:lnTo>
                    <a:pt x="576501" y="313762"/>
                  </a:lnTo>
                  <a:lnTo>
                    <a:pt x="574711" y="316281"/>
                  </a:lnTo>
                  <a:lnTo>
                    <a:pt x="574007" y="319132"/>
                  </a:lnTo>
                  <a:lnTo>
                    <a:pt x="572319" y="324383"/>
                  </a:lnTo>
                  <a:lnTo>
                    <a:pt x="571297" y="330486"/>
                  </a:lnTo>
                  <a:lnTo>
                    <a:pt x="571378" y="331502"/>
                  </a:lnTo>
                  <a:lnTo>
                    <a:pt x="571145" y="335548"/>
                  </a:lnTo>
                  <a:lnTo>
                    <a:pt x="570490" y="338060"/>
                  </a:lnTo>
                  <a:lnTo>
                    <a:pt x="570234" y="343539"/>
                  </a:lnTo>
                  <a:lnTo>
                    <a:pt x="569829" y="345024"/>
                  </a:lnTo>
                  <a:lnTo>
                    <a:pt x="569460" y="347972"/>
                  </a:lnTo>
                  <a:lnTo>
                    <a:pt x="569775" y="350700"/>
                  </a:lnTo>
                  <a:lnTo>
                    <a:pt x="569536" y="351932"/>
                  </a:lnTo>
                  <a:lnTo>
                    <a:pt x="568469" y="354467"/>
                  </a:lnTo>
                  <a:lnTo>
                    <a:pt x="567838" y="358021"/>
                  </a:lnTo>
                  <a:lnTo>
                    <a:pt x="567675" y="358943"/>
                  </a:lnTo>
                  <a:lnTo>
                    <a:pt x="567959" y="361062"/>
                  </a:lnTo>
                  <a:lnTo>
                    <a:pt x="568535" y="363032"/>
                  </a:lnTo>
                  <a:lnTo>
                    <a:pt x="571057" y="367685"/>
                  </a:lnTo>
                  <a:lnTo>
                    <a:pt x="572903" y="371976"/>
                  </a:lnTo>
                  <a:lnTo>
                    <a:pt x="573288" y="374727"/>
                  </a:lnTo>
                  <a:lnTo>
                    <a:pt x="572981" y="377420"/>
                  </a:lnTo>
                  <a:lnTo>
                    <a:pt x="572465" y="379386"/>
                  </a:lnTo>
                  <a:lnTo>
                    <a:pt x="570637" y="382555"/>
                  </a:lnTo>
                  <a:lnTo>
                    <a:pt x="568429" y="385069"/>
                  </a:lnTo>
                  <a:lnTo>
                    <a:pt x="564657" y="387297"/>
                  </a:lnTo>
                  <a:lnTo>
                    <a:pt x="562681" y="388945"/>
                  </a:lnTo>
                  <a:lnTo>
                    <a:pt x="560256" y="391731"/>
                  </a:lnTo>
                  <a:lnTo>
                    <a:pt x="559686" y="395159"/>
                  </a:lnTo>
                  <a:lnTo>
                    <a:pt x="560080" y="397294"/>
                  </a:lnTo>
                  <a:lnTo>
                    <a:pt x="560031" y="399576"/>
                  </a:lnTo>
                  <a:lnTo>
                    <a:pt x="558641" y="401850"/>
                  </a:lnTo>
                  <a:lnTo>
                    <a:pt x="557626" y="404497"/>
                  </a:lnTo>
                  <a:lnTo>
                    <a:pt x="556794" y="409098"/>
                  </a:lnTo>
                  <a:lnTo>
                    <a:pt x="556778" y="412596"/>
                  </a:lnTo>
                  <a:lnTo>
                    <a:pt x="556383" y="414008"/>
                  </a:lnTo>
                  <a:lnTo>
                    <a:pt x="555299" y="416030"/>
                  </a:lnTo>
                  <a:lnTo>
                    <a:pt x="555069" y="416929"/>
                  </a:lnTo>
                  <a:lnTo>
                    <a:pt x="554754" y="422084"/>
                  </a:lnTo>
                  <a:lnTo>
                    <a:pt x="554436" y="423734"/>
                  </a:lnTo>
                  <a:lnTo>
                    <a:pt x="554095" y="425508"/>
                  </a:lnTo>
                  <a:lnTo>
                    <a:pt x="554209" y="426487"/>
                  </a:lnTo>
                  <a:lnTo>
                    <a:pt x="555287" y="429515"/>
                  </a:lnTo>
                  <a:lnTo>
                    <a:pt x="555492" y="432562"/>
                  </a:lnTo>
                  <a:lnTo>
                    <a:pt x="556138" y="435654"/>
                  </a:lnTo>
                  <a:lnTo>
                    <a:pt x="559524" y="441692"/>
                  </a:lnTo>
                  <a:lnTo>
                    <a:pt x="559628" y="442562"/>
                  </a:lnTo>
                  <a:lnTo>
                    <a:pt x="559492" y="444306"/>
                  </a:lnTo>
                  <a:lnTo>
                    <a:pt x="559326" y="445003"/>
                  </a:lnTo>
                  <a:lnTo>
                    <a:pt x="559031" y="445358"/>
                  </a:lnTo>
                  <a:lnTo>
                    <a:pt x="558965" y="446414"/>
                  </a:lnTo>
                  <a:lnTo>
                    <a:pt x="559332" y="448286"/>
                  </a:lnTo>
                  <a:lnTo>
                    <a:pt x="560121" y="450648"/>
                  </a:lnTo>
                  <a:lnTo>
                    <a:pt x="560425" y="453398"/>
                  </a:lnTo>
                  <a:lnTo>
                    <a:pt x="560170" y="454614"/>
                  </a:lnTo>
                  <a:lnTo>
                    <a:pt x="557783" y="460819"/>
                  </a:lnTo>
                  <a:lnTo>
                    <a:pt x="553690" y="470199"/>
                  </a:lnTo>
                  <a:lnTo>
                    <a:pt x="552972" y="472553"/>
                  </a:lnTo>
                  <a:lnTo>
                    <a:pt x="552816" y="475529"/>
                  </a:lnTo>
                  <a:lnTo>
                    <a:pt x="552694" y="477866"/>
                  </a:lnTo>
                  <a:lnTo>
                    <a:pt x="552963" y="480308"/>
                  </a:lnTo>
                  <a:lnTo>
                    <a:pt x="553653" y="482879"/>
                  </a:lnTo>
                  <a:lnTo>
                    <a:pt x="552564" y="487666"/>
                  </a:lnTo>
                  <a:lnTo>
                    <a:pt x="550869" y="491720"/>
                  </a:lnTo>
                  <a:lnTo>
                    <a:pt x="548285" y="496321"/>
                  </a:lnTo>
                  <a:lnTo>
                    <a:pt x="547452" y="498158"/>
                  </a:lnTo>
                  <a:lnTo>
                    <a:pt x="546851" y="500197"/>
                  </a:lnTo>
                  <a:lnTo>
                    <a:pt x="546481" y="501851"/>
                  </a:lnTo>
                  <a:lnTo>
                    <a:pt x="546200" y="504413"/>
                  </a:lnTo>
                  <a:lnTo>
                    <a:pt x="546107" y="510995"/>
                  </a:lnTo>
                  <a:lnTo>
                    <a:pt x="545096" y="514574"/>
                  </a:lnTo>
                  <a:lnTo>
                    <a:pt x="544516" y="519616"/>
                  </a:lnTo>
                  <a:lnTo>
                    <a:pt x="544903" y="521723"/>
                  </a:lnTo>
                  <a:lnTo>
                    <a:pt x="546924" y="527265"/>
                  </a:lnTo>
                  <a:lnTo>
                    <a:pt x="547443" y="527964"/>
                  </a:lnTo>
                  <a:lnTo>
                    <a:pt x="548000" y="528714"/>
                  </a:lnTo>
                  <a:lnTo>
                    <a:pt x="548920" y="530991"/>
                  </a:lnTo>
                  <a:lnTo>
                    <a:pt x="548038" y="534315"/>
                  </a:lnTo>
                  <a:lnTo>
                    <a:pt x="547346" y="536068"/>
                  </a:lnTo>
                  <a:lnTo>
                    <a:pt x="547287" y="536681"/>
                  </a:lnTo>
                  <a:lnTo>
                    <a:pt x="547487" y="537741"/>
                  </a:lnTo>
                  <a:lnTo>
                    <a:pt x="548435" y="539409"/>
                  </a:lnTo>
                  <a:lnTo>
                    <a:pt x="550473" y="541430"/>
                  </a:lnTo>
                  <a:lnTo>
                    <a:pt x="551848" y="544934"/>
                  </a:lnTo>
                  <a:lnTo>
                    <a:pt x="551595" y="546438"/>
                  </a:lnTo>
                  <a:lnTo>
                    <a:pt x="550514" y="548510"/>
                  </a:lnTo>
                  <a:lnTo>
                    <a:pt x="549250" y="549934"/>
                  </a:lnTo>
                  <a:lnTo>
                    <a:pt x="549057" y="551950"/>
                  </a:lnTo>
                  <a:lnTo>
                    <a:pt x="549552" y="553825"/>
                  </a:lnTo>
                  <a:lnTo>
                    <a:pt x="550635" y="555982"/>
                  </a:lnTo>
                  <a:lnTo>
                    <a:pt x="551713" y="557076"/>
                  </a:lnTo>
                  <a:lnTo>
                    <a:pt x="554217" y="558962"/>
                  </a:lnTo>
                  <a:lnTo>
                    <a:pt x="555729" y="561182"/>
                  </a:lnTo>
                  <a:lnTo>
                    <a:pt x="556252" y="563778"/>
                  </a:lnTo>
                  <a:lnTo>
                    <a:pt x="556474" y="571299"/>
                  </a:lnTo>
                  <a:lnTo>
                    <a:pt x="556491" y="571876"/>
                  </a:lnTo>
                  <a:lnTo>
                    <a:pt x="558337" y="576503"/>
                  </a:lnTo>
                  <a:lnTo>
                    <a:pt x="559387" y="578544"/>
                  </a:lnTo>
                  <a:lnTo>
                    <a:pt x="559887" y="579517"/>
                  </a:lnTo>
                  <a:lnTo>
                    <a:pt x="563445" y="583473"/>
                  </a:lnTo>
                  <a:lnTo>
                    <a:pt x="565803" y="585126"/>
                  </a:lnTo>
                  <a:lnTo>
                    <a:pt x="566680" y="586309"/>
                  </a:lnTo>
                  <a:lnTo>
                    <a:pt x="566509" y="587980"/>
                  </a:lnTo>
                  <a:lnTo>
                    <a:pt x="565765" y="589666"/>
                  </a:lnTo>
                  <a:lnTo>
                    <a:pt x="565553" y="591920"/>
                  </a:lnTo>
                  <a:lnTo>
                    <a:pt x="566228" y="594875"/>
                  </a:lnTo>
                  <a:lnTo>
                    <a:pt x="566100" y="597710"/>
                  </a:lnTo>
                  <a:lnTo>
                    <a:pt x="565917" y="598823"/>
                  </a:lnTo>
                  <a:lnTo>
                    <a:pt x="565736" y="598855"/>
                  </a:lnTo>
                  <a:lnTo>
                    <a:pt x="565021" y="600523"/>
                  </a:lnTo>
                  <a:lnTo>
                    <a:pt x="564348" y="602734"/>
                  </a:lnTo>
                  <a:lnTo>
                    <a:pt x="564164" y="603831"/>
                  </a:lnTo>
                  <a:lnTo>
                    <a:pt x="563552" y="607457"/>
                  </a:lnTo>
                  <a:lnTo>
                    <a:pt x="563419" y="611642"/>
                  </a:lnTo>
                  <a:lnTo>
                    <a:pt x="563583" y="612987"/>
                  </a:lnTo>
                  <a:lnTo>
                    <a:pt x="564225" y="614773"/>
                  </a:lnTo>
                  <a:lnTo>
                    <a:pt x="564775" y="615725"/>
                  </a:lnTo>
                  <a:lnTo>
                    <a:pt x="564632" y="616938"/>
                  </a:lnTo>
                  <a:lnTo>
                    <a:pt x="565449" y="624166"/>
                  </a:lnTo>
                  <a:lnTo>
                    <a:pt x="565944" y="626336"/>
                  </a:lnTo>
                  <a:lnTo>
                    <a:pt x="567264" y="629595"/>
                  </a:lnTo>
                  <a:lnTo>
                    <a:pt x="565605" y="629757"/>
                  </a:lnTo>
                  <a:lnTo>
                    <a:pt x="562612" y="629993"/>
                  </a:lnTo>
                  <a:lnTo>
                    <a:pt x="556772" y="630460"/>
                  </a:lnTo>
                  <a:lnTo>
                    <a:pt x="556497" y="630481"/>
                  </a:lnTo>
                  <a:lnTo>
                    <a:pt x="548827" y="631073"/>
                  </a:lnTo>
                  <a:lnTo>
                    <a:pt x="546783" y="631196"/>
                  </a:lnTo>
                  <a:lnTo>
                    <a:pt x="540348" y="631692"/>
                  </a:lnTo>
                  <a:lnTo>
                    <a:pt x="533275" y="632229"/>
                  </a:lnTo>
                  <a:lnTo>
                    <a:pt x="524128" y="633117"/>
                  </a:lnTo>
                  <a:lnTo>
                    <a:pt x="522326" y="633299"/>
                  </a:lnTo>
                  <a:lnTo>
                    <a:pt x="518749" y="633646"/>
                  </a:lnTo>
                  <a:lnTo>
                    <a:pt x="516434" y="634009"/>
                  </a:lnTo>
                  <a:lnTo>
                    <a:pt x="512877" y="634344"/>
                  </a:lnTo>
                  <a:lnTo>
                    <a:pt x="500727" y="635478"/>
                  </a:lnTo>
                  <a:lnTo>
                    <a:pt x="495982" y="635908"/>
                  </a:lnTo>
                  <a:lnTo>
                    <a:pt x="491071" y="636310"/>
                  </a:lnTo>
                  <a:lnTo>
                    <a:pt x="476861" y="637551"/>
                  </a:lnTo>
                  <a:lnTo>
                    <a:pt x="469467" y="638415"/>
                  </a:lnTo>
                  <a:lnTo>
                    <a:pt x="463233" y="639182"/>
                  </a:lnTo>
                  <a:lnTo>
                    <a:pt x="462032" y="639293"/>
                  </a:lnTo>
                  <a:lnTo>
                    <a:pt x="460934" y="639394"/>
                  </a:lnTo>
                  <a:lnTo>
                    <a:pt x="444313" y="640363"/>
                  </a:lnTo>
                  <a:lnTo>
                    <a:pt x="444003" y="640379"/>
                  </a:lnTo>
                  <a:lnTo>
                    <a:pt x="438662" y="640695"/>
                  </a:lnTo>
                  <a:lnTo>
                    <a:pt x="436380" y="640876"/>
                  </a:lnTo>
                  <a:lnTo>
                    <a:pt x="433239" y="641115"/>
                  </a:lnTo>
                  <a:lnTo>
                    <a:pt x="430192" y="641376"/>
                  </a:lnTo>
                  <a:lnTo>
                    <a:pt x="427182" y="641583"/>
                  </a:lnTo>
                  <a:lnTo>
                    <a:pt x="425241" y="641682"/>
                  </a:lnTo>
                  <a:lnTo>
                    <a:pt x="424872" y="641701"/>
                  </a:lnTo>
                  <a:lnTo>
                    <a:pt x="424360" y="641748"/>
                  </a:lnTo>
                  <a:lnTo>
                    <a:pt x="420062" y="642044"/>
                  </a:lnTo>
                  <a:lnTo>
                    <a:pt x="419866" y="642073"/>
                  </a:lnTo>
                  <a:lnTo>
                    <a:pt x="413433" y="642495"/>
                  </a:lnTo>
                  <a:lnTo>
                    <a:pt x="413215" y="642499"/>
                  </a:lnTo>
                  <a:lnTo>
                    <a:pt x="411197" y="642651"/>
                  </a:lnTo>
                  <a:lnTo>
                    <a:pt x="410790" y="642704"/>
                  </a:lnTo>
                  <a:lnTo>
                    <a:pt x="406448" y="642928"/>
                  </a:lnTo>
                  <a:lnTo>
                    <a:pt x="398809" y="643369"/>
                  </a:lnTo>
                  <a:lnTo>
                    <a:pt x="398323" y="643369"/>
                  </a:lnTo>
                  <a:lnTo>
                    <a:pt x="394501" y="643649"/>
                  </a:lnTo>
                  <a:lnTo>
                    <a:pt x="392388" y="643793"/>
                  </a:lnTo>
                  <a:lnTo>
                    <a:pt x="392217" y="643793"/>
                  </a:lnTo>
                  <a:lnTo>
                    <a:pt x="392069" y="643784"/>
                  </a:lnTo>
                  <a:lnTo>
                    <a:pt x="391936" y="643808"/>
                  </a:lnTo>
                  <a:lnTo>
                    <a:pt x="385546" y="644207"/>
                  </a:lnTo>
                  <a:lnTo>
                    <a:pt x="384582" y="644270"/>
                  </a:lnTo>
                  <a:lnTo>
                    <a:pt x="381413" y="644461"/>
                  </a:lnTo>
                  <a:lnTo>
                    <a:pt x="376886" y="644703"/>
                  </a:lnTo>
                  <a:lnTo>
                    <a:pt x="373598" y="644833"/>
                  </a:lnTo>
                  <a:lnTo>
                    <a:pt x="373032" y="644846"/>
                  </a:lnTo>
                  <a:lnTo>
                    <a:pt x="372653" y="644892"/>
                  </a:lnTo>
                  <a:lnTo>
                    <a:pt x="371582" y="644918"/>
                  </a:lnTo>
                  <a:lnTo>
                    <a:pt x="368255" y="645087"/>
                  </a:lnTo>
                  <a:lnTo>
                    <a:pt x="367590" y="645124"/>
                  </a:lnTo>
                  <a:lnTo>
                    <a:pt x="365722" y="645215"/>
                  </a:lnTo>
                  <a:lnTo>
                    <a:pt x="363291" y="645366"/>
                  </a:lnTo>
                  <a:lnTo>
                    <a:pt x="362925" y="645407"/>
                  </a:lnTo>
                  <a:lnTo>
                    <a:pt x="357643" y="645764"/>
                  </a:lnTo>
                  <a:lnTo>
                    <a:pt x="354702" y="645994"/>
                  </a:lnTo>
                  <a:lnTo>
                    <a:pt x="353551" y="646076"/>
                  </a:lnTo>
                  <a:lnTo>
                    <a:pt x="352076" y="646169"/>
                  </a:lnTo>
                  <a:lnTo>
                    <a:pt x="351456" y="646222"/>
                  </a:lnTo>
                  <a:lnTo>
                    <a:pt x="351219" y="646236"/>
                  </a:lnTo>
                  <a:lnTo>
                    <a:pt x="347365" y="646508"/>
                  </a:lnTo>
                  <a:lnTo>
                    <a:pt x="337709" y="647183"/>
                  </a:lnTo>
                  <a:lnTo>
                    <a:pt x="334657" y="647429"/>
                  </a:lnTo>
                  <a:lnTo>
                    <a:pt x="331371" y="647548"/>
                  </a:lnTo>
                  <a:lnTo>
                    <a:pt x="330119" y="647591"/>
                  </a:lnTo>
                  <a:lnTo>
                    <a:pt x="329890" y="647584"/>
                  </a:lnTo>
                  <a:lnTo>
                    <a:pt x="327975" y="647691"/>
                  </a:lnTo>
                  <a:lnTo>
                    <a:pt x="327797" y="647680"/>
                  </a:lnTo>
                  <a:lnTo>
                    <a:pt x="321847" y="647961"/>
                  </a:lnTo>
                  <a:lnTo>
                    <a:pt x="319759" y="648126"/>
                  </a:lnTo>
                  <a:lnTo>
                    <a:pt x="319548" y="648182"/>
                  </a:lnTo>
                  <a:lnTo>
                    <a:pt x="314371" y="648509"/>
                  </a:lnTo>
                  <a:lnTo>
                    <a:pt x="312055" y="648655"/>
                  </a:lnTo>
                  <a:lnTo>
                    <a:pt x="310199" y="648815"/>
                  </a:lnTo>
                  <a:lnTo>
                    <a:pt x="307556" y="649047"/>
                  </a:lnTo>
                  <a:lnTo>
                    <a:pt x="305708" y="649173"/>
                  </a:lnTo>
                  <a:lnTo>
                    <a:pt x="302748" y="649415"/>
                  </a:lnTo>
                  <a:lnTo>
                    <a:pt x="302480" y="649460"/>
                  </a:lnTo>
                  <a:lnTo>
                    <a:pt x="300962" y="649520"/>
                  </a:lnTo>
                  <a:lnTo>
                    <a:pt x="300725" y="649524"/>
                  </a:lnTo>
                  <a:lnTo>
                    <a:pt x="300346" y="649579"/>
                  </a:lnTo>
                  <a:lnTo>
                    <a:pt x="297003" y="649819"/>
                  </a:lnTo>
                  <a:lnTo>
                    <a:pt x="290654" y="650314"/>
                  </a:lnTo>
                  <a:lnTo>
                    <a:pt x="290089" y="650343"/>
                  </a:lnTo>
                  <a:lnTo>
                    <a:pt x="289787" y="650364"/>
                  </a:lnTo>
                  <a:lnTo>
                    <a:pt x="285982" y="650654"/>
                  </a:lnTo>
                  <a:lnTo>
                    <a:pt x="283771" y="650778"/>
                  </a:lnTo>
                  <a:lnTo>
                    <a:pt x="282622" y="650842"/>
                  </a:lnTo>
                  <a:lnTo>
                    <a:pt x="278520" y="651067"/>
                  </a:lnTo>
                  <a:lnTo>
                    <a:pt x="278036" y="651109"/>
                  </a:lnTo>
                  <a:lnTo>
                    <a:pt x="276709" y="651167"/>
                  </a:lnTo>
                  <a:lnTo>
                    <a:pt x="272331" y="651464"/>
                  </a:lnTo>
                  <a:lnTo>
                    <a:pt x="270974" y="651533"/>
                  </a:lnTo>
                  <a:lnTo>
                    <a:pt x="270287" y="651581"/>
                  </a:lnTo>
                  <a:lnTo>
                    <a:pt x="269781" y="651641"/>
                  </a:lnTo>
                  <a:lnTo>
                    <a:pt x="268746" y="651696"/>
                  </a:lnTo>
                  <a:lnTo>
                    <a:pt x="263432" y="651976"/>
                  </a:lnTo>
                  <a:lnTo>
                    <a:pt x="263093" y="651994"/>
                  </a:lnTo>
                  <a:lnTo>
                    <a:pt x="260376" y="652111"/>
                  </a:lnTo>
                  <a:lnTo>
                    <a:pt x="260971" y="651376"/>
                  </a:lnTo>
                  <a:lnTo>
                    <a:pt x="260940" y="650566"/>
                  </a:lnTo>
                  <a:lnTo>
                    <a:pt x="260433" y="649271"/>
                  </a:lnTo>
                  <a:lnTo>
                    <a:pt x="259956" y="647429"/>
                  </a:lnTo>
                  <a:lnTo>
                    <a:pt x="259737" y="646897"/>
                  </a:lnTo>
                  <a:lnTo>
                    <a:pt x="258765" y="646104"/>
                  </a:lnTo>
                  <a:lnTo>
                    <a:pt x="258149" y="644963"/>
                  </a:lnTo>
                  <a:lnTo>
                    <a:pt x="257794" y="643496"/>
                  </a:lnTo>
                  <a:lnTo>
                    <a:pt x="256504" y="642311"/>
                  </a:lnTo>
                  <a:lnTo>
                    <a:pt x="256013" y="641956"/>
                  </a:lnTo>
                  <a:lnTo>
                    <a:pt x="255741" y="641636"/>
                  </a:lnTo>
                  <a:lnTo>
                    <a:pt x="255005" y="640487"/>
                  </a:lnTo>
                  <a:lnTo>
                    <a:pt x="254824" y="640180"/>
                  </a:lnTo>
                  <a:lnTo>
                    <a:pt x="254711" y="639769"/>
                  </a:lnTo>
                  <a:lnTo>
                    <a:pt x="254643" y="639096"/>
                  </a:lnTo>
                  <a:lnTo>
                    <a:pt x="254103" y="637483"/>
                  </a:lnTo>
                  <a:lnTo>
                    <a:pt x="253852" y="636888"/>
                  </a:lnTo>
                  <a:lnTo>
                    <a:pt x="253120" y="635762"/>
                  </a:lnTo>
                  <a:lnTo>
                    <a:pt x="253000" y="635181"/>
                  </a:lnTo>
                  <a:lnTo>
                    <a:pt x="252764" y="634561"/>
                  </a:lnTo>
                  <a:lnTo>
                    <a:pt x="252341" y="634084"/>
                  </a:lnTo>
                  <a:lnTo>
                    <a:pt x="252010" y="633824"/>
                  </a:lnTo>
                  <a:lnTo>
                    <a:pt x="250780" y="633212"/>
                  </a:lnTo>
                  <a:lnTo>
                    <a:pt x="249577" y="632893"/>
                  </a:lnTo>
                  <a:lnTo>
                    <a:pt x="248205" y="632667"/>
                  </a:lnTo>
                  <a:lnTo>
                    <a:pt x="246370" y="632257"/>
                  </a:lnTo>
                  <a:lnTo>
                    <a:pt x="245367" y="631979"/>
                  </a:lnTo>
                  <a:lnTo>
                    <a:pt x="244355" y="631818"/>
                  </a:lnTo>
                  <a:lnTo>
                    <a:pt x="243326" y="631747"/>
                  </a:lnTo>
                  <a:lnTo>
                    <a:pt x="242361" y="631530"/>
                  </a:lnTo>
                  <a:lnTo>
                    <a:pt x="238460" y="630905"/>
                  </a:lnTo>
                  <a:lnTo>
                    <a:pt x="237240" y="630774"/>
                  </a:lnTo>
                  <a:lnTo>
                    <a:pt x="236298" y="630574"/>
                  </a:lnTo>
                  <a:lnTo>
                    <a:pt x="234686" y="630098"/>
                  </a:lnTo>
                  <a:lnTo>
                    <a:pt x="232464" y="629684"/>
                  </a:lnTo>
                  <a:lnTo>
                    <a:pt x="231418" y="629336"/>
                  </a:lnTo>
                  <a:lnTo>
                    <a:pt x="231047" y="629213"/>
                  </a:lnTo>
                  <a:lnTo>
                    <a:pt x="229571" y="628316"/>
                  </a:lnTo>
                  <a:lnTo>
                    <a:pt x="228713" y="628007"/>
                  </a:lnTo>
                  <a:lnTo>
                    <a:pt x="228445" y="628009"/>
                  </a:lnTo>
                  <a:lnTo>
                    <a:pt x="227784" y="628252"/>
                  </a:lnTo>
                  <a:lnTo>
                    <a:pt x="227019" y="628406"/>
                  </a:lnTo>
                  <a:lnTo>
                    <a:pt x="226528" y="628371"/>
                  </a:lnTo>
                  <a:lnTo>
                    <a:pt x="225688" y="628167"/>
                  </a:lnTo>
                  <a:lnTo>
                    <a:pt x="225333" y="628011"/>
                  </a:lnTo>
                  <a:lnTo>
                    <a:pt x="223914" y="627146"/>
                  </a:lnTo>
                  <a:lnTo>
                    <a:pt x="222906" y="626909"/>
                  </a:lnTo>
                  <a:lnTo>
                    <a:pt x="222515" y="626702"/>
                  </a:lnTo>
                  <a:lnTo>
                    <a:pt x="222190" y="626410"/>
                  </a:lnTo>
                  <a:lnTo>
                    <a:pt x="221220" y="625024"/>
                  </a:lnTo>
                  <a:lnTo>
                    <a:pt x="220447" y="624337"/>
                  </a:lnTo>
                  <a:lnTo>
                    <a:pt x="219931" y="624001"/>
                  </a:lnTo>
                  <a:lnTo>
                    <a:pt x="218878" y="623485"/>
                  </a:lnTo>
                  <a:lnTo>
                    <a:pt x="218228" y="623656"/>
                  </a:lnTo>
                  <a:lnTo>
                    <a:pt x="218058" y="623616"/>
                  </a:lnTo>
                  <a:lnTo>
                    <a:pt x="216989" y="622993"/>
                  </a:lnTo>
                  <a:lnTo>
                    <a:pt x="216653" y="622638"/>
                  </a:lnTo>
                  <a:lnTo>
                    <a:pt x="216517" y="622217"/>
                  </a:lnTo>
                  <a:lnTo>
                    <a:pt x="216463" y="621797"/>
                  </a:lnTo>
                  <a:lnTo>
                    <a:pt x="216335" y="621520"/>
                  </a:lnTo>
                  <a:lnTo>
                    <a:pt x="215943" y="621122"/>
                  </a:lnTo>
                  <a:lnTo>
                    <a:pt x="215506" y="620980"/>
                  </a:lnTo>
                  <a:lnTo>
                    <a:pt x="214993" y="620992"/>
                  </a:lnTo>
                  <a:lnTo>
                    <a:pt x="214744" y="621219"/>
                  </a:lnTo>
                  <a:lnTo>
                    <a:pt x="214380" y="621280"/>
                  </a:lnTo>
                  <a:lnTo>
                    <a:pt x="214239" y="621274"/>
                  </a:lnTo>
                  <a:lnTo>
                    <a:pt x="213964" y="621108"/>
                  </a:lnTo>
                  <a:lnTo>
                    <a:pt x="213828" y="620778"/>
                  </a:lnTo>
                  <a:lnTo>
                    <a:pt x="213791" y="620168"/>
                  </a:lnTo>
                  <a:lnTo>
                    <a:pt x="213607" y="619787"/>
                  </a:lnTo>
                  <a:lnTo>
                    <a:pt x="213398" y="619519"/>
                  </a:lnTo>
                  <a:lnTo>
                    <a:pt x="213163" y="619350"/>
                  </a:lnTo>
                  <a:lnTo>
                    <a:pt x="212674" y="619316"/>
                  </a:lnTo>
                  <a:lnTo>
                    <a:pt x="212533" y="618959"/>
                  </a:lnTo>
                  <a:lnTo>
                    <a:pt x="212532" y="618415"/>
                  </a:lnTo>
                  <a:lnTo>
                    <a:pt x="212786" y="618371"/>
                  </a:lnTo>
                  <a:lnTo>
                    <a:pt x="212961" y="618257"/>
                  </a:lnTo>
                  <a:lnTo>
                    <a:pt x="213084" y="617953"/>
                  </a:lnTo>
                  <a:lnTo>
                    <a:pt x="213053" y="617681"/>
                  </a:lnTo>
                  <a:lnTo>
                    <a:pt x="212713" y="617391"/>
                  </a:lnTo>
                  <a:lnTo>
                    <a:pt x="211985" y="616597"/>
                  </a:lnTo>
                  <a:lnTo>
                    <a:pt x="211808" y="615741"/>
                  </a:lnTo>
                  <a:lnTo>
                    <a:pt x="211697" y="614641"/>
                  </a:lnTo>
                  <a:lnTo>
                    <a:pt x="211515" y="613955"/>
                  </a:lnTo>
                  <a:lnTo>
                    <a:pt x="211121" y="612838"/>
                  </a:lnTo>
                  <a:lnTo>
                    <a:pt x="210743" y="611229"/>
                  </a:lnTo>
                  <a:lnTo>
                    <a:pt x="210491" y="609211"/>
                  </a:lnTo>
                  <a:lnTo>
                    <a:pt x="210496" y="608124"/>
                  </a:lnTo>
                  <a:lnTo>
                    <a:pt x="210035" y="607812"/>
                  </a:lnTo>
                  <a:lnTo>
                    <a:pt x="209249" y="607968"/>
                  </a:lnTo>
                  <a:lnTo>
                    <a:pt x="208814" y="607762"/>
                  </a:lnTo>
                  <a:lnTo>
                    <a:pt x="208664" y="607158"/>
                  </a:lnTo>
                  <a:lnTo>
                    <a:pt x="208933" y="604945"/>
                  </a:lnTo>
                  <a:lnTo>
                    <a:pt x="208875" y="604748"/>
                  </a:lnTo>
                  <a:lnTo>
                    <a:pt x="208464" y="604168"/>
                  </a:lnTo>
                  <a:lnTo>
                    <a:pt x="208174" y="603514"/>
                  </a:lnTo>
                  <a:lnTo>
                    <a:pt x="208009" y="602853"/>
                  </a:lnTo>
                  <a:lnTo>
                    <a:pt x="207972" y="601177"/>
                  </a:lnTo>
                  <a:lnTo>
                    <a:pt x="207659" y="600122"/>
                  </a:lnTo>
                  <a:lnTo>
                    <a:pt x="207259" y="599719"/>
                  </a:lnTo>
                  <a:lnTo>
                    <a:pt x="206343" y="599010"/>
                  </a:lnTo>
                  <a:lnTo>
                    <a:pt x="205953" y="598513"/>
                  </a:lnTo>
                  <a:lnTo>
                    <a:pt x="205739" y="598354"/>
                  </a:lnTo>
                  <a:lnTo>
                    <a:pt x="203459" y="597318"/>
                  </a:lnTo>
                  <a:lnTo>
                    <a:pt x="202874" y="597220"/>
                  </a:lnTo>
                  <a:lnTo>
                    <a:pt x="202720" y="597038"/>
                  </a:lnTo>
                  <a:lnTo>
                    <a:pt x="202611" y="596748"/>
                  </a:lnTo>
                  <a:lnTo>
                    <a:pt x="202528" y="596477"/>
                  </a:lnTo>
                  <a:lnTo>
                    <a:pt x="202506" y="596111"/>
                  </a:lnTo>
                  <a:lnTo>
                    <a:pt x="202517" y="595723"/>
                  </a:lnTo>
                  <a:lnTo>
                    <a:pt x="202682" y="594875"/>
                  </a:lnTo>
                  <a:lnTo>
                    <a:pt x="202671" y="594547"/>
                  </a:lnTo>
                  <a:lnTo>
                    <a:pt x="202583" y="594004"/>
                  </a:lnTo>
                  <a:lnTo>
                    <a:pt x="202422" y="593456"/>
                  </a:lnTo>
                  <a:lnTo>
                    <a:pt x="201878" y="592032"/>
                  </a:lnTo>
                  <a:lnTo>
                    <a:pt x="201853" y="591782"/>
                  </a:lnTo>
                  <a:lnTo>
                    <a:pt x="201898" y="591101"/>
                  </a:lnTo>
                  <a:lnTo>
                    <a:pt x="202193" y="589615"/>
                  </a:lnTo>
                  <a:lnTo>
                    <a:pt x="202190" y="589364"/>
                  </a:lnTo>
                  <a:lnTo>
                    <a:pt x="202026" y="588617"/>
                  </a:lnTo>
                  <a:lnTo>
                    <a:pt x="201846" y="588213"/>
                  </a:lnTo>
                  <a:lnTo>
                    <a:pt x="201497" y="587591"/>
                  </a:lnTo>
                  <a:lnTo>
                    <a:pt x="200957" y="586847"/>
                  </a:lnTo>
                  <a:lnTo>
                    <a:pt x="200824" y="586493"/>
                  </a:lnTo>
                  <a:lnTo>
                    <a:pt x="200711" y="585033"/>
                  </a:lnTo>
                  <a:lnTo>
                    <a:pt x="200610" y="584552"/>
                  </a:lnTo>
                  <a:lnTo>
                    <a:pt x="199212" y="580512"/>
                  </a:lnTo>
                  <a:lnTo>
                    <a:pt x="198359" y="577717"/>
                  </a:lnTo>
                  <a:lnTo>
                    <a:pt x="197795" y="574310"/>
                  </a:lnTo>
                  <a:lnTo>
                    <a:pt x="197797" y="573991"/>
                  </a:lnTo>
                  <a:lnTo>
                    <a:pt x="197602" y="573527"/>
                  </a:lnTo>
                  <a:lnTo>
                    <a:pt x="197650" y="573060"/>
                  </a:lnTo>
                  <a:lnTo>
                    <a:pt x="197790" y="572697"/>
                  </a:lnTo>
                  <a:lnTo>
                    <a:pt x="197732" y="571629"/>
                  </a:lnTo>
                  <a:lnTo>
                    <a:pt x="197747" y="568159"/>
                  </a:lnTo>
                  <a:lnTo>
                    <a:pt x="197347" y="565976"/>
                  </a:lnTo>
                  <a:lnTo>
                    <a:pt x="197238" y="565061"/>
                  </a:lnTo>
                  <a:lnTo>
                    <a:pt x="197238" y="564487"/>
                  </a:lnTo>
                  <a:lnTo>
                    <a:pt x="197312" y="564045"/>
                  </a:lnTo>
                  <a:lnTo>
                    <a:pt x="197475" y="563619"/>
                  </a:lnTo>
                  <a:lnTo>
                    <a:pt x="197974" y="563189"/>
                  </a:lnTo>
                  <a:lnTo>
                    <a:pt x="199008" y="562658"/>
                  </a:lnTo>
                  <a:lnTo>
                    <a:pt x="199442" y="562283"/>
                  </a:lnTo>
                  <a:lnTo>
                    <a:pt x="200430" y="560830"/>
                  </a:lnTo>
                  <a:lnTo>
                    <a:pt x="200708" y="560223"/>
                  </a:lnTo>
                  <a:lnTo>
                    <a:pt x="200852" y="559164"/>
                  </a:lnTo>
                  <a:lnTo>
                    <a:pt x="201086" y="558198"/>
                  </a:lnTo>
                  <a:lnTo>
                    <a:pt x="201348" y="557677"/>
                  </a:lnTo>
                  <a:lnTo>
                    <a:pt x="201526" y="557521"/>
                  </a:lnTo>
                  <a:lnTo>
                    <a:pt x="202451" y="555479"/>
                  </a:lnTo>
                  <a:lnTo>
                    <a:pt x="202459" y="554645"/>
                  </a:lnTo>
                  <a:lnTo>
                    <a:pt x="202611" y="554088"/>
                  </a:lnTo>
                  <a:lnTo>
                    <a:pt x="202911" y="553611"/>
                  </a:lnTo>
                  <a:lnTo>
                    <a:pt x="203462" y="553204"/>
                  </a:lnTo>
                  <a:lnTo>
                    <a:pt x="204052" y="552628"/>
                  </a:lnTo>
                  <a:lnTo>
                    <a:pt x="206106" y="550248"/>
                  </a:lnTo>
                  <a:lnTo>
                    <a:pt x="206924" y="549260"/>
                  </a:lnTo>
                  <a:lnTo>
                    <a:pt x="207656" y="548198"/>
                  </a:lnTo>
                  <a:lnTo>
                    <a:pt x="208203" y="547556"/>
                  </a:lnTo>
                  <a:lnTo>
                    <a:pt x="208579" y="546963"/>
                  </a:lnTo>
                  <a:lnTo>
                    <a:pt x="208838" y="546151"/>
                  </a:lnTo>
                  <a:lnTo>
                    <a:pt x="208980" y="545346"/>
                  </a:lnTo>
                  <a:lnTo>
                    <a:pt x="208967" y="545140"/>
                  </a:lnTo>
                  <a:lnTo>
                    <a:pt x="208869" y="544805"/>
                  </a:lnTo>
                  <a:lnTo>
                    <a:pt x="208739" y="544607"/>
                  </a:lnTo>
                  <a:lnTo>
                    <a:pt x="208513" y="544491"/>
                  </a:lnTo>
                  <a:lnTo>
                    <a:pt x="207641" y="544496"/>
                  </a:lnTo>
                  <a:lnTo>
                    <a:pt x="207446" y="544398"/>
                  </a:lnTo>
                  <a:lnTo>
                    <a:pt x="207335" y="544241"/>
                  </a:lnTo>
                  <a:lnTo>
                    <a:pt x="207301" y="543913"/>
                  </a:lnTo>
                  <a:lnTo>
                    <a:pt x="207397" y="543343"/>
                  </a:lnTo>
                  <a:lnTo>
                    <a:pt x="207353" y="542874"/>
                  </a:lnTo>
                  <a:lnTo>
                    <a:pt x="207111" y="542393"/>
                  </a:lnTo>
                  <a:lnTo>
                    <a:pt x="206383" y="541253"/>
                  </a:lnTo>
                  <a:lnTo>
                    <a:pt x="205687" y="539953"/>
                  </a:lnTo>
                  <a:lnTo>
                    <a:pt x="203194" y="536890"/>
                  </a:lnTo>
                  <a:lnTo>
                    <a:pt x="202032" y="536120"/>
                  </a:lnTo>
                  <a:lnTo>
                    <a:pt x="200749" y="535161"/>
                  </a:lnTo>
                  <a:lnTo>
                    <a:pt x="200341" y="534937"/>
                  </a:lnTo>
                  <a:lnTo>
                    <a:pt x="199843" y="534712"/>
                  </a:lnTo>
                  <a:lnTo>
                    <a:pt x="197937" y="534077"/>
                  </a:lnTo>
                  <a:lnTo>
                    <a:pt x="196151" y="533276"/>
                  </a:lnTo>
                  <a:lnTo>
                    <a:pt x="195036" y="532610"/>
                  </a:lnTo>
                  <a:lnTo>
                    <a:pt x="194286" y="532406"/>
                  </a:lnTo>
                  <a:lnTo>
                    <a:pt x="192798" y="532272"/>
                  </a:lnTo>
                  <a:lnTo>
                    <a:pt x="192566" y="532175"/>
                  </a:lnTo>
                  <a:lnTo>
                    <a:pt x="192260" y="531798"/>
                  </a:lnTo>
                  <a:lnTo>
                    <a:pt x="191277" y="529887"/>
                  </a:lnTo>
                  <a:lnTo>
                    <a:pt x="191235" y="529575"/>
                  </a:lnTo>
                  <a:lnTo>
                    <a:pt x="191391" y="529258"/>
                  </a:lnTo>
                  <a:lnTo>
                    <a:pt x="192000" y="528697"/>
                  </a:lnTo>
                  <a:lnTo>
                    <a:pt x="192127" y="528496"/>
                  </a:lnTo>
                  <a:lnTo>
                    <a:pt x="192225" y="527913"/>
                  </a:lnTo>
                  <a:lnTo>
                    <a:pt x="192605" y="526853"/>
                  </a:lnTo>
                  <a:lnTo>
                    <a:pt x="192758" y="526268"/>
                  </a:lnTo>
                  <a:lnTo>
                    <a:pt x="192848" y="525452"/>
                  </a:lnTo>
                  <a:lnTo>
                    <a:pt x="192774" y="524883"/>
                  </a:lnTo>
                  <a:lnTo>
                    <a:pt x="192597" y="524332"/>
                  </a:lnTo>
                  <a:lnTo>
                    <a:pt x="192431" y="523537"/>
                  </a:lnTo>
                  <a:lnTo>
                    <a:pt x="192413" y="522917"/>
                  </a:lnTo>
                  <a:lnTo>
                    <a:pt x="192294" y="522451"/>
                  </a:lnTo>
                  <a:lnTo>
                    <a:pt x="192056" y="521890"/>
                  </a:lnTo>
                  <a:lnTo>
                    <a:pt x="191773" y="521443"/>
                  </a:lnTo>
                  <a:lnTo>
                    <a:pt x="191585" y="521147"/>
                  </a:lnTo>
                  <a:lnTo>
                    <a:pt x="189110" y="518267"/>
                  </a:lnTo>
                  <a:lnTo>
                    <a:pt x="188689" y="517493"/>
                  </a:lnTo>
                  <a:lnTo>
                    <a:pt x="188537" y="516880"/>
                  </a:lnTo>
                  <a:lnTo>
                    <a:pt x="188534" y="516494"/>
                  </a:lnTo>
                  <a:lnTo>
                    <a:pt x="188615" y="516160"/>
                  </a:lnTo>
                  <a:lnTo>
                    <a:pt x="188885" y="515763"/>
                  </a:lnTo>
                  <a:lnTo>
                    <a:pt x="189383" y="515304"/>
                  </a:lnTo>
                  <a:lnTo>
                    <a:pt x="189780" y="514429"/>
                  </a:lnTo>
                  <a:lnTo>
                    <a:pt x="190160" y="512956"/>
                  </a:lnTo>
                  <a:lnTo>
                    <a:pt x="190209" y="512414"/>
                  </a:lnTo>
                  <a:lnTo>
                    <a:pt x="189908" y="511516"/>
                  </a:lnTo>
                  <a:lnTo>
                    <a:pt x="189786" y="510606"/>
                  </a:lnTo>
                  <a:lnTo>
                    <a:pt x="189817" y="510115"/>
                  </a:lnTo>
                  <a:lnTo>
                    <a:pt x="189735" y="509006"/>
                  </a:lnTo>
                  <a:lnTo>
                    <a:pt x="189753" y="508360"/>
                  </a:lnTo>
                  <a:lnTo>
                    <a:pt x="189637" y="508078"/>
                  </a:lnTo>
                  <a:lnTo>
                    <a:pt x="189148" y="507597"/>
                  </a:lnTo>
                  <a:lnTo>
                    <a:pt x="188328" y="507098"/>
                  </a:lnTo>
                  <a:lnTo>
                    <a:pt x="187998" y="506767"/>
                  </a:lnTo>
                  <a:lnTo>
                    <a:pt x="187520" y="505474"/>
                  </a:lnTo>
                  <a:lnTo>
                    <a:pt x="186771" y="504429"/>
                  </a:lnTo>
                  <a:lnTo>
                    <a:pt x="186629" y="503654"/>
                  </a:lnTo>
                  <a:lnTo>
                    <a:pt x="186628" y="503137"/>
                  </a:lnTo>
                  <a:lnTo>
                    <a:pt x="186679" y="502899"/>
                  </a:lnTo>
                  <a:lnTo>
                    <a:pt x="186916" y="502255"/>
                  </a:lnTo>
                  <a:lnTo>
                    <a:pt x="187519" y="501220"/>
                  </a:lnTo>
                  <a:lnTo>
                    <a:pt x="187665" y="500760"/>
                  </a:lnTo>
                  <a:lnTo>
                    <a:pt x="187714" y="499172"/>
                  </a:lnTo>
                  <a:lnTo>
                    <a:pt x="187621" y="498259"/>
                  </a:lnTo>
                  <a:lnTo>
                    <a:pt x="187517" y="498013"/>
                  </a:lnTo>
                  <a:lnTo>
                    <a:pt x="187310" y="497731"/>
                  </a:lnTo>
                  <a:lnTo>
                    <a:pt x="186784" y="497137"/>
                  </a:lnTo>
                  <a:lnTo>
                    <a:pt x="185227" y="495664"/>
                  </a:lnTo>
                  <a:lnTo>
                    <a:pt x="184634" y="495238"/>
                  </a:lnTo>
                  <a:lnTo>
                    <a:pt x="184254" y="494863"/>
                  </a:lnTo>
                  <a:lnTo>
                    <a:pt x="183854" y="494326"/>
                  </a:lnTo>
                  <a:lnTo>
                    <a:pt x="183421" y="493559"/>
                  </a:lnTo>
                  <a:lnTo>
                    <a:pt x="183350" y="491793"/>
                  </a:lnTo>
                  <a:lnTo>
                    <a:pt x="183819" y="490166"/>
                  </a:lnTo>
                  <a:lnTo>
                    <a:pt x="183872" y="489639"/>
                  </a:lnTo>
                  <a:lnTo>
                    <a:pt x="183668" y="488781"/>
                  </a:lnTo>
                  <a:lnTo>
                    <a:pt x="183528" y="488571"/>
                  </a:lnTo>
                  <a:lnTo>
                    <a:pt x="182889" y="488027"/>
                  </a:lnTo>
                  <a:lnTo>
                    <a:pt x="182769" y="487761"/>
                  </a:lnTo>
                  <a:lnTo>
                    <a:pt x="182511" y="486052"/>
                  </a:lnTo>
                  <a:lnTo>
                    <a:pt x="182481" y="484581"/>
                  </a:lnTo>
                  <a:lnTo>
                    <a:pt x="182845" y="481753"/>
                  </a:lnTo>
                  <a:lnTo>
                    <a:pt x="182656" y="479675"/>
                  </a:lnTo>
                  <a:lnTo>
                    <a:pt x="182824" y="479057"/>
                  </a:lnTo>
                  <a:lnTo>
                    <a:pt x="183331" y="478211"/>
                  </a:lnTo>
                  <a:lnTo>
                    <a:pt x="183569" y="477617"/>
                  </a:lnTo>
                  <a:lnTo>
                    <a:pt x="183654" y="477283"/>
                  </a:lnTo>
                  <a:lnTo>
                    <a:pt x="183814" y="476656"/>
                  </a:lnTo>
                  <a:lnTo>
                    <a:pt x="183892" y="476109"/>
                  </a:lnTo>
                  <a:lnTo>
                    <a:pt x="183740" y="474445"/>
                  </a:lnTo>
                  <a:lnTo>
                    <a:pt x="184717" y="470236"/>
                  </a:lnTo>
                  <a:lnTo>
                    <a:pt x="184685" y="469999"/>
                  </a:lnTo>
                  <a:lnTo>
                    <a:pt x="182599" y="467539"/>
                  </a:lnTo>
                  <a:lnTo>
                    <a:pt x="182318" y="466347"/>
                  </a:lnTo>
                  <a:lnTo>
                    <a:pt x="181969" y="465807"/>
                  </a:lnTo>
                  <a:lnTo>
                    <a:pt x="181401" y="464424"/>
                  </a:lnTo>
                  <a:lnTo>
                    <a:pt x="181254" y="463725"/>
                  </a:lnTo>
                  <a:lnTo>
                    <a:pt x="180916" y="462816"/>
                  </a:lnTo>
                  <a:lnTo>
                    <a:pt x="180600" y="460936"/>
                  </a:lnTo>
                  <a:lnTo>
                    <a:pt x="180106" y="460228"/>
                  </a:lnTo>
                  <a:lnTo>
                    <a:pt x="179840" y="459605"/>
                  </a:lnTo>
                  <a:lnTo>
                    <a:pt x="179067" y="458814"/>
                  </a:lnTo>
                  <a:lnTo>
                    <a:pt x="178440" y="458491"/>
                  </a:lnTo>
                  <a:lnTo>
                    <a:pt x="178208" y="458299"/>
                  </a:lnTo>
                  <a:lnTo>
                    <a:pt x="177921" y="457879"/>
                  </a:lnTo>
                  <a:lnTo>
                    <a:pt x="176830" y="456782"/>
                  </a:lnTo>
                  <a:lnTo>
                    <a:pt x="176544" y="455564"/>
                  </a:lnTo>
                  <a:lnTo>
                    <a:pt x="176253" y="454688"/>
                  </a:lnTo>
                  <a:lnTo>
                    <a:pt x="175638" y="453738"/>
                  </a:lnTo>
                  <a:lnTo>
                    <a:pt x="174800" y="453057"/>
                  </a:lnTo>
                  <a:lnTo>
                    <a:pt x="173708" y="452495"/>
                  </a:lnTo>
                  <a:lnTo>
                    <a:pt x="173223" y="451781"/>
                  </a:lnTo>
                  <a:lnTo>
                    <a:pt x="172745" y="450720"/>
                  </a:lnTo>
                  <a:lnTo>
                    <a:pt x="172574" y="450451"/>
                  </a:lnTo>
                  <a:lnTo>
                    <a:pt x="172136" y="450096"/>
                  </a:lnTo>
                  <a:lnTo>
                    <a:pt x="171507" y="449735"/>
                  </a:lnTo>
                  <a:lnTo>
                    <a:pt x="170816" y="448399"/>
                  </a:lnTo>
                  <a:lnTo>
                    <a:pt x="170589" y="447185"/>
                  </a:lnTo>
                  <a:lnTo>
                    <a:pt x="170367" y="446817"/>
                  </a:lnTo>
                  <a:lnTo>
                    <a:pt x="169413" y="445865"/>
                  </a:lnTo>
                  <a:lnTo>
                    <a:pt x="168207" y="444466"/>
                  </a:lnTo>
                  <a:lnTo>
                    <a:pt x="167182" y="443761"/>
                  </a:lnTo>
                  <a:lnTo>
                    <a:pt x="165991" y="443162"/>
                  </a:lnTo>
                  <a:lnTo>
                    <a:pt x="165835" y="442991"/>
                  </a:lnTo>
                  <a:lnTo>
                    <a:pt x="165455" y="442165"/>
                  </a:lnTo>
                  <a:lnTo>
                    <a:pt x="165230" y="441807"/>
                  </a:lnTo>
                  <a:lnTo>
                    <a:pt x="163925" y="440520"/>
                  </a:lnTo>
                  <a:lnTo>
                    <a:pt x="163742" y="440165"/>
                  </a:lnTo>
                  <a:lnTo>
                    <a:pt x="163604" y="439673"/>
                  </a:lnTo>
                  <a:lnTo>
                    <a:pt x="163227" y="438900"/>
                  </a:lnTo>
                  <a:lnTo>
                    <a:pt x="162924" y="438484"/>
                  </a:lnTo>
                  <a:lnTo>
                    <a:pt x="162386" y="438051"/>
                  </a:lnTo>
                  <a:lnTo>
                    <a:pt x="162041" y="437844"/>
                  </a:lnTo>
                  <a:lnTo>
                    <a:pt x="160224" y="437237"/>
                  </a:lnTo>
                  <a:lnTo>
                    <a:pt x="159555" y="436870"/>
                  </a:lnTo>
                  <a:lnTo>
                    <a:pt x="159028" y="436834"/>
                  </a:lnTo>
                  <a:lnTo>
                    <a:pt x="157982" y="437105"/>
                  </a:lnTo>
                  <a:lnTo>
                    <a:pt x="157731" y="437102"/>
                  </a:lnTo>
                  <a:lnTo>
                    <a:pt x="156206" y="436538"/>
                  </a:lnTo>
                  <a:lnTo>
                    <a:pt x="155414" y="435945"/>
                  </a:lnTo>
                  <a:lnTo>
                    <a:pt x="154874" y="435662"/>
                  </a:lnTo>
                  <a:lnTo>
                    <a:pt x="153041" y="435400"/>
                  </a:lnTo>
                  <a:lnTo>
                    <a:pt x="152042" y="435454"/>
                  </a:lnTo>
                  <a:lnTo>
                    <a:pt x="150638" y="435413"/>
                  </a:lnTo>
                  <a:lnTo>
                    <a:pt x="149350" y="435028"/>
                  </a:lnTo>
                  <a:lnTo>
                    <a:pt x="147832" y="434876"/>
                  </a:lnTo>
                  <a:lnTo>
                    <a:pt x="147121" y="434910"/>
                  </a:lnTo>
                  <a:lnTo>
                    <a:pt x="146844" y="434858"/>
                  </a:lnTo>
                  <a:lnTo>
                    <a:pt x="145815" y="434325"/>
                  </a:lnTo>
                  <a:lnTo>
                    <a:pt x="145201" y="433829"/>
                  </a:lnTo>
                  <a:lnTo>
                    <a:pt x="144507" y="432581"/>
                  </a:lnTo>
                  <a:lnTo>
                    <a:pt x="144079" y="432063"/>
                  </a:lnTo>
                  <a:lnTo>
                    <a:pt x="143731" y="431793"/>
                  </a:lnTo>
                  <a:lnTo>
                    <a:pt x="143198" y="431485"/>
                  </a:lnTo>
                  <a:lnTo>
                    <a:pt x="142292" y="431163"/>
                  </a:lnTo>
                  <a:lnTo>
                    <a:pt x="141844" y="430936"/>
                  </a:lnTo>
                  <a:lnTo>
                    <a:pt x="141232" y="430297"/>
                  </a:lnTo>
                  <a:lnTo>
                    <a:pt x="140709" y="429895"/>
                  </a:lnTo>
                  <a:lnTo>
                    <a:pt x="140451" y="429850"/>
                  </a:lnTo>
                  <a:lnTo>
                    <a:pt x="140156" y="430009"/>
                  </a:lnTo>
                  <a:lnTo>
                    <a:pt x="140017" y="430006"/>
                  </a:lnTo>
                  <a:lnTo>
                    <a:pt x="139674" y="429828"/>
                  </a:lnTo>
                  <a:lnTo>
                    <a:pt x="139177" y="429188"/>
                  </a:lnTo>
                  <a:lnTo>
                    <a:pt x="138655" y="428806"/>
                  </a:lnTo>
                  <a:lnTo>
                    <a:pt x="138368" y="428410"/>
                  </a:lnTo>
                  <a:lnTo>
                    <a:pt x="137902" y="427446"/>
                  </a:lnTo>
                  <a:lnTo>
                    <a:pt x="137678" y="426849"/>
                  </a:lnTo>
                  <a:lnTo>
                    <a:pt x="137480" y="426576"/>
                  </a:lnTo>
                  <a:lnTo>
                    <a:pt x="135868" y="425123"/>
                  </a:lnTo>
                  <a:lnTo>
                    <a:pt x="135416" y="424997"/>
                  </a:lnTo>
                  <a:lnTo>
                    <a:pt x="134837" y="425110"/>
                  </a:lnTo>
                  <a:lnTo>
                    <a:pt x="134407" y="425028"/>
                  </a:lnTo>
                  <a:lnTo>
                    <a:pt x="133083" y="424311"/>
                  </a:lnTo>
                  <a:lnTo>
                    <a:pt x="132998" y="424126"/>
                  </a:lnTo>
                  <a:lnTo>
                    <a:pt x="132967" y="423282"/>
                  </a:lnTo>
                  <a:lnTo>
                    <a:pt x="132769" y="422314"/>
                  </a:lnTo>
                  <a:lnTo>
                    <a:pt x="132628" y="421892"/>
                  </a:lnTo>
                  <a:lnTo>
                    <a:pt x="131669" y="420709"/>
                  </a:lnTo>
                  <a:lnTo>
                    <a:pt x="131399" y="420503"/>
                  </a:lnTo>
                  <a:lnTo>
                    <a:pt x="130422" y="420177"/>
                  </a:lnTo>
                  <a:lnTo>
                    <a:pt x="128185" y="420015"/>
                  </a:lnTo>
                  <a:lnTo>
                    <a:pt x="127646" y="419746"/>
                  </a:lnTo>
                  <a:lnTo>
                    <a:pt x="126347" y="418825"/>
                  </a:lnTo>
                  <a:lnTo>
                    <a:pt x="125694" y="418265"/>
                  </a:lnTo>
                  <a:lnTo>
                    <a:pt x="123307" y="417386"/>
                  </a:lnTo>
                  <a:lnTo>
                    <a:pt x="122071" y="416723"/>
                  </a:lnTo>
                  <a:lnTo>
                    <a:pt x="121061" y="416042"/>
                  </a:lnTo>
                  <a:lnTo>
                    <a:pt x="119706" y="414031"/>
                  </a:lnTo>
                  <a:lnTo>
                    <a:pt x="119343" y="413761"/>
                  </a:lnTo>
                  <a:lnTo>
                    <a:pt x="118017" y="413155"/>
                  </a:lnTo>
                  <a:lnTo>
                    <a:pt x="116522" y="412034"/>
                  </a:lnTo>
                  <a:lnTo>
                    <a:pt x="115865" y="411541"/>
                  </a:lnTo>
                  <a:lnTo>
                    <a:pt x="115006" y="411202"/>
                  </a:lnTo>
                  <a:lnTo>
                    <a:pt x="114702" y="411010"/>
                  </a:lnTo>
                  <a:lnTo>
                    <a:pt x="114592" y="410698"/>
                  </a:lnTo>
                  <a:lnTo>
                    <a:pt x="114509" y="409694"/>
                  </a:lnTo>
                  <a:lnTo>
                    <a:pt x="114372" y="409208"/>
                  </a:lnTo>
                  <a:lnTo>
                    <a:pt x="114047" y="408689"/>
                  </a:lnTo>
                  <a:lnTo>
                    <a:pt x="112973" y="407309"/>
                  </a:lnTo>
                  <a:lnTo>
                    <a:pt x="112632" y="406616"/>
                  </a:lnTo>
                  <a:lnTo>
                    <a:pt x="112574" y="406024"/>
                  </a:lnTo>
                  <a:lnTo>
                    <a:pt x="113023" y="404344"/>
                  </a:lnTo>
                  <a:lnTo>
                    <a:pt x="113075" y="403550"/>
                  </a:lnTo>
                  <a:lnTo>
                    <a:pt x="112975" y="403201"/>
                  </a:lnTo>
                  <a:lnTo>
                    <a:pt x="112823" y="402931"/>
                  </a:lnTo>
                  <a:lnTo>
                    <a:pt x="112050" y="401966"/>
                  </a:lnTo>
                  <a:lnTo>
                    <a:pt x="111953" y="401591"/>
                  </a:lnTo>
                  <a:lnTo>
                    <a:pt x="112013" y="400475"/>
                  </a:lnTo>
                  <a:lnTo>
                    <a:pt x="111924" y="400231"/>
                  </a:lnTo>
                  <a:lnTo>
                    <a:pt x="111663" y="399879"/>
                  </a:lnTo>
                  <a:lnTo>
                    <a:pt x="110885" y="399263"/>
                  </a:lnTo>
                  <a:lnTo>
                    <a:pt x="109327" y="398622"/>
                  </a:lnTo>
                  <a:lnTo>
                    <a:pt x="109115" y="398438"/>
                  </a:lnTo>
                  <a:lnTo>
                    <a:pt x="108833" y="397863"/>
                  </a:lnTo>
                  <a:lnTo>
                    <a:pt x="108773" y="397423"/>
                  </a:lnTo>
                  <a:lnTo>
                    <a:pt x="108848" y="397084"/>
                  </a:lnTo>
                  <a:lnTo>
                    <a:pt x="109142" y="396484"/>
                  </a:lnTo>
                  <a:lnTo>
                    <a:pt x="109790" y="395397"/>
                  </a:lnTo>
                  <a:lnTo>
                    <a:pt x="109856" y="395075"/>
                  </a:lnTo>
                  <a:lnTo>
                    <a:pt x="109853" y="394928"/>
                  </a:lnTo>
                  <a:lnTo>
                    <a:pt x="109525" y="393957"/>
                  </a:lnTo>
                  <a:lnTo>
                    <a:pt x="109236" y="393297"/>
                  </a:lnTo>
                  <a:lnTo>
                    <a:pt x="108425" y="391736"/>
                  </a:lnTo>
                  <a:lnTo>
                    <a:pt x="108135" y="391466"/>
                  </a:lnTo>
                  <a:lnTo>
                    <a:pt x="106721" y="390726"/>
                  </a:lnTo>
                  <a:lnTo>
                    <a:pt x="105794" y="389620"/>
                  </a:lnTo>
                  <a:lnTo>
                    <a:pt x="105426" y="389021"/>
                  </a:lnTo>
                  <a:lnTo>
                    <a:pt x="104676" y="388112"/>
                  </a:lnTo>
                  <a:lnTo>
                    <a:pt x="104228" y="387736"/>
                  </a:lnTo>
                  <a:lnTo>
                    <a:pt x="103502" y="387222"/>
                  </a:lnTo>
                  <a:lnTo>
                    <a:pt x="103001" y="387000"/>
                  </a:lnTo>
                  <a:lnTo>
                    <a:pt x="102612" y="386893"/>
                  </a:lnTo>
                  <a:lnTo>
                    <a:pt x="102045" y="386910"/>
                  </a:lnTo>
                  <a:lnTo>
                    <a:pt x="101692" y="386828"/>
                  </a:lnTo>
                  <a:lnTo>
                    <a:pt x="100970" y="386468"/>
                  </a:lnTo>
                  <a:lnTo>
                    <a:pt x="100299" y="386035"/>
                  </a:lnTo>
                  <a:lnTo>
                    <a:pt x="100003" y="385732"/>
                  </a:lnTo>
                  <a:lnTo>
                    <a:pt x="99641" y="385499"/>
                  </a:lnTo>
                  <a:lnTo>
                    <a:pt x="99382" y="385393"/>
                  </a:lnTo>
                  <a:lnTo>
                    <a:pt x="98246" y="385214"/>
                  </a:lnTo>
                  <a:lnTo>
                    <a:pt x="96216" y="384206"/>
                  </a:lnTo>
                  <a:lnTo>
                    <a:pt x="95322" y="383414"/>
                  </a:lnTo>
                  <a:lnTo>
                    <a:pt x="94511" y="382426"/>
                  </a:lnTo>
                  <a:lnTo>
                    <a:pt x="94194" y="382242"/>
                  </a:lnTo>
                  <a:lnTo>
                    <a:pt x="93644" y="382063"/>
                  </a:lnTo>
                  <a:lnTo>
                    <a:pt x="92529" y="382132"/>
                  </a:lnTo>
                  <a:lnTo>
                    <a:pt x="91859" y="382039"/>
                  </a:lnTo>
                  <a:lnTo>
                    <a:pt x="91315" y="381723"/>
                  </a:lnTo>
                  <a:lnTo>
                    <a:pt x="90925" y="381497"/>
                  </a:lnTo>
                  <a:lnTo>
                    <a:pt x="89840" y="381164"/>
                  </a:lnTo>
                  <a:lnTo>
                    <a:pt x="88389" y="380867"/>
                  </a:lnTo>
                  <a:lnTo>
                    <a:pt x="87933" y="380578"/>
                  </a:lnTo>
                  <a:lnTo>
                    <a:pt x="87292" y="379943"/>
                  </a:lnTo>
                  <a:lnTo>
                    <a:pt x="86924" y="379734"/>
                  </a:lnTo>
                  <a:lnTo>
                    <a:pt x="85328" y="379432"/>
                  </a:lnTo>
                  <a:lnTo>
                    <a:pt x="82911" y="379173"/>
                  </a:lnTo>
                  <a:lnTo>
                    <a:pt x="82081" y="379007"/>
                  </a:lnTo>
                  <a:lnTo>
                    <a:pt x="79415" y="378366"/>
                  </a:lnTo>
                  <a:lnTo>
                    <a:pt x="77309" y="377770"/>
                  </a:lnTo>
                  <a:lnTo>
                    <a:pt x="76675" y="377522"/>
                  </a:lnTo>
                  <a:lnTo>
                    <a:pt x="75447" y="376836"/>
                  </a:lnTo>
                  <a:lnTo>
                    <a:pt x="74912" y="376274"/>
                  </a:lnTo>
                  <a:lnTo>
                    <a:pt x="74388" y="375585"/>
                  </a:lnTo>
                  <a:lnTo>
                    <a:pt x="74069" y="375219"/>
                  </a:lnTo>
                  <a:lnTo>
                    <a:pt x="73612" y="374845"/>
                  </a:lnTo>
                  <a:lnTo>
                    <a:pt x="72170" y="374083"/>
                  </a:lnTo>
                  <a:lnTo>
                    <a:pt x="70614" y="372902"/>
                  </a:lnTo>
                  <a:lnTo>
                    <a:pt x="70002" y="372332"/>
                  </a:lnTo>
                  <a:lnTo>
                    <a:pt x="69045" y="371234"/>
                  </a:lnTo>
                  <a:lnTo>
                    <a:pt x="68356" y="370195"/>
                  </a:lnTo>
                  <a:lnTo>
                    <a:pt x="67772" y="369107"/>
                  </a:lnTo>
                  <a:lnTo>
                    <a:pt x="67672" y="368625"/>
                  </a:lnTo>
                  <a:lnTo>
                    <a:pt x="67638" y="366729"/>
                  </a:lnTo>
                  <a:lnTo>
                    <a:pt x="67563" y="366415"/>
                  </a:lnTo>
                  <a:lnTo>
                    <a:pt x="67505" y="366244"/>
                  </a:lnTo>
                  <a:lnTo>
                    <a:pt x="67010" y="365581"/>
                  </a:lnTo>
                  <a:lnTo>
                    <a:pt x="66682" y="364966"/>
                  </a:lnTo>
                  <a:lnTo>
                    <a:pt x="66281" y="363621"/>
                  </a:lnTo>
                  <a:lnTo>
                    <a:pt x="66035" y="363197"/>
                  </a:lnTo>
                  <a:lnTo>
                    <a:pt x="65907" y="362975"/>
                  </a:lnTo>
                  <a:lnTo>
                    <a:pt x="65621" y="362631"/>
                  </a:lnTo>
                  <a:lnTo>
                    <a:pt x="64632" y="361798"/>
                  </a:lnTo>
                  <a:lnTo>
                    <a:pt x="63868" y="361375"/>
                  </a:lnTo>
                  <a:lnTo>
                    <a:pt x="62649" y="360966"/>
                  </a:lnTo>
                  <a:lnTo>
                    <a:pt x="61178" y="360769"/>
                  </a:lnTo>
                  <a:lnTo>
                    <a:pt x="60467" y="360764"/>
                  </a:lnTo>
                  <a:lnTo>
                    <a:pt x="58307" y="361079"/>
                  </a:lnTo>
                  <a:lnTo>
                    <a:pt x="57231" y="361039"/>
                  </a:lnTo>
                  <a:lnTo>
                    <a:pt x="55564" y="360808"/>
                  </a:lnTo>
                  <a:lnTo>
                    <a:pt x="54966" y="360587"/>
                  </a:lnTo>
                  <a:lnTo>
                    <a:pt x="54419" y="360234"/>
                  </a:lnTo>
                  <a:lnTo>
                    <a:pt x="53854" y="360084"/>
                  </a:lnTo>
                  <a:lnTo>
                    <a:pt x="53630" y="360136"/>
                  </a:lnTo>
                  <a:lnTo>
                    <a:pt x="52864" y="360562"/>
                  </a:lnTo>
                  <a:lnTo>
                    <a:pt x="51368" y="360767"/>
                  </a:lnTo>
                  <a:lnTo>
                    <a:pt x="49767" y="360372"/>
                  </a:lnTo>
                  <a:lnTo>
                    <a:pt x="48618" y="359945"/>
                  </a:lnTo>
                  <a:lnTo>
                    <a:pt x="48228" y="359993"/>
                  </a:lnTo>
                  <a:lnTo>
                    <a:pt x="47640" y="360292"/>
                  </a:lnTo>
                  <a:lnTo>
                    <a:pt x="47292" y="360328"/>
                  </a:lnTo>
                  <a:lnTo>
                    <a:pt x="45701" y="359769"/>
                  </a:lnTo>
                  <a:lnTo>
                    <a:pt x="45294" y="359569"/>
                  </a:lnTo>
                  <a:lnTo>
                    <a:pt x="44666" y="359098"/>
                  </a:lnTo>
                  <a:lnTo>
                    <a:pt x="44402" y="359107"/>
                  </a:lnTo>
                  <a:lnTo>
                    <a:pt x="43737" y="359377"/>
                  </a:lnTo>
                  <a:lnTo>
                    <a:pt x="42394" y="360361"/>
                  </a:lnTo>
                  <a:lnTo>
                    <a:pt x="41999" y="360418"/>
                  </a:lnTo>
                  <a:lnTo>
                    <a:pt x="41605" y="360316"/>
                  </a:lnTo>
                  <a:lnTo>
                    <a:pt x="41399" y="360149"/>
                  </a:lnTo>
                  <a:lnTo>
                    <a:pt x="41221" y="359771"/>
                  </a:lnTo>
                  <a:lnTo>
                    <a:pt x="41243" y="359499"/>
                  </a:lnTo>
                  <a:lnTo>
                    <a:pt x="41384" y="359117"/>
                  </a:lnTo>
                  <a:lnTo>
                    <a:pt x="41416" y="358865"/>
                  </a:lnTo>
                  <a:lnTo>
                    <a:pt x="41343" y="358364"/>
                  </a:lnTo>
                  <a:lnTo>
                    <a:pt x="40104" y="356381"/>
                  </a:lnTo>
                  <a:lnTo>
                    <a:pt x="39390" y="355408"/>
                  </a:lnTo>
                  <a:lnTo>
                    <a:pt x="39148" y="355157"/>
                  </a:lnTo>
                  <a:lnTo>
                    <a:pt x="38774" y="355010"/>
                  </a:lnTo>
                  <a:lnTo>
                    <a:pt x="38332" y="354969"/>
                  </a:lnTo>
                  <a:lnTo>
                    <a:pt x="38161" y="355140"/>
                  </a:lnTo>
                  <a:lnTo>
                    <a:pt x="37893" y="355604"/>
                  </a:lnTo>
                  <a:lnTo>
                    <a:pt x="37573" y="355765"/>
                  </a:lnTo>
                  <a:lnTo>
                    <a:pt x="37414" y="355738"/>
                  </a:lnTo>
                  <a:lnTo>
                    <a:pt x="37135" y="355513"/>
                  </a:lnTo>
                  <a:lnTo>
                    <a:pt x="36934" y="354897"/>
                  </a:lnTo>
                  <a:lnTo>
                    <a:pt x="35741" y="354047"/>
                  </a:lnTo>
                  <a:lnTo>
                    <a:pt x="35151" y="354016"/>
                  </a:lnTo>
                  <a:lnTo>
                    <a:pt x="34378" y="354151"/>
                  </a:lnTo>
                  <a:lnTo>
                    <a:pt x="34010" y="353999"/>
                  </a:lnTo>
                  <a:lnTo>
                    <a:pt x="33638" y="353698"/>
                  </a:lnTo>
                  <a:lnTo>
                    <a:pt x="33440" y="353234"/>
                  </a:lnTo>
                  <a:lnTo>
                    <a:pt x="33406" y="352869"/>
                  </a:lnTo>
                  <a:lnTo>
                    <a:pt x="33470" y="352454"/>
                  </a:lnTo>
                  <a:lnTo>
                    <a:pt x="33727" y="351604"/>
                  </a:lnTo>
                  <a:lnTo>
                    <a:pt x="33697" y="350872"/>
                  </a:lnTo>
                  <a:lnTo>
                    <a:pt x="33463" y="350177"/>
                  </a:lnTo>
                  <a:lnTo>
                    <a:pt x="32318" y="348746"/>
                  </a:lnTo>
                  <a:lnTo>
                    <a:pt x="29787" y="347524"/>
                  </a:lnTo>
                  <a:lnTo>
                    <a:pt x="29229" y="347128"/>
                  </a:lnTo>
                  <a:lnTo>
                    <a:pt x="28826" y="346777"/>
                  </a:lnTo>
                  <a:lnTo>
                    <a:pt x="26435" y="344120"/>
                  </a:lnTo>
                  <a:lnTo>
                    <a:pt x="25349" y="343084"/>
                  </a:lnTo>
                  <a:lnTo>
                    <a:pt x="24858" y="342469"/>
                  </a:lnTo>
                  <a:lnTo>
                    <a:pt x="23536" y="341443"/>
                  </a:lnTo>
                  <a:lnTo>
                    <a:pt x="21494" y="339672"/>
                  </a:lnTo>
                  <a:lnTo>
                    <a:pt x="20929" y="339182"/>
                  </a:lnTo>
                  <a:lnTo>
                    <a:pt x="19549" y="338507"/>
                  </a:lnTo>
                  <a:lnTo>
                    <a:pt x="19128" y="338428"/>
                  </a:lnTo>
                  <a:lnTo>
                    <a:pt x="18830" y="338284"/>
                  </a:lnTo>
                  <a:lnTo>
                    <a:pt x="17850" y="337473"/>
                  </a:lnTo>
                  <a:lnTo>
                    <a:pt x="15525" y="336413"/>
                  </a:lnTo>
                  <a:lnTo>
                    <a:pt x="13945" y="335244"/>
                  </a:lnTo>
                  <a:lnTo>
                    <a:pt x="13908" y="335091"/>
                  </a:lnTo>
                  <a:lnTo>
                    <a:pt x="13778" y="334863"/>
                  </a:lnTo>
                  <a:lnTo>
                    <a:pt x="13424" y="334593"/>
                  </a:lnTo>
                  <a:lnTo>
                    <a:pt x="13348" y="334433"/>
                  </a:lnTo>
                  <a:lnTo>
                    <a:pt x="13370" y="333337"/>
                  </a:lnTo>
                  <a:lnTo>
                    <a:pt x="13532" y="331940"/>
                  </a:lnTo>
                  <a:lnTo>
                    <a:pt x="13999" y="330594"/>
                  </a:lnTo>
                  <a:lnTo>
                    <a:pt x="14417" y="329889"/>
                  </a:lnTo>
                  <a:lnTo>
                    <a:pt x="15141" y="329016"/>
                  </a:lnTo>
                  <a:lnTo>
                    <a:pt x="15487" y="328339"/>
                  </a:lnTo>
                  <a:lnTo>
                    <a:pt x="15687" y="327473"/>
                  </a:lnTo>
                  <a:lnTo>
                    <a:pt x="15774" y="325810"/>
                  </a:lnTo>
                  <a:lnTo>
                    <a:pt x="15866" y="325338"/>
                  </a:lnTo>
                  <a:lnTo>
                    <a:pt x="16624" y="324008"/>
                  </a:lnTo>
                  <a:lnTo>
                    <a:pt x="16694" y="323763"/>
                  </a:lnTo>
                  <a:lnTo>
                    <a:pt x="16596" y="323286"/>
                  </a:lnTo>
                  <a:lnTo>
                    <a:pt x="16627" y="323033"/>
                  </a:lnTo>
                  <a:lnTo>
                    <a:pt x="16907" y="322469"/>
                  </a:lnTo>
                  <a:lnTo>
                    <a:pt x="17229" y="321990"/>
                  </a:lnTo>
                  <a:lnTo>
                    <a:pt x="17301" y="321661"/>
                  </a:lnTo>
                  <a:lnTo>
                    <a:pt x="17279" y="321090"/>
                  </a:lnTo>
                  <a:lnTo>
                    <a:pt x="16858" y="319150"/>
                  </a:lnTo>
                  <a:lnTo>
                    <a:pt x="16757" y="318006"/>
                  </a:lnTo>
                  <a:lnTo>
                    <a:pt x="16938" y="317322"/>
                  </a:lnTo>
                  <a:lnTo>
                    <a:pt x="17260" y="316520"/>
                  </a:lnTo>
                  <a:lnTo>
                    <a:pt x="17280" y="316219"/>
                  </a:lnTo>
                  <a:lnTo>
                    <a:pt x="17194" y="315967"/>
                  </a:lnTo>
                  <a:lnTo>
                    <a:pt x="16583" y="314952"/>
                  </a:lnTo>
                  <a:lnTo>
                    <a:pt x="16090" y="313937"/>
                  </a:lnTo>
                  <a:lnTo>
                    <a:pt x="15974" y="313529"/>
                  </a:lnTo>
                  <a:lnTo>
                    <a:pt x="15978" y="312751"/>
                  </a:lnTo>
                  <a:lnTo>
                    <a:pt x="16023" y="312455"/>
                  </a:lnTo>
                  <a:lnTo>
                    <a:pt x="16111" y="312263"/>
                  </a:lnTo>
                  <a:lnTo>
                    <a:pt x="17303" y="311400"/>
                  </a:lnTo>
                  <a:lnTo>
                    <a:pt x="17483" y="311253"/>
                  </a:lnTo>
                  <a:lnTo>
                    <a:pt x="17565" y="311084"/>
                  </a:lnTo>
                  <a:lnTo>
                    <a:pt x="17671" y="310751"/>
                  </a:lnTo>
                  <a:lnTo>
                    <a:pt x="18237" y="306890"/>
                  </a:lnTo>
                  <a:lnTo>
                    <a:pt x="18195" y="306263"/>
                  </a:lnTo>
                  <a:lnTo>
                    <a:pt x="17717" y="304193"/>
                  </a:lnTo>
                  <a:lnTo>
                    <a:pt x="17029" y="302865"/>
                  </a:lnTo>
                  <a:lnTo>
                    <a:pt x="16333" y="302436"/>
                  </a:lnTo>
                  <a:lnTo>
                    <a:pt x="16185" y="302183"/>
                  </a:lnTo>
                  <a:lnTo>
                    <a:pt x="16078" y="301847"/>
                  </a:lnTo>
                  <a:lnTo>
                    <a:pt x="15949" y="300849"/>
                  </a:lnTo>
                  <a:lnTo>
                    <a:pt x="15919" y="300209"/>
                  </a:lnTo>
                  <a:lnTo>
                    <a:pt x="16025" y="299488"/>
                  </a:lnTo>
                  <a:lnTo>
                    <a:pt x="15805" y="298624"/>
                  </a:lnTo>
                  <a:lnTo>
                    <a:pt x="15721" y="297561"/>
                  </a:lnTo>
                  <a:lnTo>
                    <a:pt x="16000" y="296411"/>
                  </a:lnTo>
                  <a:lnTo>
                    <a:pt x="16513" y="294708"/>
                  </a:lnTo>
                  <a:lnTo>
                    <a:pt x="16567" y="294424"/>
                  </a:lnTo>
                  <a:lnTo>
                    <a:pt x="16540" y="294152"/>
                  </a:lnTo>
                  <a:lnTo>
                    <a:pt x="16250" y="293509"/>
                  </a:lnTo>
                  <a:lnTo>
                    <a:pt x="15622" y="292793"/>
                  </a:lnTo>
                  <a:lnTo>
                    <a:pt x="14712" y="292017"/>
                  </a:lnTo>
                  <a:lnTo>
                    <a:pt x="13744" y="291439"/>
                  </a:lnTo>
                  <a:lnTo>
                    <a:pt x="13165" y="290923"/>
                  </a:lnTo>
                  <a:lnTo>
                    <a:pt x="12750" y="290428"/>
                  </a:lnTo>
                  <a:lnTo>
                    <a:pt x="12195" y="289453"/>
                  </a:lnTo>
                  <a:lnTo>
                    <a:pt x="12068" y="288935"/>
                  </a:lnTo>
                  <a:lnTo>
                    <a:pt x="12060" y="288285"/>
                  </a:lnTo>
                  <a:lnTo>
                    <a:pt x="12125" y="287965"/>
                  </a:lnTo>
                  <a:lnTo>
                    <a:pt x="12250" y="287678"/>
                  </a:lnTo>
                  <a:lnTo>
                    <a:pt x="13158" y="286145"/>
                  </a:lnTo>
                  <a:lnTo>
                    <a:pt x="14920" y="284679"/>
                  </a:lnTo>
                  <a:lnTo>
                    <a:pt x="15754" y="283676"/>
                  </a:lnTo>
                  <a:lnTo>
                    <a:pt x="16874" y="282540"/>
                  </a:lnTo>
                  <a:lnTo>
                    <a:pt x="17643" y="281935"/>
                  </a:lnTo>
                  <a:lnTo>
                    <a:pt x="17823" y="281742"/>
                  </a:lnTo>
                  <a:lnTo>
                    <a:pt x="18252" y="280976"/>
                  </a:lnTo>
                  <a:lnTo>
                    <a:pt x="18335" y="280649"/>
                  </a:lnTo>
                  <a:lnTo>
                    <a:pt x="18336" y="280514"/>
                  </a:lnTo>
                  <a:lnTo>
                    <a:pt x="18212" y="280234"/>
                  </a:lnTo>
                  <a:lnTo>
                    <a:pt x="17963" y="280028"/>
                  </a:lnTo>
                  <a:lnTo>
                    <a:pt x="17658" y="279571"/>
                  </a:lnTo>
                  <a:lnTo>
                    <a:pt x="17182" y="277382"/>
                  </a:lnTo>
                  <a:lnTo>
                    <a:pt x="16337" y="275393"/>
                  </a:lnTo>
                  <a:lnTo>
                    <a:pt x="16222" y="274868"/>
                  </a:lnTo>
                  <a:lnTo>
                    <a:pt x="16186" y="274126"/>
                  </a:lnTo>
                  <a:lnTo>
                    <a:pt x="16248" y="273440"/>
                  </a:lnTo>
                  <a:lnTo>
                    <a:pt x="16662" y="272451"/>
                  </a:lnTo>
                  <a:lnTo>
                    <a:pt x="16663" y="272136"/>
                  </a:lnTo>
                  <a:lnTo>
                    <a:pt x="15320" y="270880"/>
                  </a:lnTo>
                  <a:lnTo>
                    <a:pt x="15104" y="270499"/>
                  </a:lnTo>
                  <a:lnTo>
                    <a:pt x="15014" y="269811"/>
                  </a:lnTo>
                  <a:lnTo>
                    <a:pt x="15034" y="269082"/>
                  </a:lnTo>
                  <a:lnTo>
                    <a:pt x="15290" y="267637"/>
                  </a:lnTo>
                  <a:lnTo>
                    <a:pt x="15463" y="267292"/>
                  </a:lnTo>
                  <a:lnTo>
                    <a:pt x="15874" y="266922"/>
                  </a:lnTo>
                  <a:lnTo>
                    <a:pt x="16269" y="266436"/>
                  </a:lnTo>
                  <a:lnTo>
                    <a:pt x="16472" y="265559"/>
                  </a:lnTo>
                  <a:lnTo>
                    <a:pt x="16408" y="265211"/>
                  </a:lnTo>
                  <a:lnTo>
                    <a:pt x="16217" y="264946"/>
                  </a:lnTo>
                  <a:lnTo>
                    <a:pt x="16013" y="264506"/>
                  </a:lnTo>
                  <a:lnTo>
                    <a:pt x="15808" y="263841"/>
                  </a:lnTo>
                  <a:lnTo>
                    <a:pt x="15757" y="262698"/>
                  </a:lnTo>
                  <a:lnTo>
                    <a:pt x="15407" y="261051"/>
                  </a:lnTo>
                  <a:lnTo>
                    <a:pt x="15523" y="260486"/>
                  </a:lnTo>
                  <a:lnTo>
                    <a:pt x="15888" y="259982"/>
                  </a:lnTo>
                  <a:lnTo>
                    <a:pt x="16220" y="259243"/>
                  </a:lnTo>
                  <a:lnTo>
                    <a:pt x="16200" y="258620"/>
                  </a:lnTo>
                  <a:lnTo>
                    <a:pt x="16074" y="258087"/>
                  </a:lnTo>
                  <a:lnTo>
                    <a:pt x="15489" y="257337"/>
                  </a:lnTo>
                  <a:lnTo>
                    <a:pt x="15198" y="256760"/>
                  </a:lnTo>
                  <a:lnTo>
                    <a:pt x="15032" y="255867"/>
                  </a:lnTo>
                  <a:lnTo>
                    <a:pt x="15020" y="255562"/>
                  </a:lnTo>
                  <a:lnTo>
                    <a:pt x="15097" y="255263"/>
                  </a:lnTo>
                  <a:lnTo>
                    <a:pt x="15324" y="254969"/>
                  </a:lnTo>
                  <a:lnTo>
                    <a:pt x="16128" y="254640"/>
                  </a:lnTo>
                  <a:lnTo>
                    <a:pt x="16653" y="254198"/>
                  </a:lnTo>
                  <a:lnTo>
                    <a:pt x="17499" y="253485"/>
                  </a:lnTo>
                  <a:lnTo>
                    <a:pt x="17945" y="252913"/>
                  </a:lnTo>
                  <a:lnTo>
                    <a:pt x="18417" y="252149"/>
                  </a:lnTo>
                  <a:lnTo>
                    <a:pt x="20182" y="250311"/>
                  </a:lnTo>
                  <a:lnTo>
                    <a:pt x="20686" y="249522"/>
                  </a:lnTo>
                  <a:lnTo>
                    <a:pt x="21143" y="248446"/>
                  </a:lnTo>
                  <a:lnTo>
                    <a:pt x="21229" y="248051"/>
                  </a:lnTo>
                  <a:lnTo>
                    <a:pt x="21216" y="247612"/>
                  </a:lnTo>
                  <a:lnTo>
                    <a:pt x="21136" y="247165"/>
                  </a:lnTo>
                  <a:lnTo>
                    <a:pt x="20601" y="245534"/>
                  </a:lnTo>
                  <a:lnTo>
                    <a:pt x="20621" y="245140"/>
                  </a:lnTo>
                  <a:lnTo>
                    <a:pt x="20710" y="244821"/>
                  </a:lnTo>
                  <a:lnTo>
                    <a:pt x="21322" y="244053"/>
                  </a:lnTo>
                  <a:lnTo>
                    <a:pt x="23054" y="242632"/>
                  </a:lnTo>
                  <a:lnTo>
                    <a:pt x="23149" y="242496"/>
                  </a:lnTo>
                  <a:lnTo>
                    <a:pt x="23078" y="242117"/>
                  </a:lnTo>
                  <a:lnTo>
                    <a:pt x="23240" y="241531"/>
                  </a:lnTo>
                  <a:lnTo>
                    <a:pt x="23956" y="240182"/>
                  </a:lnTo>
                  <a:lnTo>
                    <a:pt x="24488" y="239543"/>
                  </a:lnTo>
                  <a:lnTo>
                    <a:pt x="25051" y="239115"/>
                  </a:lnTo>
                  <a:lnTo>
                    <a:pt x="25868" y="238721"/>
                  </a:lnTo>
                  <a:lnTo>
                    <a:pt x="25824" y="238017"/>
                  </a:lnTo>
                  <a:lnTo>
                    <a:pt x="26048" y="237402"/>
                  </a:lnTo>
                  <a:lnTo>
                    <a:pt x="26166" y="236544"/>
                  </a:lnTo>
                  <a:lnTo>
                    <a:pt x="26132" y="236392"/>
                  </a:lnTo>
                  <a:lnTo>
                    <a:pt x="25859" y="236088"/>
                  </a:lnTo>
                  <a:lnTo>
                    <a:pt x="25759" y="235687"/>
                  </a:lnTo>
                  <a:lnTo>
                    <a:pt x="25811" y="234147"/>
                  </a:lnTo>
                  <a:lnTo>
                    <a:pt x="26007" y="232917"/>
                  </a:lnTo>
                  <a:lnTo>
                    <a:pt x="26001" y="232372"/>
                  </a:lnTo>
                  <a:lnTo>
                    <a:pt x="25202" y="230388"/>
                  </a:lnTo>
                  <a:lnTo>
                    <a:pt x="24403" y="229990"/>
                  </a:lnTo>
                  <a:lnTo>
                    <a:pt x="22717" y="229384"/>
                  </a:lnTo>
                  <a:lnTo>
                    <a:pt x="22397" y="229179"/>
                  </a:lnTo>
                  <a:lnTo>
                    <a:pt x="21673" y="228043"/>
                  </a:lnTo>
                  <a:lnTo>
                    <a:pt x="21152" y="227476"/>
                  </a:lnTo>
                  <a:lnTo>
                    <a:pt x="20742" y="226520"/>
                  </a:lnTo>
                  <a:lnTo>
                    <a:pt x="19959" y="225057"/>
                  </a:lnTo>
                  <a:lnTo>
                    <a:pt x="18902" y="223595"/>
                  </a:lnTo>
                  <a:lnTo>
                    <a:pt x="18478" y="223112"/>
                  </a:lnTo>
                  <a:lnTo>
                    <a:pt x="17567" y="222333"/>
                  </a:lnTo>
                  <a:lnTo>
                    <a:pt x="17313" y="222014"/>
                  </a:lnTo>
                  <a:lnTo>
                    <a:pt x="17177" y="221380"/>
                  </a:lnTo>
                  <a:lnTo>
                    <a:pt x="17108" y="220377"/>
                  </a:lnTo>
                  <a:lnTo>
                    <a:pt x="17389" y="218734"/>
                  </a:lnTo>
                  <a:lnTo>
                    <a:pt x="17367" y="218460"/>
                  </a:lnTo>
                  <a:lnTo>
                    <a:pt x="17216" y="218099"/>
                  </a:lnTo>
                  <a:lnTo>
                    <a:pt x="15137" y="216431"/>
                  </a:lnTo>
                  <a:lnTo>
                    <a:pt x="13946" y="215820"/>
                  </a:lnTo>
                  <a:lnTo>
                    <a:pt x="13121" y="214957"/>
                  </a:lnTo>
                  <a:lnTo>
                    <a:pt x="12520" y="214488"/>
                  </a:lnTo>
                  <a:lnTo>
                    <a:pt x="12185" y="214311"/>
                  </a:lnTo>
                  <a:lnTo>
                    <a:pt x="11918" y="214286"/>
                  </a:lnTo>
                  <a:lnTo>
                    <a:pt x="10918" y="214412"/>
                  </a:lnTo>
                  <a:lnTo>
                    <a:pt x="10470" y="214573"/>
                  </a:lnTo>
                  <a:lnTo>
                    <a:pt x="9325" y="215216"/>
                  </a:lnTo>
                  <a:lnTo>
                    <a:pt x="8246" y="215513"/>
                  </a:lnTo>
                  <a:lnTo>
                    <a:pt x="7091" y="215586"/>
                  </a:lnTo>
                  <a:lnTo>
                    <a:pt x="5962" y="215312"/>
                  </a:lnTo>
                  <a:lnTo>
                    <a:pt x="4954" y="214904"/>
                  </a:lnTo>
                  <a:lnTo>
                    <a:pt x="4678" y="214859"/>
                  </a:lnTo>
                  <a:lnTo>
                    <a:pt x="2136" y="214801"/>
                  </a:lnTo>
                  <a:lnTo>
                    <a:pt x="1069" y="213985"/>
                  </a:lnTo>
                  <a:lnTo>
                    <a:pt x="788" y="213691"/>
                  </a:lnTo>
                  <a:lnTo>
                    <a:pt x="645" y="213206"/>
                  </a:lnTo>
                  <a:lnTo>
                    <a:pt x="756" y="211582"/>
                  </a:lnTo>
                  <a:lnTo>
                    <a:pt x="404" y="210853"/>
                  </a:lnTo>
                  <a:lnTo>
                    <a:pt x="380" y="210296"/>
                  </a:lnTo>
                  <a:lnTo>
                    <a:pt x="503" y="209361"/>
                  </a:lnTo>
                  <a:lnTo>
                    <a:pt x="717" y="208586"/>
                  </a:lnTo>
                  <a:lnTo>
                    <a:pt x="652" y="208071"/>
                  </a:lnTo>
                  <a:lnTo>
                    <a:pt x="238" y="207201"/>
                  </a:lnTo>
                  <a:lnTo>
                    <a:pt x="68" y="206443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71946" y="3874988"/>
              <a:ext cx="23339" cy="15606"/>
            </a:xfrm>
            <a:custGeom>
              <a:avLst/>
              <a:pathLst>
                <a:path w="23339" h="15606">
                  <a:moveTo>
                    <a:pt x="0" y="5251"/>
                  </a:moveTo>
                  <a:lnTo>
                    <a:pt x="1572" y="3839"/>
                  </a:lnTo>
                  <a:lnTo>
                    <a:pt x="8833" y="1863"/>
                  </a:lnTo>
                  <a:lnTo>
                    <a:pt x="12400" y="0"/>
                  </a:lnTo>
                  <a:lnTo>
                    <a:pt x="13210" y="1931"/>
                  </a:lnTo>
                  <a:lnTo>
                    <a:pt x="17052" y="6664"/>
                  </a:lnTo>
                  <a:lnTo>
                    <a:pt x="20109" y="2557"/>
                  </a:lnTo>
                  <a:lnTo>
                    <a:pt x="21540" y="2000"/>
                  </a:lnTo>
                  <a:lnTo>
                    <a:pt x="23339" y="4767"/>
                  </a:lnTo>
                  <a:lnTo>
                    <a:pt x="22681" y="7520"/>
                  </a:lnTo>
                  <a:lnTo>
                    <a:pt x="17085" y="9023"/>
                  </a:lnTo>
                  <a:lnTo>
                    <a:pt x="14829" y="12141"/>
                  </a:lnTo>
                  <a:lnTo>
                    <a:pt x="11275" y="15606"/>
                  </a:lnTo>
                  <a:lnTo>
                    <a:pt x="6873" y="10555"/>
                  </a:lnTo>
                  <a:lnTo>
                    <a:pt x="1099" y="8414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980480" y="4079038"/>
              <a:ext cx="15005" cy="20283"/>
            </a:xfrm>
            <a:custGeom>
              <a:avLst/>
              <a:pathLst>
                <a:path w="15005" h="20283">
                  <a:moveTo>
                    <a:pt x="398" y="12607"/>
                  </a:moveTo>
                  <a:lnTo>
                    <a:pt x="644" y="12179"/>
                  </a:lnTo>
                  <a:lnTo>
                    <a:pt x="1154" y="11981"/>
                  </a:lnTo>
                  <a:lnTo>
                    <a:pt x="1310" y="11520"/>
                  </a:lnTo>
                  <a:lnTo>
                    <a:pt x="1063" y="10402"/>
                  </a:lnTo>
                  <a:lnTo>
                    <a:pt x="0" y="7961"/>
                  </a:lnTo>
                  <a:lnTo>
                    <a:pt x="751" y="3219"/>
                  </a:lnTo>
                  <a:lnTo>
                    <a:pt x="1240" y="2321"/>
                  </a:lnTo>
                  <a:lnTo>
                    <a:pt x="1557" y="2259"/>
                  </a:lnTo>
                  <a:lnTo>
                    <a:pt x="2001" y="2746"/>
                  </a:lnTo>
                  <a:lnTo>
                    <a:pt x="2353" y="3633"/>
                  </a:lnTo>
                  <a:lnTo>
                    <a:pt x="3470" y="4012"/>
                  </a:lnTo>
                  <a:lnTo>
                    <a:pt x="5998" y="3577"/>
                  </a:lnTo>
                  <a:lnTo>
                    <a:pt x="7499" y="2674"/>
                  </a:lnTo>
                  <a:lnTo>
                    <a:pt x="9175" y="2774"/>
                  </a:lnTo>
                  <a:lnTo>
                    <a:pt x="10134" y="3634"/>
                  </a:lnTo>
                  <a:lnTo>
                    <a:pt x="12389" y="2603"/>
                  </a:lnTo>
                  <a:lnTo>
                    <a:pt x="12423" y="1765"/>
                  </a:lnTo>
                  <a:lnTo>
                    <a:pt x="12090" y="392"/>
                  </a:lnTo>
                  <a:lnTo>
                    <a:pt x="12279" y="0"/>
                  </a:lnTo>
                  <a:lnTo>
                    <a:pt x="13494" y="99"/>
                  </a:lnTo>
                  <a:lnTo>
                    <a:pt x="14284" y="655"/>
                  </a:lnTo>
                  <a:lnTo>
                    <a:pt x="14869" y="2027"/>
                  </a:lnTo>
                  <a:lnTo>
                    <a:pt x="15005" y="2837"/>
                  </a:lnTo>
                  <a:lnTo>
                    <a:pt x="14729" y="3054"/>
                  </a:lnTo>
                  <a:lnTo>
                    <a:pt x="13692" y="2860"/>
                  </a:lnTo>
                  <a:lnTo>
                    <a:pt x="13077" y="3225"/>
                  </a:lnTo>
                  <a:lnTo>
                    <a:pt x="11591" y="5832"/>
                  </a:lnTo>
                  <a:lnTo>
                    <a:pt x="10691" y="8701"/>
                  </a:lnTo>
                  <a:lnTo>
                    <a:pt x="9712" y="9691"/>
                  </a:lnTo>
                  <a:lnTo>
                    <a:pt x="9471" y="11465"/>
                  </a:lnTo>
                  <a:lnTo>
                    <a:pt x="9894" y="13206"/>
                  </a:lnTo>
                  <a:lnTo>
                    <a:pt x="9654" y="14379"/>
                  </a:lnTo>
                  <a:lnTo>
                    <a:pt x="9067" y="14791"/>
                  </a:lnTo>
                  <a:lnTo>
                    <a:pt x="7741" y="14730"/>
                  </a:lnTo>
                  <a:lnTo>
                    <a:pt x="7046" y="15282"/>
                  </a:lnTo>
                  <a:lnTo>
                    <a:pt x="6693" y="16274"/>
                  </a:lnTo>
                  <a:lnTo>
                    <a:pt x="7226" y="18480"/>
                  </a:lnTo>
                  <a:lnTo>
                    <a:pt x="7342" y="19795"/>
                  </a:lnTo>
                  <a:lnTo>
                    <a:pt x="7087" y="20283"/>
                  </a:lnTo>
                  <a:lnTo>
                    <a:pt x="6545" y="20097"/>
                  </a:lnTo>
                  <a:lnTo>
                    <a:pt x="5368" y="17967"/>
                  </a:lnTo>
                  <a:lnTo>
                    <a:pt x="3974" y="16331"/>
                  </a:lnTo>
                  <a:lnTo>
                    <a:pt x="2633" y="15165"/>
                  </a:lnTo>
                  <a:lnTo>
                    <a:pt x="1495" y="14958"/>
                  </a:lnTo>
                  <a:lnTo>
                    <a:pt x="559" y="1402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72682" y="3901141"/>
              <a:ext cx="21828" cy="18844"/>
            </a:xfrm>
            <a:custGeom>
              <a:avLst/>
              <a:pathLst>
                <a:path w="21828" h="18844">
                  <a:moveTo>
                    <a:pt x="0" y="14226"/>
                  </a:moveTo>
                  <a:lnTo>
                    <a:pt x="123" y="14054"/>
                  </a:lnTo>
                  <a:lnTo>
                    <a:pt x="3216" y="12372"/>
                  </a:lnTo>
                  <a:lnTo>
                    <a:pt x="5755" y="11622"/>
                  </a:lnTo>
                  <a:lnTo>
                    <a:pt x="6165" y="10988"/>
                  </a:lnTo>
                  <a:lnTo>
                    <a:pt x="6182" y="10093"/>
                  </a:lnTo>
                  <a:lnTo>
                    <a:pt x="6824" y="9250"/>
                  </a:lnTo>
                  <a:lnTo>
                    <a:pt x="7640" y="8485"/>
                  </a:lnTo>
                  <a:lnTo>
                    <a:pt x="11241" y="6316"/>
                  </a:lnTo>
                  <a:lnTo>
                    <a:pt x="13004" y="4799"/>
                  </a:lnTo>
                  <a:lnTo>
                    <a:pt x="14287" y="3193"/>
                  </a:lnTo>
                  <a:lnTo>
                    <a:pt x="15109" y="1588"/>
                  </a:lnTo>
                  <a:lnTo>
                    <a:pt x="16236" y="269"/>
                  </a:lnTo>
                  <a:lnTo>
                    <a:pt x="16783" y="0"/>
                  </a:lnTo>
                  <a:lnTo>
                    <a:pt x="18197" y="166"/>
                  </a:lnTo>
                  <a:lnTo>
                    <a:pt x="19862" y="2211"/>
                  </a:lnTo>
                  <a:lnTo>
                    <a:pt x="21691" y="3320"/>
                  </a:lnTo>
                  <a:lnTo>
                    <a:pt x="21828" y="3671"/>
                  </a:lnTo>
                  <a:lnTo>
                    <a:pt x="20937" y="4552"/>
                  </a:lnTo>
                  <a:lnTo>
                    <a:pt x="20328" y="4860"/>
                  </a:lnTo>
                  <a:lnTo>
                    <a:pt x="17395" y="5328"/>
                  </a:lnTo>
                  <a:lnTo>
                    <a:pt x="11304" y="8509"/>
                  </a:lnTo>
                  <a:lnTo>
                    <a:pt x="10631" y="9391"/>
                  </a:lnTo>
                  <a:lnTo>
                    <a:pt x="10467" y="10618"/>
                  </a:lnTo>
                  <a:lnTo>
                    <a:pt x="12100" y="11322"/>
                  </a:lnTo>
                  <a:lnTo>
                    <a:pt x="13587" y="11274"/>
                  </a:lnTo>
                  <a:lnTo>
                    <a:pt x="13842" y="11466"/>
                  </a:lnTo>
                  <a:lnTo>
                    <a:pt x="13942" y="11936"/>
                  </a:lnTo>
                  <a:lnTo>
                    <a:pt x="13497" y="12805"/>
                  </a:lnTo>
                  <a:lnTo>
                    <a:pt x="9604" y="14049"/>
                  </a:lnTo>
                  <a:lnTo>
                    <a:pt x="7559" y="13683"/>
                  </a:lnTo>
                  <a:lnTo>
                    <a:pt x="6840" y="14270"/>
                  </a:lnTo>
                  <a:lnTo>
                    <a:pt x="5408" y="16377"/>
                  </a:lnTo>
                  <a:lnTo>
                    <a:pt x="3089" y="18449"/>
                  </a:lnTo>
                  <a:lnTo>
                    <a:pt x="2343" y="18774"/>
                  </a:lnTo>
                  <a:lnTo>
                    <a:pt x="598" y="18844"/>
                  </a:lnTo>
                  <a:lnTo>
                    <a:pt x="964" y="15936"/>
                  </a:lnTo>
                  <a:lnTo>
                    <a:pt x="93" y="1475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85187" y="3886802"/>
              <a:ext cx="14369" cy="9751"/>
            </a:xfrm>
            <a:custGeom>
              <a:avLst/>
              <a:pathLst>
                <a:path w="14369" h="9751">
                  <a:moveTo>
                    <a:pt x="241" y="7133"/>
                  </a:moveTo>
                  <a:lnTo>
                    <a:pt x="1814" y="4433"/>
                  </a:lnTo>
                  <a:lnTo>
                    <a:pt x="5073" y="2823"/>
                  </a:lnTo>
                  <a:lnTo>
                    <a:pt x="12183" y="0"/>
                  </a:lnTo>
                  <a:lnTo>
                    <a:pt x="12744" y="94"/>
                  </a:lnTo>
                  <a:lnTo>
                    <a:pt x="13976" y="923"/>
                  </a:lnTo>
                  <a:lnTo>
                    <a:pt x="14369" y="1569"/>
                  </a:lnTo>
                  <a:lnTo>
                    <a:pt x="12977" y="4773"/>
                  </a:lnTo>
                  <a:lnTo>
                    <a:pt x="11881" y="5459"/>
                  </a:lnTo>
                  <a:lnTo>
                    <a:pt x="11456" y="6022"/>
                  </a:lnTo>
                  <a:lnTo>
                    <a:pt x="11138" y="6755"/>
                  </a:lnTo>
                  <a:lnTo>
                    <a:pt x="11156" y="7447"/>
                  </a:lnTo>
                  <a:lnTo>
                    <a:pt x="10969" y="7697"/>
                  </a:lnTo>
                  <a:lnTo>
                    <a:pt x="10656" y="7895"/>
                  </a:lnTo>
                  <a:lnTo>
                    <a:pt x="10225" y="7745"/>
                  </a:lnTo>
                  <a:lnTo>
                    <a:pt x="9799" y="7477"/>
                  </a:lnTo>
                  <a:lnTo>
                    <a:pt x="8593" y="7318"/>
                  </a:lnTo>
                  <a:lnTo>
                    <a:pt x="1895" y="9751"/>
                  </a:lnTo>
                  <a:lnTo>
                    <a:pt x="1174" y="9555"/>
                  </a:lnTo>
                  <a:lnTo>
                    <a:pt x="0" y="803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03395" y="3870007"/>
              <a:ext cx="6620" cy="12538"/>
            </a:xfrm>
            <a:custGeom>
              <a:avLst/>
              <a:pathLst>
                <a:path w="6620" h="12538">
                  <a:moveTo>
                    <a:pt x="0" y="11383"/>
                  </a:moveTo>
                  <a:lnTo>
                    <a:pt x="704" y="9839"/>
                  </a:lnTo>
                  <a:lnTo>
                    <a:pt x="815" y="8183"/>
                  </a:lnTo>
                  <a:lnTo>
                    <a:pt x="430" y="5261"/>
                  </a:lnTo>
                  <a:lnTo>
                    <a:pt x="549" y="3869"/>
                  </a:lnTo>
                  <a:lnTo>
                    <a:pt x="1022" y="1994"/>
                  </a:lnTo>
                  <a:lnTo>
                    <a:pt x="2132" y="822"/>
                  </a:lnTo>
                  <a:lnTo>
                    <a:pt x="4096" y="90"/>
                  </a:lnTo>
                  <a:lnTo>
                    <a:pt x="6294" y="0"/>
                  </a:lnTo>
                  <a:lnTo>
                    <a:pt x="6460" y="170"/>
                  </a:lnTo>
                  <a:lnTo>
                    <a:pt x="6620" y="1344"/>
                  </a:lnTo>
                  <a:lnTo>
                    <a:pt x="6561" y="2372"/>
                  </a:lnTo>
                  <a:lnTo>
                    <a:pt x="6091" y="4508"/>
                  </a:lnTo>
                  <a:lnTo>
                    <a:pt x="5991" y="7634"/>
                  </a:lnTo>
                  <a:lnTo>
                    <a:pt x="5115" y="9486"/>
                  </a:lnTo>
                  <a:lnTo>
                    <a:pt x="3588" y="10700"/>
                  </a:lnTo>
                  <a:lnTo>
                    <a:pt x="216" y="1253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573828" y="3888807"/>
              <a:ext cx="7940" cy="7222"/>
            </a:xfrm>
            <a:custGeom>
              <a:avLst/>
              <a:pathLst>
                <a:path w="7940" h="7222">
                  <a:moveTo>
                    <a:pt x="2325" y="0"/>
                  </a:moveTo>
                  <a:lnTo>
                    <a:pt x="4943" y="843"/>
                  </a:lnTo>
                  <a:lnTo>
                    <a:pt x="7207" y="3729"/>
                  </a:lnTo>
                  <a:lnTo>
                    <a:pt x="7940" y="6511"/>
                  </a:lnTo>
                  <a:lnTo>
                    <a:pt x="3131" y="7222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598607" y="3895592"/>
              <a:ext cx="8540" cy="6292"/>
            </a:xfrm>
            <a:custGeom>
              <a:avLst/>
              <a:pathLst>
                <a:path w="8540" h="6292">
                  <a:moveTo>
                    <a:pt x="0" y="4694"/>
                  </a:moveTo>
                  <a:lnTo>
                    <a:pt x="2748" y="2090"/>
                  </a:lnTo>
                  <a:lnTo>
                    <a:pt x="7475" y="0"/>
                  </a:lnTo>
                  <a:lnTo>
                    <a:pt x="8540" y="1381"/>
                  </a:lnTo>
                  <a:lnTo>
                    <a:pt x="6009" y="4779"/>
                  </a:lnTo>
                  <a:lnTo>
                    <a:pt x="2702" y="6292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575220" y="3898165"/>
              <a:ext cx="8949" cy="10298"/>
            </a:xfrm>
            <a:custGeom>
              <a:avLst/>
              <a:pathLst>
                <a:path w="8949" h="10298">
                  <a:moveTo>
                    <a:pt x="0" y="9113"/>
                  </a:moveTo>
                  <a:lnTo>
                    <a:pt x="981" y="5590"/>
                  </a:lnTo>
                  <a:lnTo>
                    <a:pt x="2814" y="3857"/>
                  </a:lnTo>
                  <a:lnTo>
                    <a:pt x="7841" y="0"/>
                  </a:lnTo>
                  <a:lnTo>
                    <a:pt x="8949" y="1040"/>
                  </a:lnTo>
                  <a:lnTo>
                    <a:pt x="8273" y="2397"/>
                  </a:lnTo>
                  <a:lnTo>
                    <a:pt x="4073" y="5090"/>
                  </a:lnTo>
                  <a:lnTo>
                    <a:pt x="1645" y="9488"/>
                  </a:lnTo>
                  <a:lnTo>
                    <a:pt x="615" y="10298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51585" y="3884623"/>
              <a:ext cx="6027" cy="5969"/>
            </a:xfrm>
            <a:custGeom>
              <a:avLst/>
              <a:pathLst>
                <a:path w="6027" h="5969">
                  <a:moveTo>
                    <a:pt x="121" y="2522"/>
                  </a:moveTo>
                  <a:lnTo>
                    <a:pt x="3357" y="1538"/>
                  </a:lnTo>
                  <a:lnTo>
                    <a:pt x="4222" y="0"/>
                  </a:lnTo>
                  <a:lnTo>
                    <a:pt x="5361" y="17"/>
                  </a:lnTo>
                  <a:lnTo>
                    <a:pt x="6027" y="2074"/>
                  </a:lnTo>
                  <a:lnTo>
                    <a:pt x="5345" y="5612"/>
                  </a:lnTo>
                  <a:lnTo>
                    <a:pt x="2368" y="5969"/>
                  </a:lnTo>
                  <a:lnTo>
                    <a:pt x="427" y="4601"/>
                  </a:lnTo>
                  <a:lnTo>
                    <a:pt x="0" y="3491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940087" y="4116273"/>
              <a:ext cx="5595" cy="7867"/>
            </a:xfrm>
            <a:custGeom>
              <a:avLst/>
              <a:pathLst>
                <a:path w="5595" h="7867">
                  <a:moveTo>
                    <a:pt x="0" y="2248"/>
                  </a:moveTo>
                  <a:lnTo>
                    <a:pt x="4064" y="0"/>
                  </a:lnTo>
                  <a:lnTo>
                    <a:pt x="4478" y="1792"/>
                  </a:lnTo>
                  <a:lnTo>
                    <a:pt x="4434" y="5651"/>
                  </a:lnTo>
                  <a:lnTo>
                    <a:pt x="5595" y="7867"/>
                  </a:lnTo>
                  <a:lnTo>
                    <a:pt x="189" y="5479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89698" y="4060641"/>
              <a:ext cx="821652" cy="682508"/>
            </a:xfrm>
            <a:custGeom>
              <a:avLst/>
              <a:pathLst>
                <a:path w="821652" h="682508">
                  <a:moveTo>
                    <a:pt x="97189" y="19474"/>
                  </a:moveTo>
                  <a:lnTo>
                    <a:pt x="99017" y="9803"/>
                  </a:lnTo>
                  <a:lnTo>
                    <a:pt x="99017" y="9456"/>
                  </a:lnTo>
                  <a:lnTo>
                    <a:pt x="100780" y="0"/>
                  </a:lnTo>
                  <a:lnTo>
                    <a:pt x="101900" y="192"/>
                  </a:lnTo>
                  <a:lnTo>
                    <a:pt x="128498" y="4568"/>
                  </a:lnTo>
                  <a:lnTo>
                    <a:pt x="130826" y="5419"/>
                  </a:lnTo>
                  <a:lnTo>
                    <a:pt x="131882" y="5896"/>
                  </a:lnTo>
                  <a:lnTo>
                    <a:pt x="136405" y="7510"/>
                  </a:lnTo>
                  <a:lnTo>
                    <a:pt x="152071" y="10188"/>
                  </a:lnTo>
                  <a:lnTo>
                    <a:pt x="152616" y="10247"/>
                  </a:lnTo>
                  <a:lnTo>
                    <a:pt x="158673" y="11284"/>
                  </a:lnTo>
                  <a:lnTo>
                    <a:pt x="167439" y="12540"/>
                  </a:lnTo>
                  <a:lnTo>
                    <a:pt x="171729" y="12246"/>
                  </a:lnTo>
                  <a:lnTo>
                    <a:pt x="173801" y="12821"/>
                  </a:lnTo>
                  <a:lnTo>
                    <a:pt x="175618" y="13108"/>
                  </a:lnTo>
                  <a:lnTo>
                    <a:pt x="179426" y="14085"/>
                  </a:lnTo>
                  <a:lnTo>
                    <a:pt x="188362" y="15662"/>
                  </a:lnTo>
                  <a:lnTo>
                    <a:pt x="197718" y="16051"/>
                  </a:lnTo>
                  <a:lnTo>
                    <a:pt x="206387" y="17512"/>
                  </a:lnTo>
                  <a:lnTo>
                    <a:pt x="209506" y="18084"/>
                  </a:lnTo>
                  <a:lnTo>
                    <a:pt x="221754" y="20050"/>
                  </a:lnTo>
                  <a:lnTo>
                    <a:pt x="229658" y="21482"/>
                  </a:lnTo>
                  <a:lnTo>
                    <a:pt x="234547" y="22350"/>
                  </a:lnTo>
                  <a:lnTo>
                    <a:pt x="243508" y="23637"/>
                  </a:lnTo>
                  <a:lnTo>
                    <a:pt x="252685" y="25073"/>
                  </a:lnTo>
                  <a:lnTo>
                    <a:pt x="272036" y="27763"/>
                  </a:lnTo>
                  <a:lnTo>
                    <a:pt x="273131" y="27974"/>
                  </a:lnTo>
                  <a:lnTo>
                    <a:pt x="284080" y="29566"/>
                  </a:lnTo>
                  <a:lnTo>
                    <a:pt x="284684" y="29649"/>
                  </a:lnTo>
                  <a:lnTo>
                    <a:pt x="301137" y="32080"/>
                  </a:lnTo>
                  <a:lnTo>
                    <a:pt x="303099" y="33314"/>
                  </a:lnTo>
                  <a:lnTo>
                    <a:pt x="305232" y="33635"/>
                  </a:lnTo>
                  <a:lnTo>
                    <a:pt x="350596" y="40266"/>
                  </a:lnTo>
                  <a:lnTo>
                    <a:pt x="355004" y="40898"/>
                  </a:lnTo>
                  <a:lnTo>
                    <a:pt x="356298" y="41072"/>
                  </a:lnTo>
                  <a:lnTo>
                    <a:pt x="362993" y="42175"/>
                  </a:lnTo>
                  <a:lnTo>
                    <a:pt x="386622" y="45478"/>
                  </a:lnTo>
                  <a:lnTo>
                    <a:pt x="388855" y="45913"/>
                  </a:lnTo>
                  <a:lnTo>
                    <a:pt x="390024" y="45967"/>
                  </a:lnTo>
                  <a:lnTo>
                    <a:pt x="392055" y="46205"/>
                  </a:lnTo>
                  <a:lnTo>
                    <a:pt x="399179" y="47131"/>
                  </a:lnTo>
                  <a:lnTo>
                    <a:pt x="414496" y="49246"/>
                  </a:lnTo>
                  <a:lnTo>
                    <a:pt x="414844" y="49243"/>
                  </a:lnTo>
                  <a:lnTo>
                    <a:pt x="423678" y="50505"/>
                  </a:lnTo>
                  <a:lnTo>
                    <a:pt x="440239" y="52845"/>
                  </a:lnTo>
                  <a:lnTo>
                    <a:pt x="454959" y="54808"/>
                  </a:lnTo>
                  <a:lnTo>
                    <a:pt x="466901" y="56319"/>
                  </a:lnTo>
                  <a:lnTo>
                    <a:pt x="481393" y="58241"/>
                  </a:lnTo>
                  <a:lnTo>
                    <a:pt x="503769" y="61336"/>
                  </a:lnTo>
                  <a:lnTo>
                    <a:pt x="504637" y="61555"/>
                  </a:lnTo>
                  <a:lnTo>
                    <a:pt x="506682" y="61914"/>
                  </a:lnTo>
                  <a:lnTo>
                    <a:pt x="508781" y="62499"/>
                  </a:lnTo>
                  <a:lnTo>
                    <a:pt x="509814" y="62571"/>
                  </a:lnTo>
                  <a:lnTo>
                    <a:pt x="512299" y="62974"/>
                  </a:lnTo>
                  <a:lnTo>
                    <a:pt x="528581" y="65105"/>
                  </a:lnTo>
                  <a:lnTo>
                    <a:pt x="529003" y="65167"/>
                  </a:lnTo>
                  <a:lnTo>
                    <a:pt x="593495" y="73335"/>
                  </a:lnTo>
                  <a:lnTo>
                    <a:pt x="618154" y="76228"/>
                  </a:lnTo>
                  <a:lnTo>
                    <a:pt x="628135" y="77379"/>
                  </a:lnTo>
                  <a:lnTo>
                    <a:pt x="629679" y="76617"/>
                  </a:lnTo>
                  <a:lnTo>
                    <a:pt x="629786" y="76488"/>
                  </a:lnTo>
                  <a:lnTo>
                    <a:pt x="636524" y="77334"/>
                  </a:lnTo>
                  <a:lnTo>
                    <a:pt x="716263" y="86007"/>
                  </a:lnTo>
                  <a:lnTo>
                    <a:pt x="720228" y="86419"/>
                  </a:lnTo>
                  <a:lnTo>
                    <a:pt x="721571" y="86566"/>
                  </a:lnTo>
                  <a:lnTo>
                    <a:pt x="722300" y="86620"/>
                  </a:lnTo>
                  <a:lnTo>
                    <a:pt x="748468" y="89473"/>
                  </a:lnTo>
                  <a:lnTo>
                    <a:pt x="749005" y="89544"/>
                  </a:lnTo>
                  <a:lnTo>
                    <a:pt x="752476" y="89825"/>
                  </a:lnTo>
                  <a:lnTo>
                    <a:pt x="758794" y="90588"/>
                  </a:lnTo>
                  <a:lnTo>
                    <a:pt x="758931" y="90564"/>
                  </a:lnTo>
                  <a:lnTo>
                    <a:pt x="778975" y="92592"/>
                  </a:lnTo>
                  <a:lnTo>
                    <a:pt x="801739" y="94805"/>
                  </a:lnTo>
                  <a:lnTo>
                    <a:pt x="821652" y="96778"/>
                  </a:lnTo>
                  <a:lnTo>
                    <a:pt x="820185" y="114725"/>
                  </a:lnTo>
                  <a:lnTo>
                    <a:pt x="820017" y="115883"/>
                  </a:lnTo>
                  <a:lnTo>
                    <a:pt x="818736" y="130397"/>
                  </a:lnTo>
                  <a:lnTo>
                    <a:pt x="818145" y="136921"/>
                  </a:lnTo>
                  <a:lnTo>
                    <a:pt x="817845" y="140283"/>
                  </a:lnTo>
                  <a:lnTo>
                    <a:pt x="817740" y="141246"/>
                  </a:lnTo>
                  <a:lnTo>
                    <a:pt x="817719" y="141619"/>
                  </a:lnTo>
                  <a:lnTo>
                    <a:pt x="816089" y="159242"/>
                  </a:lnTo>
                  <a:lnTo>
                    <a:pt x="815714" y="163296"/>
                  </a:lnTo>
                  <a:lnTo>
                    <a:pt x="815365" y="167047"/>
                  </a:lnTo>
                  <a:lnTo>
                    <a:pt x="811808" y="206275"/>
                  </a:lnTo>
                  <a:lnTo>
                    <a:pt x="810964" y="216481"/>
                  </a:lnTo>
                  <a:lnTo>
                    <a:pt x="810426" y="222239"/>
                  </a:lnTo>
                  <a:lnTo>
                    <a:pt x="807646" y="251979"/>
                  </a:lnTo>
                  <a:lnTo>
                    <a:pt x="807612" y="252206"/>
                  </a:lnTo>
                  <a:lnTo>
                    <a:pt x="806447" y="264373"/>
                  </a:lnTo>
                  <a:lnTo>
                    <a:pt x="805093" y="279479"/>
                  </a:lnTo>
                  <a:lnTo>
                    <a:pt x="805049" y="279965"/>
                  </a:lnTo>
                  <a:lnTo>
                    <a:pt x="802867" y="303944"/>
                  </a:lnTo>
                  <a:lnTo>
                    <a:pt x="802816" y="304552"/>
                  </a:lnTo>
                  <a:lnTo>
                    <a:pt x="802516" y="307593"/>
                  </a:lnTo>
                  <a:lnTo>
                    <a:pt x="801792" y="315735"/>
                  </a:lnTo>
                  <a:lnTo>
                    <a:pt x="801452" y="319437"/>
                  </a:lnTo>
                  <a:lnTo>
                    <a:pt x="800793" y="326604"/>
                  </a:lnTo>
                  <a:lnTo>
                    <a:pt x="800297" y="332171"/>
                  </a:lnTo>
                  <a:lnTo>
                    <a:pt x="799442" y="341706"/>
                  </a:lnTo>
                  <a:lnTo>
                    <a:pt x="799170" y="344865"/>
                  </a:lnTo>
                  <a:lnTo>
                    <a:pt x="799107" y="345942"/>
                  </a:lnTo>
                  <a:lnTo>
                    <a:pt x="799010" y="347004"/>
                  </a:lnTo>
                  <a:lnTo>
                    <a:pt x="795186" y="389408"/>
                  </a:lnTo>
                  <a:lnTo>
                    <a:pt x="791894" y="425478"/>
                  </a:lnTo>
                  <a:lnTo>
                    <a:pt x="791838" y="426153"/>
                  </a:lnTo>
                  <a:lnTo>
                    <a:pt x="790514" y="440802"/>
                  </a:lnTo>
                  <a:lnTo>
                    <a:pt x="790280" y="443158"/>
                  </a:lnTo>
                  <a:lnTo>
                    <a:pt x="790255" y="443609"/>
                  </a:lnTo>
                  <a:lnTo>
                    <a:pt x="789963" y="446555"/>
                  </a:lnTo>
                  <a:lnTo>
                    <a:pt x="788431" y="462803"/>
                  </a:lnTo>
                  <a:lnTo>
                    <a:pt x="785204" y="498250"/>
                  </a:lnTo>
                  <a:lnTo>
                    <a:pt x="785054" y="499457"/>
                  </a:lnTo>
                  <a:lnTo>
                    <a:pt x="784018" y="511144"/>
                  </a:lnTo>
                  <a:lnTo>
                    <a:pt x="783994" y="511656"/>
                  </a:lnTo>
                  <a:lnTo>
                    <a:pt x="783546" y="515983"/>
                  </a:lnTo>
                  <a:lnTo>
                    <a:pt x="783528" y="516497"/>
                  </a:lnTo>
                  <a:lnTo>
                    <a:pt x="783424" y="517790"/>
                  </a:lnTo>
                  <a:lnTo>
                    <a:pt x="782901" y="523048"/>
                  </a:lnTo>
                  <a:lnTo>
                    <a:pt x="782710" y="525111"/>
                  </a:lnTo>
                  <a:lnTo>
                    <a:pt x="782001" y="532918"/>
                  </a:lnTo>
                  <a:lnTo>
                    <a:pt x="781943" y="533718"/>
                  </a:lnTo>
                  <a:lnTo>
                    <a:pt x="781749" y="535858"/>
                  </a:lnTo>
                  <a:lnTo>
                    <a:pt x="781709" y="536305"/>
                  </a:lnTo>
                  <a:lnTo>
                    <a:pt x="781639" y="536901"/>
                  </a:lnTo>
                  <a:lnTo>
                    <a:pt x="781385" y="539634"/>
                  </a:lnTo>
                  <a:lnTo>
                    <a:pt x="781358" y="540068"/>
                  </a:lnTo>
                  <a:lnTo>
                    <a:pt x="780547" y="548574"/>
                  </a:lnTo>
                  <a:lnTo>
                    <a:pt x="780434" y="549869"/>
                  </a:lnTo>
                  <a:lnTo>
                    <a:pt x="780145" y="552900"/>
                  </a:lnTo>
                  <a:lnTo>
                    <a:pt x="778120" y="575198"/>
                  </a:lnTo>
                  <a:lnTo>
                    <a:pt x="777635" y="580394"/>
                  </a:lnTo>
                  <a:lnTo>
                    <a:pt x="776914" y="588129"/>
                  </a:lnTo>
                  <a:lnTo>
                    <a:pt x="776815" y="589159"/>
                  </a:lnTo>
                  <a:lnTo>
                    <a:pt x="776607" y="591392"/>
                  </a:lnTo>
                  <a:lnTo>
                    <a:pt x="776508" y="592751"/>
                  </a:lnTo>
                  <a:lnTo>
                    <a:pt x="776205" y="595891"/>
                  </a:lnTo>
                  <a:lnTo>
                    <a:pt x="775862" y="599996"/>
                  </a:lnTo>
                  <a:lnTo>
                    <a:pt x="775701" y="601700"/>
                  </a:lnTo>
                  <a:lnTo>
                    <a:pt x="775534" y="603384"/>
                  </a:lnTo>
                  <a:lnTo>
                    <a:pt x="775507" y="603684"/>
                  </a:lnTo>
                  <a:lnTo>
                    <a:pt x="775303" y="606145"/>
                  </a:lnTo>
                  <a:lnTo>
                    <a:pt x="775214" y="607111"/>
                  </a:lnTo>
                  <a:lnTo>
                    <a:pt x="773908" y="621463"/>
                  </a:lnTo>
                  <a:lnTo>
                    <a:pt x="773790" y="622961"/>
                  </a:lnTo>
                  <a:lnTo>
                    <a:pt x="773581" y="625078"/>
                  </a:lnTo>
                  <a:lnTo>
                    <a:pt x="772692" y="634258"/>
                  </a:lnTo>
                  <a:lnTo>
                    <a:pt x="772585" y="635669"/>
                  </a:lnTo>
                  <a:lnTo>
                    <a:pt x="772511" y="636366"/>
                  </a:lnTo>
                  <a:lnTo>
                    <a:pt x="771995" y="641963"/>
                  </a:lnTo>
                  <a:lnTo>
                    <a:pt x="771947" y="642368"/>
                  </a:lnTo>
                  <a:lnTo>
                    <a:pt x="770262" y="659658"/>
                  </a:lnTo>
                  <a:lnTo>
                    <a:pt x="769725" y="665936"/>
                  </a:lnTo>
                  <a:lnTo>
                    <a:pt x="769603" y="667325"/>
                  </a:lnTo>
                  <a:lnTo>
                    <a:pt x="769387" y="669561"/>
                  </a:lnTo>
                  <a:lnTo>
                    <a:pt x="768428" y="680070"/>
                  </a:lnTo>
                  <a:lnTo>
                    <a:pt x="768405" y="680251"/>
                  </a:lnTo>
                  <a:lnTo>
                    <a:pt x="768187" y="682508"/>
                  </a:lnTo>
                  <a:lnTo>
                    <a:pt x="766675" y="682354"/>
                  </a:lnTo>
                  <a:lnTo>
                    <a:pt x="764567" y="682151"/>
                  </a:lnTo>
                  <a:lnTo>
                    <a:pt x="762523" y="681964"/>
                  </a:lnTo>
                  <a:lnTo>
                    <a:pt x="760428" y="681758"/>
                  </a:lnTo>
                  <a:lnTo>
                    <a:pt x="750728" y="680857"/>
                  </a:lnTo>
                  <a:lnTo>
                    <a:pt x="750374" y="680814"/>
                  </a:lnTo>
                  <a:lnTo>
                    <a:pt x="722460" y="678176"/>
                  </a:lnTo>
                  <a:lnTo>
                    <a:pt x="719213" y="677808"/>
                  </a:lnTo>
                  <a:lnTo>
                    <a:pt x="699473" y="675996"/>
                  </a:lnTo>
                  <a:lnTo>
                    <a:pt x="682519" y="674545"/>
                  </a:lnTo>
                  <a:lnTo>
                    <a:pt x="679659" y="674436"/>
                  </a:lnTo>
                  <a:lnTo>
                    <a:pt x="669945" y="673439"/>
                  </a:lnTo>
                  <a:lnTo>
                    <a:pt x="635617" y="669837"/>
                  </a:lnTo>
                  <a:lnTo>
                    <a:pt x="635425" y="669820"/>
                  </a:lnTo>
                  <a:lnTo>
                    <a:pt x="633153" y="669581"/>
                  </a:lnTo>
                  <a:lnTo>
                    <a:pt x="583806" y="664383"/>
                  </a:lnTo>
                  <a:lnTo>
                    <a:pt x="583186" y="664317"/>
                  </a:lnTo>
                  <a:lnTo>
                    <a:pt x="546761" y="660155"/>
                  </a:lnTo>
                  <a:lnTo>
                    <a:pt x="532528" y="658407"/>
                  </a:lnTo>
                  <a:lnTo>
                    <a:pt x="529556" y="658039"/>
                  </a:lnTo>
                  <a:lnTo>
                    <a:pt x="518177" y="656488"/>
                  </a:lnTo>
                  <a:lnTo>
                    <a:pt x="511038" y="655338"/>
                  </a:lnTo>
                  <a:lnTo>
                    <a:pt x="510433" y="655261"/>
                  </a:lnTo>
                  <a:lnTo>
                    <a:pt x="506141" y="654661"/>
                  </a:lnTo>
                  <a:lnTo>
                    <a:pt x="505430" y="654569"/>
                  </a:lnTo>
                  <a:lnTo>
                    <a:pt x="505197" y="654514"/>
                  </a:lnTo>
                  <a:lnTo>
                    <a:pt x="503625" y="654313"/>
                  </a:lnTo>
                  <a:lnTo>
                    <a:pt x="459203" y="648769"/>
                  </a:lnTo>
                  <a:lnTo>
                    <a:pt x="443511" y="646676"/>
                  </a:lnTo>
                  <a:lnTo>
                    <a:pt x="417051" y="643376"/>
                  </a:lnTo>
                  <a:lnTo>
                    <a:pt x="408636" y="642257"/>
                  </a:lnTo>
                  <a:lnTo>
                    <a:pt x="403182" y="641527"/>
                  </a:lnTo>
                  <a:lnTo>
                    <a:pt x="374797" y="637900"/>
                  </a:lnTo>
                  <a:lnTo>
                    <a:pt x="342640" y="633539"/>
                  </a:lnTo>
                  <a:lnTo>
                    <a:pt x="328575" y="631587"/>
                  </a:lnTo>
                  <a:lnTo>
                    <a:pt x="313759" y="629751"/>
                  </a:lnTo>
                  <a:lnTo>
                    <a:pt x="306133" y="628724"/>
                  </a:lnTo>
                  <a:lnTo>
                    <a:pt x="278702" y="624796"/>
                  </a:lnTo>
                  <a:lnTo>
                    <a:pt x="275839" y="624457"/>
                  </a:lnTo>
                  <a:lnTo>
                    <a:pt x="264395" y="622709"/>
                  </a:lnTo>
                  <a:lnTo>
                    <a:pt x="236650" y="618619"/>
                  </a:lnTo>
                  <a:lnTo>
                    <a:pt x="218475" y="615804"/>
                  </a:lnTo>
                  <a:lnTo>
                    <a:pt x="204935" y="613717"/>
                  </a:lnTo>
                  <a:lnTo>
                    <a:pt x="198574" y="612565"/>
                  </a:lnTo>
                  <a:lnTo>
                    <a:pt x="196496" y="612402"/>
                  </a:lnTo>
                  <a:lnTo>
                    <a:pt x="169077" y="608429"/>
                  </a:lnTo>
                  <a:lnTo>
                    <a:pt x="165306" y="607985"/>
                  </a:lnTo>
                  <a:lnTo>
                    <a:pt x="149820" y="605503"/>
                  </a:lnTo>
                  <a:lnTo>
                    <a:pt x="145717" y="604870"/>
                  </a:lnTo>
                  <a:lnTo>
                    <a:pt x="145548" y="604854"/>
                  </a:lnTo>
                  <a:lnTo>
                    <a:pt x="130223" y="602488"/>
                  </a:lnTo>
                  <a:lnTo>
                    <a:pt x="117075" y="600319"/>
                  </a:lnTo>
                  <a:lnTo>
                    <a:pt x="114306" y="599953"/>
                  </a:lnTo>
                  <a:lnTo>
                    <a:pt x="113685" y="599783"/>
                  </a:lnTo>
                  <a:lnTo>
                    <a:pt x="109085" y="599072"/>
                  </a:lnTo>
                  <a:lnTo>
                    <a:pt x="101072" y="597829"/>
                  </a:lnTo>
                  <a:lnTo>
                    <a:pt x="100614" y="597836"/>
                  </a:lnTo>
                  <a:lnTo>
                    <a:pt x="88322" y="595979"/>
                  </a:lnTo>
                  <a:lnTo>
                    <a:pt x="86932" y="595650"/>
                  </a:lnTo>
                  <a:lnTo>
                    <a:pt x="73236" y="593542"/>
                  </a:lnTo>
                  <a:lnTo>
                    <a:pt x="59566" y="591278"/>
                  </a:lnTo>
                  <a:lnTo>
                    <a:pt x="55331" y="590324"/>
                  </a:lnTo>
                  <a:lnTo>
                    <a:pt x="36186" y="587067"/>
                  </a:lnTo>
                  <a:lnTo>
                    <a:pt x="32298" y="586327"/>
                  </a:lnTo>
                  <a:lnTo>
                    <a:pt x="0" y="580561"/>
                  </a:lnTo>
                  <a:lnTo>
                    <a:pt x="6463" y="543767"/>
                  </a:lnTo>
                  <a:lnTo>
                    <a:pt x="9225" y="527963"/>
                  </a:lnTo>
                  <a:lnTo>
                    <a:pt x="9694" y="525498"/>
                  </a:lnTo>
                  <a:lnTo>
                    <a:pt x="14516" y="498266"/>
                  </a:lnTo>
                  <a:lnTo>
                    <a:pt x="14876" y="496195"/>
                  </a:lnTo>
                  <a:lnTo>
                    <a:pt x="25493" y="435017"/>
                  </a:lnTo>
                  <a:lnTo>
                    <a:pt x="29027" y="414570"/>
                  </a:lnTo>
                  <a:lnTo>
                    <a:pt x="29192" y="413631"/>
                  </a:lnTo>
                  <a:lnTo>
                    <a:pt x="30053" y="408744"/>
                  </a:lnTo>
                  <a:lnTo>
                    <a:pt x="30356" y="406988"/>
                  </a:lnTo>
                  <a:lnTo>
                    <a:pt x="32544" y="394514"/>
                  </a:lnTo>
                  <a:lnTo>
                    <a:pt x="34286" y="384560"/>
                  </a:lnTo>
                  <a:lnTo>
                    <a:pt x="38266" y="362010"/>
                  </a:lnTo>
                  <a:lnTo>
                    <a:pt x="38504" y="360710"/>
                  </a:lnTo>
                  <a:lnTo>
                    <a:pt x="40325" y="350745"/>
                  </a:lnTo>
                  <a:lnTo>
                    <a:pt x="44139" y="330502"/>
                  </a:lnTo>
                  <a:lnTo>
                    <a:pt x="47946" y="308405"/>
                  </a:lnTo>
                  <a:lnTo>
                    <a:pt x="50238" y="295425"/>
                  </a:lnTo>
                  <a:lnTo>
                    <a:pt x="50366" y="294695"/>
                  </a:lnTo>
                  <a:lnTo>
                    <a:pt x="50511" y="293887"/>
                  </a:lnTo>
                  <a:lnTo>
                    <a:pt x="51614" y="287452"/>
                  </a:lnTo>
                  <a:lnTo>
                    <a:pt x="51688" y="286986"/>
                  </a:lnTo>
                  <a:lnTo>
                    <a:pt x="51763" y="286666"/>
                  </a:lnTo>
                  <a:lnTo>
                    <a:pt x="51803" y="286439"/>
                  </a:lnTo>
                  <a:lnTo>
                    <a:pt x="51869" y="286023"/>
                  </a:lnTo>
                  <a:lnTo>
                    <a:pt x="52188" y="284264"/>
                  </a:lnTo>
                  <a:lnTo>
                    <a:pt x="52263" y="283795"/>
                  </a:lnTo>
                  <a:lnTo>
                    <a:pt x="52305" y="283554"/>
                  </a:lnTo>
                  <a:lnTo>
                    <a:pt x="52519" y="282318"/>
                  </a:lnTo>
                  <a:lnTo>
                    <a:pt x="52655" y="281522"/>
                  </a:lnTo>
                  <a:lnTo>
                    <a:pt x="52800" y="280671"/>
                  </a:lnTo>
                  <a:lnTo>
                    <a:pt x="52851" y="280373"/>
                  </a:lnTo>
                  <a:lnTo>
                    <a:pt x="52958" y="279773"/>
                  </a:lnTo>
                  <a:lnTo>
                    <a:pt x="55608" y="264564"/>
                  </a:lnTo>
                  <a:lnTo>
                    <a:pt x="55795" y="263520"/>
                  </a:lnTo>
                  <a:lnTo>
                    <a:pt x="55923" y="262824"/>
                  </a:lnTo>
                  <a:lnTo>
                    <a:pt x="56078" y="261904"/>
                  </a:lnTo>
                  <a:lnTo>
                    <a:pt x="59087" y="244477"/>
                  </a:lnTo>
                  <a:lnTo>
                    <a:pt x="63731" y="217595"/>
                  </a:lnTo>
                  <a:lnTo>
                    <a:pt x="67691" y="194670"/>
                  </a:lnTo>
                  <a:lnTo>
                    <a:pt x="68230" y="191489"/>
                  </a:lnTo>
                  <a:lnTo>
                    <a:pt x="68303" y="190924"/>
                  </a:lnTo>
                  <a:lnTo>
                    <a:pt x="68333" y="190793"/>
                  </a:lnTo>
                  <a:lnTo>
                    <a:pt x="68379" y="190497"/>
                  </a:lnTo>
                  <a:lnTo>
                    <a:pt x="69215" y="185531"/>
                  </a:lnTo>
                  <a:lnTo>
                    <a:pt x="69348" y="184823"/>
                  </a:lnTo>
                  <a:lnTo>
                    <a:pt x="71565" y="171932"/>
                  </a:lnTo>
                  <a:lnTo>
                    <a:pt x="73935" y="158521"/>
                  </a:lnTo>
                  <a:lnTo>
                    <a:pt x="75584" y="148859"/>
                  </a:lnTo>
                  <a:lnTo>
                    <a:pt x="75784" y="147626"/>
                  </a:lnTo>
                  <a:lnTo>
                    <a:pt x="76172" y="145236"/>
                  </a:lnTo>
                  <a:lnTo>
                    <a:pt x="76504" y="142284"/>
                  </a:lnTo>
                  <a:lnTo>
                    <a:pt x="77573" y="136381"/>
                  </a:lnTo>
                  <a:lnTo>
                    <a:pt x="77637" y="136084"/>
                  </a:lnTo>
                  <a:lnTo>
                    <a:pt x="78974" y="128561"/>
                  </a:lnTo>
                  <a:lnTo>
                    <a:pt x="79161" y="127086"/>
                  </a:lnTo>
                  <a:lnTo>
                    <a:pt x="84907" y="93931"/>
                  </a:lnTo>
                  <a:lnTo>
                    <a:pt x="85504" y="90855"/>
                  </a:lnTo>
                  <a:lnTo>
                    <a:pt x="87043" y="82031"/>
                  </a:lnTo>
                  <a:lnTo>
                    <a:pt x="87102" y="81706"/>
                  </a:lnTo>
                  <a:lnTo>
                    <a:pt x="88039" y="76491"/>
                  </a:lnTo>
                  <a:lnTo>
                    <a:pt x="91225" y="54522"/>
                  </a:lnTo>
                  <a:lnTo>
                    <a:pt x="92262" y="48531"/>
                  </a:lnTo>
                  <a:lnTo>
                    <a:pt x="93743" y="39969"/>
                  </a:lnTo>
                  <a:lnTo>
                    <a:pt x="94274" y="36391"/>
                  </a:lnTo>
                  <a:close/>
                </a:path>
              </a:pathLst>
            </a:cu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317470" y="4156144"/>
              <a:ext cx="49651" cy="49651"/>
            </a:xfrm>
            <a:prstGeom prst="ellipse">
              <a:avLst/>
            </a:pr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545746" y="4298138"/>
              <a:ext cx="49651" cy="49651"/>
            </a:xfrm>
            <a:prstGeom prst="ellipse">
              <a:avLst/>
            </a:pr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7675483" y="41478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302717" y="507240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8116465" y="5017858"/>
              <a:ext cx="1140668" cy="94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Postsecondary Programs</a:t>
              </a:r>
            </a:p>
          </p:txBody>
        </p:sp>
        <p:sp>
          <p:nvSpPr>
            <p:cNvPr id="319" name="pt319"/>
            <p:cNvSpPr/>
            <p:nvPr/>
          </p:nvSpPr>
          <p:spPr>
            <a:xfrm>
              <a:off x="8201367" y="5263702"/>
              <a:ext cx="49651" cy="49651"/>
            </a:xfrm>
            <a:prstGeom prst="ellipse">
              <a:avLst/>
            </a:pr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192758" y="54693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7F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>
              <a:off x="8386532" y="5245169"/>
              <a:ext cx="249919" cy="706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Degree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386532" y="5465617"/>
              <a:ext cx="359978" cy="69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Fellowship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116465" y="5722844"/>
              <a:ext cx="1035794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Where I've lived/visited</a:t>
              </a:r>
            </a:p>
          </p:txBody>
        </p:sp>
        <p:sp>
          <p:nvSpPr>
            <p:cNvPr id="324" name="rc324"/>
            <p:cNvSpPr/>
            <p:nvPr/>
          </p:nvSpPr>
          <p:spPr>
            <a:xfrm>
              <a:off x="8125465" y="5873735"/>
              <a:ext cx="201455" cy="201456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8125465" y="6093191"/>
              <a:ext cx="201455" cy="201456"/>
            </a:xfrm>
            <a:prstGeom prst="rect">
              <a:avLst/>
            </a:prstGeom>
            <a:solidFill>
              <a:srgbClr val="C2C2C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8125465" y="6312647"/>
              <a:ext cx="201455" cy="201456"/>
            </a:xfrm>
            <a:prstGeom prst="rect">
              <a:avLst/>
            </a:prstGeom>
            <a:solidFill>
              <a:srgbClr val="1C86EE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8386532" y="5946186"/>
              <a:ext cx="203262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Home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8386532" y="6165642"/>
              <a:ext cx="393948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Never been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8386532" y="6385098"/>
              <a:ext cx="143954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Visit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3455001" y="2638534"/>
              <a:ext cx="3148396" cy="119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Life, Travel, and Postsecondary Education in the US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775057" y="7829576"/>
              <a:ext cx="508285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 of Fall 2019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alspur</cp:lastModifiedBy>
  <cp:revision>3</cp:revision>
  <dcterms:created xsi:type="dcterms:W3CDTF">2017-02-13T16:18:36Z</dcterms:created>
  <dcterms:modified xsi:type="dcterms:W3CDTF">2019-11-02T08:07:48Z</dcterms:modified>
  <cp:category/>
</cp:coreProperties>
</file>