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EE476-28A7-4041-8571-3BD83D18A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9F140F-D1D6-4378-B827-0DEB6DC51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FFB9D-2767-4190-9176-0CFBA2434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79A3-BAD0-40CC-A003-3EABC1FCDFE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A64BB-3B6B-4CE4-B737-2F9C4E0CA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480FD7-184A-4CE2-99C2-E04B504C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7C7-3F3C-4FA0-8C54-C3609AFE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3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D14D7-4651-442C-B207-21280532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37E634-D977-4FE6-9433-0CBBE070F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F34F7F-481A-4E9A-B6ED-50948B97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79A3-BAD0-40CC-A003-3EABC1FCDFE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D37DF-66EC-4EDD-826D-62CB80C0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BB6BE-7A6C-4DB9-BDD4-0F86C3F2F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7C7-3F3C-4FA0-8C54-C3609AFE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72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629103-3947-46DD-8BFB-0CFE0818AA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AB704F-9BFE-4BFD-BB66-23DE6B0D6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0EA7E-46AB-4848-9623-B535782B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79A3-BAD0-40CC-A003-3EABC1FCDFE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38F67-5A1C-4D4B-A2EA-9E2984A8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CA507-F852-40CA-BE2A-578CB9251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7C7-3F3C-4FA0-8C54-C3609AFE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5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549CD-CCA7-4D4C-8AEE-CE26C9C3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6913D2-991F-4B3B-ACD6-8E5F886EA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219500-3EA2-4991-838A-A92C4296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79A3-BAD0-40CC-A003-3EABC1FCDFE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E4EFC6-5955-4FB4-B5B6-054E642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BE49BF-DFB4-48CF-AA60-E4309EECA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7C7-3F3C-4FA0-8C54-C3609AFE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D6CE2-CFEA-4D00-B9F7-1BC8EBF9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536205-1695-409F-AEDD-F5B98474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E8F75-178F-4A0A-92B4-2242A1C1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79A3-BAD0-40CC-A003-3EABC1FCDFE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5BEE5-09A4-4616-8593-20B6780A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45855-11E6-4703-96A7-E66659F6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7C7-3F3C-4FA0-8C54-C3609AFE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386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46D8F-54DD-4833-993F-F3736855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8AE4A-9987-49CC-8548-4B38C09E9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940DD6-36E8-4C20-9BD6-490C8CE3D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DF933-1E5A-4A9D-A79D-2DA2EDBD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79A3-BAD0-40CC-A003-3EABC1FCDFE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AEE922-965C-432F-B119-B1CFA935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8507F1-4491-4EBB-806C-517253C9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7C7-3F3C-4FA0-8C54-C3609AFE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4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121E0-675F-4E77-BBB3-C409A3D6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CDE62A-6CB3-4F9A-B83A-EA07B7103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D493B44-ADCF-48A9-94A6-D9EC0169A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032253-03CD-41D4-BCB7-3588A4FAA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8D06B0-6774-4D57-8A6A-787BB5225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39922F-1591-4068-AB82-910DB594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79A3-BAD0-40CC-A003-3EABC1FCDFE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002C42-F75B-4325-A8F0-3F037B06C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AE7ECA-288C-4C90-BEE3-88273266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7C7-3F3C-4FA0-8C54-C3609AFE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3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3C457-82A0-46AC-A0E4-0CB615AF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65BAA4-8290-4409-9118-B45327C1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79A3-BAD0-40CC-A003-3EABC1FCDFE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65E83F-22AE-4D99-8E61-0BE973D5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603F9F-F150-45AF-A13F-38010BBB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7C7-3F3C-4FA0-8C54-C3609AFE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250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12C0A5-B231-41BE-A354-EA2F51BC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79A3-BAD0-40CC-A003-3EABC1FCDFE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3C8059-FFAD-4248-91C4-DBBD9FD7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DD9449-0F8E-4F8B-ADB3-AC0F288C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7C7-3F3C-4FA0-8C54-C3609AFE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76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CEB79-EEB1-4456-AB2A-8FD43CD8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608C82-7969-4CEF-83FE-6309DB6F2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BF25B6-E8FA-4363-AAE6-A9BA1ACFF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210E7-3EBA-451B-B87A-16425EC6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79A3-BAD0-40CC-A003-3EABC1FCDFE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F5C6CD-E311-4F0E-9A17-9FA67D16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21DADE-DED6-4DEF-851E-54787B57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7C7-3F3C-4FA0-8C54-C3609AFE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11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258DE-B657-4D75-853E-D3EB74DE0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816C3C-A602-4A79-8E5B-35032B2B5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C2B12B-0416-466E-99B0-96C3ECCA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BFCA88-BD90-46A3-A8A0-BC54E259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279A3-BAD0-40CC-A003-3EABC1FCDFE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4D87F7-5744-461D-9300-47AC50E7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74423-7BE7-4F9D-93D5-1384EF94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7C7-3F3C-4FA0-8C54-C3609AFE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68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21C037-DBC7-4FD8-9D28-90C5C381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EE84D-11A4-4D64-9C3A-99F3BD6DC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77D9E-91FC-459D-9C04-AFE84A4DA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279A3-BAD0-40CC-A003-3EABC1FCDFEE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6CDE9-4B37-415F-97C9-8DA75B6683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ED9260-DC78-4F1D-934D-61F26445A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417C7-3F3C-4FA0-8C54-C3609AFEAE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3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21FF863-A020-4A43-8F02-6C1205AF7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18749"/>
              </p:ext>
            </p:extLst>
          </p:nvPr>
        </p:nvGraphicFramePr>
        <p:xfrm>
          <a:off x="2032000" y="317600"/>
          <a:ext cx="8128000" cy="639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580742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16584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099981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7391403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047413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47621585"/>
                    </a:ext>
                  </a:extLst>
                </a:gridCol>
              </a:tblGrid>
              <a:tr h="25362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문제</a:t>
                      </a:r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여행계획을 세우는데 정보를 수집하고 정리하는데 어려움이 있음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특히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숙소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맛집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즐길거리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교통편 등 고려해야할 점이 많으며 이 과정이 번거롭고 시간이 많이 걸림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솔루션</a:t>
                      </a:r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네이버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카카오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chat </a:t>
                      </a:r>
                      <a:r>
                        <a:rPr lang="en-US" altLang="ko-KR" sz="1400" b="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gpt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400" b="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를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이용한 숙소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즐길거리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맛집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교통편 자동 추천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고유의 가치 제안</a:t>
                      </a:r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여행 계획에 소요되는 시간과 노력을 획기적으로 단축한다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경쟁 우위</a:t>
                      </a:r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영역별로 한 눈에 볼 수 있고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다양한 정보들 중 핵심정보만 간략하게 요약하여 제공해준다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고객군</a:t>
                      </a:r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2030</a:t>
                      </a: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791517"/>
                  </a:ext>
                </a:extLst>
              </a:tr>
              <a:tr h="17807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기존 대안</a:t>
                      </a:r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여행 수집한 여행 정보를 하나씩 기록하며 정리 후 계획을 수립함</a:t>
                      </a:r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endParaRPr lang="ko-KR" altLang="en-US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핵심 지표</a:t>
                      </a:r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일일 사이트 방문자 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상위 개념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편한 여행 계획 수립을 위한 여행보조도구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채널</a:t>
                      </a:r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1400" b="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포털검색란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내 </a:t>
                      </a:r>
                      <a:r>
                        <a:rPr lang="ko-KR" altLang="en-US" sz="1400" b="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겸색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결과로 노출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매체광고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인터넷 광고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제휴 웹사이트 광고 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선각 수용자</a:t>
                      </a:r>
                      <a:endParaRPr lang="en-US" altLang="ko-KR" sz="1400" dirty="0"/>
                    </a:p>
                    <a:p>
                      <a:pPr latinLnBrk="1"/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여행을 주로 즐기는 사람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766016"/>
                  </a:ext>
                </a:extLst>
              </a:tr>
              <a:tr h="1521192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비용 구조</a:t>
                      </a:r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en-US" altLang="ko-KR" sz="1400" b="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Api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사용 요금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서버 유지 비용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cap="none" spc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수익원</a:t>
                      </a:r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endParaRPr lang="en-US" altLang="ko-KR" sz="1400" b="0" cap="none" spc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atinLnBrk="1"/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배너 광고</a:t>
                      </a:r>
                      <a:r>
                        <a:rPr lang="en-US" altLang="ko-KR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400" b="0" cap="none" spc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팝업 광고 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47613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D86EFDD-0861-8A22-E6B3-90A69A51E24F}"/>
              </a:ext>
            </a:extLst>
          </p:cNvPr>
          <p:cNvSpPr txBox="1"/>
          <p:nvPr/>
        </p:nvSpPr>
        <p:spPr>
          <a:xfrm>
            <a:off x="466245" y="317600"/>
            <a:ext cx="119926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조 이름</a:t>
            </a:r>
            <a:r>
              <a:rPr lang="en-US" altLang="ko-KR" sz="1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622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E24CE00-C9C1-4322-A44F-5A88D7CF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조원 역할 분담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E89F899-9F44-49D2-834E-4148C6F5C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이민범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교통편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최보민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/>
              <a:t>숙소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허지훈 </a:t>
            </a:r>
            <a:r>
              <a:rPr lang="en-US" altLang="ko-KR" sz="2400" dirty="0"/>
              <a:t>- </a:t>
            </a:r>
            <a:r>
              <a:rPr lang="ko-KR" altLang="en-US" sz="2400" dirty="0"/>
              <a:t>맛집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 err="1"/>
              <a:t>진광엽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즐길거리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085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B23EA-96AE-48B8-9F8D-2603D89D9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일정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A02EB-2BFB-45A0-8AE2-EEE15936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6/4 – </a:t>
            </a:r>
            <a:r>
              <a:rPr lang="ko-KR" altLang="en-US" dirty="0"/>
              <a:t>카카오</a:t>
            </a:r>
            <a:r>
              <a:rPr lang="en-US" altLang="ko-KR" dirty="0"/>
              <a:t>, </a:t>
            </a:r>
            <a:r>
              <a:rPr lang="ko-KR" altLang="en-US" dirty="0"/>
              <a:t>네이버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사용법 숙지</a:t>
            </a:r>
            <a:endParaRPr lang="en-US" altLang="ko-KR" dirty="0"/>
          </a:p>
          <a:p>
            <a:r>
              <a:rPr lang="en-US" altLang="ko-KR" dirty="0"/>
              <a:t>6/10 – </a:t>
            </a:r>
            <a:r>
              <a:rPr lang="ko-KR" altLang="en-US" dirty="0"/>
              <a:t>각각 맡은 숙소</a:t>
            </a:r>
            <a:r>
              <a:rPr lang="en-US" altLang="ko-KR" dirty="0"/>
              <a:t>, </a:t>
            </a:r>
            <a:r>
              <a:rPr lang="ko-KR" altLang="en-US" dirty="0"/>
              <a:t>맛집</a:t>
            </a:r>
            <a:r>
              <a:rPr lang="en-US" altLang="ko-KR" dirty="0"/>
              <a:t>, </a:t>
            </a:r>
            <a:r>
              <a:rPr lang="ko-KR" altLang="en-US" dirty="0"/>
              <a:t>교통편</a:t>
            </a:r>
            <a:r>
              <a:rPr lang="en-US" altLang="ko-KR" dirty="0"/>
              <a:t>, </a:t>
            </a:r>
            <a:r>
              <a:rPr lang="ko-KR" altLang="en-US" dirty="0" err="1"/>
              <a:t>즐길거리</a:t>
            </a:r>
            <a:r>
              <a:rPr lang="ko-KR" altLang="en-US" dirty="0"/>
              <a:t> 페이지 코드 작성</a:t>
            </a:r>
            <a:endParaRPr lang="en-US" altLang="ko-KR" dirty="0"/>
          </a:p>
          <a:p>
            <a:r>
              <a:rPr lang="en-US" altLang="ko-KR" dirty="0"/>
              <a:t>6/11 – </a:t>
            </a:r>
            <a:r>
              <a:rPr lang="ko-KR" altLang="en-US" dirty="0"/>
              <a:t>요약 페이지 코드 작성 및 디버깅</a:t>
            </a:r>
          </a:p>
        </p:txBody>
      </p:sp>
    </p:spTree>
    <p:extLst>
      <p:ext uri="{BB962C8B-B14F-4D97-AF65-F5344CB8AC3E}">
        <p14:creationId xmlns:p14="http://schemas.microsoft.com/office/powerpoint/2010/main" val="292736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193</Words>
  <Application>Microsoft Office PowerPoint</Application>
  <PresentationFormat>와이드스크린</PresentationFormat>
  <Paragraphs>52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조원 역할 분담</vt:lpstr>
      <vt:lpstr>일정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Wansoo Ha</dc:creator>
  <cp:lastModifiedBy>user</cp:lastModifiedBy>
  <cp:revision>10</cp:revision>
  <dcterms:created xsi:type="dcterms:W3CDTF">2024-11-06T04:47:36Z</dcterms:created>
  <dcterms:modified xsi:type="dcterms:W3CDTF">2025-06-04T05:54:31Z</dcterms:modified>
</cp:coreProperties>
</file>