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2" d="100"/>
          <a:sy n="82" d="100"/>
        </p:scale>
        <p:origin x="52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irlinequality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A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348" y="4945557"/>
            <a:ext cx="8501575" cy="583046"/>
          </a:xfrm>
        </p:spPr>
        <p:txBody>
          <a:bodyPr>
            <a:normAutofit lnSpcReduction="10000"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ngsana New" panose="02020603050405020304" pitchFamily="18" charset="-34"/>
                <a:ea typeface="Apple Symbols" panose="02000000000000000000" pitchFamily="2" charset="-79"/>
                <a:cs typeface="Angsana New" panose="02020603050405020304" pitchFamily="18" charset="-34"/>
              </a:rPr>
              <a:t>Web Scrapping For Customer Feedback</a:t>
            </a:r>
          </a:p>
        </p:txBody>
      </p:sp>
      <p:pic>
        <p:nvPicPr>
          <p:cNvPr id="4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16A7C2D3-7394-C67D-D42E-D5D72E16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71" y="2347952"/>
            <a:ext cx="7899852" cy="12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17980047-9AB2-981D-9F99-6417CA95D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7" b="32031"/>
          <a:stretch/>
        </p:blipFill>
        <p:spPr bwMode="auto">
          <a:xfrm>
            <a:off x="5519964" y="672605"/>
            <a:ext cx="1152067" cy="3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6F71E2-33DF-0A99-B23E-A7BABF9C9D76}"/>
              </a:ext>
            </a:extLst>
          </p:cNvPr>
          <p:cNvSpPr/>
          <p:nvPr/>
        </p:nvSpPr>
        <p:spPr>
          <a:xfrm>
            <a:off x="4758394" y="879838"/>
            <a:ext cx="1337603" cy="339212"/>
          </a:xfrm>
          <a:prstGeom prst="rect">
            <a:avLst/>
          </a:prstGeom>
          <a:solidFill>
            <a:srgbClr val="4D5A78"/>
          </a:solidFill>
          <a:ln>
            <a:solidFill>
              <a:srgbClr val="4D5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96644-8595-A96F-99D1-22E1DF771E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4D5A78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6B20F93B-3E32-EA68-BD5E-4FC80C7AE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7" b="32031"/>
          <a:stretch/>
        </p:blipFill>
        <p:spPr bwMode="auto">
          <a:xfrm>
            <a:off x="10051953" y="553508"/>
            <a:ext cx="1720947" cy="47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F9B4FE-D03F-C2F5-4414-6A6ECBE3EE98}"/>
              </a:ext>
            </a:extLst>
          </p:cNvPr>
          <p:cNvSpPr/>
          <p:nvPr/>
        </p:nvSpPr>
        <p:spPr>
          <a:xfrm>
            <a:off x="9578926" y="877077"/>
            <a:ext cx="1337603" cy="339212"/>
          </a:xfrm>
          <a:prstGeom prst="rect">
            <a:avLst/>
          </a:prstGeom>
          <a:solidFill>
            <a:srgbClr val="4D5A78"/>
          </a:solidFill>
          <a:ln>
            <a:solidFill>
              <a:srgbClr val="4D5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9EC33-5C20-7B1F-B9D0-CC345C303109}"/>
              </a:ext>
            </a:extLst>
          </p:cNvPr>
          <p:cNvSpPr txBox="1"/>
          <p:nvPr/>
        </p:nvSpPr>
        <p:spPr>
          <a:xfrm>
            <a:off x="465992" y="553508"/>
            <a:ext cx="7870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</a:t>
            </a:r>
            <a:endParaRPr lang="tr-TR" sz="2800" dirty="0">
              <a:solidFill>
                <a:schemeClr val="bg1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F0633-8697-D833-5DA1-4AF1BA7BD398}"/>
              </a:ext>
            </a:extLst>
          </p:cNvPr>
          <p:cNvSpPr txBox="1"/>
          <p:nvPr/>
        </p:nvSpPr>
        <p:spPr>
          <a:xfrm>
            <a:off x="838200" y="2800890"/>
            <a:ext cx="6741942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Total Reviews Analyzed: 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3,903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Verified Reviews: 2,068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Unverified Reviews: 310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Status Unknown: 1,525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0BEE6-2145-4755-A03D-F2882404FB92}"/>
              </a:ext>
            </a:extLst>
          </p:cNvPr>
          <p:cNvSpPr txBox="1"/>
          <p:nvPr/>
        </p:nvSpPr>
        <p:spPr>
          <a:xfrm>
            <a:off x="711591" y="2493064"/>
            <a:ext cx="9017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From the first recent 40 pages analyzed, obtained from </a:t>
            </a:r>
            <a:r>
              <a:rPr lang="en-US" sz="2000" b="0" i="0" dirty="0">
                <a:effectLst/>
                <a:latin typeface="Century Gothic" panose="020B0502020202020204" pitchFamily="34" charset="0"/>
                <a:hlinkClick r:id="rId4"/>
              </a:rPr>
              <a:t>Airline Quality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96644-8595-A96F-99D1-22E1DF771E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4D5A78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5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6B20F93B-3E32-EA68-BD5E-4FC80C7AE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7" b="32031"/>
          <a:stretch/>
        </p:blipFill>
        <p:spPr bwMode="auto">
          <a:xfrm>
            <a:off x="10051953" y="553508"/>
            <a:ext cx="1720947" cy="47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F9B4FE-D03F-C2F5-4414-6A6ECBE3EE98}"/>
              </a:ext>
            </a:extLst>
          </p:cNvPr>
          <p:cNvSpPr/>
          <p:nvPr/>
        </p:nvSpPr>
        <p:spPr>
          <a:xfrm>
            <a:off x="9578926" y="877077"/>
            <a:ext cx="1337603" cy="339212"/>
          </a:xfrm>
          <a:prstGeom prst="rect">
            <a:avLst/>
          </a:prstGeom>
          <a:solidFill>
            <a:srgbClr val="4D5A78"/>
          </a:solidFill>
          <a:ln>
            <a:solidFill>
              <a:srgbClr val="4D5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3CF5B-8FC1-2C3C-7166-C8E02CE6EEAA}"/>
              </a:ext>
            </a:extLst>
          </p:cNvPr>
          <p:cNvSpPr txBox="1"/>
          <p:nvPr/>
        </p:nvSpPr>
        <p:spPr>
          <a:xfrm>
            <a:off x="465992" y="553508"/>
            <a:ext cx="7870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VERIFIED CUSTOMER REVIEWS</a:t>
            </a:r>
            <a:endParaRPr lang="tr-TR" sz="2800" dirty="0">
              <a:solidFill>
                <a:schemeClr val="bg1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565A5-5A19-3897-C5DB-3F25798149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69" t="5614" b="4193"/>
          <a:stretch/>
        </p:blipFill>
        <p:spPr>
          <a:xfrm>
            <a:off x="0" y="2244195"/>
            <a:ext cx="3348134" cy="3335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FA28F-352D-4F63-D91B-07A0527AF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189" y="4970056"/>
            <a:ext cx="9689910" cy="1743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708BCE-EE50-DC9F-AAA7-FB06B5C50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134" y="2486636"/>
            <a:ext cx="2889641" cy="2104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47A447-FC05-69A7-4930-F93A67C82E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45" r="-1"/>
          <a:stretch/>
        </p:blipFill>
        <p:spPr>
          <a:xfrm>
            <a:off x="6237775" y="2477357"/>
            <a:ext cx="2807034" cy="21152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FE9C1-0DD2-3F70-C00B-BA5E42FE220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38"/>
          <a:stretch/>
        </p:blipFill>
        <p:spPr>
          <a:xfrm>
            <a:off x="9127416" y="2477357"/>
            <a:ext cx="2802122" cy="20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1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96644-8595-A96F-99D1-22E1DF771E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4D5A78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5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6B20F93B-3E32-EA68-BD5E-4FC80C7AE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7" b="32031"/>
          <a:stretch/>
        </p:blipFill>
        <p:spPr bwMode="auto">
          <a:xfrm>
            <a:off x="10051953" y="553508"/>
            <a:ext cx="1720947" cy="47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F9B4FE-D03F-C2F5-4414-6A6ECBE3EE98}"/>
              </a:ext>
            </a:extLst>
          </p:cNvPr>
          <p:cNvSpPr/>
          <p:nvPr/>
        </p:nvSpPr>
        <p:spPr>
          <a:xfrm>
            <a:off x="9578926" y="877077"/>
            <a:ext cx="1337603" cy="339212"/>
          </a:xfrm>
          <a:prstGeom prst="rect">
            <a:avLst/>
          </a:prstGeom>
          <a:solidFill>
            <a:srgbClr val="4D5A78"/>
          </a:solidFill>
          <a:ln>
            <a:solidFill>
              <a:srgbClr val="4D5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3CF5B-8FC1-2C3C-7166-C8E02CE6EEAA}"/>
              </a:ext>
            </a:extLst>
          </p:cNvPr>
          <p:cNvSpPr txBox="1"/>
          <p:nvPr/>
        </p:nvSpPr>
        <p:spPr>
          <a:xfrm>
            <a:off x="465992" y="553508"/>
            <a:ext cx="7870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UNVERIFIED CUSTOMER REVIEWS</a:t>
            </a:r>
            <a:endParaRPr lang="tr-TR" sz="2800" dirty="0">
              <a:solidFill>
                <a:schemeClr val="bg1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50E11-EC32-4734-8627-6AC0F201C2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81" t="8343" r="-366" b="4945"/>
          <a:stretch/>
        </p:blipFill>
        <p:spPr>
          <a:xfrm>
            <a:off x="0" y="2632379"/>
            <a:ext cx="3531994" cy="33847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B01D1-8AE9-8C8A-DDA0-B548482F03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550" r="34117"/>
          <a:stretch/>
        </p:blipFill>
        <p:spPr>
          <a:xfrm>
            <a:off x="6133871" y="4722224"/>
            <a:ext cx="3001694" cy="1589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2542D-F676-1007-B2E4-B247D5D38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690" y="2244195"/>
            <a:ext cx="3085143" cy="1690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F4E5C-F0D1-2D19-135E-AAC6C05F81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51"/>
          <a:stretch/>
        </p:blipFill>
        <p:spPr>
          <a:xfrm>
            <a:off x="6060833" y="2259013"/>
            <a:ext cx="3085144" cy="1749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CE4EF0-3273-6F25-335E-652409C9F16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51"/>
          <a:stretch/>
        </p:blipFill>
        <p:spPr>
          <a:xfrm>
            <a:off x="9135565" y="2267152"/>
            <a:ext cx="3056435" cy="1733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66A4CD-2375-F367-1E51-F25BB5554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668"/>
          <a:stretch/>
        </p:blipFill>
        <p:spPr>
          <a:xfrm>
            <a:off x="3189972" y="4722224"/>
            <a:ext cx="3001693" cy="1589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E934B0-AC28-8D17-FFA3-21B36783B7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680" r="-5547"/>
          <a:stretch/>
        </p:blipFill>
        <p:spPr>
          <a:xfrm>
            <a:off x="9146429" y="4714585"/>
            <a:ext cx="3531994" cy="15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6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46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Albayrak1,B (pgt)</cp:lastModifiedBy>
  <cp:revision>2</cp:revision>
  <dcterms:created xsi:type="dcterms:W3CDTF">2022-12-06T11:13:27Z</dcterms:created>
  <dcterms:modified xsi:type="dcterms:W3CDTF">2024-12-24T17:14:03Z</dcterms:modified>
</cp:coreProperties>
</file>