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25/12/2024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5A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6131" y="4881348"/>
            <a:ext cx="7986513" cy="583046"/>
          </a:xfrm>
        </p:spPr>
        <p:txBody>
          <a:bodyPr>
            <a:normAutofit fontScale="92500"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Predicting Customer Buying Behaviour</a:t>
            </a:r>
          </a:p>
        </p:txBody>
      </p:sp>
      <p:pic>
        <p:nvPicPr>
          <p:cNvPr id="4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16A7C2D3-7394-C67D-D42E-D5D72E16C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492" y="2461609"/>
            <a:ext cx="7899852" cy="123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17980047-9AB2-981D-9F99-6417CA95D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27" b="32031"/>
          <a:stretch/>
        </p:blipFill>
        <p:spPr bwMode="auto">
          <a:xfrm>
            <a:off x="5519964" y="672605"/>
            <a:ext cx="1152067" cy="3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6F71E2-33DF-0A99-B23E-A7BABF9C9D76}"/>
              </a:ext>
            </a:extLst>
          </p:cNvPr>
          <p:cNvSpPr/>
          <p:nvPr/>
        </p:nvSpPr>
        <p:spPr>
          <a:xfrm>
            <a:off x="4758394" y="879838"/>
            <a:ext cx="1337603" cy="339212"/>
          </a:xfrm>
          <a:prstGeom prst="rect">
            <a:avLst/>
          </a:prstGeom>
          <a:solidFill>
            <a:srgbClr val="4D5A78"/>
          </a:solidFill>
          <a:ln>
            <a:solidFill>
              <a:srgbClr val="4D5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96644-8595-A96F-99D1-22E1DF771E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rgbClr val="4D5A78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6B20F93B-3E32-EA68-BD5E-4FC80C7AE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27" b="32031"/>
          <a:stretch/>
        </p:blipFill>
        <p:spPr bwMode="auto">
          <a:xfrm>
            <a:off x="10051953" y="553508"/>
            <a:ext cx="1720947" cy="47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F9B4FE-D03F-C2F5-4414-6A6ECBE3EE98}"/>
              </a:ext>
            </a:extLst>
          </p:cNvPr>
          <p:cNvSpPr/>
          <p:nvPr/>
        </p:nvSpPr>
        <p:spPr>
          <a:xfrm>
            <a:off x="9578926" y="877077"/>
            <a:ext cx="1337603" cy="339212"/>
          </a:xfrm>
          <a:prstGeom prst="rect">
            <a:avLst/>
          </a:prstGeom>
          <a:solidFill>
            <a:srgbClr val="4D5A78"/>
          </a:solidFill>
          <a:ln>
            <a:solidFill>
              <a:srgbClr val="4D5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9EC33-5C20-7B1F-B9D0-CC345C303109}"/>
              </a:ext>
            </a:extLst>
          </p:cNvPr>
          <p:cNvSpPr txBox="1"/>
          <p:nvPr/>
        </p:nvSpPr>
        <p:spPr>
          <a:xfrm>
            <a:off x="506146" y="400023"/>
            <a:ext cx="78708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Predictive Model To Understand Factors That Influence Buying Behavior</a:t>
            </a:r>
            <a:endParaRPr lang="tr-TR" sz="2800" dirty="0">
              <a:solidFill>
                <a:schemeClr val="bg1"/>
              </a:solidFill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9B48AF-72BA-5AEE-648A-E37795BB2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817" y="2424141"/>
            <a:ext cx="7286183" cy="37735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BF0AEF-ABF1-5257-0A6B-B27881145266}"/>
              </a:ext>
            </a:extLst>
          </p:cNvPr>
          <p:cNvSpPr txBox="1"/>
          <p:nvPr/>
        </p:nvSpPr>
        <p:spPr>
          <a:xfrm>
            <a:off x="135988" y="2128988"/>
            <a:ext cx="4759570" cy="4363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The model utilized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XGBoost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(XGB). To address the class imbalance, weighting, hyperparameter tuning, and cross-validation were applied.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lvl="1"/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Test Accuracy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: 80%</a:t>
            </a:r>
          </a:p>
          <a:p>
            <a:pPr algn="l"/>
            <a:br>
              <a:rPr lang="en-US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Most Important Features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Sales Channel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Booking Origin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Flight Duration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Trip Type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Route</a:t>
            </a:r>
            <a:endParaRPr lang="en-US" b="0" i="0" u="none" strike="noStrike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55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Albayrak1,B (pgt)</cp:lastModifiedBy>
  <cp:revision>3</cp:revision>
  <dcterms:created xsi:type="dcterms:W3CDTF">2022-12-06T11:13:27Z</dcterms:created>
  <dcterms:modified xsi:type="dcterms:W3CDTF">2024-12-24T21:58:28Z</dcterms:modified>
</cp:coreProperties>
</file>