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35C"/>
    <a:srgbClr val="E4B79C"/>
    <a:srgbClr val="E6D3C5"/>
    <a:srgbClr val="F9F4F1"/>
    <a:srgbClr val="EDD0BE"/>
    <a:srgbClr val="DEA886"/>
    <a:srgbClr val="DEC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1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0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5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3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851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94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0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7266-5F83-43E5-8B4C-B854B0D57007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67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37266-5F83-43E5-8B4C-B854B0D57007}" type="datetimeFigureOut">
              <a:rPr lang="ko-KR" altLang="en-US" smtClean="0"/>
              <a:t>2017-09-09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6BDD-A26E-4F85-89E7-DC9BEA8242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876550"/>
            <a:ext cx="12192000" cy="398145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926" y="1905001"/>
            <a:ext cx="5998744" cy="1981200"/>
          </a:xfrm>
          <a:prstGeom prst="rect">
            <a:avLst/>
          </a:prstGeom>
        </p:spPr>
      </p:pic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1659104" y="2176635"/>
            <a:ext cx="5444791" cy="145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ko-KR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DELIGHT</a:t>
            </a:r>
            <a:endParaRPr lang="en-US" altLang="ko-KR" sz="3700" spc="600" dirty="0" smtClean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ko-KR" sz="3700" spc="600" dirty="0" smtClean="0">
                <a:solidFill>
                  <a:schemeClr val="bg2">
                    <a:lumMod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egoe UI Black" panose="020B0A02040204020203" pitchFamily="34" charset="0"/>
              </a:rPr>
              <a:t>PRESENTATION</a:t>
            </a:r>
            <a:endParaRPr lang="ru-RU" altLang="ko-KR" sz="3700" spc="600" dirty="0">
              <a:solidFill>
                <a:schemeClr val="bg2">
                  <a:lumMod val="2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Segoe UI Black" panose="020B0A02040204020203" pitchFamily="34" charset="0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143251" y="450810"/>
            <a:ext cx="2301541" cy="46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800" b="1" dirty="0" smtClean="0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Free </a:t>
            </a:r>
            <a:r>
              <a:rPr lang="en-US" altLang="ko-KR" sz="1800" b="1" dirty="0" err="1" smtClean="0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ppt</a:t>
            </a:r>
            <a:r>
              <a:rPr lang="en-US" altLang="ko-KR" sz="1800" b="1" dirty="0" smtClean="0">
                <a:solidFill>
                  <a:srgbClr val="DEA886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 template</a:t>
            </a:r>
            <a:endParaRPr lang="ru-RU" altLang="ko-KR" sz="1800" b="1" dirty="0">
              <a:solidFill>
                <a:srgbClr val="DEA886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96200" y="5289424"/>
            <a:ext cx="270159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전략기획부 </a:t>
            </a:r>
            <a:r>
              <a:rPr lang="ko-KR" altLang="en-US" sz="1400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이효리</a:t>
            </a:r>
            <a:r>
              <a:rPr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부장</a:t>
            </a:r>
            <a:endParaRPr lang="en-US" altLang="ko-KR" sz="1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전략기획부 </a:t>
            </a:r>
            <a:r>
              <a:rPr lang="ko-KR" altLang="en-US" sz="1400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이상순</a:t>
            </a:r>
            <a:r>
              <a:rPr lang="ko-KR" altLang="en-US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 차장</a:t>
            </a:r>
            <a:endParaRPr lang="en-US" altLang="ko-KR" sz="1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170445" y="4706663"/>
            <a:ext cx="14097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7200" spc="-15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01</a:t>
            </a:r>
            <a:endParaRPr lang="ru-RU" altLang="ko-KR" sz="7200" spc="-15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16001"/>
            <a:ext cx="1657350" cy="6238875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2406377" y="608585"/>
            <a:ext cx="4352674" cy="67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ko-KR" altLang="en-US" sz="2800" b="1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제목을 입력해주세요</a:t>
            </a:r>
            <a:endParaRPr lang="ru-RU" altLang="ko-KR" sz="28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Shape 388"/>
          <p:cNvSpPr/>
          <p:nvPr/>
        </p:nvSpPr>
        <p:spPr>
          <a:xfrm>
            <a:off x="2469103" y="2135724"/>
            <a:ext cx="8951372" cy="23545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dirty="0" smtClean="0"/>
              <a:t>이곳에 내용을 입력해주세요 이곳에 내용을 입력해주세요 </a:t>
            </a:r>
            <a:r>
              <a:rPr lang="ko-KR" altLang="en-US" sz="1300" dirty="0" smtClean="0"/>
              <a:t>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/>
              <a:t>이곳에 내용을 입력해주세요 이곳에 내용을 입력해주세요 이곳에 내용을 입력해주세요 이곳에 내용을 입력해주세요</a:t>
            </a:r>
            <a:endParaRPr lang="en-US" altLang="ko-KR" sz="1300" dirty="0" smtClean="0"/>
          </a:p>
          <a:p>
            <a:pPr>
              <a:lnSpc>
                <a:spcPct val="150000"/>
              </a:lnSpc>
            </a:pPr>
            <a:r>
              <a:rPr lang="ko-KR" altLang="en-US" sz="1300" dirty="0" smtClean="0"/>
              <a:t>이곳에 내용을 입력해주세요 이곳에 내용을 입력해주세요 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/>
              <a:t>이곳에 내용을 입력해주세요 이곳에 내용을 입력해주세요 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/>
              <a:t>이곳에 내용을 입력해주세요 이곳에 내용을 입력해주세요 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/>
              <a:t>이곳에 내용을 입력해주세요 이곳에 내용을 입력해주세요 이곳에 내용을 입력해주세요</a:t>
            </a:r>
          </a:p>
          <a:p>
            <a:pPr>
              <a:lnSpc>
                <a:spcPct val="150000"/>
              </a:lnSpc>
            </a:pPr>
            <a:endParaRPr lang="ko-KR" altLang="en-US" dirty="0" smtClean="0"/>
          </a:p>
          <a:p>
            <a:pPr>
              <a:lnSpc>
                <a:spcPct val="150000"/>
              </a:lnSpc>
            </a:pPr>
            <a:endParaRPr dirty="0"/>
          </a:p>
        </p:txBody>
      </p:sp>
      <p:grpSp>
        <p:nvGrpSpPr>
          <p:cNvPr id="11" name="Group 392"/>
          <p:cNvGrpSpPr/>
          <p:nvPr/>
        </p:nvGrpSpPr>
        <p:grpSpPr>
          <a:xfrm>
            <a:off x="2469103" y="1587290"/>
            <a:ext cx="8675147" cy="127210"/>
            <a:chOff x="0" y="0"/>
            <a:chExt cx="11657498" cy="0"/>
          </a:xfrm>
        </p:grpSpPr>
        <p:sp>
          <p:nvSpPr>
            <p:cNvPr id="12" name="Shape 390"/>
            <p:cNvSpPr/>
            <p:nvPr/>
          </p:nvSpPr>
          <p:spPr>
            <a:xfrm>
              <a:off x="0" y="0"/>
              <a:ext cx="11657498" cy="0"/>
            </a:xfrm>
            <a:prstGeom prst="line">
              <a:avLst/>
            </a:prstGeom>
            <a:noFill/>
            <a:ln w="25400" cap="flat">
              <a:solidFill>
                <a:srgbClr val="E5E5E5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3" name="Shape 391"/>
            <p:cNvSpPr/>
            <p:nvPr/>
          </p:nvSpPr>
          <p:spPr>
            <a:xfrm>
              <a:off x="12700" y="0"/>
              <a:ext cx="1456385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5690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2454716"/>
            <a:ext cx="1666065" cy="5041459"/>
            <a:chOff x="-240163" y="-282677"/>
            <a:chExt cx="2128090" cy="6439536"/>
          </a:xfrm>
        </p:grpSpPr>
        <p:sp>
          <p:nvSpPr>
            <p:cNvPr id="13" name="Shape 505"/>
            <p:cNvSpPr/>
            <p:nvPr/>
          </p:nvSpPr>
          <p:spPr>
            <a:xfrm>
              <a:off x="835970" y="701882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START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16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17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타이틀을 입력해주세요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여기에 내용을 입력해주세요 여기에 내용을 입력해주세요 여기에 내용을 입력해주세요</a:t>
              </a:r>
              <a:endParaRPr sz="1200" dirty="0"/>
            </a:p>
          </p:txBody>
        </p:sp>
        <p:grpSp>
          <p:nvGrpSpPr>
            <p:cNvPr id="19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0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21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41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507"/>
          <p:cNvSpPr/>
          <p:nvPr/>
        </p:nvSpPr>
        <p:spPr>
          <a:xfrm>
            <a:off x="5381968" y="3056362"/>
            <a:ext cx="1058736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START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Shape 520"/>
          <p:cNvSpPr/>
          <p:nvPr/>
        </p:nvSpPr>
        <p:spPr>
          <a:xfrm>
            <a:off x="3642134" y="-165528"/>
            <a:ext cx="2301466" cy="7109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3805"/>
                </a:lnTo>
                <a:lnTo>
                  <a:pt x="0" y="10800"/>
                </a:lnTo>
                <a:lnTo>
                  <a:pt x="21600" y="17795"/>
                </a:lnTo>
                <a:lnTo>
                  <a:pt x="21600" y="21600"/>
                </a:lnTo>
              </a:path>
            </a:pathLst>
          </a:custGeom>
          <a:ln w="25400">
            <a:solidFill>
              <a:srgbClr val="565656"/>
            </a:solidFill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다이아몬드 9"/>
          <p:cNvSpPr/>
          <p:nvPr/>
        </p:nvSpPr>
        <p:spPr>
          <a:xfrm>
            <a:off x="4335024" y="1777424"/>
            <a:ext cx="3199252" cy="3199252"/>
          </a:xfrm>
          <a:prstGeom prst="diamond">
            <a:avLst/>
          </a:prstGeom>
          <a:solidFill>
            <a:srgbClr val="E4B7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Shape 507"/>
          <p:cNvSpPr/>
          <p:nvPr/>
        </p:nvSpPr>
        <p:spPr>
          <a:xfrm>
            <a:off x="5201895" y="3143814"/>
            <a:ext cx="1418882" cy="44627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8100" tIns="38100" rIns="38100" bIns="38100" numCol="1" anchor="ctr">
            <a:spAutoFit/>
          </a:bodyPr>
          <a:lstStyle>
            <a:lvl1pPr algn="ctr">
              <a:defRPr sz="3000">
                <a:solidFill>
                  <a:srgbClr val="FFFFFF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</a:lstStyle>
          <a:p>
            <a:r>
              <a:rPr lang="en-US" sz="24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PROJECT</a:t>
            </a:r>
            <a:endParaRPr sz="2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25" name="Group 503"/>
          <p:cNvGrpSpPr/>
          <p:nvPr/>
        </p:nvGrpSpPr>
        <p:grpSpPr>
          <a:xfrm>
            <a:off x="8164037" y="4730953"/>
            <a:ext cx="2530695" cy="1959239"/>
            <a:chOff x="0" y="879100"/>
            <a:chExt cx="5206950" cy="4031169"/>
          </a:xfrm>
        </p:grpSpPr>
        <p:sp>
          <p:nvSpPr>
            <p:cNvPr id="26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타이틀을 입력해주세요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여기에 내용을 입력해주세요 여기에 내용을 입력해주세요</a:t>
              </a:r>
              <a:endParaRPr sz="1200" dirty="0"/>
            </a:p>
          </p:txBody>
        </p:sp>
        <p:grpSp>
          <p:nvGrpSpPr>
            <p:cNvPr id="28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29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0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31" name="Shape 509"/>
          <p:cNvSpPr/>
          <p:nvPr/>
        </p:nvSpPr>
        <p:spPr>
          <a:xfrm rot="13500000">
            <a:off x="7158209" y="5303685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39" name="Group 503"/>
          <p:cNvGrpSpPr/>
          <p:nvPr/>
        </p:nvGrpSpPr>
        <p:grpSpPr>
          <a:xfrm>
            <a:off x="1400720" y="575665"/>
            <a:ext cx="2530695" cy="1586511"/>
            <a:chOff x="0" y="879100"/>
            <a:chExt cx="5206950" cy="3264274"/>
          </a:xfrm>
        </p:grpSpPr>
        <p:sp>
          <p:nvSpPr>
            <p:cNvPr id="40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타이틀을 입력해주세요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1" name="Shape 499"/>
            <p:cNvSpPr/>
            <p:nvPr/>
          </p:nvSpPr>
          <p:spPr>
            <a:xfrm>
              <a:off x="0" y="2410072"/>
              <a:ext cx="5057971" cy="173330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여기에 내용을 입력해주세요 여기에 내용을 입력해주세요</a:t>
              </a:r>
              <a:endParaRPr sz="1200" dirty="0"/>
            </a:p>
          </p:txBody>
        </p:sp>
        <p:grpSp>
          <p:nvGrpSpPr>
            <p:cNvPr id="42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43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44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  <p:sp>
        <p:nvSpPr>
          <p:cNvPr id="45" name="Shape 509"/>
          <p:cNvSpPr/>
          <p:nvPr/>
        </p:nvSpPr>
        <p:spPr>
          <a:xfrm rot="13500000">
            <a:off x="4401522" y="1064683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1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706804" y="2409825"/>
            <a:ext cx="2236421" cy="76200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PROCESS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OF</a:t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OUR </a:t>
            </a:r>
          </a:p>
          <a:p>
            <a:pPr eaLnBrk="1" hangingPunct="1"/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PROJECT</a:t>
            </a:r>
            <a:endParaRPr lang="ru-RU" altLang="ko-KR" b="1" spc="3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12" name="Group 508"/>
          <p:cNvGrpSpPr/>
          <p:nvPr/>
        </p:nvGrpSpPr>
        <p:grpSpPr>
          <a:xfrm>
            <a:off x="5078304" y="-546381"/>
            <a:ext cx="1666065" cy="4650665"/>
            <a:chOff x="-240163" y="-4116026"/>
            <a:chExt cx="2128090" cy="5940369"/>
          </a:xfrm>
        </p:grpSpPr>
        <p:sp>
          <p:nvSpPr>
            <p:cNvPr id="13" name="Shape 505"/>
            <p:cNvSpPr/>
            <p:nvPr/>
          </p:nvSpPr>
          <p:spPr>
            <a:xfrm>
              <a:off x="835970" y="-4116026"/>
              <a:ext cx="0" cy="5454977"/>
            </a:xfrm>
            <a:prstGeom prst="line">
              <a:avLst/>
            </a:prstGeom>
            <a:noFill/>
            <a:ln w="25400" cap="flat">
              <a:solidFill>
                <a:srgbClr val="565656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4" name="Shape 506"/>
            <p:cNvSpPr/>
            <p:nvPr/>
          </p:nvSpPr>
          <p:spPr>
            <a:xfrm>
              <a:off x="-240163" y="-282677"/>
              <a:ext cx="2128090" cy="2107020"/>
            </a:xfrm>
            <a:prstGeom prst="ellipse">
              <a:avLst/>
            </a:prstGeom>
            <a:solidFill>
              <a:srgbClr val="565656"/>
            </a:solidFill>
            <a:ln w="3175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algn="ctr">
                <a:defRPr sz="30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/>
            </a:p>
          </p:txBody>
        </p:sp>
        <p:sp>
          <p:nvSpPr>
            <p:cNvPr id="15" name="Shape 507"/>
            <p:cNvSpPr/>
            <p:nvPr/>
          </p:nvSpPr>
          <p:spPr>
            <a:xfrm>
              <a:off x="147712" y="485815"/>
              <a:ext cx="1352339" cy="57003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ctr">
              <a:spAutoFit/>
            </a:bodyPr>
            <a:lstStyle>
              <a:lvl1pPr algn="ctr">
                <a:defRPr sz="3000">
                  <a:solidFill>
                    <a:srgbClr val="FFFFFF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en-US" sz="24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FINISH</a:t>
              </a:r>
              <a:endParaRPr sz="24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22" name="Shape 509"/>
          <p:cNvSpPr/>
          <p:nvPr/>
        </p:nvSpPr>
        <p:spPr>
          <a:xfrm rot="13500000">
            <a:off x="7261034" y="3186747"/>
            <a:ext cx="211306" cy="211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00000"/>
          </a:solidFill>
          <a:ln w="3175">
            <a:miter lim="400000"/>
          </a:ln>
        </p:spPr>
        <p:txBody>
          <a:bodyPr lIns="38100" tIns="38100" rIns="38100" bIns="3810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grpSp>
        <p:nvGrpSpPr>
          <p:cNvPr id="28" name="Group 503"/>
          <p:cNvGrpSpPr/>
          <p:nvPr/>
        </p:nvGrpSpPr>
        <p:grpSpPr>
          <a:xfrm>
            <a:off x="8266862" y="2614015"/>
            <a:ext cx="2530695" cy="1959239"/>
            <a:chOff x="0" y="879100"/>
            <a:chExt cx="5206950" cy="4031169"/>
          </a:xfrm>
        </p:grpSpPr>
        <p:sp>
          <p:nvSpPr>
            <p:cNvPr id="29" name="Shape 498"/>
            <p:cNvSpPr/>
            <p:nvPr/>
          </p:nvSpPr>
          <p:spPr>
            <a:xfrm>
              <a:off x="0" y="879100"/>
              <a:ext cx="5206950" cy="87311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>
              <a:lvl1pPr algn="l">
                <a:defRPr sz="4500">
                  <a:solidFill>
                    <a:srgbClr val="000000"/>
                  </a:solidFill>
                  <a:latin typeface="Roboto Slab Regular"/>
                  <a:ea typeface="Roboto Slab Regular"/>
                  <a:cs typeface="Roboto Slab Regular"/>
                  <a:sym typeface="Roboto Slab Regular"/>
                </a:defRPr>
              </a:lvl1pPr>
            </a:lstStyle>
            <a:p>
              <a:r>
                <a:rPr lang="ko-KR" altLang="en-US" sz="2000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타이틀을 입력해주세요</a:t>
              </a:r>
              <a:endParaRPr sz="2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Shape 499"/>
            <p:cNvSpPr/>
            <p:nvPr/>
          </p:nvSpPr>
          <p:spPr>
            <a:xfrm>
              <a:off x="0" y="2410070"/>
              <a:ext cx="5057971" cy="2500199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8100" tIns="38100" rIns="38100" bIns="38100" numCol="1" anchor="t">
              <a:norm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200" dirty="0" smtClean="0"/>
                <a:t>여기에 내용을 입력해주세요 여기에 내용을 입력해주세요 여기에 내용을 입력해주세요</a:t>
              </a:r>
              <a:endParaRPr sz="1200" dirty="0"/>
            </a:p>
          </p:txBody>
        </p:sp>
        <p:grpSp>
          <p:nvGrpSpPr>
            <p:cNvPr id="31" name="Group 502"/>
            <p:cNvGrpSpPr/>
            <p:nvPr/>
          </p:nvGrpSpPr>
          <p:grpSpPr>
            <a:xfrm>
              <a:off x="43160" y="1967464"/>
              <a:ext cx="4674923" cy="1"/>
              <a:chOff x="0" y="0"/>
              <a:chExt cx="4674922" cy="0"/>
            </a:xfrm>
          </p:grpSpPr>
          <p:sp>
            <p:nvSpPr>
              <p:cNvPr id="32" name="Shape 500"/>
              <p:cNvSpPr/>
              <p:nvPr/>
            </p:nvSpPr>
            <p:spPr>
              <a:xfrm>
                <a:off x="0" y="0"/>
                <a:ext cx="4674923" cy="0"/>
              </a:xfrm>
              <a:prstGeom prst="line">
                <a:avLst/>
              </a:prstGeom>
              <a:noFill/>
              <a:ln w="25400" cap="flat">
                <a:solidFill>
                  <a:srgbClr val="E5E5E5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  <p:sp>
            <p:nvSpPr>
              <p:cNvPr id="33" name="Shape 501"/>
              <p:cNvSpPr/>
              <p:nvPr/>
            </p:nvSpPr>
            <p:spPr>
              <a:xfrm>
                <a:off x="12700" y="0"/>
                <a:ext cx="942922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algn="ctr">
                  <a:defRPr sz="30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23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8125" y="260224"/>
            <a:ext cx="11696699" cy="6331076"/>
          </a:xfrm>
          <a:prstGeom prst="rect">
            <a:avLst/>
          </a:prstGeom>
          <a:solidFill>
            <a:srgbClr val="EDD0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06804" y="2416233"/>
            <a:ext cx="2988896" cy="69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573454" y="469860"/>
            <a:ext cx="471462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/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FINISH</a:t>
            </a:r>
          </a:p>
          <a:p>
            <a:pPr eaLnBrk="1" hangingPunct="1"/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OUR</a:t>
            </a:r>
            <a:b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</a:br>
            <a:r>
              <a:rPr lang="en-US" altLang="ko-KR" spc="300" dirty="0" smtClean="0">
                <a:latin typeface="나눔스퀘어" panose="020B0600000101010101" pitchFamily="50" charset="-127"/>
                <a:ea typeface="나눔스퀘어" panose="020B0600000101010101" pitchFamily="50" charset="-127"/>
                <a:cs typeface="Calibri" panose="020F0502020204030204" pitchFamily="34" charset="0"/>
              </a:rPr>
              <a:t>PRESENTATION</a:t>
            </a:r>
            <a: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/>
            </a:r>
            <a:br>
              <a:rPr lang="en-US" altLang="ko-KR" b="1" spc="300" dirty="0" smtClean="0"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</a:br>
            <a:r>
              <a:rPr lang="en-US" altLang="ko-KR" b="1" spc="300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Calibri" panose="020F0502020204030204" pitchFamily="34" charset="0"/>
              </a:rPr>
              <a:t>THANK YOU</a:t>
            </a:r>
            <a:endParaRPr lang="ru-RU" altLang="ko-KR" b="1" spc="300" dirty="0">
              <a:latin typeface="나눔스퀘어 ExtraBold" panose="020B0600000101010101" pitchFamily="50" charset="-127"/>
              <a:ea typeface="나눔스퀘어 Extra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134350" y="5565649"/>
            <a:ext cx="311467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Blog.naver.com/</a:t>
            </a:r>
            <a:r>
              <a:rPr lang="en-US" altLang="ko-KR" sz="1400" spc="3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imjandi</a:t>
            </a:r>
            <a:endParaRPr lang="en-US" altLang="ko-KR" sz="1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26" name="Freeform 257"/>
          <p:cNvSpPr>
            <a:spLocks/>
          </p:cNvSpPr>
          <p:nvPr/>
        </p:nvSpPr>
        <p:spPr bwMode="auto">
          <a:xfrm>
            <a:off x="7732059" y="5264204"/>
            <a:ext cx="218783" cy="234544"/>
          </a:xfrm>
          <a:custGeom>
            <a:avLst/>
            <a:gdLst>
              <a:gd name="T0" fmla="*/ 301 w 344"/>
              <a:gd name="T1" fmla="*/ 0 h 344"/>
              <a:gd name="T2" fmla="*/ 43 w 344"/>
              <a:gd name="T3" fmla="*/ 0 h 344"/>
              <a:gd name="T4" fmla="*/ 0 w 344"/>
              <a:gd name="T5" fmla="*/ 43 h 344"/>
              <a:gd name="T6" fmla="*/ 0 w 344"/>
              <a:gd name="T7" fmla="*/ 301 h 344"/>
              <a:gd name="T8" fmla="*/ 43 w 344"/>
              <a:gd name="T9" fmla="*/ 344 h 344"/>
              <a:gd name="T10" fmla="*/ 173 w 344"/>
              <a:gd name="T11" fmla="*/ 344 h 344"/>
              <a:gd name="T12" fmla="*/ 173 w 344"/>
              <a:gd name="T13" fmla="*/ 221 h 344"/>
              <a:gd name="T14" fmla="*/ 132 w 344"/>
              <a:gd name="T15" fmla="*/ 221 h 344"/>
              <a:gd name="T16" fmla="*/ 132 w 344"/>
              <a:gd name="T17" fmla="*/ 167 h 344"/>
              <a:gd name="T18" fmla="*/ 173 w 344"/>
              <a:gd name="T19" fmla="*/ 167 h 344"/>
              <a:gd name="T20" fmla="*/ 173 w 344"/>
              <a:gd name="T21" fmla="*/ 140 h 344"/>
              <a:gd name="T22" fmla="*/ 243 w 344"/>
              <a:gd name="T23" fmla="*/ 66 h 344"/>
              <a:gd name="T24" fmla="*/ 281 w 344"/>
              <a:gd name="T25" fmla="*/ 66 h 344"/>
              <a:gd name="T26" fmla="*/ 281 w 344"/>
              <a:gd name="T27" fmla="*/ 127 h 344"/>
              <a:gd name="T28" fmla="*/ 247 w 344"/>
              <a:gd name="T29" fmla="*/ 127 h 344"/>
              <a:gd name="T30" fmla="*/ 236 w 344"/>
              <a:gd name="T31" fmla="*/ 139 h 344"/>
              <a:gd name="T32" fmla="*/ 236 w 344"/>
              <a:gd name="T33" fmla="*/ 167 h 344"/>
              <a:gd name="T34" fmla="*/ 281 w 344"/>
              <a:gd name="T35" fmla="*/ 167 h 344"/>
              <a:gd name="T36" fmla="*/ 281 w 344"/>
              <a:gd name="T37" fmla="*/ 221 h 344"/>
              <a:gd name="T38" fmla="*/ 236 w 344"/>
              <a:gd name="T39" fmla="*/ 221 h 344"/>
              <a:gd name="T40" fmla="*/ 236 w 344"/>
              <a:gd name="T41" fmla="*/ 344 h 344"/>
              <a:gd name="T42" fmla="*/ 301 w 344"/>
              <a:gd name="T43" fmla="*/ 344 h 344"/>
              <a:gd name="T44" fmla="*/ 344 w 344"/>
              <a:gd name="T45" fmla="*/ 301 h 344"/>
              <a:gd name="T46" fmla="*/ 344 w 344"/>
              <a:gd name="T47" fmla="*/ 43 h 344"/>
              <a:gd name="T48" fmla="*/ 301 w 344"/>
              <a:gd name="T49" fmla="*/ 0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44" h="344">
                <a:moveTo>
                  <a:pt x="301" y="0"/>
                </a:move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9"/>
                  <a:pt x="0" y="43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25"/>
                  <a:pt x="19" y="344"/>
                  <a:pt x="43" y="344"/>
                </a:cubicBezTo>
                <a:cubicBezTo>
                  <a:pt x="173" y="344"/>
                  <a:pt x="173" y="344"/>
                  <a:pt x="173" y="344"/>
                </a:cubicBezTo>
                <a:cubicBezTo>
                  <a:pt x="173" y="221"/>
                  <a:pt x="173" y="221"/>
                  <a:pt x="173" y="221"/>
                </a:cubicBezTo>
                <a:cubicBezTo>
                  <a:pt x="132" y="221"/>
                  <a:pt x="132" y="221"/>
                  <a:pt x="132" y="221"/>
                </a:cubicBezTo>
                <a:cubicBezTo>
                  <a:pt x="132" y="167"/>
                  <a:pt x="132" y="167"/>
                  <a:pt x="132" y="167"/>
                </a:cubicBezTo>
                <a:cubicBezTo>
                  <a:pt x="173" y="167"/>
                  <a:pt x="173" y="167"/>
                  <a:pt x="173" y="167"/>
                </a:cubicBezTo>
                <a:cubicBezTo>
                  <a:pt x="173" y="140"/>
                  <a:pt x="173" y="140"/>
                  <a:pt x="173" y="140"/>
                </a:cubicBezTo>
                <a:cubicBezTo>
                  <a:pt x="173" y="98"/>
                  <a:pt x="204" y="66"/>
                  <a:pt x="243" y="66"/>
                </a:cubicBezTo>
                <a:cubicBezTo>
                  <a:pt x="281" y="66"/>
                  <a:pt x="281" y="66"/>
                  <a:pt x="281" y="66"/>
                </a:cubicBezTo>
                <a:cubicBezTo>
                  <a:pt x="281" y="127"/>
                  <a:pt x="281" y="127"/>
                  <a:pt x="281" y="127"/>
                </a:cubicBezTo>
                <a:cubicBezTo>
                  <a:pt x="247" y="127"/>
                  <a:pt x="247" y="127"/>
                  <a:pt x="247" y="127"/>
                </a:cubicBezTo>
                <a:cubicBezTo>
                  <a:pt x="238" y="127"/>
                  <a:pt x="236" y="132"/>
                  <a:pt x="236" y="139"/>
                </a:cubicBezTo>
                <a:cubicBezTo>
                  <a:pt x="236" y="167"/>
                  <a:pt x="236" y="167"/>
                  <a:pt x="236" y="167"/>
                </a:cubicBezTo>
                <a:cubicBezTo>
                  <a:pt x="281" y="167"/>
                  <a:pt x="281" y="167"/>
                  <a:pt x="281" y="167"/>
                </a:cubicBezTo>
                <a:cubicBezTo>
                  <a:pt x="281" y="221"/>
                  <a:pt x="281" y="221"/>
                  <a:pt x="281" y="221"/>
                </a:cubicBezTo>
                <a:cubicBezTo>
                  <a:pt x="236" y="221"/>
                  <a:pt x="236" y="221"/>
                  <a:pt x="236" y="221"/>
                </a:cubicBezTo>
                <a:cubicBezTo>
                  <a:pt x="236" y="344"/>
                  <a:pt x="236" y="344"/>
                  <a:pt x="236" y="344"/>
                </a:cubicBezTo>
                <a:cubicBezTo>
                  <a:pt x="301" y="344"/>
                  <a:pt x="301" y="344"/>
                  <a:pt x="301" y="344"/>
                </a:cubicBezTo>
                <a:cubicBezTo>
                  <a:pt x="324" y="344"/>
                  <a:pt x="344" y="325"/>
                  <a:pt x="344" y="301"/>
                </a:cubicBezTo>
                <a:cubicBezTo>
                  <a:pt x="344" y="43"/>
                  <a:pt x="344" y="43"/>
                  <a:pt x="344" y="43"/>
                </a:cubicBezTo>
                <a:cubicBezTo>
                  <a:pt x="344" y="19"/>
                  <a:pt x="324" y="0"/>
                  <a:pt x="301" y="0"/>
                </a:cubicBezTo>
                <a:close/>
              </a:path>
            </a:pathLst>
          </a:custGeom>
          <a:solidFill>
            <a:srgbClr val="B8835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7" name="Freeform 92"/>
          <p:cNvSpPr>
            <a:spLocks/>
          </p:cNvSpPr>
          <p:nvPr/>
        </p:nvSpPr>
        <p:spPr bwMode="auto">
          <a:xfrm>
            <a:off x="7709217" y="5651458"/>
            <a:ext cx="275010" cy="243879"/>
          </a:xfrm>
          <a:custGeom>
            <a:avLst/>
            <a:gdLst>
              <a:gd name="T0" fmla="*/ 359 w 367"/>
              <a:gd name="T1" fmla="*/ 169 h 324"/>
              <a:gd name="T2" fmla="*/ 199 w 367"/>
              <a:gd name="T3" fmla="*/ 8 h 324"/>
              <a:gd name="T4" fmla="*/ 169 w 367"/>
              <a:gd name="T5" fmla="*/ 8 h 324"/>
              <a:gd name="T6" fmla="*/ 8 w 367"/>
              <a:gd name="T7" fmla="*/ 169 h 324"/>
              <a:gd name="T8" fmla="*/ 15 w 367"/>
              <a:gd name="T9" fmla="*/ 184 h 324"/>
              <a:gd name="T10" fmla="*/ 49 w 367"/>
              <a:gd name="T11" fmla="*/ 184 h 324"/>
              <a:gd name="T12" fmla="*/ 49 w 367"/>
              <a:gd name="T13" fmla="*/ 308 h 324"/>
              <a:gd name="T14" fmla="*/ 65 w 367"/>
              <a:gd name="T15" fmla="*/ 324 h 324"/>
              <a:gd name="T16" fmla="*/ 143 w 367"/>
              <a:gd name="T17" fmla="*/ 324 h 324"/>
              <a:gd name="T18" fmla="*/ 143 w 367"/>
              <a:gd name="T19" fmla="*/ 200 h 324"/>
              <a:gd name="T20" fmla="*/ 225 w 367"/>
              <a:gd name="T21" fmla="*/ 200 h 324"/>
              <a:gd name="T22" fmla="*/ 225 w 367"/>
              <a:gd name="T23" fmla="*/ 324 h 324"/>
              <a:gd name="T24" fmla="*/ 306 w 367"/>
              <a:gd name="T25" fmla="*/ 324 h 324"/>
              <a:gd name="T26" fmla="*/ 319 w 367"/>
              <a:gd name="T27" fmla="*/ 308 h 324"/>
              <a:gd name="T28" fmla="*/ 319 w 367"/>
              <a:gd name="T29" fmla="*/ 184 h 324"/>
              <a:gd name="T30" fmla="*/ 352 w 367"/>
              <a:gd name="T31" fmla="*/ 184 h 324"/>
              <a:gd name="T32" fmla="*/ 359 w 367"/>
              <a:gd name="T33" fmla="*/ 169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67" h="324">
                <a:moveTo>
                  <a:pt x="359" y="169"/>
                </a:moveTo>
                <a:cubicBezTo>
                  <a:pt x="199" y="8"/>
                  <a:pt x="199" y="8"/>
                  <a:pt x="199" y="8"/>
                </a:cubicBezTo>
                <a:cubicBezTo>
                  <a:pt x="190" y="0"/>
                  <a:pt x="177" y="0"/>
                  <a:pt x="169" y="8"/>
                </a:cubicBezTo>
                <a:cubicBezTo>
                  <a:pt x="8" y="169"/>
                  <a:pt x="8" y="169"/>
                  <a:pt x="8" y="169"/>
                </a:cubicBezTo>
                <a:cubicBezTo>
                  <a:pt x="0" y="177"/>
                  <a:pt x="3" y="184"/>
                  <a:pt x="15" y="184"/>
                </a:cubicBezTo>
                <a:cubicBezTo>
                  <a:pt x="49" y="184"/>
                  <a:pt x="49" y="184"/>
                  <a:pt x="49" y="184"/>
                </a:cubicBezTo>
                <a:cubicBezTo>
                  <a:pt x="49" y="308"/>
                  <a:pt x="49" y="308"/>
                  <a:pt x="49" y="308"/>
                </a:cubicBezTo>
                <a:cubicBezTo>
                  <a:pt x="49" y="317"/>
                  <a:pt x="49" y="324"/>
                  <a:pt x="65" y="324"/>
                </a:cubicBezTo>
                <a:cubicBezTo>
                  <a:pt x="143" y="324"/>
                  <a:pt x="143" y="324"/>
                  <a:pt x="143" y="324"/>
                </a:cubicBezTo>
                <a:cubicBezTo>
                  <a:pt x="143" y="200"/>
                  <a:pt x="143" y="200"/>
                  <a:pt x="143" y="200"/>
                </a:cubicBezTo>
                <a:cubicBezTo>
                  <a:pt x="225" y="200"/>
                  <a:pt x="225" y="200"/>
                  <a:pt x="225" y="200"/>
                </a:cubicBezTo>
                <a:cubicBezTo>
                  <a:pt x="225" y="324"/>
                  <a:pt x="225" y="324"/>
                  <a:pt x="225" y="324"/>
                </a:cubicBezTo>
                <a:cubicBezTo>
                  <a:pt x="306" y="324"/>
                  <a:pt x="306" y="324"/>
                  <a:pt x="306" y="324"/>
                </a:cubicBezTo>
                <a:cubicBezTo>
                  <a:pt x="319" y="324"/>
                  <a:pt x="319" y="317"/>
                  <a:pt x="319" y="308"/>
                </a:cubicBezTo>
                <a:cubicBezTo>
                  <a:pt x="319" y="184"/>
                  <a:pt x="319" y="184"/>
                  <a:pt x="319" y="184"/>
                </a:cubicBezTo>
                <a:cubicBezTo>
                  <a:pt x="352" y="184"/>
                  <a:pt x="352" y="184"/>
                  <a:pt x="352" y="184"/>
                </a:cubicBezTo>
                <a:cubicBezTo>
                  <a:pt x="364" y="184"/>
                  <a:pt x="367" y="177"/>
                  <a:pt x="359" y="169"/>
                </a:cubicBezTo>
                <a:close/>
              </a:path>
            </a:pathLst>
          </a:custGeom>
          <a:solidFill>
            <a:srgbClr val="B8835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8143874" y="5154677"/>
            <a:ext cx="3114675" cy="38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pitchFamily="34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ko-KR" sz="1400" spc="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Calibri" panose="020F0502020204030204" pitchFamily="34" charset="0"/>
              </a:rPr>
              <a:t>Facebook id</a:t>
            </a:r>
            <a:endParaRPr lang="en-US" altLang="ko-KR" sz="1400" spc="3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4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134</Words>
  <Application>Microsoft Office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Helvetica Light</vt:lpstr>
      <vt:lpstr>Roboto Slab Regular</vt:lpstr>
      <vt:lpstr>나눔스퀘어</vt:lpstr>
      <vt:lpstr>나눔스퀘어 Bold</vt:lpstr>
      <vt:lpstr>나눔스퀘어 ExtraBold</vt:lpstr>
      <vt:lpstr>맑은 고딕</vt:lpstr>
      <vt:lpstr>Arial</vt:lpstr>
      <vt:lpstr>Calibri</vt:lpstr>
      <vt:lpstr>Segoe UI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2017-09-09T13:40:14Z</dcterms:created>
  <dcterms:modified xsi:type="dcterms:W3CDTF">2017-09-09T15:47:17Z</dcterms:modified>
</cp:coreProperties>
</file>