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1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8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450-62B9-4D4B-9954-508C068CC63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58E2-D179-43C1-8FCB-127C9048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53146" y="2195247"/>
            <a:ext cx="1911927" cy="161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DK-AVR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7" idx="2"/>
          </p:cNvCxnSpPr>
          <p:nvPr/>
        </p:nvCxnSpPr>
        <p:spPr>
          <a:xfrm flipV="1">
            <a:off x="6343397" y="923827"/>
            <a:ext cx="2456525" cy="12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90235" y="0"/>
            <a:ext cx="1819373" cy="92382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11" idx="2"/>
          </p:cNvCxnSpPr>
          <p:nvPr/>
        </p:nvCxnSpPr>
        <p:spPr>
          <a:xfrm flipV="1">
            <a:off x="6038539" y="923827"/>
            <a:ext cx="517804" cy="12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46656" y="0"/>
            <a:ext cx="1819373" cy="92382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2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5" idx="2"/>
          </p:cNvCxnSpPr>
          <p:nvPr/>
        </p:nvCxnSpPr>
        <p:spPr>
          <a:xfrm flipH="1" flipV="1">
            <a:off x="4544039" y="923827"/>
            <a:ext cx="1102618" cy="12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4352" y="0"/>
            <a:ext cx="1819373" cy="92382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3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20" idx="2"/>
          </p:cNvCxnSpPr>
          <p:nvPr/>
        </p:nvCxnSpPr>
        <p:spPr>
          <a:xfrm flipH="1" flipV="1">
            <a:off x="2493391" y="923827"/>
            <a:ext cx="2472498" cy="12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83704" y="0"/>
            <a:ext cx="1819373" cy="923827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4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endCxn id="24" idx="2"/>
          </p:cNvCxnSpPr>
          <p:nvPr/>
        </p:nvCxnSpPr>
        <p:spPr>
          <a:xfrm flipV="1">
            <a:off x="6674177" y="923827"/>
            <a:ext cx="4246777" cy="12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011267" y="0"/>
            <a:ext cx="1819373" cy="9238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 LED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endCxn id="30" idx="0"/>
          </p:cNvCxnSpPr>
          <p:nvPr/>
        </p:nvCxnSpPr>
        <p:spPr>
          <a:xfrm>
            <a:off x="6556343" y="3807916"/>
            <a:ext cx="4251488" cy="166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898144" y="5475775"/>
            <a:ext cx="1819373" cy="923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endCxn id="52" idx="0"/>
          </p:cNvCxnSpPr>
          <p:nvPr/>
        </p:nvCxnSpPr>
        <p:spPr>
          <a:xfrm>
            <a:off x="6212264" y="3807916"/>
            <a:ext cx="2231010" cy="166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533587" y="5475775"/>
            <a:ext cx="1819373" cy="923827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1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endCxn id="55" idx="0"/>
          </p:cNvCxnSpPr>
          <p:nvPr/>
        </p:nvCxnSpPr>
        <p:spPr>
          <a:xfrm>
            <a:off x="5818696" y="3807916"/>
            <a:ext cx="120977" cy="166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029986" y="5475775"/>
            <a:ext cx="1819373" cy="923827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2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endCxn id="58" idx="0"/>
          </p:cNvCxnSpPr>
          <p:nvPr/>
        </p:nvCxnSpPr>
        <p:spPr>
          <a:xfrm flipH="1">
            <a:off x="3673269" y="3807916"/>
            <a:ext cx="1811562" cy="166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763582" y="5475775"/>
            <a:ext cx="1819373" cy="923827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3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endCxn id="61" idx="0"/>
          </p:cNvCxnSpPr>
          <p:nvPr/>
        </p:nvCxnSpPr>
        <p:spPr>
          <a:xfrm flipH="1">
            <a:off x="1511782" y="3807916"/>
            <a:ext cx="3518204" cy="166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02095" y="5475775"/>
            <a:ext cx="1819373" cy="923827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4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-96831" y="277247"/>
            <a:ext cx="18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1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680569" y="2130458"/>
            <a:ext cx="1278674" cy="146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DK-AVR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33693" y="2158061"/>
            <a:ext cx="1325727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 LED 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8941" y="2158062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Catch LED 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05334" y="2442052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Random</a:t>
            </a:r>
          </a:p>
          <a:p>
            <a:pPr algn="ctr"/>
            <a:r>
              <a:rPr lang="en-US" altLang="ko-KR" dirty="0" smtClean="0"/>
              <a:t>LED 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8941" y="3102848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Catch LED F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416130" y="2158062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FND Up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88741" y="2158061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off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58458" y="2158061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 on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16130" y="3102847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LED on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788741" y="3102847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FND clear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161352" y="3102847"/>
            <a:ext cx="1183490" cy="783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Random</a:t>
            </a:r>
          </a:p>
          <a:p>
            <a:pPr algn="ctr"/>
            <a:r>
              <a:rPr lang="en-US" altLang="ko-KR" dirty="0" smtClean="0"/>
              <a:t>LED on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32" idx="1"/>
            <a:endCxn id="7" idx="3"/>
          </p:cNvCxnSpPr>
          <p:nvPr/>
        </p:nvCxnSpPr>
        <p:spPr>
          <a:xfrm flipH="1">
            <a:off x="3359420" y="2550005"/>
            <a:ext cx="429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" idx="1"/>
            <a:endCxn id="9" idx="3"/>
          </p:cNvCxnSpPr>
          <p:nvPr/>
        </p:nvCxnSpPr>
        <p:spPr>
          <a:xfrm flipH="1" flipV="1">
            <a:off x="10088824" y="2833996"/>
            <a:ext cx="591745" cy="2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1"/>
            <a:endCxn id="38" idx="3"/>
          </p:cNvCxnSpPr>
          <p:nvPr/>
        </p:nvCxnSpPr>
        <p:spPr>
          <a:xfrm flipH="1">
            <a:off x="1441948" y="2550005"/>
            <a:ext cx="59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9" idx="1"/>
            <a:endCxn id="8" idx="3"/>
          </p:cNvCxnSpPr>
          <p:nvPr/>
        </p:nvCxnSpPr>
        <p:spPr>
          <a:xfrm flipH="1" flipV="1">
            <a:off x="8212431" y="2550006"/>
            <a:ext cx="692903" cy="283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9" idx="1"/>
            <a:endCxn id="19" idx="3"/>
          </p:cNvCxnSpPr>
          <p:nvPr/>
        </p:nvCxnSpPr>
        <p:spPr>
          <a:xfrm flipH="1">
            <a:off x="8212431" y="2833996"/>
            <a:ext cx="692903" cy="660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1"/>
            <a:endCxn id="31" idx="3"/>
          </p:cNvCxnSpPr>
          <p:nvPr/>
        </p:nvCxnSpPr>
        <p:spPr>
          <a:xfrm flipH="1">
            <a:off x="6599620" y="2550006"/>
            <a:ext cx="429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1"/>
            <a:endCxn id="32" idx="3"/>
          </p:cNvCxnSpPr>
          <p:nvPr/>
        </p:nvCxnSpPr>
        <p:spPr>
          <a:xfrm flipH="1" flipV="1">
            <a:off x="4972231" y="2550005"/>
            <a:ext cx="4438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9" idx="1"/>
            <a:endCxn id="42" idx="3"/>
          </p:cNvCxnSpPr>
          <p:nvPr/>
        </p:nvCxnSpPr>
        <p:spPr>
          <a:xfrm flipH="1" flipV="1">
            <a:off x="6599620" y="3494791"/>
            <a:ext cx="4293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2" idx="1"/>
            <a:endCxn id="45" idx="3"/>
          </p:cNvCxnSpPr>
          <p:nvPr/>
        </p:nvCxnSpPr>
        <p:spPr>
          <a:xfrm flipH="1">
            <a:off x="4972231" y="3494791"/>
            <a:ext cx="443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45" idx="1"/>
            <a:endCxn id="64" idx="3"/>
          </p:cNvCxnSpPr>
          <p:nvPr/>
        </p:nvCxnSpPr>
        <p:spPr>
          <a:xfrm flipH="1">
            <a:off x="3344842" y="3494791"/>
            <a:ext cx="443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6045" y="6201994"/>
            <a:ext cx="1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Concept: </a:t>
            </a:r>
            <a:r>
              <a:rPr lang="ko-KR" altLang="en-US" dirty="0" smtClean="0"/>
              <a:t>어려운 두더지 잡기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LED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켜진다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그것을 켜진 </a:t>
            </a:r>
            <a:r>
              <a:rPr lang="ko-KR" altLang="en-US" dirty="0" err="1" smtClean="0"/>
              <a:t>시간안에</a:t>
            </a:r>
            <a:r>
              <a:rPr lang="ko-KR" altLang="en-US" dirty="0" smtClean="0"/>
              <a:t> 누르면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가 업카운트되고 다음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켜진다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만약 놓쳤을 경우 모든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깜빡여서 </a:t>
            </a:r>
            <a:r>
              <a:rPr lang="ko-KR" altLang="en-US" smtClean="0"/>
              <a:t>게임오버</a:t>
            </a:r>
            <a:r>
              <a:rPr lang="en-US" altLang="ko-KR" smtClean="0"/>
              <a:t>/</a:t>
            </a:r>
            <a:r>
              <a:rPr lang="ko-KR" altLang="en-US" smtClean="0"/>
              <a:t>재시작 </a:t>
            </a:r>
            <a:r>
              <a:rPr lang="ko-KR" altLang="en-US" dirty="0" smtClean="0"/>
              <a:t>신호를 주고 다시 시작한다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1,2,3</a:t>
            </a:r>
            <a:r>
              <a:rPr lang="ko-KR" altLang="en-US" dirty="0" smtClean="0"/>
              <a:t>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다이어그램과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 모습을 변화</a:t>
            </a:r>
            <a:endParaRPr lang="en-US" altLang="ko-KR" dirty="0" smtClean="0"/>
          </a:p>
          <a:p>
            <a:r>
              <a:rPr lang="ko-KR" altLang="en-US" dirty="0" smtClean="0"/>
              <a:t>동작 설명 추가  </a:t>
            </a:r>
            <a:r>
              <a:rPr lang="en-US" altLang="ko-KR" dirty="0" smtClean="0"/>
              <a:t>2017/07/25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0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Concept: 어려운 두더지 잡기</vt:lpstr>
      <vt:lpstr>업데이트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대덕SW마이스터고</dc:creator>
  <cp:lastModifiedBy>대덕SW마이스터고</cp:lastModifiedBy>
  <cp:revision>13</cp:revision>
  <dcterms:created xsi:type="dcterms:W3CDTF">2017-07-24T06:02:16Z</dcterms:created>
  <dcterms:modified xsi:type="dcterms:W3CDTF">2017-07-25T05:36:20Z</dcterms:modified>
</cp:coreProperties>
</file>