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79" r:id="rId2"/>
    <p:sldId id="286" r:id="rId3"/>
    <p:sldId id="287" r:id="rId4"/>
    <p:sldId id="288" r:id="rId5"/>
    <p:sldId id="289" r:id="rId6"/>
    <p:sldId id="280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37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7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8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4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9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1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3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925E8111-3E57-41E7-832E-EFAE05D6378E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마스터 제목 스타일 편집</a:t>
            </a:r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클릭하여 마스터 부제목 스타일 편집</a:t>
            </a: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5E8111-3E57-41E7-832E-EFAE05D6378E}" type="datetimeFigureOut">
              <a:rPr lang="ko-KR" altLang="en-US" smtClean="0">
                <a:ea typeface="문체부 제목 바탕체" panose="02030609000101010101" pitchFamily="17" charset="-127"/>
              </a:rPr>
              <a:pPr/>
              <a:t>2018-11-12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9EE622-05C9-452F-80E1-9989179ADDCF}" type="slidenum">
              <a:rPr lang="ko-KR" altLang="en-US" smtClean="0">
                <a:ea typeface="문체부 제목 바탕체" panose="02030609000101010101" pitchFamily="17" charset="-127"/>
              </a:rPr>
              <a:pPr/>
              <a:t>‹#›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1" name="사각형: 둥근 모서리 10"/>
          <p:cNvSpPr/>
          <p:nvPr userDrawn="1"/>
        </p:nvSpPr>
        <p:spPr>
          <a:xfrm>
            <a:off x="272052" y="235528"/>
            <a:ext cx="11647896" cy="6386946"/>
          </a:xfrm>
          <a:prstGeom prst="roundRect">
            <a:avLst>
              <a:gd name="adj" fmla="val 67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제목 바탕체" panose="02030609000101010101" pitchFamily="17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82783" y="147778"/>
            <a:ext cx="544946" cy="452589"/>
            <a:chOff x="819727" y="286320"/>
            <a:chExt cx="544946" cy="452589"/>
          </a:xfrm>
        </p:grpSpPr>
        <p:sp>
          <p:nvSpPr>
            <p:cNvPr id="12" name="타원 11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5" name="같음 기호 1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4" name="그룹 73"/>
          <p:cNvGrpSpPr/>
          <p:nvPr userDrawn="1"/>
        </p:nvGrpSpPr>
        <p:grpSpPr>
          <a:xfrm>
            <a:off x="1524000" y="147778"/>
            <a:ext cx="544946" cy="452589"/>
            <a:chOff x="819727" y="286320"/>
            <a:chExt cx="544946" cy="452589"/>
          </a:xfrm>
        </p:grpSpPr>
        <p:sp>
          <p:nvSpPr>
            <p:cNvPr id="75" name="타원 7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7" name="같음 기호 7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2237508" y="147778"/>
            <a:ext cx="544946" cy="452589"/>
            <a:chOff x="819727" y="286320"/>
            <a:chExt cx="544946" cy="452589"/>
          </a:xfrm>
        </p:grpSpPr>
        <p:sp>
          <p:nvSpPr>
            <p:cNvPr id="79" name="타원 7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1" name="같음 기호 8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2" name="그룹 81"/>
          <p:cNvGrpSpPr/>
          <p:nvPr userDrawn="1"/>
        </p:nvGrpSpPr>
        <p:grpSpPr>
          <a:xfrm>
            <a:off x="2948708" y="147778"/>
            <a:ext cx="544946" cy="452589"/>
            <a:chOff x="819727" y="286320"/>
            <a:chExt cx="544946" cy="452589"/>
          </a:xfrm>
        </p:grpSpPr>
        <p:sp>
          <p:nvSpPr>
            <p:cNvPr id="83" name="타원 8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5" name="같음 기호 8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>
            <a:off x="3687617" y="147778"/>
            <a:ext cx="544946" cy="452589"/>
            <a:chOff x="819727" y="286320"/>
            <a:chExt cx="544946" cy="452589"/>
          </a:xfrm>
        </p:grpSpPr>
        <p:sp>
          <p:nvSpPr>
            <p:cNvPr id="87" name="타원 8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9" name="같음 기호 8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0" name="그룹 89"/>
          <p:cNvGrpSpPr/>
          <p:nvPr userDrawn="1"/>
        </p:nvGrpSpPr>
        <p:grpSpPr>
          <a:xfrm>
            <a:off x="4394622" y="147778"/>
            <a:ext cx="544946" cy="452589"/>
            <a:chOff x="819727" y="286320"/>
            <a:chExt cx="544946" cy="452589"/>
          </a:xfrm>
        </p:grpSpPr>
        <p:sp>
          <p:nvSpPr>
            <p:cNvPr id="91" name="타원 9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3" name="같음 기호 9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5118309" y="147778"/>
            <a:ext cx="544946" cy="452589"/>
            <a:chOff x="819727" y="286320"/>
            <a:chExt cx="544946" cy="452589"/>
          </a:xfrm>
        </p:grpSpPr>
        <p:sp>
          <p:nvSpPr>
            <p:cNvPr id="95" name="타원 9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7" name="같음 기호 9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8" name="그룹 97"/>
          <p:cNvGrpSpPr/>
          <p:nvPr userDrawn="1"/>
        </p:nvGrpSpPr>
        <p:grpSpPr>
          <a:xfrm>
            <a:off x="5842631" y="147778"/>
            <a:ext cx="544946" cy="452589"/>
            <a:chOff x="819727" y="286320"/>
            <a:chExt cx="544946" cy="452589"/>
          </a:xfrm>
        </p:grpSpPr>
        <p:sp>
          <p:nvSpPr>
            <p:cNvPr id="99" name="타원 9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1" name="같음 기호 10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2" name="그룹 101"/>
          <p:cNvGrpSpPr/>
          <p:nvPr userDrawn="1"/>
        </p:nvGrpSpPr>
        <p:grpSpPr>
          <a:xfrm>
            <a:off x="6565638" y="147778"/>
            <a:ext cx="544946" cy="452589"/>
            <a:chOff x="819727" y="286320"/>
            <a:chExt cx="544946" cy="452589"/>
          </a:xfrm>
        </p:grpSpPr>
        <p:sp>
          <p:nvSpPr>
            <p:cNvPr id="103" name="타원 10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5" name="같음 기호 10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6" name="그룹 105"/>
          <p:cNvGrpSpPr/>
          <p:nvPr userDrawn="1"/>
        </p:nvGrpSpPr>
        <p:grpSpPr>
          <a:xfrm>
            <a:off x="7274893" y="147778"/>
            <a:ext cx="544946" cy="452589"/>
            <a:chOff x="819727" y="286320"/>
            <a:chExt cx="544946" cy="452589"/>
          </a:xfrm>
        </p:grpSpPr>
        <p:sp>
          <p:nvSpPr>
            <p:cNvPr id="107" name="타원 10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9" name="같음 기호 10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0" name="그룹 109"/>
          <p:cNvGrpSpPr/>
          <p:nvPr userDrawn="1"/>
        </p:nvGrpSpPr>
        <p:grpSpPr>
          <a:xfrm>
            <a:off x="8002524" y="147778"/>
            <a:ext cx="544946" cy="452589"/>
            <a:chOff x="819727" y="286320"/>
            <a:chExt cx="544946" cy="452589"/>
          </a:xfrm>
        </p:grpSpPr>
        <p:sp>
          <p:nvSpPr>
            <p:cNvPr id="111" name="타원 11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3" name="같음 기호 11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8731671" y="147778"/>
            <a:ext cx="544946" cy="452589"/>
            <a:chOff x="819727" y="286320"/>
            <a:chExt cx="544946" cy="452589"/>
          </a:xfrm>
        </p:grpSpPr>
        <p:sp>
          <p:nvSpPr>
            <p:cNvPr id="115" name="타원 11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7" name="같음 기호 11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9464962" y="147778"/>
            <a:ext cx="544946" cy="452589"/>
            <a:chOff x="819727" y="286320"/>
            <a:chExt cx="544946" cy="452589"/>
          </a:xfrm>
        </p:grpSpPr>
        <p:sp>
          <p:nvSpPr>
            <p:cNvPr id="119" name="타원 11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0" name="타원 11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1" name="같음 기호 12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2" name="그룹 121"/>
          <p:cNvGrpSpPr/>
          <p:nvPr userDrawn="1"/>
        </p:nvGrpSpPr>
        <p:grpSpPr>
          <a:xfrm>
            <a:off x="10183170" y="147778"/>
            <a:ext cx="544946" cy="452589"/>
            <a:chOff x="819727" y="286320"/>
            <a:chExt cx="544946" cy="452589"/>
          </a:xfrm>
        </p:grpSpPr>
        <p:sp>
          <p:nvSpPr>
            <p:cNvPr id="123" name="타원 12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4" name="타원 12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5" name="같음 기호 12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6" name="그룹 125"/>
          <p:cNvGrpSpPr/>
          <p:nvPr userDrawn="1"/>
        </p:nvGrpSpPr>
        <p:grpSpPr>
          <a:xfrm>
            <a:off x="10896594" y="147778"/>
            <a:ext cx="544946" cy="452589"/>
            <a:chOff x="819727" y="286320"/>
            <a:chExt cx="544946" cy="452589"/>
          </a:xfrm>
        </p:grpSpPr>
        <p:sp>
          <p:nvSpPr>
            <p:cNvPr id="127" name="타원 12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8" name="타원 12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9" name="같음 기호 12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9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문체부 제목 바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4300" y="2559994"/>
            <a:ext cx="7909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Web Jacking Attack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8E51AF2-4F45-4FAF-9369-436D4727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7. SET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디렉토리 내 저장된 정보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63E7FC2-018F-4010-A97E-0B13A525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92" y="1962804"/>
            <a:ext cx="7677815" cy="395321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12B63D-BAFB-4D28-BB0F-D9656CAFB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7A15C0A-7448-4DD2-BBC0-8D39EDFF2D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4" y="832339"/>
            <a:ext cx="5044877" cy="2872989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E26458-9EAE-4532-BE15-66B11AB6D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1225"/>
            <a:ext cx="5183188" cy="823912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SETHandler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042D274-8AE2-4180-B35C-A1F3B284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5137"/>
            <a:ext cx="5183188" cy="3684588"/>
          </a:xfrm>
          <a:solidFill>
            <a:srgbClr val="E9EBF5"/>
          </a:solidFill>
        </p:spPr>
        <p:txBody>
          <a:bodyPr anchor="ctr"/>
          <a:lstStyle/>
          <a:p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서버에 도착하는 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HTTP 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요청을 처리하는 데 사용됩니다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그 자체로 실제 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HTTP 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요청에 응답할 수 없습니다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각 요청 방법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예 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: GET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 또는 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POST)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을 처리하려면 하위 분류되어야 합니다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CF60F3-53DB-4C0E-9628-F40A1FB4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4" y="3705328"/>
            <a:ext cx="3795089" cy="2484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6AF713-1971-40DF-9136-2E396FD23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E26458-9EAE-4532-BE15-66B11AB6D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1225"/>
            <a:ext cx="5183188" cy="823912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ThreadedHTTPServer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042D274-8AE2-4180-B35C-A1F3B284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5137"/>
            <a:ext cx="5183188" cy="3684588"/>
          </a:xfrm>
          <a:solidFill>
            <a:srgbClr val="E9EBF5"/>
          </a:solidFill>
        </p:spPr>
        <p:txBody>
          <a:bodyPr anchor="ctr"/>
          <a:lstStyle/>
          <a:p>
            <a:r>
              <a:rPr lang="en-US" altLang="ko-KR" dirty="0" err="1">
                <a:latin typeface="+mn-ea"/>
                <a:ea typeface="+mn-ea"/>
                <a:cs typeface="함초롬돋움" panose="020B0604000101010101" pitchFamily="50" charset="-127"/>
              </a:rPr>
              <a:t>HTTPServer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와 동일하지만 </a:t>
            </a:r>
            <a:r>
              <a:rPr lang="en-US" altLang="ko-KR" dirty="0" err="1">
                <a:latin typeface="+mn-ea"/>
                <a:ea typeface="+mn-ea"/>
                <a:cs typeface="함초롬돋움" panose="020B0604000101010101" pitchFamily="50" charset="-127"/>
              </a:rPr>
              <a:t>ThreadingMixIn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을 사용하여 요청을 처리합니다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이 기능은 무한정 대기하는 웹 브라우저를 처리하는 데 유용합니다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9F527D-FAF2-47F2-942E-FD03C3345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1" y="1247530"/>
            <a:ext cx="4946038" cy="530832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25CF1D-4E75-4963-B16E-C90A82ED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1" y="836014"/>
            <a:ext cx="3406435" cy="411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5A4493-181E-4A85-BD3D-5D0F99B82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E26458-9EAE-4532-BE15-66B11AB6D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1225"/>
            <a:ext cx="5183188" cy="823912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SecureHTTPServer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042D274-8AE2-4180-B35C-A1F3B284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5137"/>
            <a:ext cx="5183188" cy="3684588"/>
          </a:xfrm>
          <a:solidFill>
            <a:srgbClr val="E9EBF5"/>
          </a:solidFill>
        </p:spPr>
        <p:txBody>
          <a:bodyPr anchor="ctr"/>
          <a:lstStyle/>
          <a:p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SSL (Secure Sockets Layer) 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또는 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TLS ( Transport Layer Security)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를 지원하는 </a:t>
            </a:r>
            <a:r>
              <a:rPr lang="ko-KR" altLang="en-US" dirty="0" err="1">
                <a:latin typeface="+mn-ea"/>
                <a:ea typeface="+mn-ea"/>
                <a:cs typeface="함초롬돋움" panose="020B0604000101010101" pitchFamily="50" charset="-127"/>
              </a:rPr>
              <a:t>서버를생성해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 줍니다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SSL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을 사용중인 경우 </a:t>
            </a:r>
            <a:r>
              <a:rPr lang="en-US" altLang="ko-KR" dirty="0" err="1">
                <a:latin typeface="+mn-ea"/>
                <a:ea typeface="+mn-ea"/>
                <a:cs typeface="함초롬돋움" panose="020B0604000101010101" pitchFamily="50" charset="-127"/>
              </a:rPr>
              <a:t>ssl_server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()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를 실행</a:t>
            </a:r>
            <a:endParaRPr lang="en-US" altLang="ko-KR" dirty="0">
              <a:latin typeface="+mn-ea"/>
              <a:ea typeface="+mn-ea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SSL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을 사용하지 않은 경우</a:t>
            </a:r>
            <a:r>
              <a:rPr lang="en-US" altLang="ko-KR" dirty="0">
                <a:latin typeface="+mn-ea"/>
                <a:ea typeface="+mn-ea"/>
                <a:cs typeface="함초롬돋움" panose="020B0604000101010101" pitchFamily="50" charset="-127"/>
              </a:rPr>
              <a:t> run()</a:t>
            </a:r>
            <a:r>
              <a:rPr lang="ko-KR" altLang="en-US" dirty="0">
                <a:latin typeface="+mn-ea"/>
                <a:ea typeface="+mn-ea"/>
                <a:cs typeface="함초롬돋움" panose="020B0604000101010101" pitchFamily="50" charset="-127"/>
              </a:rPr>
              <a:t>실행</a:t>
            </a:r>
            <a:endParaRPr lang="en-US" altLang="ko-KR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59D7306-3ACA-47CF-86F1-CB09E9B87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1040037"/>
            <a:ext cx="2016427" cy="1440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625EE2-7E12-4E0A-9C02-C95055839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3444418"/>
            <a:ext cx="294919" cy="1508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6B6B273-56AC-49EB-A2D2-3DD4F1B6C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3595308"/>
            <a:ext cx="3079509" cy="254453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10A40E3-E3F9-4325-965C-B478D523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1216868"/>
            <a:ext cx="5157663" cy="2194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38AE46-46D4-44E5-8C2E-6BFBCCFB9E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F557667-C5F4-45D9-A6EA-823ED1D78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98585"/>
              </p:ext>
            </p:extLst>
          </p:nvPr>
        </p:nvGraphicFramePr>
        <p:xfrm>
          <a:off x="6095999" y="1204755"/>
          <a:ext cx="5338713" cy="211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713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585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report_generator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15294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빠르게 </a:t>
                      </a:r>
                      <a:r>
                        <a:rPr lang="en-US" altLang="ko-KR" sz="1800" dirty="0"/>
                        <a:t>report </a:t>
                      </a:r>
                      <a:r>
                        <a:rPr lang="ko-KR" altLang="en-US" sz="1800" dirty="0"/>
                        <a:t>스크립트를 생성하고 정보를 저장한 후 파일을 저장할 디렉토리가 생성되었는지 확인합니다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164ED05-B8C5-4632-A923-F0194218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23952"/>
              </p:ext>
            </p:extLst>
          </p:nvPr>
        </p:nvGraphicFramePr>
        <p:xfrm>
          <a:off x="6095999" y="3631738"/>
          <a:ext cx="5338713" cy="211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713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585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scraper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15294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/>
                        <a:t>Scraper</a:t>
                      </a:r>
                      <a:r>
                        <a:rPr lang="ko-KR" altLang="en-US" sz="1800" dirty="0"/>
                        <a:t>는 복제된 웹 사이트를 잡은 후 매개변수를 정의 합니다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9EAF5B38-89EC-4005-A479-E9B6E9EC7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1974212"/>
            <a:ext cx="4511431" cy="93734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BF3FBF-E7F1-4F11-90C6-E4FA40B57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1608420"/>
            <a:ext cx="3193057" cy="3657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FF96056-3648-4265-8EB2-FF18812EE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3553983"/>
            <a:ext cx="3071126" cy="11354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FE6979-3BF7-48DF-BBAB-A76D366D5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4689461"/>
            <a:ext cx="4671465" cy="11202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46F3CAE-EE8D-4640-A193-725F35686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3383894"/>
            <a:ext cx="4526672" cy="1676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B663ED-3573-434C-9AA9-444B081F8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1440765"/>
            <a:ext cx="2088061" cy="1676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394FC-9277-4BAD-B3A5-014ED42255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C651-7455-43BB-B5B1-3BF48A21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harvester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BDD2F53-A359-4036-9E0E-722A3007A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132146"/>
              </p:ext>
            </p:extLst>
          </p:nvPr>
        </p:nvGraphicFramePr>
        <p:xfrm>
          <a:off x="838200" y="1376313"/>
          <a:ext cx="10515601" cy="502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88">
                  <a:extLst>
                    <a:ext uri="{9D8B030D-6E8A-4147-A177-3AD203B41FA5}">
                      <a16:colId xmlns:a16="http://schemas.microsoft.com/office/drawing/2014/main" val="2341979684"/>
                    </a:ext>
                  </a:extLst>
                </a:gridCol>
                <a:gridCol w="2390088">
                  <a:extLst>
                    <a:ext uri="{9D8B030D-6E8A-4147-A177-3AD203B41FA5}">
                      <a16:colId xmlns:a16="http://schemas.microsoft.com/office/drawing/2014/main" val="3994570129"/>
                    </a:ext>
                  </a:extLst>
                </a:gridCol>
                <a:gridCol w="5735425">
                  <a:extLst>
                    <a:ext uri="{9D8B030D-6E8A-4147-A177-3AD203B41FA5}">
                      <a16:colId xmlns:a16="http://schemas.microsoft.com/office/drawing/2014/main" val="2596059952"/>
                    </a:ext>
                  </a:extLst>
                </a:gridCol>
              </a:tblGrid>
              <a:tr h="788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22867"/>
                  </a:ext>
                </a:extLst>
              </a:tr>
              <a:tr h="9354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harvester.py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SETHandler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서버에 도착하는 </a:t>
                      </a:r>
                      <a:r>
                        <a:rPr lang="en-US" altLang="ko-KR" sz="1800" dirty="0"/>
                        <a:t>HTTP </a:t>
                      </a:r>
                      <a:r>
                        <a:rPr lang="ko-KR" altLang="en-US" sz="1800" dirty="0"/>
                        <a:t>요청을 처리하는 데 사용됩니다</a:t>
                      </a:r>
                      <a:r>
                        <a:rPr lang="en-US" altLang="ko-KR" sz="1800" dirty="0"/>
                        <a:t>. (</a:t>
                      </a:r>
                      <a:r>
                        <a:rPr lang="ko-KR" altLang="en-US" sz="1800" dirty="0"/>
                        <a:t>그 자체로 실제 </a:t>
                      </a:r>
                      <a:r>
                        <a:rPr lang="en-US" altLang="ko-KR" sz="1800" dirty="0"/>
                        <a:t>HTTP </a:t>
                      </a:r>
                      <a:r>
                        <a:rPr lang="ko-KR" altLang="en-US" sz="1800" dirty="0"/>
                        <a:t>요청에 응답할 수 없습니다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각 요청 방법을 처리하려면 하위 분류되어야 합니다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90732"/>
                  </a:ext>
                </a:extLst>
              </a:tr>
              <a:tr h="9354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ThreadedHTTPServer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HTTPServer</a:t>
                      </a:r>
                      <a:r>
                        <a:rPr lang="ko-KR" altLang="en-US" sz="1800" dirty="0"/>
                        <a:t>와 동일하지만 </a:t>
                      </a:r>
                      <a:r>
                        <a:rPr lang="en-US" altLang="ko-KR" sz="1800" dirty="0" err="1"/>
                        <a:t>ThreadingMixIn</a:t>
                      </a:r>
                      <a:r>
                        <a:rPr lang="ko-KR" altLang="en-US" sz="1800" dirty="0"/>
                        <a:t>을 사용하여 요청을 처리합니다</a:t>
                      </a:r>
                      <a:r>
                        <a:rPr lang="en-US" altLang="ko-KR" sz="1800" dirty="0"/>
                        <a:t>. (</a:t>
                      </a:r>
                      <a:r>
                        <a:rPr lang="ko-KR" altLang="en-US" sz="1800" dirty="0"/>
                        <a:t>이 기능은 무한정 대기하는 웹 브라우저를 처리하는 데 유용합니다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623464"/>
                  </a:ext>
                </a:extLst>
              </a:tr>
              <a:tr h="7887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SecureHTTPServer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SSL (Secure Sockets Layer) </a:t>
                      </a:r>
                      <a:r>
                        <a:rPr lang="ko-KR" altLang="en-US" sz="1800" dirty="0"/>
                        <a:t>또는 </a:t>
                      </a:r>
                      <a:r>
                        <a:rPr lang="en-US" altLang="ko-KR" sz="1800" dirty="0"/>
                        <a:t>TLS ( Transport Layer Security)</a:t>
                      </a:r>
                      <a:r>
                        <a:rPr lang="ko-KR" altLang="en-US" sz="1800" dirty="0"/>
                        <a:t>를 지원하는 서버입니다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즉 </a:t>
                      </a:r>
                      <a:r>
                        <a:rPr lang="en-US" altLang="ko-KR" sz="1800" dirty="0"/>
                        <a:t>HTTPS.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33861"/>
                  </a:ext>
                </a:extLst>
              </a:tr>
              <a:tr h="788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report_generator.py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bcolors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보고내역을 저장할 디렉토리가 생성되었는지 확인하고 빠른 디렉토리 생성을 할 수 있도록 도와줍니다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286496"/>
                  </a:ext>
                </a:extLst>
              </a:tr>
              <a:tr h="788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scraper.py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〮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Scraper</a:t>
                      </a:r>
                      <a:r>
                        <a:rPr lang="ko-KR" altLang="en-US" sz="1800" dirty="0"/>
                        <a:t>는 복제된 웹 사이트를 잡은 후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매개변수를 정의 합니다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4697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E2F69E4-3CA4-476A-B787-18FE72EC7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E66884F-5326-4C30-B945-CEE7CA5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5554"/>
            <a:ext cx="5157787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Web Jacking Attack Method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71576C-272F-4F54-B6DB-D1426B7828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149408"/>
            <a:ext cx="5157787" cy="3480120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B3D7FFB-3C0B-418B-A119-5B529F40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5554"/>
            <a:ext cx="5183188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Site Cloner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507F46E-AE73-42C8-986F-664D4DE3F0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9408"/>
            <a:ext cx="5183188" cy="348814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ACC161-DA08-4FCE-A271-FD3BF97CF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E66884F-5326-4C30-B945-CEE7CA5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5554"/>
            <a:ext cx="5157787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IP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주소 확인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B3D7FFB-3C0B-418B-A119-5B529F40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5554"/>
            <a:ext cx="5183188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FakeSite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URL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9FC2AC6-477A-4163-8D29-A8F30A051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149408"/>
            <a:ext cx="5157787" cy="3461789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8F563108-B71D-419C-95CD-544AD602E9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1" y="2149408"/>
            <a:ext cx="4595146" cy="368458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8356B-FBC8-4424-BD78-A4578F831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E66884F-5326-4C30-B945-CEE7CA5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5554"/>
            <a:ext cx="5157787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FakeSite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B3D7FFB-3C0B-418B-A119-5B529F40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5554"/>
            <a:ext cx="5183188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원본 페이지로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재접속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FAC1F1-EC90-49F1-A49D-952F5D5EC3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6" y="2149408"/>
            <a:ext cx="5033158" cy="3684588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2FFC3C6-0043-4FE5-B062-0E1440676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9852"/>
            <a:ext cx="5183188" cy="3303699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F0E39D-1D53-4D2E-B62D-CC09270A7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531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269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나눔스퀘어 Bold</vt:lpstr>
      <vt:lpstr>맑은 고딕</vt:lpstr>
      <vt:lpstr>문체부 제목 바탕체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harvester</vt:lpstr>
      <vt:lpstr>PowerPoint 프레젠테이션</vt:lpstr>
      <vt:lpstr>PowerPoint 프레젠테이션</vt:lpstr>
      <vt:lpstr>PowerPoint 프레젠테이션</vt:lpstr>
      <vt:lpstr>7. SET 디렉토리 내 저장된 정보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김민종</dc:creator>
  <cp:lastModifiedBy>alsrhkd101@naver.com</cp:lastModifiedBy>
  <cp:revision>47</cp:revision>
  <dcterms:created xsi:type="dcterms:W3CDTF">2018-10-21T07:27:14Z</dcterms:created>
  <dcterms:modified xsi:type="dcterms:W3CDTF">2018-11-12T12:42:19Z</dcterms:modified>
  <cp:version>1000.0000.01</cp:version>
</cp:coreProperties>
</file>