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9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5E8111-3E57-41E7-832E-EFAE05D6378E}" type="datetimeFigureOut">
              <a:rPr lang="ko-KR" altLang="en-US" smtClean="0"/>
              <a:pPr/>
              <a:t>2018-11-26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9EE622-05C9-452F-80E1-9989179ADD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2168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5E8111-3E57-41E7-832E-EFAE05D6378E}" type="datetimeFigureOut">
              <a:rPr lang="ko-KR" altLang="en-US" smtClean="0"/>
              <a:pPr/>
              <a:t>2018-11-26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9EE622-05C9-452F-80E1-9989179ADD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3667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5E8111-3E57-41E7-832E-EFAE05D6378E}" type="datetimeFigureOut">
              <a:rPr lang="ko-KR" altLang="en-US" smtClean="0"/>
              <a:pPr/>
              <a:t>2018-11-26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9EE622-05C9-452F-80E1-9989179ADD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3151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5E8111-3E57-41E7-832E-EFAE05D6378E}" type="datetimeFigureOut">
              <a:rPr lang="ko-KR" altLang="en-US" smtClean="0"/>
              <a:pPr/>
              <a:t>2018-11-26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9EE622-05C9-452F-80E1-9989179ADD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877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5E8111-3E57-41E7-832E-EFAE05D6378E}" type="datetimeFigureOut">
              <a:rPr lang="ko-KR" altLang="en-US" smtClean="0"/>
              <a:pPr/>
              <a:t>2018-11-26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9EE622-05C9-452F-80E1-9989179ADD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173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5E8111-3E57-41E7-832E-EFAE05D6378E}" type="datetimeFigureOut">
              <a:rPr lang="ko-KR" altLang="en-US" smtClean="0"/>
              <a:pPr/>
              <a:t>2018-11-26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9EE622-05C9-452F-80E1-9989179ADD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264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5E8111-3E57-41E7-832E-EFAE05D6378E}" type="datetimeFigureOut">
              <a:rPr lang="ko-KR" altLang="en-US" smtClean="0"/>
              <a:pPr/>
              <a:t>2018-11-26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9EE622-05C9-452F-80E1-9989179ADD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6823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5E8111-3E57-41E7-832E-EFAE05D6378E}" type="datetimeFigureOut">
              <a:rPr lang="ko-KR" altLang="en-US" smtClean="0"/>
              <a:pPr/>
              <a:t>2018-11-26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9EE622-05C9-452F-80E1-9989179ADD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6243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5E8111-3E57-41E7-832E-EFAE05D6378E}" type="datetimeFigureOut">
              <a:rPr lang="ko-KR" altLang="en-US" smtClean="0"/>
              <a:pPr/>
              <a:t>2018-11-26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9EE622-05C9-452F-80E1-9989179ADD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8262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5E8111-3E57-41E7-832E-EFAE05D6378E}" type="datetimeFigureOut">
              <a:rPr lang="ko-KR" altLang="en-US" smtClean="0"/>
              <a:pPr/>
              <a:t>2018-11-26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9EE622-05C9-452F-80E1-9989179ADD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587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5E8111-3E57-41E7-832E-EFAE05D6378E}" type="datetimeFigureOut">
              <a:rPr lang="ko-KR" altLang="en-US" smtClean="0"/>
              <a:pPr/>
              <a:t>2018-11-26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9EE622-05C9-452F-80E1-9989179ADD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0663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문체부 제목 바탕체" panose="02030609000101010101" pitchFamily="17" charset="-127"/>
              </a:defRPr>
            </a:lvl1pPr>
          </a:lstStyle>
          <a:p>
            <a:fld id="{925E8111-3E57-41E7-832E-EFAE05D6378E}" type="datetimeFigureOut">
              <a:rPr lang="ko-KR" altLang="en-US" smtClean="0"/>
              <a:pPr/>
              <a:t>2018-11-26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문체부 제목 바탕체" panose="02030609000101010101" pitchFamily="17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문체부 제목 바탕체" panose="02030609000101010101" pitchFamily="17" charset="-127"/>
              </a:defRPr>
            </a:lvl1pPr>
          </a:lstStyle>
          <a:p>
            <a:fld id="{FD9EE622-05C9-452F-80E1-9989179ADD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 userDrawn="1"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ea typeface="문체부 제목 바탕체" panose="02030609000101010101" pitchFamily="17" charset="-127"/>
              </a:rPr>
              <a:t>마스터 제목 스타일 편집</a:t>
            </a:r>
          </a:p>
        </p:txBody>
      </p:sp>
      <p:sp>
        <p:nvSpPr>
          <p:cNvPr id="8" name="부제목 2"/>
          <p:cNvSpPr txBox="1">
            <a:spLocks/>
          </p:cNvSpPr>
          <p:nvPr userDrawn="1"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ea typeface="문체부 제목 바탕체" panose="02030609000101010101" pitchFamily="17" charset="-127"/>
              </a:rPr>
              <a:t>클릭하여 마스터 부제목 스타일 편집</a:t>
            </a:r>
          </a:p>
        </p:txBody>
      </p:sp>
      <p:sp>
        <p:nvSpPr>
          <p:cNvPr id="9" name="날짜 개체 틀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5E8111-3E57-41E7-832E-EFAE05D6378E}" type="datetimeFigureOut">
              <a:rPr lang="ko-KR" altLang="en-US" smtClean="0">
                <a:ea typeface="문체부 제목 바탕체" panose="02030609000101010101" pitchFamily="17" charset="-127"/>
              </a:rPr>
              <a:pPr/>
              <a:t>2018-11-26</a:t>
            </a:fld>
            <a:endParaRPr lang="ko-KR" altLang="en-US" dirty="0">
              <a:ea typeface="문체부 제목 바탕체" panose="02030609000101010101" pitchFamily="17" charset="-127"/>
            </a:endParaRPr>
          </a:p>
        </p:txBody>
      </p:sp>
      <p:sp>
        <p:nvSpPr>
          <p:cNvPr id="10" name="슬라이드 번호 개체 틀 5"/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9EE622-05C9-452F-80E1-9989179ADDCF}" type="slidenum">
              <a:rPr lang="ko-KR" altLang="en-US" smtClean="0">
                <a:ea typeface="문체부 제목 바탕체" panose="02030609000101010101" pitchFamily="17" charset="-127"/>
              </a:rPr>
              <a:pPr/>
              <a:t>‹#›</a:t>
            </a:fld>
            <a:endParaRPr lang="ko-KR" altLang="en-US" dirty="0">
              <a:ea typeface="문체부 제목 바탕체" panose="02030609000101010101" pitchFamily="17" charset="-127"/>
            </a:endParaRPr>
          </a:p>
        </p:txBody>
      </p:sp>
      <p:sp>
        <p:nvSpPr>
          <p:cNvPr id="11" name="사각형: 둥근 모서리 10"/>
          <p:cNvSpPr/>
          <p:nvPr userDrawn="1"/>
        </p:nvSpPr>
        <p:spPr>
          <a:xfrm>
            <a:off x="272052" y="235528"/>
            <a:ext cx="11647896" cy="6386946"/>
          </a:xfrm>
          <a:prstGeom prst="roundRect">
            <a:avLst>
              <a:gd name="adj" fmla="val 678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문체부 제목 바탕체" panose="02030609000101010101" pitchFamily="17" charset="-127"/>
            </a:endParaRP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782783" y="147778"/>
            <a:ext cx="544946" cy="452589"/>
            <a:chOff x="819727" y="286320"/>
            <a:chExt cx="544946" cy="452589"/>
          </a:xfrm>
        </p:grpSpPr>
        <p:sp>
          <p:nvSpPr>
            <p:cNvPr id="12" name="타원 11"/>
            <p:cNvSpPr/>
            <p:nvPr userDrawn="1"/>
          </p:nvSpPr>
          <p:spPr>
            <a:xfrm>
              <a:off x="819727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13" name="타원 12"/>
            <p:cNvSpPr/>
            <p:nvPr userDrawn="1"/>
          </p:nvSpPr>
          <p:spPr>
            <a:xfrm>
              <a:off x="1179945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15" name="같음 기호 14"/>
            <p:cNvSpPr/>
            <p:nvPr userDrawn="1"/>
          </p:nvSpPr>
          <p:spPr>
            <a:xfrm rot="16200000">
              <a:off x="877453" y="251687"/>
              <a:ext cx="434115" cy="503381"/>
            </a:xfrm>
            <a:prstGeom prst="mathEqual">
              <a:avLst>
                <a:gd name="adj1" fmla="val 14346"/>
                <a:gd name="adj2" fmla="val 55799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ea typeface="문체부 제목 바탕체" panose="02030609000101010101" pitchFamily="17" charset="-127"/>
              </a:endParaRPr>
            </a:p>
          </p:txBody>
        </p:sp>
      </p:grpSp>
      <p:grpSp>
        <p:nvGrpSpPr>
          <p:cNvPr id="74" name="그룹 73"/>
          <p:cNvGrpSpPr/>
          <p:nvPr userDrawn="1"/>
        </p:nvGrpSpPr>
        <p:grpSpPr>
          <a:xfrm>
            <a:off x="1524000" y="147778"/>
            <a:ext cx="544946" cy="452589"/>
            <a:chOff x="819727" y="286320"/>
            <a:chExt cx="544946" cy="452589"/>
          </a:xfrm>
        </p:grpSpPr>
        <p:sp>
          <p:nvSpPr>
            <p:cNvPr id="75" name="타원 74"/>
            <p:cNvSpPr/>
            <p:nvPr userDrawn="1"/>
          </p:nvSpPr>
          <p:spPr>
            <a:xfrm>
              <a:off x="819727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76" name="타원 75"/>
            <p:cNvSpPr/>
            <p:nvPr userDrawn="1"/>
          </p:nvSpPr>
          <p:spPr>
            <a:xfrm>
              <a:off x="1179945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77" name="같음 기호 76"/>
            <p:cNvSpPr/>
            <p:nvPr userDrawn="1"/>
          </p:nvSpPr>
          <p:spPr>
            <a:xfrm rot="16200000">
              <a:off x="877453" y="251687"/>
              <a:ext cx="434115" cy="503381"/>
            </a:xfrm>
            <a:prstGeom prst="mathEqual">
              <a:avLst>
                <a:gd name="adj1" fmla="val 14346"/>
                <a:gd name="adj2" fmla="val 55799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ea typeface="문체부 제목 바탕체" panose="02030609000101010101" pitchFamily="17" charset="-127"/>
              </a:endParaRPr>
            </a:p>
          </p:txBody>
        </p:sp>
      </p:grpSp>
      <p:grpSp>
        <p:nvGrpSpPr>
          <p:cNvPr id="78" name="그룹 77"/>
          <p:cNvGrpSpPr/>
          <p:nvPr userDrawn="1"/>
        </p:nvGrpSpPr>
        <p:grpSpPr>
          <a:xfrm>
            <a:off x="2237508" y="147778"/>
            <a:ext cx="544946" cy="452589"/>
            <a:chOff x="819727" y="286320"/>
            <a:chExt cx="544946" cy="452589"/>
          </a:xfrm>
        </p:grpSpPr>
        <p:sp>
          <p:nvSpPr>
            <p:cNvPr id="79" name="타원 78"/>
            <p:cNvSpPr/>
            <p:nvPr userDrawn="1"/>
          </p:nvSpPr>
          <p:spPr>
            <a:xfrm>
              <a:off x="819727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80" name="타원 79"/>
            <p:cNvSpPr/>
            <p:nvPr userDrawn="1"/>
          </p:nvSpPr>
          <p:spPr>
            <a:xfrm>
              <a:off x="1179945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81" name="같음 기호 80"/>
            <p:cNvSpPr/>
            <p:nvPr userDrawn="1"/>
          </p:nvSpPr>
          <p:spPr>
            <a:xfrm rot="16200000">
              <a:off x="877453" y="251687"/>
              <a:ext cx="434115" cy="503381"/>
            </a:xfrm>
            <a:prstGeom prst="mathEqual">
              <a:avLst>
                <a:gd name="adj1" fmla="val 14346"/>
                <a:gd name="adj2" fmla="val 55799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ea typeface="문체부 제목 바탕체" panose="02030609000101010101" pitchFamily="17" charset="-127"/>
              </a:endParaRPr>
            </a:p>
          </p:txBody>
        </p:sp>
      </p:grpSp>
      <p:grpSp>
        <p:nvGrpSpPr>
          <p:cNvPr id="82" name="그룹 81"/>
          <p:cNvGrpSpPr/>
          <p:nvPr userDrawn="1"/>
        </p:nvGrpSpPr>
        <p:grpSpPr>
          <a:xfrm>
            <a:off x="2948708" y="147778"/>
            <a:ext cx="544946" cy="452589"/>
            <a:chOff x="819727" y="286320"/>
            <a:chExt cx="544946" cy="452589"/>
          </a:xfrm>
        </p:grpSpPr>
        <p:sp>
          <p:nvSpPr>
            <p:cNvPr id="83" name="타원 82"/>
            <p:cNvSpPr/>
            <p:nvPr userDrawn="1"/>
          </p:nvSpPr>
          <p:spPr>
            <a:xfrm>
              <a:off x="819727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84" name="타원 83"/>
            <p:cNvSpPr/>
            <p:nvPr userDrawn="1"/>
          </p:nvSpPr>
          <p:spPr>
            <a:xfrm>
              <a:off x="1179945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85" name="같음 기호 84"/>
            <p:cNvSpPr/>
            <p:nvPr userDrawn="1"/>
          </p:nvSpPr>
          <p:spPr>
            <a:xfrm rot="16200000">
              <a:off x="877453" y="251687"/>
              <a:ext cx="434115" cy="503381"/>
            </a:xfrm>
            <a:prstGeom prst="mathEqual">
              <a:avLst>
                <a:gd name="adj1" fmla="val 14346"/>
                <a:gd name="adj2" fmla="val 55799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ea typeface="문체부 제목 바탕체" panose="02030609000101010101" pitchFamily="17" charset="-127"/>
              </a:endParaRPr>
            </a:p>
          </p:txBody>
        </p:sp>
      </p:grpSp>
      <p:grpSp>
        <p:nvGrpSpPr>
          <p:cNvPr id="86" name="그룹 85"/>
          <p:cNvGrpSpPr/>
          <p:nvPr userDrawn="1"/>
        </p:nvGrpSpPr>
        <p:grpSpPr>
          <a:xfrm>
            <a:off x="3687617" y="147778"/>
            <a:ext cx="544946" cy="452589"/>
            <a:chOff x="819727" y="286320"/>
            <a:chExt cx="544946" cy="452589"/>
          </a:xfrm>
        </p:grpSpPr>
        <p:sp>
          <p:nvSpPr>
            <p:cNvPr id="87" name="타원 86"/>
            <p:cNvSpPr/>
            <p:nvPr userDrawn="1"/>
          </p:nvSpPr>
          <p:spPr>
            <a:xfrm>
              <a:off x="819727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88" name="타원 87"/>
            <p:cNvSpPr/>
            <p:nvPr userDrawn="1"/>
          </p:nvSpPr>
          <p:spPr>
            <a:xfrm>
              <a:off x="1179945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89" name="같음 기호 88"/>
            <p:cNvSpPr/>
            <p:nvPr userDrawn="1"/>
          </p:nvSpPr>
          <p:spPr>
            <a:xfrm rot="16200000">
              <a:off x="877453" y="251687"/>
              <a:ext cx="434115" cy="503381"/>
            </a:xfrm>
            <a:prstGeom prst="mathEqual">
              <a:avLst>
                <a:gd name="adj1" fmla="val 14346"/>
                <a:gd name="adj2" fmla="val 55799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ea typeface="문체부 제목 바탕체" panose="02030609000101010101" pitchFamily="17" charset="-127"/>
              </a:endParaRPr>
            </a:p>
          </p:txBody>
        </p:sp>
      </p:grpSp>
      <p:grpSp>
        <p:nvGrpSpPr>
          <p:cNvPr id="90" name="그룹 89"/>
          <p:cNvGrpSpPr/>
          <p:nvPr userDrawn="1"/>
        </p:nvGrpSpPr>
        <p:grpSpPr>
          <a:xfrm>
            <a:off x="4394622" y="147778"/>
            <a:ext cx="544946" cy="452589"/>
            <a:chOff x="819727" y="286320"/>
            <a:chExt cx="544946" cy="452589"/>
          </a:xfrm>
        </p:grpSpPr>
        <p:sp>
          <p:nvSpPr>
            <p:cNvPr id="91" name="타원 90"/>
            <p:cNvSpPr/>
            <p:nvPr userDrawn="1"/>
          </p:nvSpPr>
          <p:spPr>
            <a:xfrm>
              <a:off x="819727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92" name="타원 91"/>
            <p:cNvSpPr/>
            <p:nvPr userDrawn="1"/>
          </p:nvSpPr>
          <p:spPr>
            <a:xfrm>
              <a:off x="1179945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93" name="같음 기호 92"/>
            <p:cNvSpPr/>
            <p:nvPr userDrawn="1"/>
          </p:nvSpPr>
          <p:spPr>
            <a:xfrm rot="16200000">
              <a:off x="877453" y="251687"/>
              <a:ext cx="434115" cy="503381"/>
            </a:xfrm>
            <a:prstGeom prst="mathEqual">
              <a:avLst>
                <a:gd name="adj1" fmla="val 14346"/>
                <a:gd name="adj2" fmla="val 55799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ea typeface="문체부 제목 바탕체" panose="02030609000101010101" pitchFamily="17" charset="-127"/>
              </a:endParaRPr>
            </a:p>
          </p:txBody>
        </p:sp>
      </p:grpSp>
      <p:grpSp>
        <p:nvGrpSpPr>
          <p:cNvPr id="94" name="그룹 93"/>
          <p:cNvGrpSpPr/>
          <p:nvPr userDrawn="1"/>
        </p:nvGrpSpPr>
        <p:grpSpPr>
          <a:xfrm>
            <a:off x="5118309" y="147778"/>
            <a:ext cx="544946" cy="452589"/>
            <a:chOff x="819727" y="286320"/>
            <a:chExt cx="544946" cy="452589"/>
          </a:xfrm>
        </p:grpSpPr>
        <p:sp>
          <p:nvSpPr>
            <p:cNvPr id="95" name="타원 94"/>
            <p:cNvSpPr/>
            <p:nvPr userDrawn="1"/>
          </p:nvSpPr>
          <p:spPr>
            <a:xfrm>
              <a:off x="819727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96" name="타원 95"/>
            <p:cNvSpPr/>
            <p:nvPr userDrawn="1"/>
          </p:nvSpPr>
          <p:spPr>
            <a:xfrm>
              <a:off x="1179945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97" name="같음 기호 96"/>
            <p:cNvSpPr/>
            <p:nvPr userDrawn="1"/>
          </p:nvSpPr>
          <p:spPr>
            <a:xfrm rot="16200000">
              <a:off x="877453" y="251687"/>
              <a:ext cx="434115" cy="503381"/>
            </a:xfrm>
            <a:prstGeom prst="mathEqual">
              <a:avLst>
                <a:gd name="adj1" fmla="val 14346"/>
                <a:gd name="adj2" fmla="val 55799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ea typeface="문체부 제목 바탕체" panose="02030609000101010101" pitchFamily="17" charset="-127"/>
              </a:endParaRPr>
            </a:p>
          </p:txBody>
        </p:sp>
      </p:grpSp>
      <p:grpSp>
        <p:nvGrpSpPr>
          <p:cNvPr id="98" name="그룹 97"/>
          <p:cNvGrpSpPr/>
          <p:nvPr userDrawn="1"/>
        </p:nvGrpSpPr>
        <p:grpSpPr>
          <a:xfrm>
            <a:off x="5842631" y="147778"/>
            <a:ext cx="544946" cy="452589"/>
            <a:chOff x="819727" y="286320"/>
            <a:chExt cx="544946" cy="452589"/>
          </a:xfrm>
        </p:grpSpPr>
        <p:sp>
          <p:nvSpPr>
            <p:cNvPr id="99" name="타원 98"/>
            <p:cNvSpPr/>
            <p:nvPr userDrawn="1"/>
          </p:nvSpPr>
          <p:spPr>
            <a:xfrm>
              <a:off x="819727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100" name="타원 99"/>
            <p:cNvSpPr/>
            <p:nvPr userDrawn="1"/>
          </p:nvSpPr>
          <p:spPr>
            <a:xfrm>
              <a:off x="1179945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101" name="같음 기호 100"/>
            <p:cNvSpPr/>
            <p:nvPr userDrawn="1"/>
          </p:nvSpPr>
          <p:spPr>
            <a:xfrm rot="16200000">
              <a:off x="877453" y="251687"/>
              <a:ext cx="434115" cy="503381"/>
            </a:xfrm>
            <a:prstGeom prst="mathEqual">
              <a:avLst>
                <a:gd name="adj1" fmla="val 14346"/>
                <a:gd name="adj2" fmla="val 55799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ea typeface="문체부 제목 바탕체" panose="02030609000101010101" pitchFamily="17" charset="-127"/>
              </a:endParaRPr>
            </a:p>
          </p:txBody>
        </p:sp>
      </p:grpSp>
      <p:grpSp>
        <p:nvGrpSpPr>
          <p:cNvPr id="102" name="그룹 101"/>
          <p:cNvGrpSpPr/>
          <p:nvPr userDrawn="1"/>
        </p:nvGrpSpPr>
        <p:grpSpPr>
          <a:xfrm>
            <a:off x="6565638" y="147778"/>
            <a:ext cx="544946" cy="452589"/>
            <a:chOff x="819727" y="286320"/>
            <a:chExt cx="544946" cy="452589"/>
          </a:xfrm>
        </p:grpSpPr>
        <p:sp>
          <p:nvSpPr>
            <p:cNvPr id="103" name="타원 102"/>
            <p:cNvSpPr/>
            <p:nvPr userDrawn="1"/>
          </p:nvSpPr>
          <p:spPr>
            <a:xfrm>
              <a:off x="819727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104" name="타원 103"/>
            <p:cNvSpPr/>
            <p:nvPr userDrawn="1"/>
          </p:nvSpPr>
          <p:spPr>
            <a:xfrm>
              <a:off x="1179945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105" name="같음 기호 104"/>
            <p:cNvSpPr/>
            <p:nvPr userDrawn="1"/>
          </p:nvSpPr>
          <p:spPr>
            <a:xfrm rot="16200000">
              <a:off x="877453" y="251687"/>
              <a:ext cx="434115" cy="503381"/>
            </a:xfrm>
            <a:prstGeom prst="mathEqual">
              <a:avLst>
                <a:gd name="adj1" fmla="val 14346"/>
                <a:gd name="adj2" fmla="val 55799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ea typeface="문체부 제목 바탕체" panose="02030609000101010101" pitchFamily="17" charset="-127"/>
              </a:endParaRPr>
            </a:p>
          </p:txBody>
        </p:sp>
      </p:grpSp>
      <p:grpSp>
        <p:nvGrpSpPr>
          <p:cNvPr id="106" name="그룹 105"/>
          <p:cNvGrpSpPr/>
          <p:nvPr userDrawn="1"/>
        </p:nvGrpSpPr>
        <p:grpSpPr>
          <a:xfrm>
            <a:off x="7274893" y="147778"/>
            <a:ext cx="544946" cy="452589"/>
            <a:chOff x="819727" y="286320"/>
            <a:chExt cx="544946" cy="452589"/>
          </a:xfrm>
        </p:grpSpPr>
        <p:sp>
          <p:nvSpPr>
            <p:cNvPr id="107" name="타원 106"/>
            <p:cNvSpPr/>
            <p:nvPr userDrawn="1"/>
          </p:nvSpPr>
          <p:spPr>
            <a:xfrm>
              <a:off x="819727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108" name="타원 107"/>
            <p:cNvSpPr/>
            <p:nvPr userDrawn="1"/>
          </p:nvSpPr>
          <p:spPr>
            <a:xfrm>
              <a:off x="1179945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109" name="같음 기호 108"/>
            <p:cNvSpPr/>
            <p:nvPr userDrawn="1"/>
          </p:nvSpPr>
          <p:spPr>
            <a:xfrm rot="16200000">
              <a:off x="877453" y="251687"/>
              <a:ext cx="434115" cy="503381"/>
            </a:xfrm>
            <a:prstGeom prst="mathEqual">
              <a:avLst>
                <a:gd name="adj1" fmla="val 14346"/>
                <a:gd name="adj2" fmla="val 55799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ea typeface="문체부 제목 바탕체" panose="02030609000101010101" pitchFamily="17" charset="-127"/>
              </a:endParaRPr>
            </a:p>
          </p:txBody>
        </p:sp>
      </p:grpSp>
      <p:grpSp>
        <p:nvGrpSpPr>
          <p:cNvPr id="110" name="그룹 109"/>
          <p:cNvGrpSpPr/>
          <p:nvPr userDrawn="1"/>
        </p:nvGrpSpPr>
        <p:grpSpPr>
          <a:xfrm>
            <a:off x="8002524" y="147778"/>
            <a:ext cx="544946" cy="452589"/>
            <a:chOff x="819727" y="286320"/>
            <a:chExt cx="544946" cy="452589"/>
          </a:xfrm>
        </p:grpSpPr>
        <p:sp>
          <p:nvSpPr>
            <p:cNvPr id="111" name="타원 110"/>
            <p:cNvSpPr/>
            <p:nvPr userDrawn="1"/>
          </p:nvSpPr>
          <p:spPr>
            <a:xfrm>
              <a:off x="819727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112" name="타원 111"/>
            <p:cNvSpPr/>
            <p:nvPr userDrawn="1"/>
          </p:nvSpPr>
          <p:spPr>
            <a:xfrm>
              <a:off x="1179945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113" name="같음 기호 112"/>
            <p:cNvSpPr/>
            <p:nvPr userDrawn="1"/>
          </p:nvSpPr>
          <p:spPr>
            <a:xfrm rot="16200000">
              <a:off x="877453" y="251687"/>
              <a:ext cx="434115" cy="503381"/>
            </a:xfrm>
            <a:prstGeom prst="mathEqual">
              <a:avLst>
                <a:gd name="adj1" fmla="val 14346"/>
                <a:gd name="adj2" fmla="val 55799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ea typeface="문체부 제목 바탕체" panose="02030609000101010101" pitchFamily="17" charset="-127"/>
              </a:endParaRPr>
            </a:p>
          </p:txBody>
        </p:sp>
      </p:grpSp>
      <p:grpSp>
        <p:nvGrpSpPr>
          <p:cNvPr id="114" name="그룹 113"/>
          <p:cNvGrpSpPr/>
          <p:nvPr userDrawn="1"/>
        </p:nvGrpSpPr>
        <p:grpSpPr>
          <a:xfrm>
            <a:off x="8731671" y="147778"/>
            <a:ext cx="544946" cy="452589"/>
            <a:chOff x="819727" y="286320"/>
            <a:chExt cx="544946" cy="452589"/>
          </a:xfrm>
        </p:grpSpPr>
        <p:sp>
          <p:nvSpPr>
            <p:cNvPr id="115" name="타원 114"/>
            <p:cNvSpPr/>
            <p:nvPr userDrawn="1"/>
          </p:nvSpPr>
          <p:spPr>
            <a:xfrm>
              <a:off x="819727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116" name="타원 115"/>
            <p:cNvSpPr/>
            <p:nvPr userDrawn="1"/>
          </p:nvSpPr>
          <p:spPr>
            <a:xfrm>
              <a:off x="1179945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117" name="같음 기호 116"/>
            <p:cNvSpPr/>
            <p:nvPr userDrawn="1"/>
          </p:nvSpPr>
          <p:spPr>
            <a:xfrm rot="16200000">
              <a:off x="877453" y="251687"/>
              <a:ext cx="434115" cy="503381"/>
            </a:xfrm>
            <a:prstGeom prst="mathEqual">
              <a:avLst>
                <a:gd name="adj1" fmla="val 14346"/>
                <a:gd name="adj2" fmla="val 55799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ea typeface="문체부 제목 바탕체" panose="02030609000101010101" pitchFamily="17" charset="-127"/>
              </a:endParaRPr>
            </a:p>
          </p:txBody>
        </p:sp>
      </p:grpSp>
      <p:grpSp>
        <p:nvGrpSpPr>
          <p:cNvPr id="118" name="그룹 117"/>
          <p:cNvGrpSpPr/>
          <p:nvPr userDrawn="1"/>
        </p:nvGrpSpPr>
        <p:grpSpPr>
          <a:xfrm>
            <a:off x="9464962" y="147778"/>
            <a:ext cx="544946" cy="452589"/>
            <a:chOff x="819727" y="286320"/>
            <a:chExt cx="544946" cy="452589"/>
          </a:xfrm>
        </p:grpSpPr>
        <p:sp>
          <p:nvSpPr>
            <p:cNvPr id="119" name="타원 118"/>
            <p:cNvSpPr/>
            <p:nvPr userDrawn="1"/>
          </p:nvSpPr>
          <p:spPr>
            <a:xfrm>
              <a:off x="819727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120" name="타원 119"/>
            <p:cNvSpPr/>
            <p:nvPr userDrawn="1"/>
          </p:nvSpPr>
          <p:spPr>
            <a:xfrm>
              <a:off x="1179945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121" name="같음 기호 120"/>
            <p:cNvSpPr/>
            <p:nvPr userDrawn="1"/>
          </p:nvSpPr>
          <p:spPr>
            <a:xfrm rot="16200000">
              <a:off x="877453" y="251687"/>
              <a:ext cx="434115" cy="503381"/>
            </a:xfrm>
            <a:prstGeom prst="mathEqual">
              <a:avLst>
                <a:gd name="adj1" fmla="val 14346"/>
                <a:gd name="adj2" fmla="val 55799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ea typeface="문체부 제목 바탕체" panose="02030609000101010101" pitchFamily="17" charset="-127"/>
              </a:endParaRPr>
            </a:p>
          </p:txBody>
        </p:sp>
      </p:grpSp>
      <p:grpSp>
        <p:nvGrpSpPr>
          <p:cNvPr id="122" name="그룹 121"/>
          <p:cNvGrpSpPr/>
          <p:nvPr userDrawn="1"/>
        </p:nvGrpSpPr>
        <p:grpSpPr>
          <a:xfrm>
            <a:off x="10183170" y="147778"/>
            <a:ext cx="544946" cy="452589"/>
            <a:chOff x="819727" y="286320"/>
            <a:chExt cx="544946" cy="452589"/>
          </a:xfrm>
        </p:grpSpPr>
        <p:sp>
          <p:nvSpPr>
            <p:cNvPr id="123" name="타원 122"/>
            <p:cNvSpPr/>
            <p:nvPr userDrawn="1"/>
          </p:nvSpPr>
          <p:spPr>
            <a:xfrm>
              <a:off x="819727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124" name="타원 123"/>
            <p:cNvSpPr/>
            <p:nvPr userDrawn="1"/>
          </p:nvSpPr>
          <p:spPr>
            <a:xfrm>
              <a:off x="1179945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125" name="같음 기호 124"/>
            <p:cNvSpPr/>
            <p:nvPr userDrawn="1"/>
          </p:nvSpPr>
          <p:spPr>
            <a:xfrm rot="16200000">
              <a:off x="877453" y="251687"/>
              <a:ext cx="434115" cy="503381"/>
            </a:xfrm>
            <a:prstGeom prst="mathEqual">
              <a:avLst>
                <a:gd name="adj1" fmla="val 14346"/>
                <a:gd name="adj2" fmla="val 55799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ea typeface="문체부 제목 바탕체" panose="02030609000101010101" pitchFamily="17" charset="-127"/>
              </a:endParaRPr>
            </a:p>
          </p:txBody>
        </p:sp>
      </p:grpSp>
      <p:grpSp>
        <p:nvGrpSpPr>
          <p:cNvPr id="126" name="그룹 125"/>
          <p:cNvGrpSpPr/>
          <p:nvPr userDrawn="1"/>
        </p:nvGrpSpPr>
        <p:grpSpPr>
          <a:xfrm>
            <a:off x="10896594" y="147778"/>
            <a:ext cx="544946" cy="452589"/>
            <a:chOff x="819727" y="286320"/>
            <a:chExt cx="544946" cy="452589"/>
          </a:xfrm>
        </p:grpSpPr>
        <p:sp>
          <p:nvSpPr>
            <p:cNvPr id="127" name="타원 126"/>
            <p:cNvSpPr/>
            <p:nvPr userDrawn="1"/>
          </p:nvSpPr>
          <p:spPr>
            <a:xfrm>
              <a:off x="819727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128" name="타원 127"/>
            <p:cNvSpPr/>
            <p:nvPr userDrawn="1"/>
          </p:nvSpPr>
          <p:spPr>
            <a:xfrm>
              <a:off x="1179945" y="554181"/>
              <a:ext cx="184728" cy="18472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문체부 제목 바탕체" panose="02030609000101010101" pitchFamily="17" charset="-127"/>
              </a:endParaRPr>
            </a:p>
          </p:txBody>
        </p:sp>
        <p:sp>
          <p:nvSpPr>
            <p:cNvPr id="129" name="같음 기호 128"/>
            <p:cNvSpPr/>
            <p:nvPr userDrawn="1"/>
          </p:nvSpPr>
          <p:spPr>
            <a:xfrm rot="16200000">
              <a:off x="877453" y="251687"/>
              <a:ext cx="434115" cy="503381"/>
            </a:xfrm>
            <a:prstGeom prst="mathEqual">
              <a:avLst>
                <a:gd name="adj1" fmla="val 14346"/>
                <a:gd name="adj2" fmla="val 55799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ea typeface="문체부 제목 바탕체" panose="02030609000101010101" pitchFamily="17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2652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문체부 제목 바탕체" panose="02030609000101010101" pitchFamily="17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문체부 제목 바탕체" panose="02030609000101010101" pitchFamily="17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문체부 제목 바탕체" panose="02030609000101010101" pitchFamily="17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문체부 제목 바탕체" panose="02030609000101010101" pitchFamily="17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문체부 제목 바탕체" panose="02030609000101010101" pitchFamily="17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문체부 제목 바탕체" panose="02030609000101010101" pitchFamily="17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64194" y="634446"/>
            <a:ext cx="1715137" cy="557419"/>
          </a:xfrm>
          <a:prstGeom prst="rect">
            <a:avLst/>
          </a:prstGeom>
        </p:spPr>
      </p:pic>
      <p:sp>
        <p:nvSpPr>
          <p:cNvPr id="10" name="제목 9">
            <a:extLst>
              <a:ext uri="{FF2B5EF4-FFF2-40B4-BE49-F238E27FC236}">
                <a16:creationId xmlns:a16="http://schemas.microsoft.com/office/drawing/2014/main" id="{F510938D-50E0-4E5D-BD66-E576C997E3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4800" b="1" dirty="0"/>
              <a:t>Web Jacking</a:t>
            </a:r>
            <a:endParaRPr lang="ko-KR" altLang="en-US" sz="4800" b="1" dirty="0"/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D77985E0-EF4A-42A7-A0D7-863F6A37CF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t">
            <a:normAutofit/>
          </a:bodyPr>
          <a:lstStyle/>
          <a:p>
            <a:r>
              <a:rPr lang="en-US" altLang="ko-KR" sz="4800">
                <a:solidFill>
                  <a:schemeClr val="accent1">
                    <a:lumMod val="75000"/>
                  </a:schemeClr>
                </a:solidFill>
              </a:rPr>
              <a:t>harvester</a:t>
            </a:r>
            <a:endParaRPr lang="ko-KR" altLang="en-U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46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64194" y="634446"/>
            <a:ext cx="1715137" cy="557419"/>
          </a:xfrm>
          <a:prstGeom prst="rect">
            <a:avLst/>
          </a:prstGeom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F33263FD-2ACA-4F87-8A53-CB6B27724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algn="ctr"/>
            <a:r>
              <a:rPr lang="en-US" altLang="ko-KR" dirty="0"/>
              <a:t>Web Jacking –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harvester.py</a:t>
            </a:r>
            <a:r>
              <a:rPr lang="en-US" altLang="ko-KR" dirty="0"/>
              <a:t>(9)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FF2BB11-733C-46C3-A9A0-25871F9093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pPr marL="457200" indent="-457200" fontAlgn="base">
              <a:buFont typeface="+mj-ea"/>
              <a:buAutoNum type="circleNumDbPlain"/>
            </a:pPr>
            <a:r>
              <a:rPr lang="en-US" altLang="ko-KR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SSLv2/SSLv3 </a:t>
            </a:r>
            <a:r>
              <a:rPr lang="ko-KR" altLang="en-US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지원</a:t>
            </a:r>
            <a:endParaRPr lang="ko-KR" altLang="en-US" sz="2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fontAlgn="base">
              <a:buFont typeface="+mj-ea"/>
              <a:buAutoNum type="circleNumDbPlain"/>
            </a:pPr>
            <a:r>
              <a:rPr lang="en-US" altLang="ko-KR" sz="21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ssl</a:t>
            </a:r>
            <a:r>
              <a:rPr lang="en-US" altLang="ko-KR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socket </a:t>
            </a:r>
            <a:r>
              <a:rPr lang="ko-KR" altLang="en-US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endParaRPr lang="ko-KR" altLang="en-US" sz="2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fontAlgn="base">
              <a:buFont typeface="+mj-ea"/>
              <a:buAutoNum type="circleNumDbPlain"/>
            </a:pPr>
            <a:r>
              <a:rPr lang="en-US" altLang="ko-KR" sz="21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ssl_server</a:t>
            </a:r>
            <a:r>
              <a:rPr lang="en-US" altLang="ko-KR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정의</a:t>
            </a:r>
            <a:endParaRPr lang="ko-KR" altLang="en-US" sz="2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fontAlgn="base">
              <a:buFont typeface="+mj-ea"/>
              <a:buAutoNum type="circleNumDbPlain"/>
            </a:pPr>
            <a:r>
              <a:rPr lang="ko-KR" altLang="en-US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인터페이스를 연결</a:t>
            </a:r>
            <a:r>
              <a:rPr lang="en-US" altLang="ko-KR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(443 : port)</a:t>
            </a:r>
          </a:p>
          <a:p>
            <a:pPr marL="457200" indent="-457200" fontAlgn="base">
              <a:buFont typeface="+mj-ea"/>
              <a:buAutoNum type="circleNumDbPlain"/>
            </a:pPr>
            <a:r>
              <a:rPr lang="en-US" altLang="ko-KR" sz="21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httpd</a:t>
            </a:r>
            <a:r>
              <a:rPr lang="en-US" altLang="ko-KR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 설정</a:t>
            </a:r>
            <a:endParaRPr lang="ko-KR" altLang="en-US" sz="2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fontAlgn="base">
              <a:buFont typeface="+mj-ea"/>
              <a:buAutoNum type="circleNumDbPlain"/>
            </a:pPr>
            <a:r>
              <a:rPr lang="en-US" altLang="ko-KR" sz="21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httpd</a:t>
            </a:r>
            <a:r>
              <a:rPr lang="en-US" altLang="ko-KR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서버를 시작하고 연결을 받음</a:t>
            </a:r>
            <a:endParaRPr lang="ko-KR" altLang="en-US" sz="2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923E19BA-95E1-4EE3-B575-E3097E980C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22" y="1825625"/>
            <a:ext cx="5099955" cy="4351338"/>
          </a:xfrm>
        </p:spPr>
      </p:pic>
    </p:spTree>
    <p:extLst>
      <p:ext uri="{BB962C8B-B14F-4D97-AF65-F5344CB8AC3E}">
        <p14:creationId xmlns:p14="http://schemas.microsoft.com/office/powerpoint/2010/main" val="387706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64194" y="634446"/>
            <a:ext cx="1715137" cy="557419"/>
          </a:xfrm>
          <a:prstGeom prst="rect">
            <a:avLst/>
          </a:prstGeom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F33263FD-2ACA-4F87-8A53-CB6B27724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algn="ctr"/>
            <a:r>
              <a:rPr lang="en-US" altLang="ko-KR" dirty="0"/>
              <a:t>Web Jacking –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report_generator.py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FF2BB11-733C-46C3-A9A0-25871F9093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pPr marL="457200" indent="-457200" fontAlgn="base">
              <a:buFont typeface="+mj-ea"/>
              <a:buAutoNum type="circleNumDbPlain"/>
            </a:pPr>
            <a:r>
              <a:rPr lang="en-US" altLang="ko-KR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report </a:t>
            </a:r>
            <a:r>
              <a:rPr lang="ko-KR" altLang="en-US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디렉토리가 생성되었는지 확인</a:t>
            </a:r>
            <a:endParaRPr lang="ko-KR" altLang="en-US" sz="2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fontAlgn="base">
              <a:buFont typeface="+mj-ea"/>
              <a:buAutoNum type="circleNumDbPlain"/>
            </a:pPr>
            <a:r>
              <a:rPr lang="en-US" altLang="ko-KR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report </a:t>
            </a:r>
            <a:r>
              <a:rPr lang="ko-KR" altLang="en-US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디렉토리 생성</a:t>
            </a:r>
            <a:endParaRPr lang="ko-KR" altLang="en-US" sz="2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fontAlgn="base">
              <a:buFont typeface="+mj-ea"/>
              <a:buAutoNum type="circleNumDbPlain"/>
            </a:pPr>
            <a:r>
              <a:rPr lang="en-US" altLang="ko-KR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report log </a:t>
            </a:r>
            <a:r>
              <a:rPr lang="ko-KR" altLang="en-US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색 설정</a:t>
            </a:r>
            <a:endParaRPr lang="ko-KR" altLang="en-US" sz="2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fontAlgn="base">
              <a:buFont typeface="+mj-ea"/>
              <a:buAutoNum type="circleNumDbPlain"/>
            </a:pPr>
            <a:r>
              <a:rPr lang="ko-KR" altLang="en-US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작업 디렉토리 정의</a:t>
            </a:r>
            <a:endParaRPr lang="ko-KR" altLang="en-US" sz="2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0372097C-A666-41F5-8FEB-9F944B6BF8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316" y="2610523"/>
            <a:ext cx="3307367" cy="2781541"/>
          </a:xfrm>
        </p:spPr>
      </p:pic>
    </p:spTree>
    <p:extLst>
      <p:ext uri="{BB962C8B-B14F-4D97-AF65-F5344CB8AC3E}">
        <p14:creationId xmlns:p14="http://schemas.microsoft.com/office/powerpoint/2010/main" val="428011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64194" y="634446"/>
            <a:ext cx="1715137" cy="557419"/>
          </a:xfrm>
          <a:prstGeom prst="rect">
            <a:avLst/>
          </a:prstGeom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F33263FD-2ACA-4F87-8A53-CB6B27724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algn="ctr"/>
            <a:r>
              <a:rPr lang="en-US" altLang="ko-KR" dirty="0"/>
              <a:t>Web Jacking –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scraper.py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FF2BB11-733C-46C3-A9A0-25871F9093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pPr marL="457200" indent="-457200" fontAlgn="base">
              <a:buFont typeface="+mj-ea"/>
              <a:buAutoNum type="circleNumDbPlain"/>
            </a:pPr>
            <a:r>
              <a:rPr lang="ko-KR" altLang="en-US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 서버를 실행하여 사이트에 데이터 게시</a:t>
            </a:r>
            <a:endParaRPr lang="ko-KR" altLang="en-US" sz="2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fontAlgn="base">
              <a:buFont typeface="+mj-ea"/>
              <a:buAutoNum type="circleNumDbPlain"/>
            </a:pPr>
            <a:r>
              <a:rPr lang="en-US" altLang="ko-KR" sz="21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filewrite</a:t>
            </a:r>
            <a:r>
              <a:rPr lang="ko-KR" altLang="en-US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line</a:t>
            </a:r>
            <a:r>
              <a:rPr lang="ko-KR" altLang="en-US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내용 작성</a:t>
            </a:r>
            <a:endParaRPr lang="ko-KR" altLang="en-US" sz="2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fontAlgn="base">
              <a:buFont typeface="+mj-ea"/>
              <a:buAutoNum type="circleNumDbPlain"/>
            </a:pPr>
            <a:r>
              <a:rPr lang="en-US" altLang="ko-KR" sz="21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filewrite</a:t>
            </a:r>
            <a:r>
              <a:rPr lang="en-US" altLang="ko-KR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닫기</a:t>
            </a:r>
            <a:endParaRPr lang="ko-KR" altLang="en-US" sz="2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fontAlgn="base">
              <a:buFont typeface="+mj-ea"/>
              <a:buAutoNum type="circleNumDbPlain"/>
            </a:pPr>
            <a:r>
              <a:rPr lang="ko-KR" altLang="en-US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새로 만든 웹 사이트를 게시물과 함께 복제 된 영역으로 이동</a:t>
            </a:r>
            <a:endParaRPr lang="ko-KR" altLang="en-US" sz="2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F336778-27BD-48B1-A4EC-B42D3A01E2C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34" y="1825625"/>
            <a:ext cx="4971132" cy="4351338"/>
          </a:xfrm>
        </p:spPr>
      </p:pic>
    </p:spTree>
    <p:extLst>
      <p:ext uri="{BB962C8B-B14F-4D97-AF65-F5344CB8AC3E}">
        <p14:creationId xmlns:p14="http://schemas.microsoft.com/office/powerpoint/2010/main" val="98106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64194" y="634446"/>
            <a:ext cx="1715137" cy="557419"/>
          </a:xfrm>
          <a:prstGeom prst="rect">
            <a:avLst/>
          </a:prstGeom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F33263FD-2ACA-4F87-8A53-CB6B27724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algn="ctr"/>
            <a:r>
              <a:rPr lang="en-US" altLang="ko-KR" dirty="0"/>
              <a:t>Web Jacking –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harvester.py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0CCF15AA-10EB-443F-AB5F-436774DB69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10030"/>
            <a:ext cx="5181600" cy="3382527"/>
          </a:xfrm>
        </p:spPr>
      </p:pic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FF2BB11-733C-46C3-A9A0-25871F9093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ko-KR" altLang="en-US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표준 모듈 </a:t>
            </a:r>
            <a:r>
              <a:rPr lang="en-US" altLang="ko-KR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import</a:t>
            </a:r>
            <a:endParaRPr lang="ko-KR" altLang="en-US" sz="2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022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64194" y="634446"/>
            <a:ext cx="1715137" cy="557419"/>
          </a:xfrm>
          <a:prstGeom prst="rect">
            <a:avLst/>
          </a:prstGeom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F33263FD-2ACA-4F87-8A53-CB6B27724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algn="ctr"/>
            <a:r>
              <a:rPr lang="en-US" altLang="ko-KR" dirty="0"/>
              <a:t>Web Jacking –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harvester.py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FF2BB11-733C-46C3-A9A0-25871F9093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en-US" altLang="ko-KR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SSL </a:t>
            </a:r>
            <a:r>
              <a:rPr lang="ko-KR" altLang="en-US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보안서버를 사용하기 위해 </a:t>
            </a:r>
            <a:r>
              <a:rPr lang="en-US" altLang="ko-KR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OpenSSL</a:t>
            </a:r>
            <a:r>
              <a:rPr lang="ko-KR" altLang="en-US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모듈로 부터 </a:t>
            </a:r>
            <a:r>
              <a:rPr lang="en-US" altLang="ko-KR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SSL</a:t>
            </a:r>
            <a:r>
              <a:rPr lang="ko-KR" altLang="en-US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import</a:t>
            </a:r>
            <a:r>
              <a:rPr lang="en-US" altLang="ko-KR" sz="2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from OpenSSL import SSL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ko-KR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scraper </a:t>
            </a:r>
            <a:r>
              <a:rPr lang="ko-KR" altLang="en-US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불러오기</a:t>
            </a:r>
            <a:r>
              <a:rPr lang="en-US" altLang="ko-KR" sz="2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module_reload</a:t>
            </a:r>
            <a:r>
              <a:rPr lang="en-US" altLang="ko-KR" sz="2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src.webattack.harvester.scraper</a:t>
            </a:r>
            <a:endParaRPr lang="ko-KR" altLang="en-US" sz="2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6BD19E84-7A07-449B-96DC-04E220B7BB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838595"/>
            <a:ext cx="5181600" cy="2205363"/>
          </a:xfr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5299FA4-5F96-44A9-9DBC-F8FE6D6037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43958"/>
            <a:ext cx="3147333" cy="97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43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64194" y="634446"/>
            <a:ext cx="1715137" cy="557419"/>
          </a:xfrm>
          <a:prstGeom prst="rect">
            <a:avLst/>
          </a:prstGeom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F33263FD-2ACA-4F87-8A53-CB6B27724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algn="ctr"/>
            <a:r>
              <a:rPr lang="en-US" altLang="ko-KR" dirty="0"/>
              <a:t>Web Jacking –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harvester.py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FF2BB11-733C-46C3-A9A0-25871F9093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ko-KR" altLang="en-US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커맨드 센터 </a:t>
            </a:r>
            <a:r>
              <a:rPr lang="en-US" altLang="ko-KR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on/off</a:t>
            </a:r>
            <a:r>
              <a:rPr lang="ko-KR" altLang="en-US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점검</a:t>
            </a:r>
            <a:endParaRPr lang="en-US" altLang="ko-KR" sz="2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Font typeface="+mj-ea"/>
              <a:buAutoNum type="circleNumDbPlain"/>
            </a:pPr>
            <a:endParaRPr lang="en-US" altLang="ko-KR" sz="2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Font typeface="+mj-ea"/>
              <a:buAutoNum type="circleNumDbPlain"/>
            </a:pPr>
            <a:r>
              <a:rPr lang="ko-KR" altLang="en-US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 </a:t>
            </a:r>
            <a:r>
              <a:rPr lang="ko-KR" altLang="en-US" sz="21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서버용</a:t>
            </a:r>
            <a:r>
              <a:rPr lang="ko-KR" altLang="en-US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default </a:t>
            </a:r>
            <a:r>
              <a:rPr lang="ko-KR" altLang="en-US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포트 할당</a:t>
            </a:r>
            <a:endParaRPr lang="en-US" altLang="ko-KR" sz="2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FB5CD9D-F56F-4DBD-AF01-F8DE7C5EE9E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40" y="1825625"/>
            <a:ext cx="4190919" cy="4351338"/>
          </a:xfrm>
        </p:spPr>
      </p:pic>
    </p:spTree>
    <p:extLst>
      <p:ext uri="{BB962C8B-B14F-4D97-AF65-F5344CB8AC3E}">
        <p14:creationId xmlns:p14="http://schemas.microsoft.com/office/powerpoint/2010/main" val="377394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64194" y="634446"/>
            <a:ext cx="1715137" cy="557419"/>
          </a:xfrm>
          <a:prstGeom prst="rect">
            <a:avLst/>
          </a:prstGeom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F33263FD-2ACA-4F87-8A53-CB6B27724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algn="ctr"/>
            <a:r>
              <a:rPr lang="en-US" altLang="ko-KR" dirty="0"/>
              <a:t>Web Jacking –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harvester.py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FF2BB11-733C-46C3-A9A0-25871F9093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pPr marL="457200" indent="-457200" fontAlgn="base">
              <a:buFont typeface="+mj-ea"/>
              <a:buAutoNum type="circleNumDbPlain"/>
            </a:pPr>
            <a:r>
              <a:rPr lang="en-US" altLang="ko-KR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"URL="</a:t>
            </a:r>
            <a:r>
              <a:rPr lang="ko-KR" altLang="en-US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검색하여 일치하는 첫 번째 문자열 찾기</a:t>
            </a:r>
            <a:endParaRPr lang="en-US" altLang="ko-KR" sz="2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fontAlgn="base">
              <a:buFont typeface="+mj-ea"/>
              <a:buAutoNum type="circleNumDbPlain"/>
            </a:pPr>
            <a:r>
              <a:rPr lang="en-US" altLang="ko-KR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"URL="</a:t>
            </a:r>
            <a:r>
              <a:rPr lang="ko-KR" altLang="en-US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공백으로 치환 후 </a:t>
            </a:r>
            <a:r>
              <a:rPr lang="en-US" altLang="ko-KR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RAW_URL</a:t>
            </a:r>
            <a:r>
              <a:rPr lang="ko-KR" altLang="en-US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할당</a:t>
            </a:r>
          </a:p>
          <a:p>
            <a:pPr marL="457200" indent="-457200" fontAlgn="base">
              <a:buFont typeface="+mj-ea"/>
              <a:buAutoNum type="circleNumDbPlain"/>
            </a:pPr>
            <a:r>
              <a:rPr lang="en-US" altLang="ko-KR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"URL=http://"</a:t>
            </a:r>
            <a:r>
              <a:rPr lang="ko-KR" altLang="en-US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공백으로 치환 후 </a:t>
            </a:r>
            <a:r>
              <a:rPr lang="en-US" altLang="ko-KR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ko-KR" altLang="en-US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할당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D3E97CF7-D3E8-4B73-891C-7C0DEBF58F5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593" y="2930591"/>
            <a:ext cx="3840813" cy="2141406"/>
          </a:xfrm>
        </p:spPr>
      </p:pic>
    </p:spTree>
    <p:extLst>
      <p:ext uri="{BB962C8B-B14F-4D97-AF65-F5344CB8AC3E}">
        <p14:creationId xmlns:p14="http://schemas.microsoft.com/office/powerpoint/2010/main" val="355122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64194" y="634446"/>
            <a:ext cx="1715137" cy="557419"/>
          </a:xfrm>
          <a:prstGeom prst="rect">
            <a:avLst/>
          </a:prstGeom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F33263FD-2ACA-4F87-8A53-CB6B27724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algn="ctr"/>
            <a:r>
              <a:rPr lang="en-US" altLang="ko-KR" dirty="0"/>
              <a:t>Web Jacking –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harvester.py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FF2BB11-733C-46C3-A9A0-25871F9093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pPr marL="457200" indent="-457200" fontAlgn="base">
              <a:buFont typeface="+mj-ea"/>
              <a:buAutoNum type="circleNumDbPlain"/>
            </a:pPr>
            <a:r>
              <a:rPr lang="en-US" altLang="ko-KR" sz="21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re.search</a:t>
            </a:r>
            <a:r>
              <a:rPr lang="en-US" altLang="ko-KR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메소드를 사용하여 </a:t>
            </a:r>
            <a:r>
              <a:rPr lang="en-US" altLang="ko-KR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PEM_CLIENT </a:t>
            </a:r>
            <a:r>
              <a:rPr lang="ko-KR" altLang="en-US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r>
              <a:rPr lang="en-US" altLang="ko-KR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IGNORECASE </a:t>
            </a:r>
            <a:r>
              <a:rPr lang="ko-KR" altLang="en-US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플래그로 대소문자 구별 없이 매칭</a:t>
            </a:r>
            <a:endParaRPr lang="en-US" altLang="ko-KR" sz="2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fontAlgn="base">
              <a:buFont typeface="+mj-ea"/>
              <a:buAutoNum type="circleNumDbPlain"/>
            </a:pPr>
            <a:r>
              <a:rPr lang="en-US" altLang="ko-KR" sz="21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pem_client</a:t>
            </a:r>
            <a:r>
              <a:rPr lang="ko-KR" altLang="en-US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　파일이 아닌 경우</a:t>
            </a:r>
            <a:r>
              <a:rPr lang="en-US" altLang="ko-KR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다음 문구 출력</a:t>
            </a:r>
          </a:p>
          <a:p>
            <a:pPr marL="457200" indent="-457200" fontAlgn="base">
              <a:buFont typeface="+mj-ea"/>
              <a:buAutoNum type="circleNumDbPlain"/>
            </a:pPr>
            <a:r>
              <a:rPr lang="en-US" altLang="ko-KR" sz="21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pem_client</a:t>
            </a:r>
            <a:r>
              <a:rPr lang="ko-KR" altLang="en-US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파일인 경우</a:t>
            </a:r>
            <a:r>
              <a:rPr lang="en-US" altLang="ko-KR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subprocess</a:t>
            </a:r>
            <a:r>
              <a:rPr lang="ko-KR" altLang="en-US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21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Popen</a:t>
            </a:r>
            <a:r>
              <a:rPr lang="en-US" altLang="ko-KR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메소드 실행</a:t>
            </a:r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07B1E922-AE9D-43DE-B794-D35586FEBEF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26086"/>
            <a:ext cx="5181600" cy="2350416"/>
          </a:xfrm>
        </p:spPr>
      </p:pic>
    </p:spTree>
    <p:extLst>
      <p:ext uri="{BB962C8B-B14F-4D97-AF65-F5344CB8AC3E}">
        <p14:creationId xmlns:p14="http://schemas.microsoft.com/office/powerpoint/2010/main" val="299800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64194" y="634446"/>
            <a:ext cx="1715137" cy="557419"/>
          </a:xfrm>
          <a:prstGeom prst="rect">
            <a:avLst/>
          </a:prstGeom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F33263FD-2ACA-4F87-8A53-CB6B27724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algn="ctr"/>
            <a:r>
              <a:rPr lang="en-US" altLang="ko-KR" dirty="0"/>
              <a:t>Web Jacking –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harvester.py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FF2BB11-733C-46C3-A9A0-25871F9093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pPr marL="457200" indent="-457200" fontAlgn="base">
              <a:buFont typeface="+mj-ea"/>
              <a:buAutoNum type="circleNumDbPlain"/>
            </a:pPr>
            <a:r>
              <a:rPr lang="en-US" altLang="ko-KR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200 </a:t>
            </a:r>
            <a:r>
              <a:rPr lang="ko-KR" altLang="en-US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코드 </a:t>
            </a:r>
            <a:r>
              <a:rPr lang="en-US" altLang="ko-KR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request</a:t>
            </a:r>
            <a:r>
              <a:rPr lang="ko-KR" altLang="en-US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잘 받았음을 의미 </a:t>
            </a:r>
            <a:r>
              <a:rPr lang="en-US" altLang="ko-KR" sz="2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self.send_response</a:t>
            </a:r>
            <a:r>
              <a:rPr lang="en-US" altLang="ko-KR" sz="2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(200)</a:t>
            </a:r>
          </a:p>
          <a:p>
            <a:pPr marL="457200" indent="-457200" fontAlgn="base">
              <a:buFont typeface="+mj-ea"/>
              <a:buAutoNum type="circleNumDbPlain"/>
            </a:pPr>
            <a:r>
              <a:rPr lang="en-US" altLang="ko-KR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respond </a:t>
            </a:r>
            <a:r>
              <a:rPr lang="ko-KR" altLang="en-US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헤더 추가해서 브라우저에 </a:t>
            </a:r>
            <a:r>
              <a:rPr lang="en-US" altLang="ko-KR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request</a:t>
            </a:r>
            <a:r>
              <a:rPr lang="ko-KR" altLang="en-US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전송한다고 알려줌</a:t>
            </a:r>
            <a:r>
              <a:rPr lang="en-US" altLang="ko-KR" sz="2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self.send_header</a:t>
            </a:r>
            <a:r>
              <a:rPr lang="en-US" altLang="ko-KR" sz="2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('</a:t>
            </a:r>
            <a:r>
              <a:rPr lang="en-US" altLang="ko-KR" sz="2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Content_type</a:t>
            </a:r>
            <a:r>
              <a:rPr lang="en-US" altLang="ko-KR" sz="2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', 'text/html')</a:t>
            </a:r>
          </a:p>
          <a:p>
            <a:pPr marL="457200" indent="-457200" fontAlgn="base">
              <a:buFont typeface="+mj-ea"/>
              <a:buAutoNum type="circleNumDbPlain"/>
            </a:pPr>
            <a:r>
              <a:rPr lang="en-US" altLang="ko-KR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respond </a:t>
            </a:r>
            <a:r>
              <a:rPr lang="ko-KR" altLang="en-US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헤더의 끝을 추가</a:t>
            </a:r>
            <a:r>
              <a:rPr lang="en-US" altLang="ko-KR" sz="2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self.end_headers</a:t>
            </a:r>
            <a:r>
              <a:rPr lang="en-US" altLang="ko-KR" sz="2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974CB97D-6E40-44D1-86A2-65B55CEE88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64" y="2252352"/>
            <a:ext cx="4747671" cy="3497883"/>
          </a:xfrm>
        </p:spPr>
      </p:pic>
    </p:spTree>
    <p:extLst>
      <p:ext uri="{BB962C8B-B14F-4D97-AF65-F5344CB8AC3E}">
        <p14:creationId xmlns:p14="http://schemas.microsoft.com/office/powerpoint/2010/main" val="7961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64194" y="634446"/>
            <a:ext cx="1715137" cy="557419"/>
          </a:xfrm>
          <a:prstGeom prst="rect">
            <a:avLst/>
          </a:prstGeom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F33263FD-2ACA-4F87-8A53-CB6B27724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algn="ctr"/>
            <a:r>
              <a:rPr lang="en-US" altLang="ko-KR" dirty="0"/>
              <a:t>Web Jacking –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harvester.py</a:t>
            </a:r>
            <a:r>
              <a:rPr lang="en-US" altLang="ko-KR" dirty="0"/>
              <a:t>(7)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FF2BB11-733C-46C3-A9A0-25871F9093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pPr marL="457200" indent="-457200" fontAlgn="base">
              <a:buFont typeface="+mj-ea"/>
              <a:buAutoNum type="circleNumDbPlain"/>
            </a:pPr>
            <a:r>
              <a:rPr lang="en-US" altLang="ko-KR" sz="21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set_config</a:t>
            </a:r>
            <a:r>
              <a:rPr lang="ko-KR" altLang="en-US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확인하여 복제된 웹 사이트 대신 다른 웹 사이트로 리디렉션해야 하는지 확인</a:t>
            </a:r>
            <a:endParaRPr lang="ko-KR" altLang="en-US" sz="2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fontAlgn="base">
              <a:buFont typeface="+mj-ea"/>
              <a:buAutoNum type="circleNumDbPlain"/>
            </a:pPr>
            <a:r>
              <a:rPr lang="en-US" altLang="ko-KR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posting</a:t>
            </a:r>
            <a:r>
              <a:rPr lang="ko-KR" altLang="en-US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끝나면 원래 사이트로 돌아와서 </a:t>
            </a:r>
            <a:r>
              <a:rPr lang="en-US" altLang="ko-KR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HTML </a:t>
            </a:r>
            <a:r>
              <a:rPr lang="ko-KR" altLang="en-US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 자체를 출력</a:t>
            </a:r>
            <a:endParaRPr lang="ko-KR" altLang="en-US" sz="2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fontAlgn="base">
              <a:buFont typeface="+mj-ea"/>
              <a:buAutoNum type="circleNumDbPlain"/>
            </a:pPr>
            <a:r>
              <a:rPr lang="en-US" altLang="ko-KR" sz="21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web_clone</a:t>
            </a:r>
            <a:r>
              <a:rPr lang="en-US" altLang="ko-KR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디렉토리를 변</a:t>
            </a:r>
            <a:endParaRPr lang="ko-KR" altLang="en-US" sz="2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3F4CDBE-A8F7-4829-AB20-38EEB188097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55494"/>
            <a:ext cx="5181600" cy="3091599"/>
          </a:xfrm>
        </p:spPr>
      </p:pic>
    </p:spTree>
    <p:extLst>
      <p:ext uri="{BB962C8B-B14F-4D97-AF65-F5344CB8AC3E}">
        <p14:creationId xmlns:p14="http://schemas.microsoft.com/office/powerpoint/2010/main" val="39291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64194" y="634446"/>
            <a:ext cx="1715137" cy="557419"/>
          </a:xfrm>
          <a:prstGeom prst="rect">
            <a:avLst/>
          </a:prstGeom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F33263FD-2ACA-4F87-8A53-CB6B27724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algn="ctr"/>
            <a:r>
              <a:rPr lang="en-US" altLang="ko-KR" dirty="0"/>
              <a:t>Web Jacking –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harvester.py</a:t>
            </a:r>
            <a:r>
              <a:rPr lang="en-US" altLang="ko-KR" dirty="0"/>
              <a:t>(8)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FF2BB11-733C-46C3-A9A0-25871F9093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pPr marL="457200" indent="-457200" fontAlgn="base">
              <a:buFont typeface="+mj-ea"/>
              <a:buAutoNum type="circleNumDbPlain"/>
            </a:pPr>
            <a:r>
              <a:rPr lang="ko-KR" altLang="en-US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서버를 시작하고 연결을 받음</a:t>
            </a:r>
            <a:endParaRPr lang="ko-KR" altLang="en-US" sz="2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fontAlgn="base">
              <a:buFont typeface="+mj-ea"/>
              <a:buAutoNum type="circleNumDbPlain"/>
            </a:pPr>
            <a:r>
              <a:rPr lang="ko-KR" altLang="en-US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다른 </a:t>
            </a:r>
            <a:r>
              <a:rPr lang="en-US" altLang="ko-KR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loop</a:t>
            </a:r>
            <a:r>
              <a:rPr lang="ko-KR" altLang="en-US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돌기 위해 강제로 종료 후 </a:t>
            </a:r>
            <a:r>
              <a:rPr lang="en-US" altLang="ko-KR" sz="21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homepath</a:t>
            </a:r>
            <a:r>
              <a:rPr lang="ko-KR" altLang="en-US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디렉토리 변경 및 </a:t>
            </a:r>
            <a:r>
              <a:rPr lang="en-US" altLang="ko-KR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socket </a:t>
            </a:r>
            <a:r>
              <a:rPr lang="ko-KR" altLang="en-US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종료</a:t>
            </a:r>
            <a:endParaRPr lang="ko-KR" altLang="en-US" sz="2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2B3F7AD-6DFE-4C83-A4BF-FCF3E836826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626" y="1917043"/>
            <a:ext cx="2636748" cy="4168501"/>
          </a:xfrm>
        </p:spPr>
      </p:pic>
    </p:spTree>
    <p:extLst>
      <p:ext uri="{BB962C8B-B14F-4D97-AF65-F5344CB8AC3E}">
        <p14:creationId xmlns:p14="http://schemas.microsoft.com/office/powerpoint/2010/main" val="71174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357</Words>
  <Application>Microsoft Office PowerPoint</Application>
  <PresentationFormat>와이드스크린</PresentationFormat>
  <Paragraphs>47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문체부 제목 바탕체</vt:lpstr>
      <vt:lpstr>Arial</vt:lpstr>
      <vt:lpstr>1_Office 테마</vt:lpstr>
      <vt:lpstr>Web Jacking</vt:lpstr>
      <vt:lpstr>Web Jacking – harvester.py(1)</vt:lpstr>
      <vt:lpstr>Web Jacking – harvester.py(2)</vt:lpstr>
      <vt:lpstr>Web Jacking – harvester.py(3)</vt:lpstr>
      <vt:lpstr>Web Jacking – harvester.py(4)</vt:lpstr>
      <vt:lpstr>Web Jacking – harvester.py(5)</vt:lpstr>
      <vt:lpstr>Web Jacking – harvester.py(6)</vt:lpstr>
      <vt:lpstr>Web Jacking – harvester.py(7)</vt:lpstr>
      <vt:lpstr>Web Jacking – harvester.py(8)</vt:lpstr>
      <vt:lpstr>Web Jacking – harvester.py(9)</vt:lpstr>
      <vt:lpstr>Web Jacking – report_generator.py</vt:lpstr>
      <vt:lpstr>Web Jacking – scraper.py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Jacking</dc:title>
  <dc:creator>alsrhkd101@naver.com</dc:creator>
  <cp:lastModifiedBy>alsrhkd101@naver.com</cp:lastModifiedBy>
  <cp:revision>16</cp:revision>
  <dcterms:created xsi:type="dcterms:W3CDTF">2018-11-26T08:55:10Z</dcterms:created>
  <dcterms:modified xsi:type="dcterms:W3CDTF">2018-11-26T11:20:29Z</dcterms:modified>
</cp:coreProperties>
</file>