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6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81732-8395-44AC-B7F3-7295CE2BA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462260-EB98-4861-9986-A0CEABD73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CF21E-E7BA-48B1-AE71-627D091F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E735-45BA-4809-B303-2658D1BDD130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19330-F36F-4048-8294-D225AF85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5835-6FD9-483A-9AEA-04EFB805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E8C6-76BF-475D-8206-332F538BE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2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2DDB4-FE11-4020-8120-5ED35DCB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2A7160-31EE-48D3-9359-6BE8BEAD3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EF578-224E-4600-94A5-D9B0459D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E735-45BA-4809-B303-2658D1BDD130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D37FA-1E0A-450A-8628-25B1991E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0BB72-0081-40FE-9393-14B863BB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E8C6-76BF-475D-8206-332F538BE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90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606A35-5D95-428F-A5EE-10D655C85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7F2192-3639-47BB-A00B-7A798BE58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363B3-E1E3-42C4-B51F-EADA082A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E735-45BA-4809-B303-2658D1BDD130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7BF24-0698-4B09-8876-D404B9DA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3AE5A-0201-414D-9F6F-17E3CF2D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E8C6-76BF-475D-8206-332F538BE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88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7C160-9FBC-4026-B023-D4600B5C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95913-6E18-4637-B7B1-469299A9D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8E96B-7A58-46EE-ACC6-692623A9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E735-45BA-4809-B303-2658D1BDD130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55D18-4429-457D-9581-C0686770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C0511-60C9-4A4E-AD61-06141DD0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E8C6-76BF-475D-8206-332F538BE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2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AF7C2-E175-429E-875F-ADEBAE03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DE055-3066-4F73-AFC2-3C5F70482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B5A65-9EE6-4316-BC4E-1E158B0C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E735-45BA-4809-B303-2658D1BDD130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00A2A-16DF-4A30-A5BF-5733B7A1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E3E5B-42BB-4881-9D47-E05263C4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E8C6-76BF-475D-8206-332F538BE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9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5D9C-57A6-4486-87E1-396A36AC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9B500-27A7-4255-8823-E94FEA4AF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B20A35-E845-4573-9299-61D0C9F46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DBF23B-7B94-4056-A6D0-4B69D7BC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E735-45BA-4809-B303-2658D1BDD130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8F5E8-059E-4382-ACEF-B76840F5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E5812-67C8-4476-8641-75DBDAA5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E8C6-76BF-475D-8206-332F538BE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02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E63CE-FD72-442E-AC24-74399195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6A9CF0-5D47-4E51-BCC1-2749B17C5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3B321F-45C5-48FA-A33C-696B64D64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242055-4A3D-4832-A11C-10C33D375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A78849-D2C6-4CD1-AF15-CDDD0BAD6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8F90BC-09A8-45BD-A86C-45AB9D3C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E735-45BA-4809-B303-2658D1BDD130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CE87A0-8985-478E-BF41-75941E12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3D4266-14D0-47FE-8096-3CDCB8DC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E8C6-76BF-475D-8206-332F538BE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4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F3B31-4BA2-4135-BE6B-8A932620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682F84-962D-4288-AD8E-B23501F0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E735-45BA-4809-B303-2658D1BDD130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952E1B-7CED-4E6E-BC69-60DE4A13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77C16E-0813-40E3-A61B-D9382C06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E8C6-76BF-475D-8206-332F538BE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7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DE1FB7-B88B-472B-AE47-76F0D287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E735-45BA-4809-B303-2658D1BDD130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DAA057-8310-48B5-99C4-3F7B1335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D2B886-6C1E-473E-88DC-9A5D60A4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E8C6-76BF-475D-8206-332F538BE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75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4DD13-71C6-4CA6-B408-C9827543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5077B-454E-4859-A549-148B55173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978F9-2F64-46BF-8663-6B0824ACA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57ADC-E473-4899-965B-7C816A5A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E735-45BA-4809-B303-2658D1BDD130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7F5DF-AFD4-4C16-A792-2EB16A63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0019E9-B6F3-4804-A802-0F3353C5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E8C6-76BF-475D-8206-332F538BE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6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C1E43-CE6C-42EA-A796-730910E7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1480E5-FBFD-4F15-932A-FA0252223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EDC33A-ED36-4CB3-8A5F-848271C9D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4AD3AD-1E2D-4BEF-AEA4-E5279DA1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E735-45BA-4809-B303-2658D1BDD130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BE08F6-ECC8-4A85-BBD6-DACD7DE4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DBE4C9-75CC-4F81-9108-8E20EC5B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E8C6-76BF-475D-8206-332F538BE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1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92CE-1932-4C59-8B99-A3FB8606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AC526C-1520-462D-9AC2-951593AB1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5EFB6-DE1E-4283-8101-C97DBDF7D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E735-45BA-4809-B303-2658D1BDD130}" type="datetimeFigureOut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EAF0E-F82E-44F5-9FF9-8576160E4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AB27A-D628-46CF-8557-654C938A1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CE8C6-76BF-475D-8206-332F538BE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9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D8F2C9-C46C-4945-A223-EDE9D5535828}"/>
              </a:ext>
            </a:extLst>
          </p:cNvPr>
          <p:cNvSpPr/>
          <p:nvPr/>
        </p:nvSpPr>
        <p:spPr>
          <a:xfrm>
            <a:off x="2533650" y="511233"/>
            <a:ext cx="7124700" cy="5835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A9D7DFF-4D38-40AB-B449-DA4F8B8A37F1}"/>
              </a:ext>
            </a:extLst>
          </p:cNvPr>
          <p:cNvSpPr/>
          <p:nvPr/>
        </p:nvSpPr>
        <p:spPr>
          <a:xfrm>
            <a:off x="3009900" y="1362074"/>
            <a:ext cx="2076450" cy="8286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Put materials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86F143F-15C6-45C7-9DD6-64380DE90EF1}"/>
              </a:ext>
            </a:extLst>
          </p:cNvPr>
          <p:cNvSpPr/>
          <p:nvPr/>
        </p:nvSpPr>
        <p:spPr>
          <a:xfrm>
            <a:off x="3009900" y="4400550"/>
            <a:ext cx="2076450" cy="8286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Search Recipe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5222FF0-4FE8-4392-AF7F-FA655EEB0D2D}"/>
              </a:ext>
            </a:extLst>
          </p:cNvPr>
          <p:cNvSpPr/>
          <p:nvPr/>
        </p:nvSpPr>
        <p:spPr>
          <a:xfrm>
            <a:off x="3009900" y="2881312"/>
            <a:ext cx="2076450" cy="8286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Search food</a:t>
            </a: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with materials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EC4C11-E478-4445-AE4D-3D6E281552CE}"/>
              </a:ext>
            </a:extLst>
          </p:cNvPr>
          <p:cNvSpPr/>
          <p:nvPr/>
        </p:nvSpPr>
        <p:spPr>
          <a:xfrm>
            <a:off x="6748463" y="3571875"/>
            <a:ext cx="2076450" cy="8286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Search material’s price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1E6F42E8-E742-4DB1-BA0E-1433364EFB25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8824913" y="3981449"/>
            <a:ext cx="1243012" cy="0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3">
            <a:extLst>
              <a:ext uri="{FF2B5EF4-FFF2-40B4-BE49-F238E27FC236}">
                <a16:creationId xmlns:a16="http://schemas.microsoft.com/office/drawing/2014/main" id="{5E7F1F84-179B-4A01-9B2F-0B59C9A6EB16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5086350" y="4814888"/>
            <a:ext cx="4981575" cy="828674"/>
          </a:xfrm>
          <a:prstGeom prst="straightConnector1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714FB2-72A6-487A-89C5-8139F17BD0B9}"/>
              </a:ext>
            </a:extLst>
          </p:cNvPr>
          <p:cNvSpPr/>
          <p:nvPr/>
        </p:nvSpPr>
        <p:spPr>
          <a:xfrm>
            <a:off x="10067925" y="3570229"/>
            <a:ext cx="1657350" cy="820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&lt;&lt;actor&gt;&gt;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농축산물 가격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Open API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980834-E09F-4110-B729-0605C1CA96DF}"/>
              </a:ext>
            </a:extLst>
          </p:cNvPr>
          <p:cNvSpPr/>
          <p:nvPr/>
        </p:nvSpPr>
        <p:spPr>
          <a:xfrm>
            <a:off x="10067925" y="5223639"/>
            <a:ext cx="1657350" cy="820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&lt;&lt;actor&gt;&gt;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요리 레시피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Open API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462393-54AD-4B2F-8D40-8E4FB36B3545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5086350" y="3986213"/>
            <a:ext cx="1662113" cy="828675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246E58-ED77-4B21-92E6-1C100BA7F074}"/>
              </a:ext>
            </a:extLst>
          </p:cNvPr>
          <p:cNvSpPr txBox="1"/>
          <p:nvPr/>
        </p:nvSpPr>
        <p:spPr>
          <a:xfrm>
            <a:off x="5305425" y="4000500"/>
            <a:ext cx="110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&lt;&lt;extend&gt;&gt;</a:t>
            </a:r>
            <a:endParaRPr lang="ko-KR" altLang="en-US" sz="1200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F66F770-496D-47DD-AE5A-3EE642AC506C}"/>
              </a:ext>
            </a:extLst>
          </p:cNvPr>
          <p:cNvGrpSpPr/>
          <p:nvPr/>
        </p:nvGrpSpPr>
        <p:grpSpPr>
          <a:xfrm>
            <a:off x="638175" y="2209800"/>
            <a:ext cx="1159668" cy="2439174"/>
            <a:chOff x="790575" y="2457450"/>
            <a:chExt cx="1159668" cy="2439174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58AAE56-5BCC-438B-9E0C-5797565E7E65}"/>
                </a:ext>
              </a:extLst>
            </p:cNvPr>
            <p:cNvSpPr/>
            <p:nvPr/>
          </p:nvSpPr>
          <p:spPr>
            <a:xfrm>
              <a:off x="1038225" y="2457450"/>
              <a:ext cx="685800" cy="619125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349C9E8-6E8E-4CA1-BED5-4141296068B1}"/>
                </a:ext>
              </a:extLst>
            </p:cNvPr>
            <p:cNvCxnSpPr>
              <a:stCxn id="24" idx="4"/>
            </p:cNvCxnSpPr>
            <p:nvPr/>
          </p:nvCxnSpPr>
          <p:spPr>
            <a:xfrm flipH="1">
              <a:off x="1352550" y="3076575"/>
              <a:ext cx="28575" cy="120092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06C8E3C-DECA-4E33-BE4A-3DEF2E5ED933}"/>
                </a:ext>
              </a:extLst>
            </p:cNvPr>
            <p:cNvCxnSpPr/>
            <p:nvPr/>
          </p:nvCxnSpPr>
          <p:spPr>
            <a:xfrm flipH="1">
              <a:off x="790575" y="4277499"/>
              <a:ext cx="557212" cy="6191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BC987CA-6883-4B2F-92E7-3D54BFE3A4A5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37" y="4277499"/>
              <a:ext cx="583406" cy="5373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3BA675C-2C56-43CC-A93F-E900336E73FD}"/>
                </a:ext>
              </a:extLst>
            </p:cNvPr>
            <p:cNvCxnSpPr/>
            <p:nvPr/>
          </p:nvCxnSpPr>
          <p:spPr>
            <a:xfrm>
              <a:off x="837009" y="3429000"/>
              <a:ext cx="1113234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9185328-633A-4ED1-B353-4A1E7D857EC9}"/>
              </a:ext>
            </a:extLst>
          </p:cNvPr>
          <p:cNvCxnSpPr>
            <a:endCxn id="6" idx="2"/>
          </p:cNvCxnSpPr>
          <p:nvPr/>
        </p:nvCxnSpPr>
        <p:spPr>
          <a:xfrm flipV="1">
            <a:off x="1844279" y="1776412"/>
            <a:ext cx="1165621" cy="1652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C0E489F-5268-4742-AFEC-D863FFE6D417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844279" y="3295650"/>
            <a:ext cx="1165621" cy="1333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60D9D20-27F6-43B3-8388-C31D44602197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844279" y="3429000"/>
            <a:ext cx="1165621" cy="13858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482A230-9F1E-4F34-A1CA-C255629CB384}"/>
              </a:ext>
            </a:extLst>
          </p:cNvPr>
          <p:cNvSpPr txBox="1"/>
          <p:nvPr/>
        </p:nvSpPr>
        <p:spPr>
          <a:xfrm>
            <a:off x="5117306" y="704850"/>
            <a:ext cx="197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냉장고를 부탁해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E70B018-1A2D-43AF-B0B2-A7192860D829}"/>
              </a:ext>
            </a:extLst>
          </p:cNvPr>
          <p:cNvCxnSpPr>
            <a:cxnSpLocks/>
            <a:stCxn id="10" idx="0"/>
            <a:endCxn id="6" idx="4"/>
          </p:cNvCxnSpPr>
          <p:nvPr/>
        </p:nvCxnSpPr>
        <p:spPr>
          <a:xfrm flipV="1">
            <a:off x="4048125" y="2190749"/>
            <a:ext cx="0" cy="690563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AD479D-7EE0-42B4-8DAD-DAD8F28B4C8A}"/>
              </a:ext>
            </a:extLst>
          </p:cNvPr>
          <p:cNvSpPr txBox="1"/>
          <p:nvPr/>
        </p:nvSpPr>
        <p:spPr>
          <a:xfrm>
            <a:off x="4005317" y="2325707"/>
            <a:ext cx="1111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&lt;&lt;include&gt;&gt;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2472EE-A2E2-40AA-8F79-73D735E07B65}"/>
              </a:ext>
            </a:extLst>
          </p:cNvPr>
          <p:cNvSpPr txBox="1"/>
          <p:nvPr/>
        </p:nvSpPr>
        <p:spPr>
          <a:xfrm>
            <a:off x="12192000" y="438744"/>
            <a:ext cx="117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재료검색 더 세분화 하기</a:t>
            </a:r>
          </a:p>
        </p:txBody>
      </p:sp>
    </p:spTree>
    <p:extLst>
      <p:ext uri="{BB962C8B-B14F-4D97-AF65-F5344CB8AC3E}">
        <p14:creationId xmlns:p14="http://schemas.microsoft.com/office/powerpoint/2010/main" val="222588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9F450-0C54-4B6B-9718-B0347859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4E6E9-0E13-4696-AB0F-1EEBFCDB4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62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37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민광</dc:creator>
  <cp:lastModifiedBy>송 민광</cp:lastModifiedBy>
  <cp:revision>20</cp:revision>
  <dcterms:created xsi:type="dcterms:W3CDTF">2019-04-07T09:53:25Z</dcterms:created>
  <dcterms:modified xsi:type="dcterms:W3CDTF">2019-04-12T10:05:11Z</dcterms:modified>
</cp:coreProperties>
</file>