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232F-61BD-4D70-9636-371B01F8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7EEAF4-CC7A-4EA6-BDDF-5EFAFE9F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7F6DB-4C98-40BE-91A7-3913076A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856DC-7BC8-428E-A4D9-DDB2E8A0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64CBE-24F3-4ABA-9823-DB3C9B8A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1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D7F3A-E88D-4220-9A2D-3E9D2D37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C5CAA-DE37-4311-AE22-A5618B80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28CFB-C908-426E-825D-4909D897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5D28-6D74-43FC-A038-9DE2D2CF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9F929-5192-44E5-A242-87FFC2A2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6DEF7C-7330-46BA-B9D7-787228A35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69E69-0EDE-4504-B92F-6F27A602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DC45C-FD34-48DC-9D5D-02CEA560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89F7D-2684-4709-BC3F-C93BBD83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632F-DFB6-43F4-B231-0BC1A7BB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00985-489E-4B6C-9D05-5628AA34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B5EBB-3C4C-4BB9-B139-A8E26436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12995-3BC4-4BB7-A85C-FC83CCBB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77321-967C-43D2-A94A-BB9B0C88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9EED2-AD8A-4709-BFBE-541BBF2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D66C5-9BED-4895-ABBB-F74BBED6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711DD-CE1B-4A64-BBDB-5DDB6E7F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E861E-C876-4A44-BB1A-B08F3B4D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290EC-E458-482A-BE57-DBFD3E78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F9A2C-9E20-4609-B399-4EAD2EB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0D872-3EB7-46E9-A8A4-04A35F07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9E842-8AA6-460B-A636-34296C054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E1A8B-3732-4FAC-A128-1695D3A3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23F9F-25B4-45C2-83BD-B4C00852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EBF84-1E6B-4BF2-9E13-7D10B48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ADA5C-1503-4186-B198-B255B96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6A848-5543-4027-BEBE-3009C794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8DAF4-ECB3-42E0-892A-03F74CB9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E799E-D085-4511-9402-F07DEE27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6DDCD-A559-4CC8-8BCA-08B1AE90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BFF12-186D-45E6-ABB6-01F57734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E817D2-49D0-4EBC-B1DE-8D5F2CD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B9CA1F-8880-403C-8FB9-3FF1B942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ED1B-4C1F-4484-95F9-C6251512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6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D8DBA-18D2-45C3-A8A6-C38352A9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97A2B-D8A9-4A24-9674-707EC27A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F26698-7AD9-4192-9586-709444DA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3D0F9-D152-4759-B17D-DDDF2919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6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DB782C-915C-4AD3-AAEB-00C69646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E0177-DDE9-4DE0-AAA1-D2B84821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2781B-EE7B-4784-A8C6-3B64ACD2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3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43595-54BA-4247-9DF0-5C3566F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FFBDE-E2EE-4F6C-95D7-C6F238B5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D68CD-09F4-4164-9688-80AC7A84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0D8A9-BC45-40ED-85B5-91CCE943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0A42E-CE66-4106-B7E8-D7361C17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42AFB-42CD-4535-9E3A-C5A4DE44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4F85-2D7A-4EC7-A112-F719F43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1F3DE7-1039-4E3D-B475-798B28BA7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E8A9A-7E21-4C03-AB49-C1551028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1A420-9D04-4057-AFE2-B1495599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86660-9616-4C87-AA10-4C383345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1DB75-09FF-4C93-9247-FDC4462E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7E00A-1C8F-45DC-8F08-3B5A9B18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29C19-B159-4C6F-BF0A-B9D8DD95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77C2D-2696-4903-997E-7D0EFC22A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D23A-2EB0-47E3-A73C-7CB3E371C18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94C10-6388-42FF-B31E-9C1449A4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DCD19-0C86-4F65-B56C-AF784093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B68A-C45C-4CAB-BFD0-FFD1E9E6C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3EC19A-1FE8-40DB-8193-685BDD7D4A47}"/>
              </a:ext>
            </a:extLst>
          </p:cNvPr>
          <p:cNvSpPr/>
          <p:nvPr/>
        </p:nvSpPr>
        <p:spPr>
          <a:xfrm>
            <a:off x="4322938" y="564959"/>
            <a:ext cx="4420401" cy="554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484D2-FA69-48F5-9573-BF6041EBC3A4}"/>
              </a:ext>
            </a:extLst>
          </p:cNvPr>
          <p:cNvSpPr txBox="1"/>
          <p:nvPr/>
        </p:nvSpPr>
        <p:spPr>
          <a:xfrm>
            <a:off x="4672668" y="167780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웹서버측</a:t>
            </a:r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DAC08D8-CC8F-464C-B0BA-BA47DD311093}"/>
              </a:ext>
            </a:extLst>
          </p:cNvPr>
          <p:cNvGrpSpPr/>
          <p:nvPr/>
        </p:nvGrpSpPr>
        <p:grpSpPr>
          <a:xfrm>
            <a:off x="393982" y="920787"/>
            <a:ext cx="2157363" cy="3594388"/>
            <a:chOff x="393982" y="920787"/>
            <a:chExt cx="2157363" cy="35943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3EE053-CB24-4650-B01F-853B57F33075}"/>
                </a:ext>
              </a:extLst>
            </p:cNvPr>
            <p:cNvSpPr/>
            <p:nvPr/>
          </p:nvSpPr>
          <p:spPr>
            <a:xfrm>
              <a:off x="393982" y="1426128"/>
              <a:ext cx="1713111" cy="3089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A4E36A-6F87-4FA6-8534-32A748E8421C}"/>
                </a:ext>
              </a:extLst>
            </p:cNvPr>
            <p:cNvSpPr txBox="1"/>
            <p:nvPr/>
          </p:nvSpPr>
          <p:spPr>
            <a:xfrm>
              <a:off x="705155" y="2001601"/>
              <a:ext cx="119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브라우저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2C5B12-25E0-45C7-BCAF-639F787B41D5}"/>
                </a:ext>
              </a:extLst>
            </p:cNvPr>
            <p:cNvSpPr txBox="1"/>
            <p:nvPr/>
          </p:nvSpPr>
          <p:spPr>
            <a:xfrm>
              <a:off x="601247" y="920787"/>
              <a:ext cx="195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클라이언트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C63941-FAD6-4E39-8449-FA45E2946293}"/>
              </a:ext>
            </a:extLst>
          </p:cNvPr>
          <p:cNvGrpSpPr/>
          <p:nvPr/>
        </p:nvGrpSpPr>
        <p:grpSpPr>
          <a:xfrm>
            <a:off x="10263497" y="1646186"/>
            <a:ext cx="1783543" cy="2001842"/>
            <a:chOff x="9397380" y="1306789"/>
            <a:chExt cx="2306973" cy="2645306"/>
          </a:xfrm>
        </p:grpSpPr>
        <p:sp>
          <p:nvSpPr>
            <p:cNvPr id="6" name="원통형 5">
              <a:extLst>
                <a:ext uri="{FF2B5EF4-FFF2-40B4-BE49-F238E27FC236}">
                  <a16:creationId xmlns:a16="http://schemas.microsoft.com/office/drawing/2014/main" id="{724C75D1-F32C-4905-A5E5-1A7943B775EE}"/>
                </a:ext>
              </a:extLst>
            </p:cNvPr>
            <p:cNvSpPr/>
            <p:nvPr/>
          </p:nvSpPr>
          <p:spPr>
            <a:xfrm>
              <a:off x="9397380" y="1729013"/>
              <a:ext cx="2306973" cy="222308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2DD2B6-572A-4373-80B1-1B93E6AC76CF}"/>
                </a:ext>
              </a:extLst>
            </p:cNvPr>
            <p:cNvSpPr txBox="1"/>
            <p:nvPr/>
          </p:nvSpPr>
          <p:spPr>
            <a:xfrm>
              <a:off x="10226180" y="1306789"/>
              <a:ext cx="1132513" cy="48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측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88619D3-2CE2-4E1E-910A-1BC8D56CBD1F}"/>
              </a:ext>
            </a:extLst>
          </p:cNvPr>
          <p:cNvGrpSpPr/>
          <p:nvPr/>
        </p:nvGrpSpPr>
        <p:grpSpPr>
          <a:xfrm>
            <a:off x="2271190" y="537112"/>
            <a:ext cx="2239611" cy="1949841"/>
            <a:chOff x="2241704" y="537112"/>
            <a:chExt cx="2239611" cy="194984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7819FFB-22CA-43D4-AD43-B64DF968C5E7}"/>
                </a:ext>
              </a:extLst>
            </p:cNvPr>
            <p:cNvGrpSpPr/>
            <p:nvPr/>
          </p:nvGrpSpPr>
          <p:grpSpPr>
            <a:xfrm>
              <a:off x="2241704" y="537112"/>
              <a:ext cx="1917138" cy="1949841"/>
              <a:chOff x="3306588" y="537112"/>
              <a:chExt cx="852253" cy="149478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390FEE-389F-4F1E-9D96-5DC5AB22E8B7}"/>
                  </a:ext>
                </a:extLst>
              </p:cNvPr>
              <p:cNvSpPr/>
              <p:nvPr/>
            </p:nvSpPr>
            <p:spPr>
              <a:xfrm>
                <a:off x="3306588" y="1142884"/>
                <a:ext cx="852253" cy="88901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n-ea"/>
                  </a:rPr>
                  <a:t>Body</a:t>
                </a:r>
              </a:p>
              <a:p>
                <a:pPr algn="ctr"/>
                <a:endParaRPr lang="en-US" altLang="ko-KR" dirty="0">
                  <a:latin typeface="+mn-ea"/>
                </a:endParaRPr>
              </a:p>
              <a:p>
                <a:pPr algn="ctr"/>
                <a:r>
                  <a:rPr lang="ko-KR" altLang="en-US" dirty="0">
                    <a:latin typeface="+mn-ea"/>
                  </a:rPr>
                  <a:t>전송한 데이터</a:t>
                </a:r>
                <a:endParaRPr lang="en-US" altLang="ko-KR" dirty="0">
                  <a:latin typeface="+mn-ea"/>
                </a:endParaRPr>
              </a:p>
              <a:p>
                <a:pPr algn="ctr"/>
                <a:r>
                  <a:rPr lang="en-US" altLang="ko-KR" dirty="0">
                    <a:latin typeface="+mn-ea"/>
                  </a:rPr>
                  <a:t>(post)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BD8D671-B55D-4A92-8499-77494AB5582B}"/>
                  </a:ext>
                </a:extLst>
              </p:cNvPr>
              <p:cNvSpPr/>
              <p:nvPr/>
            </p:nvSpPr>
            <p:spPr>
              <a:xfrm>
                <a:off x="3306588" y="537112"/>
                <a:ext cx="852253" cy="60577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84FB-4095-4AE9-8255-5A3A14E683E9}"/>
                </a:ext>
              </a:extLst>
            </p:cNvPr>
            <p:cNvSpPr txBox="1"/>
            <p:nvPr/>
          </p:nvSpPr>
          <p:spPr>
            <a:xfrm>
              <a:off x="2564177" y="537112"/>
              <a:ext cx="19171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Header</a:t>
              </a:r>
            </a:p>
            <a:p>
              <a:r>
                <a:rPr lang="ko-KR" altLang="en-US" sz="1400" dirty="0">
                  <a:latin typeface="+mn-ea"/>
                </a:rPr>
                <a:t>요청주소</a:t>
              </a:r>
              <a:r>
                <a:rPr lang="en-US" altLang="ko-KR" sz="1400" dirty="0">
                  <a:latin typeface="+mn-ea"/>
                </a:rPr>
                <a:t>,</a:t>
              </a:r>
            </a:p>
            <a:p>
              <a:r>
                <a:rPr lang="ko-KR" altLang="en-US" sz="1400" dirty="0">
                  <a:latin typeface="+mn-ea"/>
                </a:rPr>
                <a:t>전송한데이터</a:t>
              </a: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3753BDD-F26D-47F0-BDF9-22C721723FAE}"/>
              </a:ext>
            </a:extLst>
          </p:cNvPr>
          <p:cNvSpPr/>
          <p:nvPr/>
        </p:nvSpPr>
        <p:spPr>
          <a:xfrm rot="10800000">
            <a:off x="2140671" y="2942886"/>
            <a:ext cx="2119204" cy="29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2B0C2D5-C422-4794-BA55-9E1FE4957D8B}"/>
              </a:ext>
            </a:extLst>
          </p:cNvPr>
          <p:cNvSpPr/>
          <p:nvPr/>
        </p:nvSpPr>
        <p:spPr>
          <a:xfrm>
            <a:off x="2140669" y="2647107"/>
            <a:ext cx="2119204" cy="29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6A3B5FF-C0FA-4B2B-B5DC-CDC23EDC88A8}"/>
              </a:ext>
            </a:extLst>
          </p:cNvPr>
          <p:cNvGrpSpPr/>
          <p:nvPr/>
        </p:nvGrpSpPr>
        <p:grpSpPr>
          <a:xfrm>
            <a:off x="2241704" y="3412651"/>
            <a:ext cx="1917138" cy="2006241"/>
            <a:chOff x="2241704" y="3412651"/>
            <a:chExt cx="1917138" cy="20062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4BBE2A-63B1-44E0-8D95-02230A16B175}"/>
                </a:ext>
              </a:extLst>
            </p:cNvPr>
            <p:cNvGrpSpPr/>
            <p:nvPr/>
          </p:nvGrpSpPr>
          <p:grpSpPr>
            <a:xfrm>
              <a:off x="2241704" y="3469051"/>
              <a:ext cx="1917138" cy="1949841"/>
              <a:chOff x="3306588" y="537112"/>
              <a:chExt cx="852253" cy="149478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0C7968E-4B16-47DB-8DA0-18FBB170ABE4}"/>
                  </a:ext>
                </a:extLst>
              </p:cNvPr>
              <p:cNvSpPr/>
              <p:nvPr/>
            </p:nvSpPr>
            <p:spPr>
              <a:xfrm>
                <a:off x="3306588" y="1142884"/>
                <a:ext cx="852253" cy="88901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n-ea"/>
                  </a:rPr>
                  <a:t>Body</a:t>
                </a:r>
              </a:p>
              <a:p>
                <a:pPr algn="ctr"/>
                <a:endParaRPr lang="en-US" altLang="ko-KR" dirty="0">
                  <a:latin typeface="+mn-ea"/>
                </a:endParaRPr>
              </a:p>
              <a:p>
                <a:pPr algn="ctr"/>
                <a:r>
                  <a:rPr lang="ko-KR" altLang="en-US" dirty="0">
                    <a:latin typeface="+mn-ea"/>
                  </a:rPr>
                  <a:t>전송한 데이터</a:t>
                </a:r>
                <a:endParaRPr lang="en-US" altLang="ko-KR" dirty="0">
                  <a:latin typeface="+mn-ea"/>
                </a:endParaRPr>
              </a:p>
              <a:p>
                <a:pPr algn="ctr"/>
                <a:r>
                  <a:rPr lang="en-US" altLang="ko-KR" dirty="0">
                    <a:latin typeface="+mn-ea"/>
                  </a:rPr>
                  <a:t>(html)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B30CB31-C35A-4050-B491-FA6E9C80F74B}"/>
                  </a:ext>
                </a:extLst>
              </p:cNvPr>
              <p:cNvSpPr/>
              <p:nvPr/>
            </p:nvSpPr>
            <p:spPr>
              <a:xfrm>
                <a:off x="3306588" y="537112"/>
                <a:ext cx="852253" cy="60577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C31251-F558-4610-BB89-6C31133BF19C}"/>
                </a:ext>
              </a:extLst>
            </p:cNvPr>
            <p:cNvSpPr txBox="1"/>
            <p:nvPr/>
          </p:nvSpPr>
          <p:spPr>
            <a:xfrm>
              <a:off x="2618650" y="3412651"/>
              <a:ext cx="1282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Header</a:t>
              </a:r>
            </a:p>
            <a:p>
              <a:r>
                <a:rPr lang="ko-KR" altLang="en-US" sz="1600" dirty="0">
                  <a:latin typeface="+mn-ea"/>
                </a:rPr>
                <a:t>응답코드</a:t>
              </a: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Body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3DF53BF-EDDE-4B1A-B51B-D6926B751EF8}"/>
              </a:ext>
            </a:extLst>
          </p:cNvPr>
          <p:cNvGrpSpPr/>
          <p:nvPr/>
        </p:nvGrpSpPr>
        <p:grpSpPr>
          <a:xfrm>
            <a:off x="8743340" y="2370933"/>
            <a:ext cx="1495996" cy="1150568"/>
            <a:chOff x="8743340" y="2370933"/>
            <a:chExt cx="1495996" cy="1150568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05D541ED-50B3-4235-BF56-ADD61A9F987F}"/>
                </a:ext>
              </a:extLst>
            </p:cNvPr>
            <p:cNvSpPr/>
            <p:nvPr/>
          </p:nvSpPr>
          <p:spPr>
            <a:xfrm>
              <a:off x="8767501" y="2674872"/>
              <a:ext cx="1471835" cy="2957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8A3E6639-5BAF-45F9-B250-6B42D8C15DD3}"/>
                </a:ext>
              </a:extLst>
            </p:cNvPr>
            <p:cNvSpPr/>
            <p:nvPr/>
          </p:nvSpPr>
          <p:spPr>
            <a:xfrm rot="10800000">
              <a:off x="8743340" y="2942886"/>
              <a:ext cx="1471836" cy="2957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A00FE9-31C4-4A1E-9E11-7A22A6E8B6AF}"/>
                </a:ext>
              </a:extLst>
            </p:cNvPr>
            <p:cNvSpPr txBox="1"/>
            <p:nvPr/>
          </p:nvSpPr>
          <p:spPr>
            <a:xfrm>
              <a:off x="9318620" y="2370933"/>
              <a:ext cx="83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sql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80218F-261B-49A0-9B17-E5974F055B9B}"/>
                </a:ext>
              </a:extLst>
            </p:cNvPr>
            <p:cNvSpPr txBox="1"/>
            <p:nvPr/>
          </p:nvSpPr>
          <p:spPr>
            <a:xfrm>
              <a:off x="8990853" y="3152169"/>
              <a:ext cx="1164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ResultSet</a:t>
              </a:r>
              <a:endParaRPr lang="ko-KR" altLang="en-US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C72DCE-7572-4804-A2A5-DE5A08FED5DB}"/>
              </a:ext>
            </a:extLst>
          </p:cNvPr>
          <p:cNvSpPr/>
          <p:nvPr/>
        </p:nvSpPr>
        <p:spPr>
          <a:xfrm>
            <a:off x="4405219" y="1116523"/>
            <a:ext cx="1470550" cy="4848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B4197B-388D-4CD3-9EFB-8D1C3B010252}"/>
              </a:ext>
            </a:extLst>
          </p:cNvPr>
          <p:cNvSpPr txBox="1"/>
          <p:nvPr/>
        </p:nvSpPr>
        <p:spPr>
          <a:xfrm>
            <a:off x="4670399" y="713064"/>
            <a:ext cx="118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534D49-AE0E-41F1-AB8E-56C1D0A05859}"/>
              </a:ext>
            </a:extLst>
          </p:cNvPr>
          <p:cNvSpPr txBox="1"/>
          <p:nvPr/>
        </p:nvSpPr>
        <p:spPr>
          <a:xfrm>
            <a:off x="4394483" y="2136506"/>
            <a:ext cx="147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에 의한</a:t>
            </a:r>
            <a:endParaRPr lang="en-US" altLang="ko-KR" dirty="0"/>
          </a:p>
          <a:p>
            <a:r>
              <a:rPr lang="ko-KR" altLang="en-US" dirty="0"/>
              <a:t>단순한 요청</a:t>
            </a:r>
            <a:endParaRPr lang="en-US" altLang="ko-KR" dirty="0"/>
          </a:p>
          <a:p>
            <a:r>
              <a:rPr lang="ko-KR" altLang="en-US" dirty="0"/>
              <a:t>에 대한 </a:t>
            </a:r>
            <a:r>
              <a:rPr lang="en-US" altLang="ko-KR" dirty="0"/>
              <a:t>html</a:t>
            </a:r>
            <a:r>
              <a:rPr lang="ko-KR" altLang="en-US" dirty="0"/>
              <a:t>로 처리</a:t>
            </a:r>
            <a:endParaRPr lang="en-US" altLang="ko-KR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C66D417-AC0A-43B5-BD83-74AEA0EC2606}"/>
              </a:ext>
            </a:extLst>
          </p:cNvPr>
          <p:cNvGrpSpPr/>
          <p:nvPr/>
        </p:nvGrpSpPr>
        <p:grpSpPr>
          <a:xfrm>
            <a:off x="6532469" y="1116523"/>
            <a:ext cx="2129054" cy="4848837"/>
            <a:chOff x="6532469" y="1116523"/>
            <a:chExt cx="2129054" cy="4848837"/>
          </a:xfrm>
        </p:grpSpPr>
        <p:sp>
          <p:nvSpPr>
            <p:cNvPr id="43" name="배지 42">
              <a:extLst>
                <a:ext uri="{FF2B5EF4-FFF2-40B4-BE49-F238E27FC236}">
                  <a16:creationId xmlns:a16="http://schemas.microsoft.com/office/drawing/2014/main" id="{EFF92788-7E3A-4679-8680-902D6D1CB832}"/>
                </a:ext>
              </a:extLst>
            </p:cNvPr>
            <p:cNvSpPr/>
            <p:nvPr/>
          </p:nvSpPr>
          <p:spPr>
            <a:xfrm>
              <a:off x="6532469" y="1116523"/>
              <a:ext cx="2129054" cy="4848837"/>
            </a:xfrm>
            <a:prstGeom prst="plaqu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D3B8F5-9917-4713-BBE7-0924D843077F}"/>
                </a:ext>
              </a:extLst>
            </p:cNvPr>
            <p:cNvSpPr txBox="1"/>
            <p:nvPr/>
          </p:nvSpPr>
          <p:spPr>
            <a:xfrm>
              <a:off x="6594185" y="2370933"/>
              <a:ext cx="2041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Java</a:t>
              </a:r>
              <a:r>
                <a:rPr lang="ko-KR" altLang="en-US" sz="1600" dirty="0"/>
                <a:t>로 </a:t>
              </a:r>
              <a:r>
                <a:rPr lang="en-US" altLang="ko-KR" sz="1600" dirty="0" err="1"/>
                <a:t>db</a:t>
              </a:r>
              <a:r>
                <a:rPr lang="ko-KR" altLang="en-US" sz="1600" dirty="0"/>
                <a:t>처리</a:t>
              </a:r>
              <a:endParaRPr lang="en-US" altLang="ko-KR" sz="1600" dirty="0"/>
            </a:p>
            <a:p>
              <a:r>
                <a:rPr lang="ko-KR" altLang="en-US" sz="1600" dirty="0"/>
                <a:t>와 같은 특정한 처리를 하는 프로그램</a:t>
              </a:r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F7A7C596-BE44-4F6F-8E48-15E3ACE4C81D}"/>
              </a:ext>
            </a:extLst>
          </p:cNvPr>
          <p:cNvSpPr/>
          <p:nvPr/>
        </p:nvSpPr>
        <p:spPr>
          <a:xfrm rot="1185189">
            <a:off x="5826707" y="2507075"/>
            <a:ext cx="736552" cy="33559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DB8C928-1073-4855-8E6E-327C910BCFE0}"/>
              </a:ext>
            </a:extLst>
          </p:cNvPr>
          <p:cNvSpPr/>
          <p:nvPr/>
        </p:nvSpPr>
        <p:spPr>
          <a:xfrm rot="12071703">
            <a:off x="5822592" y="3006517"/>
            <a:ext cx="736552" cy="33559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05D3-3B90-4924-85D7-99414E350AA2}"/>
              </a:ext>
            </a:extLst>
          </p:cNvPr>
          <p:cNvSpPr txBox="1"/>
          <p:nvPr/>
        </p:nvSpPr>
        <p:spPr>
          <a:xfrm>
            <a:off x="5939929" y="1744423"/>
            <a:ext cx="585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Html</a:t>
            </a:r>
            <a:r>
              <a:rPr lang="ko-KR" altLang="en-US" sz="1400" dirty="0"/>
              <a:t> 아닌 요청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525D21-48DC-4DF2-AE9A-37CB02976DBE}"/>
              </a:ext>
            </a:extLst>
          </p:cNvPr>
          <p:cNvSpPr txBox="1"/>
          <p:nvPr/>
        </p:nvSpPr>
        <p:spPr>
          <a:xfrm>
            <a:off x="5957188" y="3331270"/>
            <a:ext cx="5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Html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79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한겨레</dc:creator>
  <cp:lastModifiedBy>한겨레</cp:lastModifiedBy>
  <cp:revision>3</cp:revision>
  <dcterms:created xsi:type="dcterms:W3CDTF">2019-11-03T00:19:30Z</dcterms:created>
  <dcterms:modified xsi:type="dcterms:W3CDTF">2019-11-03T00:43:07Z</dcterms:modified>
</cp:coreProperties>
</file>