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73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  <a:srgbClr val="66FF66"/>
    <a:srgbClr val="FF99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bos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988840"/>
            <a:ext cx="7848872" cy="17281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08912" cy="1470025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시각인지 지능기반 </a:t>
            </a:r>
            <a:r>
              <a:rPr lang="en-US" altLang="ko-KR" smtClean="0"/>
              <a:t>AI </a:t>
            </a:r>
            <a:r>
              <a:rPr lang="ko-KR" altLang="en-US" smtClean="0"/>
              <a:t>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ko-KR" altLang="en-US" sz="3200" i="1" smtClean="0"/>
              <a:t>개발자 </a:t>
            </a:r>
            <a:r>
              <a:rPr lang="ko-KR" altLang="en-US" sz="3200" i="1" smtClean="0"/>
              <a:t>양성 과정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 </a:t>
            </a:r>
            <a:r>
              <a:rPr lang="en-US" altLang="ko-KR" sz="2800"/>
              <a:t>3</a:t>
            </a:r>
            <a:r>
              <a:rPr lang="en-US" altLang="ko-KR" sz="2800" smtClean="0"/>
              <a:t>. 9</a:t>
            </a:r>
            <a:endParaRPr lang="en-US" altLang="ko-KR" sz="2800" smtClean="0"/>
          </a:p>
          <a:p>
            <a:r>
              <a:rPr lang="ko-KR" altLang="en-US" sz="2800" smtClean="0"/>
              <a:t>한국소프트웨어기술진흥협회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smtClean="0"/>
              <a:t>김현호</a:t>
            </a:r>
            <a:endParaRPr lang="en-US" altLang="ko-KR" sz="1600" smtClean="0"/>
          </a:p>
          <a:p>
            <a:pPr lvl="1"/>
            <a:r>
              <a:rPr lang="ko-KR" altLang="en-US" sz="1400" smtClean="0"/>
              <a:t>서울대 물리학과 학사</a:t>
            </a:r>
            <a:r>
              <a:rPr lang="en-US" altLang="ko-KR" sz="1400" smtClean="0"/>
              <a:t>/</a:t>
            </a:r>
            <a:r>
              <a:rPr lang="ko-KR" altLang="en-US" sz="1400" smtClean="0"/>
              <a:t>석사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KT </a:t>
            </a:r>
            <a:r>
              <a:rPr lang="ko-KR" altLang="en-US" sz="1400" smtClean="0"/>
              <a:t>연구소 </a:t>
            </a:r>
            <a:r>
              <a:rPr lang="en-US" altLang="ko-KR" sz="1400" smtClean="0"/>
              <a:t>17</a:t>
            </a:r>
            <a:r>
              <a:rPr lang="ko-KR" altLang="en-US" sz="1400" smtClean="0"/>
              <a:t>년 근무</a:t>
            </a:r>
            <a:endParaRPr lang="en-US" altLang="ko-KR" sz="1400"/>
          </a:p>
          <a:p>
            <a:pPr lvl="1"/>
            <a:r>
              <a:rPr lang="ko-KR" altLang="en-US" sz="1400" smtClean="0"/>
              <a:t>현재 프로그래밍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/>
              <a:t>, </a:t>
            </a:r>
            <a:r>
              <a:rPr lang="ko-KR" altLang="en-US" sz="1400"/>
              <a:t>인공지능 강사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지능형로봇</a:t>
            </a:r>
            <a:r>
              <a:rPr lang="en-US" altLang="ko-KR" sz="1400" smtClean="0"/>
              <a:t>/</a:t>
            </a:r>
            <a:r>
              <a:rPr lang="ko-KR" altLang="en-US" sz="1400" smtClean="0"/>
              <a:t>홈네트워크 개발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연구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파이썬과 머신러닝을 활용한 데이터 분석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C/C++, </a:t>
            </a:r>
            <a:r>
              <a:rPr lang="ko-KR" altLang="en-US" sz="1400" smtClean="0"/>
              <a:t>자바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파이썬</a:t>
            </a:r>
            <a:r>
              <a:rPr lang="en-US" altLang="ko-KR" sz="1400" smtClean="0"/>
              <a:t>, DB/SQL </a:t>
            </a:r>
            <a:r>
              <a:rPr lang="ko-KR" altLang="en-US" sz="1400" smtClean="0"/>
              <a:t>등</a:t>
            </a:r>
            <a:endParaRPr lang="en-US" altLang="ko-KR" sz="1400" smtClean="0"/>
          </a:p>
          <a:p>
            <a:pPr lvl="1"/>
            <a:endParaRPr lang="en-US" altLang="ko-KR" sz="1400"/>
          </a:p>
          <a:p>
            <a:r>
              <a:rPr lang="ko-KR" altLang="en-US" sz="1600"/>
              <a:t>강의 경력</a:t>
            </a:r>
            <a:endParaRPr lang="en-US" altLang="ko-KR" sz="1600"/>
          </a:p>
          <a:p>
            <a:pPr lvl="1"/>
            <a:r>
              <a:rPr lang="ko-KR" altLang="en-US" sz="1400" smtClean="0"/>
              <a:t>경기도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 전문인력 양성과정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고용노동부 </a:t>
            </a:r>
            <a:r>
              <a:rPr lang="en-US" altLang="ko-KR" sz="1400" smtClean="0"/>
              <a:t>: </a:t>
            </a:r>
            <a:r>
              <a:rPr lang="ko-KR" altLang="en-US" sz="1400" smtClean="0"/>
              <a:t>파이썬기반 빅데이터 분석 실무과정</a:t>
            </a:r>
            <a:endParaRPr lang="en-US" altLang="ko-KR" sz="1400" smtClean="0"/>
          </a:p>
          <a:p>
            <a:pPr lvl="1"/>
            <a:r>
              <a:rPr lang="ko-KR" altLang="en-US" sz="1400" smtClean="0"/>
              <a:t>삼성멀티캠퍼스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빅데이터</a:t>
            </a:r>
            <a:r>
              <a:rPr lang="en-US" altLang="ko-KR" sz="1400" smtClean="0"/>
              <a:t>(</a:t>
            </a:r>
            <a:r>
              <a:rPr lang="ko-KR" altLang="en-US" sz="1400" smtClean="0"/>
              <a:t>딥러닝</a:t>
            </a:r>
            <a:r>
              <a:rPr lang="en-US" altLang="ko-KR" sz="1400" smtClean="0"/>
              <a:t>) </a:t>
            </a:r>
            <a:r>
              <a:rPr lang="ko-KR" altLang="en-US" sz="1400" smtClean="0"/>
              <a:t>활용 </a:t>
            </a:r>
            <a:r>
              <a:rPr lang="en-US" altLang="ko-KR" sz="1400" smtClean="0"/>
              <a:t>AI </a:t>
            </a:r>
            <a:r>
              <a:rPr lang="ko-KR" altLang="en-US" sz="1400" smtClean="0"/>
              <a:t>설계</a:t>
            </a:r>
            <a:endParaRPr lang="en-US" altLang="ko-KR" sz="1400" smtClean="0"/>
          </a:p>
          <a:p>
            <a:pPr lvl="1"/>
            <a:endParaRPr lang="en-US" altLang="ko-KR" sz="1400" smtClean="0"/>
          </a:p>
          <a:p>
            <a:r>
              <a:rPr lang="ko-KR" altLang="en-US" sz="1600" smtClean="0"/>
              <a:t>연락</a:t>
            </a:r>
            <a:r>
              <a:rPr lang="ko-KR" altLang="en-US" sz="1600"/>
              <a:t>처</a:t>
            </a:r>
            <a:endParaRPr lang="en-US" altLang="ko-KR" sz="1600" smtClean="0"/>
          </a:p>
          <a:p>
            <a:pPr lvl="1"/>
            <a:r>
              <a:rPr lang="en-US" altLang="ko-KR" sz="1400" smtClean="0"/>
              <a:t>010-2737-6532</a:t>
            </a:r>
          </a:p>
          <a:p>
            <a:pPr lvl="1"/>
            <a:r>
              <a:rPr lang="en-US" altLang="ko-KR" sz="1400" smtClean="0">
                <a:hlinkClick r:id="rId2"/>
              </a:rPr>
              <a:t>gubos@naver.com</a:t>
            </a:r>
            <a:endParaRPr lang="en-US" altLang="ko-KR" sz="1400" smtClean="0"/>
          </a:p>
          <a:p>
            <a:pPr lvl="1"/>
            <a:r>
              <a:rPr lang="en-US" altLang="ko-KR" sz="1400" smtClean="0"/>
              <a:t>http://</a:t>
            </a:r>
            <a:r>
              <a:rPr lang="en-US" altLang="ko-KR" sz="1400" smtClean="0"/>
              <a:t>github.com/gubosd/lecture11 </a:t>
            </a:r>
            <a:endParaRPr lang="ko-KR" altLang="en-US" sz="140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653136"/>
            <a:ext cx="307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교</a:t>
            </a:r>
            <a:r>
              <a:rPr lang="ko-KR" altLang="en-US"/>
              <a:t>육</a:t>
            </a:r>
            <a:r>
              <a:rPr lang="ko-KR" altLang="en-US" smtClean="0"/>
              <a:t>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훈련과정명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시각인지 지능기반 </a:t>
            </a:r>
            <a:r>
              <a:rPr lang="en-US" altLang="ko-KR" sz="2000" smtClean="0"/>
              <a:t>AI </a:t>
            </a:r>
            <a:r>
              <a:rPr lang="ko-KR" altLang="en-US" sz="2000" smtClean="0"/>
              <a:t>프로그래밍 </a:t>
            </a:r>
            <a:r>
              <a:rPr lang="en-US" altLang="ko-KR" sz="2000" smtClean="0"/>
              <a:t>(</a:t>
            </a:r>
            <a:r>
              <a:rPr lang="ko-KR" altLang="en-US" sz="2000" smtClean="0"/>
              <a:t>개발자 양성과정</a:t>
            </a:r>
            <a:r>
              <a:rPr lang="en-US" altLang="ko-KR" sz="2000" smtClean="0"/>
              <a:t>)</a:t>
            </a:r>
          </a:p>
          <a:p>
            <a:r>
              <a:rPr lang="ko-KR" altLang="en-US" sz="2000" smtClean="0"/>
              <a:t>기간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2020.3.9</a:t>
            </a:r>
            <a:r>
              <a:rPr lang="ko-KR" altLang="en-US" sz="2000" smtClean="0"/>
              <a:t> 부터 </a:t>
            </a:r>
            <a:r>
              <a:rPr lang="en-US" altLang="ko-KR" sz="2000" smtClean="0"/>
              <a:t>6</a:t>
            </a:r>
            <a:r>
              <a:rPr lang="ko-KR" altLang="en-US" sz="2000" smtClean="0"/>
              <a:t>개월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하루 </a:t>
            </a:r>
            <a:r>
              <a:rPr lang="en-US" altLang="ko-KR" sz="2000" smtClean="0"/>
              <a:t>8</a:t>
            </a:r>
            <a:r>
              <a:rPr lang="ko-KR" altLang="en-US" sz="2000" smtClean="0"/>
              <a:t>시간 총 </a:t>
            </a:r>
            <a:r>
              <a:rPr lang="en-US" altLang="ko-KR" sz="2000" smtClean="0"/>
              <a:t>984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ko-KR" altLang="en-US" sz="2000" smtClean="0"/>
              <a:t>시간 </a:t>
            </a:r>
            <a:r>
              <a:rPr lang="en-US" altLang="ko-KR" sz="2000" smtClean="0"/>
              <a:t>: </a:t>
            </a:r>
            <a:r>
              <a:rPr lang="en-US" altLang="ko-KR" sz="2000" smtClean="0"/>
              <a:t>984</a:t>
            </a:r>
            <a:r>
              <a:rPr lang="ko-KR" altLang="en-US" sz="2000" smtClean="0"/>
              <a:t>시간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주</a:t>
            </a:r>
            <a:r>
              <a:rPr lang="en-US" altLang="ko-KR" sz="2000" smtClean="0"/>
              <a:t>5</a:t>
            </a:r>
            <a:r>
              <a:rPr lang="ko-KR" altLang="en-US" sz="2000" smtClean="0"/>
              <a:t>일</a:t>
            </a:r>
            <a:r>
              <a:rPr lang="en-US" altLang="ko-KR" sz="2000" smtClean="0"/>
              <a:t>, 1</a:t>
            </a:r>
            <a:r>
              <a:rPr lang="ko-KR" altLang="en-US" sz="2000" smtClean="0"/>
              <a:t>일 </a:t>
            </a:r>
            <a:r>
              <a:rPr lang="en-US" altLang="ko-KR" sz="2000"/>
              <a:t>8</a:t>
            </a:r>
            <a:r>
              <a:rPr lang="ko-KR" altLang="en-US" sz="2000" smtClean="0"/>
              <a:t>시간</a:t>
            </a:r>
            <a:r>
              <a:rPr lang="en-US" altLang="ko-KR" sz="2000" smtClean="0"/>
              <a:t>,</a:t>
            </a:r>
            <a:r>
              <a:rPr lang="ko-KR" altLang="en-US" sz="2000" smtClean="0"/>
              <a:t> </a:t>
            </a:r>
            <a:r>
              <a:rPr lang="en-US" altLang="ko-KR" sz="2000" smtClean="0"/>
              <a:t>09</a:t>
            </a:r>
            <a:r>
              <a:rPr lang="en-US" altLang="ko-KR" sz="2000" smtClean="0"/>
              <a:t>:00 </a:t>
            </a:r>
            <a:r>
              <a:rPr lang="en-US" altLang="ko-KR" sz="2000" smtClean="0"/>
              <a:t>~ 18:00)</a:t>
            </a:r>
          </a:p>
          <a:p>
            <a:r>
              <a:rPr lang="ko-KR" altLang="en-US" sz="2000" smtClean="0"/>
              <a:t>장소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가산디지털단지 이노플렉스 </a:t>
            </a:r>
            <a:r>
              <a:rPr lang="en-US" altLang="ko-KR" sz="2000" smtClean="0"/>
              <a:t>1</a:t>
            </a:r>
            <a:r>
              <a:rPr lang="ko-KR" altLang="en-US" sz="2000" smtClean="0"/>
              <a:t>차 </a:t>
            </a:r>
            <a:r>
              <a:rPr lang="en-US" altLang="ko-KR" sz="2000" smtClean="0"/>
              <a:t>201</a:t>
            </a:r>
            <a:r>
              <a:rPr lang="ko-KR" altLang="en-US" sz="2000" smtClean="0"/>
              <a:t>호 </a:t>
            </a:r>
            <a:r>
              <a:rPr lang="en-US" altLang="ko-KR" sz="2000" smtClean="0"/>
              <a:t>9</a:t>
            </a:r>
            <a:r>
              <a:rPr lang="ko-KR" altLang="en-US" sz="2000" smtClean="0"/>
              <a:t>강의실</a:t>
            </a:r>
            <a:endParaRPr lang="en-US" altLang="ko-KR" sz="2000" smtClean="0"/>
          </a:p>
          <a:p>
            <a:endParaRPr lang="ko-KR" altLang="en-US" sz="2000"/>
          </a:p>
        </p:txBody>
      </p:sp>
      <p:pic>
        <p:nvPicPr>
          <p:cNvPr id="1028" name="Picture 4" descr="peanuts school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429309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000"/>
              <a:t>c</a:t>
            </a:r>
            <a:r>
              <a:rPr lang="ko-KR" altLang="en-US" sz="2000"/>
              <a:t>와 </a:t>
            </a:r>
            <a:r>
              <a:rPr lang="en-US" altLang="ko-KR" sz="2000"/>
              <a:t>python</a:t>
            </a:r>
            <a:r>
              <a:rPr lang="ko-KR" altLang="en-US" sz="2000"/>
              <a:t>을 이용하여 시각인지에 필요한 기반기술과 현재 딥러닝에서의 </a:t>
            </a:r>
            <a:r>
              <a:rPr lang="en-US" altLang="ko-KR" sz="2000"/>
              <a:t>state-of-art </a:t>
            </a:r>
            <a:r>
              <a:rPr lang="ko-KR" altLang="en-US" sz="2000"/>
              <a:t>기술인 </a:t>
            </a:r>
            <a:r>
              <a:rPr lang="en-US" altLang="ko-KR" sz="2000"/>
              <a:t>yolo</a:t>
            </a:r>
            <a:r>
              <a:rPr lang="ko-KR" altLang="en-US" sz="2000"/>
              <a:t>와 </a:t>
            </a:r>
            <a:r>
              <a:rPr lang="en-US" altLang="ko-KR" sz="2000"/>
              <a:t>image attention, GAN</a:t>
            </a:r>
            <a:r>
              <a:rPr lang="ko-KR" altLang="en-US" sz="2000"/>
              <a:t>을 응용 프로그램 영역에서 다룰 수있도록 하여</a:t>
            </a:r>
            <a:r>
              <a:rPr lang="en-US" altLang="ko-KR" sz="2000"/>
              <a:t>, </a:t>
            </a:r>
            <a:r>
              <a:rPr lang="ko-KR" altLang="en-US" sz="2000"/>
              <a:t>시각인지에 필요한 최신기술을 사업에 즉시 활용할 수 있도록 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3927"/>
            <a:ext cx="22479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</a:t>
            </a:r>
            <a:r>
              <a:rPr lang="ko-KR" altLang="en-US" smtClean="0"/>
              <a:t>내용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7494"/>
              </p:ext>
            </p:extLst>
          </p:nvPr>
        </p:nvGraphicFramePr>
        <p:xfrm>
          <a:off x="1115616" y="1190083"/>
          <a:ext cx="7560840" cy="5537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3312368"/>
                <a:gridCol w="1728192"/>
              </a:tblGrid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과목</a:t>
                      </a:r>
                      <a:endParaRPr lang="ko-KR" altLang="en-US" sz="12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세부내용</a:t>
                      </a:r>
                      <a:endParaRPr lang="ko-KR" altLang="en-US" sz="12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비고</a:t>
                      </a:r>
                      <a:endParaRPr lang="ko-KR" altLang="en-US" sz="12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</a:t>
                      </a:r>
                      <a:r>
                        <a:rPr lang="ko-KR" altLang="en-US" sz="1200" smtClean="0"/>
                        <a:t>프로그래밍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강사 김현호</a:t>
                      </a:r>
                      <a:endParaRPr lang="en-US" altLang="ko-KR" sz="120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smtClean="0"/>
                        <a:t>약 </a:t>
                      </a:r>
                      <a:r>
                        <a:rPr lang="en-US" altLang="ko-KR" sz="1200" smtClean="0"/>
                        <a:t>2</a:t>
                      </a:r>
                      <a:r>
                        <a:rPr lang="ko-KR" altLang="en-US" sz="1200" smtClean="0"/>
                        <a:t>달간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리눅스의 이해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SQL</a:t>
                      </a:r>
                      <a:r>
                        <a:rPr lang="ko-KR" altLang="en-US" sz="1200" smtClean="0"/>
                        <a:t>의 이해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325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AI </a:t>
                      </a:r>
                      <a:r>
                        <a:rPr lang="ko-KR" altLang="en-US" sz="1200" smtClean="0"/>
                        <a:t>프로그래밍</a:t>
                      </a:r>
                      <a:endParaRPr lang="en-US" altLang="ko-KR" sz="1200" smtClean="0"/>
                    </a:p>
                    <a:p>
                      <a:pPr latinLnBrk="1"/>
                      <a:r>
                        <a:rPr lang="ko-KR" altLang="en-US" sz="1200" smtClean="0"/>
                        <a:t>기반 기술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smtClean="0"/>
                        <a:t>파이썬 데이터분석</a:t>
                      </a:r>
                      <a:endParaRPr lang="en-US" altLang="ko-KR" sz="12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smtClean="0"/>
                        <a:t>머신러닝 기초</a:t>
                      </a:r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325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Apache Hive</a:t>
                      </a:r>
                      <a:r>
                        <a:rPr lang="ko-KR" altLang="en-US" sz="1200" smtClean="0"/>
                        <a:t>를 이용한 </a:t>
                      </a:r>
                      <a:r>
                        <a:rPr lang="en-US" altLang="ko-KR" sz="1200" smtClean="0"/>
                        <a:t>DW </a:t>
                      </a:r>
                      <a:r>
                        <a:rPr lang="ko-KR" altLang="en-US" sz="1200" smtClean="0"/>
                        <a:t>구성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 </a:t>
                      </a:r>
                      <a:r>
                        <a:rPr lang="ko-KR" altLang="en-US" sz="1200" smtClean="0"/>
                        <a:t>프로그래밍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325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Spark Streaming</a:t>
                      </a:r>
                      <a:r>
                        <a:rPr lang="ko-KR" altLang="en-US" sz="1200" smtClean="0"/>
                        <a:t>을 이용한 빅데이터 처리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시각인지 개요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머신러닝 접근방법과 딥러닝을 이용한 접근방법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시각인지 기초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- OpenCV</a:t>
                      </a:r>
                      <a:r>
                        <a:rPr lang="ko-KR" altLang="en-US" sz="1200" smtClean="0"/>
                        <a:t>를 이용한 다양한 시각인지 기술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Classification of image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detection of image localization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segmemtation of image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attention of image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GAN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시각인지 플랫폼 기능 구현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직업기초능력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- </a:t>
                      </a:r>
                      <a:r>
                        <a:rPr lang="ko-KR" altLang="en-US" sz="1200" smtClean="0"/>
                        <a:t>인성교육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199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시각인지 기반 </a:t>
                      </a:r>
                      <a:r>
                        <a:rPr lang="en-US" altLang="ko-KR" sz="1200" smtClean="0"/>
                        <a:t>AI </a:t>
                      </a:r>
                      <a:r>
                        <a:rPr lang="ko-KR" altLang="en-US" sz="1200" smtClean="0"/>
                        <a:t>프로젝트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흐름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1880" y="2924944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Python</a:t>
            </a:r>
          </a:p>
          <a:p>
            <a:pPr algn="ctr"/>
            <a:r>
              <a:rPr lang="ko-KR" altLang="en-US" smtClean="0"/>
              <a:t>데이터분</a:t>
            </a:r>
            <a:r>
              <a:rPr lang="ko-KR" altLang="en-US"/>
              <a:t>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91880" y="3861048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머신러닝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47864" y="2708920"/>
            <a:ext cx="2160240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24928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560" y="3356992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리눅스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4221088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7544" y="2348880"/>
            <a:ext cx="216024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771800" y="3212976"/>
            <a:ext cx="432048" cy="10081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2200" y="1916832"/>
            <a:ext cx="230425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빅데이터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372200" y="4314836"/>
            <a:ext cx="2304256" cy="115212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시각인지</a:t>
            </a:r>
            <a:endParaRPr lang="en-US" altLang="ko-KR" smtClean="0"/>
          </a:p>
          <a:p>
            <a:pPr algn="ctr"/>
            <a:r>
              <a:rPr lang="en-US" altLang="ko-KR" smtClean="0"/>
              <a:t>AI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9946873">
            <a:off x="5758400" y="2458090"/>
            <a:ext cx="432048" cy="10081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263109">
            <a:off x="5758400" y="3785438"/>
            <a:ext cx="432048" cy="100811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7092280" y="3356992"/>
            <a:ext cx="864096" cy="7200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자기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경력 소개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/>
              <a:t>프로그래밍 경험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 smtClean="0"/>
              <a:t>교육 지원 동기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활용 및 취업 계획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바라는 점</a:t>
            </a:r>
            <a:endParaRPr lang="ko-KR" altLang="en-US" sz="2000"/>
          </a:p>
        </p:txBody>
      </p:sp>
      <p:pic>
        <p:nvPicPr>
          <p:cNvPr id="5" name="Picture 2" descr="snoopy ques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5861720" y="4486072"/>
            <a:ext cx="2814736" cy="18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281</Words>
  <Application>Microsoft Office PowerPoint</Application>
  <PresentationFormat>화면 슬라이드 쇼(4:3)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시각인지 지능기반 AI 프로그래밍 ★ 개발자 양성 과정 ★</vt:lpstr>
      <vt:lpstr>강사 소개</vt:lpstr>
      <vt:lpstr>교육 소개</vt:lpstr>
      <vt:lpstr>강의 목표</vt:lpstr>
      <vt:lpstr>강의 내용</vt:lpstr>
      <vt:lpstr>학습 흐름</vt:lpstr>
      <vt:lpstr>자기 소개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creator>hwangheui lee</dc:creator>
  <cp:lastModifiedBy>hwangheui lee</cp:lastModifiedBy>
  <cp:revision>52</cp:revision>
  <dcterms:created xsi:type="dcterms:W3CDTF">2019-01-17T00:58:44Z</dcterms:created>
  <dcterms:modified xsi:type="dcterms:W3CDTF">2020-03-08T11:19:09Z</dcterms:modified>
</cp:coreProperties>
</file>