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1" r:id="rId2"/>
    <p:sldId id="263" r:id="rId3"/>
    <p:sldId id="264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E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7" autoAdjust="0"/>
  </p:normalViewPr>
  <p:slideViewPr>
    <p:cSldViewPr snapToGrid="0">
      <p:cViewPr varScale="1">
        <p:scale>
          <a:sx n="57" d="100"/>
          <a:sy n="57" d="100"/>
        </p:scale>
        <p:origin x="46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64C3-F747-47ED-8742-DFCEDE1F122D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072A7-80EE-47E2-80AD-33917EAA5E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8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072A7-80EE-47E2-80AD-33917EAA5E6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9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45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3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10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3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87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2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71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7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3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7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0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0C8E-63E9-452D-B461-45F9C7078BFF}" type="datetimeFigureOut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BEBF-9D9F-438D-8E07-BA59147E04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5392" y="286017"/>
            <a:ext cx="8827602" cy="602495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4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드래곤 플라이트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83978" y="1344058"/>
            <a:ext cx="8878010" cy="1171729"/>
            <a:chOff x="1540569" y="3894666"/>
            <a:chExt cx="15358898" cy="263610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540569" y="4464902"/>
              <a:ext cx="15358898" cy="206586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/>
                <a:t>나는 어릴적 하던 게임인 드래곤 플라이트가 하고싶어졌다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하지만 드래곤 플라이트는 휴대폰 게임이라 컴퓨터로 플레이 할 수 없다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그래서 직접 컴퓨터 버전을 만들어 보기로 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3894666"/>
              <a:ext cx="3014132" cy="82326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78" b="1" dirty="0">
                  <a:ln w="0"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1. </a:t>
              </a:r>
              <a:r>
                <a:rPr lang="ko-KR" altLang="en-US" sz="1778" b="1" dirty="0">
                  <a:ln w="0"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문제상황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98725" y="2605844"/>
            <a:ext cx="8848514" cy="4108022"/>
            <a:chOff x="1504201" y="4024038"/>
            <a:chExt cx="11684984" cy="1055132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504201" y="4199465"/>
              <a:ext cx="11684984" cy="1037590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41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23486" y="4024038"/>
              <a:ext cx="2293139" cy="9398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78" b="1" dirty="0">
                  <a:ln w="0"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2. </a:t>
              </a:r>
              <a:r>
                <a:rPr lang="ko-KR" altLang="en-US" sz="1778" b="1" dirty="0">
                  <a:ln w="0"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문제분석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98726" y="7090204"/>
            <a:ext cx="8848514" cy="5431609"/>
          </a:xfrm>
          <a:prstGeom prst="rect">
            <a:avLst/>
          </a:prstGeom>
          <a:noFill/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4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3641" y="6982742"/>
            <a:ext cx="1737630" cy="37367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78" b="1" dirty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778" b="1" dirty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문제해결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83326" y="7410320"/>
            <a:ext cx="1251225" cy="3489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2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5128" y="7410320"/>
            <a:ext cx="1249441" cy="3489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2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프로그래밍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19593" y="2998413"/>
            <a:ext cx="1214958" cy="329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2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현재상태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09610" y="2998413"/>
            <a:ext cx="1214958" cy="329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2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목표상태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08558"/>
              </p:ext>
            </p:extLst>
          </p:nvPr>
        </p:nvGraphicFramePr>
        <p:xfrm>
          <a:off x="563641" y="3367310"/>
          <a:ext cx="8526372" cy="52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컴퓨터로 만들어진 드래곤 플라이트가 없는 상태</a:t>
                      </a:r>
                    </a:p>
                  </a:txBody>
                  <a:tcPr marL="40644" marR="40644" marT="20322" marB="2032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컴퓨터로 만들어진 드래곤 플라이트를 플레이 할 수 있는 상태</a:t>
                      </a:r>
                    </a:p>
                  </a:txBody>
                  <a:tcPr marL="40644" marR="40644" marT="20322" marB="2032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2825" y="3937660"/>
            <a:ext cx="2017170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22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수집 및 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3641" y="4265330"/>
            <a:ext cx="8526372" cy="920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드래곤 플라이트는 공격</a:t>
            </a:r>
            <a:r>
              <a: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</a:t>
            </a:r>
            <a:r>
              <a: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운석</a:t>
            </a:r>
            <a:r>
              <a: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플레이어로 이루어져 있다</a:t>
            </a:r>
            <a:r>
              <a: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825" y="5268637"/>
            <a:ext cx="2344070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22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문제분해와 핵심요소추출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63641" y="5544483"/>
            <a:ext cx="8526372" cy="1110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용이 생성되어 내려와야 한다</a:t>
            </a:r>
            <a:r>
              <a: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플레이어가 용을 공격하면 죽어야한다</a:t>
            </a:r>
            <a:r>
              <a: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주기적으로 운석이 내려와야 한다</a:t>
            </a:r>
            <a:r>
              <a: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3735" y="1088288"/>
            <a:ext cx="32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b="1" dirty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 </a:t>
            </a:r>
            <a:r>
              <a:rPr lang="en-US" altLang="ko-KR" sz="1600" b="1" dirty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1303 </a:t>
            </a:r>
            <a:r>
              <a:rPr lang="ko-KR" altLang="en-US" sz="1600" b="1" dirty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김민결</a:t>
            </a:r>
            <a:r>
              <a:rPr lang="en-US" altLang="ko-KR" sz="1600" b="1" dirty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1311</a:t>
            </a:r>
            <a:r>
              <a:rPr lang="ko-KR" altLang="en-US" sz="1600" b="1" dirty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이수정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13235"/>
              </p:ext>
            </p:extLst>
          </p:nvPr>
        </p:nvGraphicFramePr>
        <p:xfrm>
          <a:off x="563641" y="7811958"/>
          <a:ext cx="8526372" cy="454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975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번째 장에 있습니다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!</a:t>
                      </a:r>
                    </a:p>
                  </a:txBody>
                  <a:tcPr marL="40644" marR="40644" marT="20322" marB="203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번째 장에 있습니다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!</a:t>
                      </a:r>
                    </a:p>
                  </a:txBody>
                  <a:tcPr marL="40644" marR="40644" marT="20322" marB="2032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D117D61-BA65-483A-ADE2-EC17E3E32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717"/>
            <a:ext cx="9601200" cy="9229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9AA2B-08F4-4B38-BE6C-BB701BDAFA78}"/>
              </a:ext>
            </a:extLst>
          </p:cNvPr>
          <p:cNvSpPr txBox="1"/>
          <p:nvPr/>
        </p:nvSpPr>
        <p:spPr>
          <a:xfrm>
            <a:off x="3067503" y="660680"/>
            <a:ext cx="346619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인트로를 프린트한다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//printIntro()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메인화면을 프린트한다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//Game::SCREENmain()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메인 화면에서 선택된 항목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시작하기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게임 시작 전 배열이나 체력등을 초기값으로 초기화한다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//Game::init()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게임이 종료되지 않았다면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//Game::makeClock()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co-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이벤트 입력을 받는다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//thread(Console::waitEvent)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마우스가 움직였다면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플레이어를 마우스의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좌표에 대하여 배열에 패치한다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//Game::patchPlayer()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키보드가 눌렸다면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눌린 키가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정지 화면을 출력한다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//Game::SCREENpause()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정지 화면에서 선택한 값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게임종료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게임을 종료하고 게임 오버 화면을 출력한다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//Game::SCREENover()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계속하기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계속 진행한다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다시시작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게임을 초기값으로 초기화하고 계속 진행한다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//Game::init()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배열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몬스터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총알 등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을 업데이트한다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//Game::updateFrame()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배열을 출력한다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//printFrame()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게임 오버 화면을 출력한다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//Game::SCREENover()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메인 화면에서 선택된 항목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종료하기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프로그램을 종료하는 함수를 호출한다</a:t>
            </a:r>
            <a:r>
              <a:rPr lang="en-US" altLang="ko-KR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8BF46-717F-4715-8817-561A74FB6212}"/>
              </a:ext>
            </a:extLst>
          </p:cNvPr>
          <p:cNvSpPr txBox="1"/>
          <p:nvPr/>
        </p:nvSpPr>
        <p:spPr>
          <a:xfrm>
            <a:off x="3067503" y="29134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원본 코드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25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0DD8C7-C920-4920-8566-6690ABC84E8E}"/>
              </a:ext>
            </a:extLst>
          </p:cNvPr>
          <p:cNvSpPr txBox="1"/>
          <p:nvPr/>
        </p:nvSpPr>
        <p:spPr>
          <a:xfrm>
            <a:off x="0" y="-70154799"/>
            <a:ext cx="9601200" cy="159766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Dragon Flight by Mingyeol Kim, Sujung Lee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===!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주의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!===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파일은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인코딩 되어있어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DEV-C++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열 수 없습니다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컴파일 시에는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C++11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이상을 사용하여야 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옵션으로 컴파일 하는것을 추천합니다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"command": "g++",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"args": [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"-static-libgcc",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"-static-libstdc++",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"-Wl,-Bstatic",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"-lstdc++",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"-lpthread",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"-Wl,-Bstatic,--whole-archive",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"-lwinpthread",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"-Wl,-Bdynamic",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"-Wl,--no-whole-archive",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"-g",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"${file}",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"-o",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"${fileDirname}/${fileBasenameNoExtension}.exe"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설명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===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게임은 라인 게임즈의 드레곤 플라이트를 콘솔 버전으로 모작한 게임입니다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[Dragons,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용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흰색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0m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이후에서 나옵니다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(50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노란색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500m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이후에서 나옵니다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(100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초록색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1000m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이후에서 나옵니다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(200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빨간색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1500m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이후에서 나옵니다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(300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보라색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2000m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이후에서 나옵니다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(500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[Meteorite,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운석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빨간색 느낌표로 줄이 생성되며 운석이 떨어질 것을 예고합니다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운석은 매우 빠른 속력으로 내려오며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1x1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크기입니다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클래스 설명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===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 Frame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게임의 화면을 출력하기 위한 클래스입니다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 프레임마다 패치 및 출력을 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 Game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게임의 논리 구현부 입니다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 클럭마다 플레이어의 위치를 연산하며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배열을 출력합니다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 프레임 마다 게임 구성 요소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운석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플레이어와의 충돌 등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움직이는 연산을 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//IO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컨트롤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&lt;future&gt;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&lt;chrono&gt;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&lt;fstream&gt;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&lt;sstream&gt;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&lt;time.h&gt;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&lt;conio.h&gt;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&lt;Windows.h&gt;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&lt;tchar.h&gt;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&lt;shlobj.h&gt;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&lt;exdisp.h&gt;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색깔 정의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BLACK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어두움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BLUE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GREEN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BLUEGREEN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RED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PURPLE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YELLOW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WHITE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GRAY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SKYBLUE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B_GREEN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밝음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B_BLUEGREEN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B_RED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B_PURPLE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B_YELLOW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B_WHITE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오브젝트 정의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NONE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PLAYER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BULLET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WHITE_DRAGON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YELLOW_DRAGON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GREEN_DRAGON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RED_DRAGON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PURPLE_DRAGON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METEOR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체력 정의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H_NONE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H_PLAYER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H_BULLET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H_WHITE_DRAGON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H_YELLOW_DRAGON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H_GREEN_DRAGON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H_RED_DRAGON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H_PURPLE_DRAGON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H_METEOR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 정의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S_WHITE_DRAGON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S_YELLOW_DRAGON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S_GREEN_DRAGON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S_RED_DRAGON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S_PURPLE_DRAGON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정의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E_KEY_EVENT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E_MOUSE_EVENT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PAUSE_KEY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119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E_MOUSE_LEFT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E_MOUSE_RIGHT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E_Q_KEY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113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E_W_KEY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119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E_E_KEY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자신의 오브젝트 번호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자신의 체력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오브젝트의 뒤에 중첩된 오브젝트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콘솔창 제어 함수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콘솔을 제어할 함수들을 모아놓은 이름 공간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hStdin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fdwSaveOldMode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cNumRead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fdwMode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INPUT_RECORD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 반환을 위해 설계한 구조체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마우스와 키보드 이벤트 반환을 위해 설계한 구조체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인코딩을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바꾸고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콘솔창 제목을 설정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"chcp 65001"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SetConsoleTitle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"dragon flight"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//sec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 만큼 정지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1000.0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화면을 초기화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"cls"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windowSize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윈도우 사이즈를 바꿈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 con cols="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lines="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cursorVisible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커서의 표시 여부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CONSOLE_CURSOR_INFO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cursorInfo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};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cursorInfo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cursorInfo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bVisible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cursorInfo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bVisible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SetConsoleCursorInfo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GetStdHandle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STD_OUTPUT_HANDLE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cursorInfo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커서를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(x, y)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이동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SetConsoleCursorPosition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GetStdHandle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STD_OUTPUT_HANDLE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글자색과 배경색을 바꿈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SetConsoleTextAttribute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GetStdHandle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STD_OUTPUT_HANDLE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LPCSTR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lpszMessage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//lpszMessage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출력 후 프로그램 종료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lpszMessage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SetConsoleMode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hStdin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fdwSaveOldMode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"pause &gt; nul"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ExitProcess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 입력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마우스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키보드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사용할지 결정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hStdin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GetStdHandle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STD_INPUT_HANDLE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hStdin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INVALID_HANDLE_VALUE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"GetStdHandle"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GetConsoleMode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hStdin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fdwSaveOldMode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"GetConsoleMode"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fdwMode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ENABLE_WINDOW_INPUT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ENABLE_MOUSE_INPUT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ENABLE_INSERT_MODE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ENABLE_EXTENDED_FLAGS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SetConsoleMode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hStdin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fdwMode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"SetConsoleMode"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SetConsoleMode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hStdin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fdwSaveOldMode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발생한 이벤트를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ReadConsoleInput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hStdin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cNumRead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"ReadConsoleInput"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keyboard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인풋일때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keyStr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keyStr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uChar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keyStr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bKeyDown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E_KEY_EVENT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MOUSE_EVENT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mouse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인풋일때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dwEventFlags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dwButtonState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FROM_LEFT_1ST_BUTTON_PRESSED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E_MOUSE_LEFT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dwButtonState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RIGHTMOST_BUTTON_PRESSED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E_MOUSE_RIGHT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mouse_x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dwMousePosition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mouse_y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irInBuf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dwMousePosition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mouse_x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mouse_y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이벤트를 기다릴 스레드 함수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set_value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moveWindowCenter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콘솔창을 화면 정가운데로 옮김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HWND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hwndmoveWindow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GetConsoleWindow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GetWindowRect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hwndmoveWindow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GetSystemMetrics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SM_CXSCREEN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GetSystemMetrics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SM_CYSCREEN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SetWindowPos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hwndmoveWindow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HWND_TOPMOST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consoleWindowSize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SWP_NOSIZE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SWP_NOREDRAW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moveWindowCoordinate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콘솔창을 죄측 상단을 기준으로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(x, y)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이동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HWND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hwndmoveWindow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GetConsoleWindow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SetWindowPos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hwndmoveWindow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HWND_TOPMOST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SWP_NOSIZE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SWP_NOREDRAW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 코드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===================================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설정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초당 프레임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가로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세로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포인터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//fps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따른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갱신 시간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콘솔창 가로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콘솔창 세로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화면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printAlert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인내 메세지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printIntro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인트로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printMain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 화면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printPause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일시정지 화면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printBlank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빈 틀을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로고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printColorLine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컬러 라인을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printScoreframe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 프레임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printGameOver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오버 화면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SkipFramePer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출력할 프레임 배수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나머지 프레임은 출력을 하지 않음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로고 세로 길이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배열 좌측 공간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배열 위쪽 공간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 프레임을 프린트할 때 위의 공간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알림 코드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생성자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[Frame::print()]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알고리즘을 시행합니다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배열을 프린트합니다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배경색은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Element,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숫자는 체력을 의미한다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게임중 배열을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"┌"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"┐</a:t>
            </a:r>
            <a:r>
              <a:rPr lang="en-US" altLang="ko-K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YELLOW_DRAGON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B_YELLOW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B_GREEN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RED_DRAGON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B_PURPLE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"└"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"┘</a:t>
            </a:r>
            <a:r>
              <a:rPr lang="en-US" altLang="ko-K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printAlert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                                                                 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"[W]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눌러 일지정지 할 수 있습니다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       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마우스를 플레이 범위 안으로 옮겨주세요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     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게임중 로고를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"logo/MAINLOGO"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printScoreframe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게임중 스코어보드 틀을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"┌"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"┐"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"└"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"┘</a:t>
            </a:r>
            <a:r>
              <a:rPr lang="en-US" altLang="ko-K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게임중 스코어보드 내에 내용을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점수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거리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체력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"❤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페이즈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ScoreboardHeight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페이즈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%.1lf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%]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printMain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 화면을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windowSize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moveWindowCenter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"┌"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"┐"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"└"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"┘"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"logo/MAINLOGO"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시작하기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[Q]"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종료하기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[W]"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튜토리얼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[E]"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printPause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일시정지 화면을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moveWindowCenter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"┌"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"┐"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"└"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"┘"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"logo/PAUSELOGO"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종료하기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[Q]"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복귀하기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[W]"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다시시작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[E]"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printBlank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아무것도 없는 화면을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printColorLine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운석이 떨어질 것을 알리는 선을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!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printGameOver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오버 화면을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moveWindowCenter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"┌"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"┐"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"│"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"└"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"─"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"┘"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"logo/GAMEOVERLOGO"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다시시작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[Q]"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종료하기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[W]"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메인화면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[E]"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간 거리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총 점수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점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페이즈 달성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printIntro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시작시 인트로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windowSize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moveWindowCenter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"intro/intro_ascii/"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".txt"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"logo/MAINTAINERLOGO"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클래스 포인터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포인터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거리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레벨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(levelCriteria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배수마다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증가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레벨을 올리는 데의 기준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SCREENmain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 화면이 호출될때 실행되는 함수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SCREENpause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게임을 일시정지할 때 실행되는 함수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SCREENover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오버시 실행되는 함수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Alertcode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가로 위치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운석의 가로 위치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프레임을 갱신할 클럭 배수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patchMonsterClock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몬스터를 패치할 클럭 배수 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총알을 패치할 클럭 배수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운석을 패치할 클럭 배수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연산 클럭을 생성함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배열을 조작함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가로 위치를 프레임에 패치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프레임의 맨 윗줄에 몬스터를 패치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shiftFrame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맨 윗줄부터 플레이어 이전 줄을 한 칸 아래로 민다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 클럭당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몬스터에 따라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점수 추가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//from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까지 범위에 있는 몬스터를 랜덤으로 뽑아 구조체를 반환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점수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체력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새 게임 시작 전 초기화자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생성자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 함수에서 클래스를 선언할 때 선언하자마자 호출없이 바로 살행되는 함수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배열을 프린트하고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관리할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클래스를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이라는 이름으로 선언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//game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같은 배열을 가르키도록 주소를 복사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레벨을 올리는 데의 기준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//FrameClock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 클럭마다 프레임이 갱신된다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patchMonsterClock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//patchMonsterClock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 클럭마다 몬스터가 맨 윗줄에 패치된다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//bulletClock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 클럭마다 플레이어 바로 윗줄에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생성이 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콘솔창의 세로 길이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콘솔창의 가로 길이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마우스 사용을 선언한다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게임을 새로 시작할 때 마다 게임 상황을 초기화해주는 함수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배열의 모든 원소를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초기화한다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초기 좌표를 설정한다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[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맨 밑줄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가로길이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/2)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번째 칸을 지정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//PlayerHorizontal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칸을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지정한다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체력을 설정한다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거리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난이도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SkipFramePer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난수 시드 설정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windowSize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윈도우 사이즈를 바꾼다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moveWindowCenter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화면을 초기화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cursorVisible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커서를 보이지 않게 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로고를 프린트한다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printAlert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안내 메시지를 프린트한다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printScoreframe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점수판 위치에 틀을 프린트한다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마우스 사용을 선언한다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[Game::makeClock()]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알고리즘을 반복합니다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마우스의 움직임을 감지할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waitEvent()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스레드를 생성한다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이벤트가 감지되어 좌표가 반환되면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(2-1)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아니면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(3)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2-1. patchPlayer()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이용하여 플레이어의 좌표를 패치한다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2-2.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스레드를 다시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3. updateFrame()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이용하여 특정 클럭 마다 프레임을 업데이트 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4. printFrame()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이용하여 매 클럭마다 프레임을 출력한다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스레드가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join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되었다면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아니라면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간다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//gameStatus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초기화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게임이 종료될 때 까지 반복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//p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받겠다고 약속한다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get_future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//coor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통해 미래에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받겠다고 선언한다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//waitEvent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실행해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받겠다는 약속을 하고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스레드를 생성한다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//gameStatus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아니면 계속 반복한다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이벤트를 받을 구조체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future_status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wait_for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미래에 받겠다고 한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완료가 되었는지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 동안 물어본다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//level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증가시킨다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SkipFramePer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SkipFramePer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증가시킨다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체감 속도 증가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//distance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증가시킨다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future_status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물어본지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초가 지나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되었다면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시간초과 되었다면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프레임을 업데이트한다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프레임을 프린트한다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프레임을 업데이트 할 때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반환이 되었으면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문을 나간다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future_status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물어봤을때 함수의 반환이 준비가 되었다면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미래에 받겠다고 한 정보를 반환받는다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마우스 이벤트가 발생하였다면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플레어의 위치를 패치한다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E_KEY_EVENT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키보드 이벤트가 발생하였다면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PAUSE_KEY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정지 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(defined by PAUSE_KEY)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눌렸다면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SCREENpause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정지 화면을 출력하고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반환값을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이라면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종료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계속하기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printBlank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//blank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로고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printAlert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알림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알림 코드 설정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printScoreframe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 프레임 출력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이라면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다시시작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-&gt; init()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통해 배열이나 체력등을 초기화 한 후 진행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프레임을 업데이트한다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프레임을 출력한다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//interval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 동안 정지한다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//while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문을 나간다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스레드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종료한다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gameStatus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SCREENover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계속 반복되던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되어 종료되면 게임 오버로 간다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[Game::printFrame()]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알고리즘을 시행합니다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클럭이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SkipFramePer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배수라면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출력한다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frame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밑에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출력한다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SkipFramePer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levelCriteria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[Game::updateFrame()]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알고리즘을 시행합니다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클럭이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bulletClock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배수라면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플레이어 바로 윗 줄 같은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collum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생성한다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shiftFrame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실행하다가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반환되면 바로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updateFrame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반환한다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바로 게임 종료를 위함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클럭이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FrameClock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배수라면 몬스터를 패치한다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4. true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반환한다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printColorLine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printColorLine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B_PURPLE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printColorLine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B_RED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printColorLine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B_WHITE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B_PURPLE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meteorHorizontal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shiftFrame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[Game::patchPlayer()]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알고리즘을 시행합니다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마우스의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좌표가 출력되는 배열 내에 있다면 플레이어의 이전 죄표를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만들고 현재 좌표를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도 만든다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printAlert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LeftSpace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printAlert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[Game::randomMonster()]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알고리즘을 시행합니다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랜덤으로 생성된 값을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(to - from)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나눈 나머지를 구한다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form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구한 값을 더하면 반환할 몬스터의 번호가 나온다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3. [2]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맞도록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switch-case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문을 써서 반환 값을 설정한다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YELLOW_DRAGON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YELLOW_DRAGON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H_YELLOW_DRAGON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H_GREEN_DRAGON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RED_DRAGON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RED_DRAGON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H_RED_DRAGON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[Game::patchMonster()]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알고리즘을 시행합니다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클럭이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patchMonsterClock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배수이면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맨 윗줄에 몬스터를 패치한다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patchMonsterClock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YELLOW_DRAGON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YELLOW_DRAGON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RED_DRAGON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RED_DRAGON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randomMonster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[Game::shiftFrame()]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다음의 알고리즘을 시행합니다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총알이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번째 줄에 존재한다면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배열에서 제거한다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(BULLET -&gt; NONE)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번째 줄부터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끝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- 1)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 까지 총알이 존재한다면 한 칸씩 위로 옮겨준다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몬스터를 한 칸씩 아래로 옮겨준다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shiftFrame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//bullet remove (bullet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첫 번째 줄에 도달했을 떄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오브젝트 뒤쪽에 또 다른 오브젝트가 있으면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오브젝트를 삭제한다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오브젝트가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오브젝트를 삭제한다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//meteor shift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현재 오브젝트가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플레이어의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보다 크다면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체력을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감소시킨다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체력 감소를 배열에 반영한다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이하라면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오버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현재 오브젝트 뒤에 몬스터가 있으면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다음 줄 오브젝트가 몬스터이면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//meteor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뒤에 몬스터 오브젝트를 옮긴다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//bullet shift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현재 오브젝트가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이전 줄 오브젝트가 몬스터이면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체력을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감소시킨다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몬스터의 체력을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감소시킨다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배열에서 삭제한다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배열에서 삭제하고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점수에 추가한다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몬스터에 해당하는 점수를 추가한다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 뒤에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오브젝트를 옮긴다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 위치에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오브젝트를 옮긴다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현재 오브젝트 뒤에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있으면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MonsterClock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SkipFramePer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SkipFramePer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MonsterClock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클럭이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(FrameClock - levelCriteria)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현재 행이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마지막 행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- 1)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이라면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현재 오브젝트가 몬스터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(3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이상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이고 다음 행에 플레이어가 위치하고 있으면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플레이어와 몬스터가 충돌할 조건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플레이어의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보다 크다면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체력을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감소시킨다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체력 감소를 배열에 반영한다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플레이어의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이하라면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오버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이줄 밑의 코드를 실행하지 않고 바로 다음 반복문을 실행한다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METEOR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현재 오브젝트가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밑의 코드를 실행하지 않고 바로 다음 반복문을 실행한다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아래 방향으로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shift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하지 않기 위함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현재 오브젝트가 몬스터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(3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이상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다음줄에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위치하고 있으면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몬스터의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보다 크면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몬스터의 체력을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감소시킨다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체력을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감소시킨다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바꿔준다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몬스터의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이하이면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몬스터에 해당하는 점수를 추가한다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오브젝트를 제거한다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체력을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감소시킨다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체력이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바꿔준다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몬스터를 다음줄로 이동시킨다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다음줄에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위치하고 있으면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다음줄의 오브젝트를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옮긴다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health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H_NONE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//target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대응되는 점수를 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더한다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S_WHITE_DRAGON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YELLOW_DRAGON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S_YELLOW_DRAGON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GREEN_DRAGON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S_GREEN_DRAGON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RED_DRAGON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S_RED_DRAGON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S_PURPLE_DRAGON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Occured in [Game::addScore()] with error value default"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SCREENpause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일시정지 화면 출력 함수를 호출 후 키보드와 마우스 입력을 감지하여 알맞는 반환값을 반환한다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printPause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E_KEY_EVENT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E_KEY_EVENT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E_Q_KEY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종료하기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E_W_KEY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복귀하기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E_E_KEY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E_MOUSE_LEFT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//Console::gotoxy(0, 0);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//printf("%d %d", event.coordinate.x, event.coordinate.y);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종료하기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복귀하기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windowSize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consolehorizontal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consolevertical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moveWindowCenter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cursorVisible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printLogo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printAlert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nowAlertcode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printScoreframe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SCREENmain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printMain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 화면 출력 함수를 호출 후 키보드와 마우스 입력을 감지하여 알맞는 반환값을 반환한다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E_KEY_EVENT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E_Q_KEY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시작하기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E_W_KEY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종료하기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E_MOUSE_LEFT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//Console::gotoxy(0, 0);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//printf("%d %d", event.coordinate.x, event.coordinate.y);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시작하기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종료하기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SCREENover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게임 오버 화면 출력 함수를 호출 후 키보드와 마우스 입력을 감지하여 알맞는 반환값을 반환한다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printGameOver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마우스 사용을 선언한다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eventStruct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E_KEY_EVENT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E_Q_KEY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다시시작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E_W_KEY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종료하기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keyPressed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E_E_KEY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메인화면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eventType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E_MOUSE_LEFT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//Console::gotoxy(0, 0);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//printf("%d %d", event.coordinate.x, event.coordinate.y);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다시시작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종료하기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메인화면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KeepWhile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cursorVisible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printframe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printIntro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인트로 프린트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SCREENmain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KeepWhile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makeClock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SCREENmain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useEventInput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게임이 종료되었습니다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[</a:t>
            </a:r>
            <a:r>
              <a:rPr lang="ko-KR" alt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아무키나 누르세요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.]"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튜토리얼 화면</a:t>
            </a:r>
            <a:endParaRPr lang="ko-KR" alt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ErrorExit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Occured in [main()] with error variable [todo] value"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42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12177</Words>
  <Application>Microsoft Office PowerPoint</Application>
  <PresentationFormat>A3 용지(297x420mm)</PresentationFormat>
  <Paragraphs>1196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맑은 고딕 Semilight</vt:lpstr>
      <vt:lpstr>함초롬돋움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민결</cp:lastModifiedBy>
  <cp:revision>44</cp:revision>
  <dcterms:created xsi:type="dcterms:W3CDTF">2016-08-26T05:39:12Z</dcterms:created>
  <dcterms:modified xsi:type="dcterms:W3CDTF">2021-11-20T17:29:16Z</dcterms:modified>
</cp:coreProperties>
</file>