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26C5E-AB29-4AE5-91F3-8AEF64494D5C}" v="135" dt="2021-12-30T06:28:1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minseo" userId="3ac49c477f94804d" providerId="LiveId" clId="{DE626C5E-AB29-4AE5-91F3-8AEF64494D5C}"/>
    <pc:docChg chg="undo custSel addSld delSld modSld">
      <pc:chgData name="jeong minseo" userId="3ac49c477f94804d" providerId="LiveId" clId="{DE626C5E-AB29-4AE5-91F3-8AEF64494D5C}" dt="2021-12-30T06:28:16.291" v="1693"/>
      <pc:docMkLst>
        <pc:docMk/>
      </pc:docMkLst>
      <pc:sldChg chg="modSp mod">
        <pc:chgData name="jeong minseo" userId="3ac49c477f94804d" providerId="LiveId" clId="{DE626C5E-AB29-4AE5-91F3-8AEF64494D5C}" dt="2021-12-11T07:07:31.639" v="1689" actId="20577"/>
        <pc:sldMkLst>
          <pc:docMk/>
          <pc:sldMk cId="3559063806" sldId="256"/>
        </pc:sldMkLst>
        <pc:spChg chg="mod">
          <ac:chgData name="jeong minseo" userId="3ac49c477f94804d" providerId="LiveId" clId="{DE626C5E-AB29-4AE5-91F3-8AEF64494D5C}" dt="2021-12-11T07:07:31.639" v="1689" actId="20577"/>
          <ac:spMkLst>
            <pc:docMk/>
            <pc:sldMk cId="3559063806" sldId="256"/>
            <ac:spMk id="3" creationId="{5A072010-2441-4CA2-BA46-C484A1F48234}"/>
          </ac:spMkLst>
        </pc:spChg>
      </pc:sldChg>
      <pc:sldChg chg="addSp delSp modSp mod">
        <pc:chgData name="jeong minseo" userId="3ac49c477f94804d" providerId="LiveId" clId="{DE626C5E-AB29-4AE5-91F3-8AEF64494D5C}" dt="2021-12-30T06:28:16.291" v="1693"/>
        <pc:sldMkLst>
          <pc:docMk/>
          <pc:sldMk cId="3600669062" sldId="258"/>
        </pc:sldMkLst>
        <pc:spChg chg="mod">
          <ac:chgData name="jeong minseo" userId="3ac49c477f94804d" providerId="LiveId" clId="{DE626C5E-AB29-4AE5-91F3-8AEF64494D5C}" dt="2021-11-30T10:21:18.449" v="5" actId="1076"/>
          <ac:spMkLst>
            <pc:docMk/>
            <pc:sldMk cId="3600669062" sldId="258"/>
            <ac:spMk id="2" creationId="{6E27FDDD-A950-430B-97F8-B05C21F2E1CE}"/>
          </ac:spMkLst>
        </pc:spChg>
        <pc:spChg chg="add del mod">
          <ac:chgData name="jeong minseo" userId="3ac49c477f94804d" providerId="LiveId" clId="{DE626C5E-AB29-4AE5-91F3-8AEF64494D5C}" dt="2021-12-10T13:11:30.112" v="337" actId="21"/>
          <ac:spMkLst>
            <pc:docMk/>
            <pc:sldMk cId="3600669062" sldId="258"/>
            <ac:spMk id="3" creationId="{8A41EDBA-EB21-4BD1-934A-D82B14250C13}"/>
          </ac:spMkLst>
        </pc:spChg>
        <pc:spChg chg="del">
          <ac:chgData name="jeong minseo" userId="3ac49c477f94804d" providerId="LiveId" clId="{DE626C5E-AB29-4AE5-91F3-8AEF64494D5C}" dt="2021-11-30T10:26:00.111" v="170" actId="22"/>
          <ac:spMkLst>
            <pc:docMk/>
            <pc:sldMk cId="3600669062" sldId="258"/>
            <ac:spMk id="3" creationId="{B29F8135-F901-4381-888E-60B3AA3206AB}"/>
          </ac:spMkLst>
        </pc:spChg>
        <pc:spChg chg="add mod">
          <ac:chgData name="jeong minseo" userId="3ac49c477f94804d" providerId="LiveId" clId="{DE626C5E-AB29-4AE5-91F3-8AEF64494D5C}" dt="2021-11-30T10:24:13.575" v="167" actId="1076"/>
          <ac:spMkLst>
            <pc:docMk/>
            <pc:sldMk cId="3600669062" sldId="258"/>
            <ac:spMk id="4" creationId="{2E5AB77B-669A-47EB-BCCE-218CE857E364}"/>
          </ac:spMkLst>
        </pc:spChg>
        <pc:spChg chg="add del">
          <ac:chgData name="jeong minseo" userId="3ac49c477f94804d" providerId="LiveId" clId="{DE626C5E-AB29-4AE5-91F3-8AEF64494D5C}" dt="2021-11-30T10:23:06.231" v="8"/>
          <ac:spMkLst>
            <pc:docMk/>
            <pc:sldMk cId="3600669062" sldId="258"/>
            <ac:spMk id="5" creationId="{74502DB0-DC85-4ECB-A35E-78714FDA13AC}"/>
          </ac:spMkLst>
        </pc:spChg>
        <pc:spChg chg="add del mod">
          <ac:chgData name="jeong minseo" userId="3ac49c477f94804d" providerId="LiveId" clId="{DE626C5E-AB29-4AE5-91F3-8AEF64494D5C}" dt="2021-12-10T13:13:03.772" v="348" actId="14100"/>
          <ac:spMkLst>
            <pc:docMk/>
            <pc:sldMk cId="3600669062" sldId="258"/>
            <ac:spMk id="5" creationId="{E7D50093-DF39-4CA8-BA25-3E58EB34970E}"/>
          </ac:spMkLst>
        </pc:spChg>
        <pc:spChg chg="add del mod">
          <ac:chgData name="jeong minseo" userId="3ac49c477f94804d" providerId="LiveId" clId="{DE626C5E-AB29-4AE5-91F3-8AEF64494D5C}" dt="2021-12-30T06:28:16.291" v="1693"/>
          <ac:spMkLst>
            <pc:docMk/>
            <pc:sldMk cId="3600669062" sldId="258"/>
            <ac:spMk id="6" creationId="{09AB0D07-FD70-49DD-BBC8-C961B192CEA3}"/>
          </ac:spMkLst>
        </pc:spChg>
        <pc:spChg chg="add del mod">
          <ac:chgData name="jeong minseo" userId="3ac49c477f94804d" providerId="LiveId" clId="{DE626C5E-AB29-4AE5-91F3-8AEF64494D5C}" dt="2021-12-10T13:22:10.215" v="603"/>
          <ac:spMkLst>
            <pc:docMk/>
            <pc:sldMk cId="3600669062" sldId="258"/>
            <ac:spMk id="8" creationId="{289D5AAC-60BF-4260-90A0-BABC9E98EFAD}"/>
          </ac:spMkLst>
        </pc:spChg>
        <pc:spChg chg="add del mod">
          <ac:chgData name="jeong minseo" userId="3ac49c477f94804d" providerId="LiveId" clId="{DE626C5E-AB29-4AE5-91F3-8AEF64494D5C}" dt="2021-11-30T10:35:07.129" v="207"/>
          <ac:spMkLst>
            <pc:docMk/>
            <pc:sldMk cId="3600669062" sldId="258"/>
            <ac:spMk id="10" creationId="{46050BBB-3CA3-49FA-84AF-65F5DDCCB73D}"/>
          </ac:spMkLst>
        </pc:spChg>
        <pc:spChg chg="add del mod">
          <ac:chgData name="jeong minseo" userId="3ac49c477f94804d" providerId="LiveId" clId="{DE626C5E-AB29-4AE5-91F3-8AEF64494D5C}" dt="2021-12-10T13:22:10.218" v="605"/>
          <ac:spMkLst>
            <pc:docMk/>
            <pc:sldMk cId="3600669062" sldId="258"/>
            <ac:spMk id="10" creationId="{9AA67F2A-6BE4-41E9-AA3C-1B16C28F4D3D}"/>
          </ac:spMkLst>
        </pc:spChg>
        <pc:spChg chg="add mod">
          <ac:chgData name="jeong minseo" userId="3ac49c477f94804d" providerId="LiveId" clId="{DE626C5E-AB29-4AE5-91F3-8AEF64494D5C}" dt="2021-12-10T13:21:44.962" v="597" actId="14100"/>
          <ac:spMkLst>
            <pc:docMk/>
            <pc:sldMk cId="3600669062" sldId="258"/>
            <ac:spMk id="11" creationId="{CEF2F6AB-578F-4A6B-8944-5E1100508836}"/>
          </ac:spMkLst>
        </pc:spChg>
        <pc:spChg chg="add mod">
          <ac:chgData name="jeong minseo" userId="3ac49c477f94804d" providerId="LiveId" clId="{DE626C5E-AB29-4AE5-91F3-8AEF64494D5C}" dt="2021-12-10T13:21:51.449" v="601" actId="20577"/>
          <ac:spMkLst>
            <pc:docMk/>
            <pc:sldMk cId="3600669062" sldId="258"/>
            <ac:spMk id="12" creationId="{CE6FED1C-EA3F-40AB-ABBB-486A41E042BA}"/>
          </ac:spMkLst>
        </pc:spChg>
        <pc:spChg chg="add mod">
          <ac:chgData name="jeong minseo" userId="3ac49c477f94804d" providerId="LiveId" clId="{DE626C5E-AB29-4AE5-91F3-8AEF64494D5C}" dt="2021-12-10T14:13:36.804" v="1681"/>
          <ac:spMkLst>
            <pc:docMk/>
            <pc:sldMk cId="3600669062" sldId="258"/>
            <ac:spMk id="13" creationId="{E1E05BB4-9107-487C-86FC-E8F26C5AD2B9}"/>
          </ac:spMkLst>
        </pc:spChg>
        <pc:picChg chg="add mod">
          <ac:chgData name="jeong minseo" userId="3ac49c477f94804d" providerId="LiveId" clId="{DE626C5E-AB29-4AE5-91F3-8AEF64494D5C}" dt="2021-12-10T13:13:41.830" v="391" actId="1076"/>
          <ac:picMkLst>
            <pc:docMk/>
            <pc:sldMk cId="3600669062" sldId="258"/>
            <ac:picMk id="7" creationId="{9AE81CB3-5F25-4666-BD93-6A44139B679E}"/>
          </ac:picMkLst>
        </pc:picChg>
        <pc:picChg chg="add mod ord">
          <ac:chgData name="jeong minseo" userId="3ac49c477f94804d" providerId="LiveId" clId="{DE626C5E-AB29-4AE5-91F3-8AEF64494D5C}" dt="2021-12-10T14:12:07.850" v="1661" actId="1076"/>
          <ac:picMkLst>
            <pc:docMk/>
            <pc:sldMk cId="3600669062" sldId="258"/>
            <ac:picMk id="9" creationId="{42991A83-28B4-4B1F-98BC-AA72E591190C}"/>
          </ac:picMkLst>
        </pc:picChg>
      </pc:sldChg>
      <pc:sldChg chg="addSp delSp modSp new mod">
        <pc:chgData name="jeong minseo" userId="3ac49c477f94804d" providerId="LiveId" clId="{DE626C5E-AB29-4AE5-91F3-8AEF64494D5C}" dt="2021-12-10T13:48:40.771" v="1238" actId="14100"/>
        <pc:sldMkLst>
          <pc:docMk/>
          <pc:sldMk cId="912460915" sldId="260"/>
        </pc:sldMkLst>
        <pc:spChg chg="del">
          <ac:chgData name="jeong minseo" userId="3ac49c477f94804d" providerId="LiveId" clId="{DE626C5E-AB29-4AE5-91F3-8AEF64494D5C}" dt="2021-12-10T13:28:05.214" v="932" actId="478"/>
          <ac:spMkLst>
            <pc:docMk/>
            <pc:sldMk cId="912460915" sldId="260"/>
            <ac:spMk id="2" creationId="{310651A5-F54A-40A3-9682-030BCDB4EE82}"/>
          </ac:spMkLst>
        </pc:spChg>
        <pc:spChg chg="del">
          <ac:chgData name="jeong minseo" userId="3ac49c477f94804d" providerId="LiveId" clId="{DE626C5E-AB29-4AE5-91F3-8AEF64494D5C}" dt="2021-12-10T13:40:51.003" v="1067" actId="478"/>
          <ac:spMkLst>
            <pc:docMk/>
            <pc:sldMk cId="912460915" sldId="260"/>
            <ac:spMk id="3" creationId="{8E340470-579C-4889-8819-523EEA7B2BFF}"/>
          </ac:spMkLst>
        </pc:spChg>
        <pc:spChg chg="add mod">
          <ac:chgData name="jeong minseo" userId="3ac49c477f94804d" providerId="LiveId" clId="{DE626C5E-AB29-4AE5-91F3-8AEF64494D5C}" dt="2021-12-10T13:31:09.464" v="981" actId="27636"/>
          <ac:spMkLst>
            <pc:docMk/>
            <pc:sldMk cId="912460915" sldId="260"/>
            <ac:spMk id="4" creationId="{2CC94BB3-EE69-4686-B94D-07B908649075}"/>
          </ac:spMkLst>
        </pc:spChg>
        <pc:spChg chg="add del mod">
          <ac:chgData name="jeong minseo" userId="3ac49c477f94804d" providerId="LiveId" clId="{DE626C5E-AB29-4AE5-91F3-8AEF64494D5C}" dt="2021-12-10T13:31:12.795" v="983"/>
          <ac:spMkLst>
            <pc:docMk/>
            <pc:sldMk cId="912460915" sldId="260"/>
            <ac:spMk id="5" creationId="{26CFCBFB-BF84-4C33-BC53-F011DE0F147C}"/>
          </ac:spMkLst>
        </pc:spChg>
        <pc:spChg chg="add mod">
          <ac:chgData name="jeong minseo" userId="3ac49c477f94804d" providerId="LiveId" clId="{DE626C5E-AB29-4AE5-91F3-8AEF64494D5C}" dt="2021-12-10T13:43:06.997" v="1084" actId="20577"/>
          <ac:spMkLst>
            <pc:docMk/>
            <pc:sldMk cId="912460915" sldId="260"/>
            <ac:spMk id="6" creationId="{EC8655E7-FF42-4214-BD19-105D9B1A981E}"/>
          </ac:spMkLst>
        </pc:spChg>
        <pc:spChg chg="add mod">
          <ac:chgData name="jeong minseo" userId="3ac49c477f94804d" providerId="LiveId" clId="{DE626C5E-AB29-4AE5-91F3-8AEF64494D5C}" dt="2021-12-10T13:31:30.453" v="987" actId="21"/>
          <ac:spMkLst>
            <pc:docMk/>
            <pc:sldMk cId="912460915" sldId="260"/>
            <ac:spMk id="7" creationId="{7B4F5C34-7F85-44AB-9443-5937201BABDB}"/>
          </ac:spMkLst>
        </pc:spChg>
        <pc:spChg chg="add mod">
          <ac:chgData name="jeong minseo" userId="3ac49c477f94804d" providerId="LiveId" clId="{DE626C5E-AB29-4AE5-91F3-8AEF64494D5C}" dt="2021-12-10T13:43:04.340" v="1082" actId="13926"/>
          <ac:spMkLst>
            <pc:docMk/>
            <pc:sldMk cId="912460915" sldId="260"/>
            <ac:spMk id="12" creationId="{4D874386-654D-49EC-8F12-1FF3E92B0022}"/>
          </ac:spMkLst>
        </pc:spChg>
        <pc:spChg chg="add del mod">
          <ac:chgData name="jeong minseo" userId="3ac49c477f94804d" providerId="LiveId" clId="{DE626C5E-AB29-4AE5-91F3-8AEF64494D5C}" dt="2021-12-10T13:44:51.007" v="1090"/>
          <ac:spMkLst>
            <pc:docMk/>
            <pc:sldMk cId="912460915" sldId="260"/>
            <ac:spMk id="13" creationId="{6B50AA8C-F235-4122-BD7A-9F41B4854D0A}"/>
          </ac:spMkLst>
        </pc:spChg>
        <pc:spChg chg="add mod">
          <ac:chgData name="jeong minseo" userId="3ac49c477f94804d" providerId="LiveId" clId="{DE626C5E-AB29-4AE5-91F3-8AEF64494D5C}" dt="2021-12-10T13:44:49.845" v="1088" actId="21"/>
          <ac:spMkLst>
            <pc:docMk/>
            <pc:sldMk cId="912460915" sldId="260"/>
            <ac:spMk id="14" creationId="{F277C2E1-1A1F-4F59-8C41-5F46BA0D17A6}"/>
          </ac:spMkLst>
        </pc:spChg>
        <pc:spChg chg="add mod">
          <ac:chgData name="jeong minseo" userId="3ac49c477f94804d" providerId="LiveId" clId="{DE626C5E-AB29-4AE5-91F3-8AEF64494D5C}" dt="2021-12-10T13:47:30.135" v="1228" actId="1076"/>
          <ac:spMkLst>
            <pc:docMk/>
            <pc:sldMk cId="912460915" sldId="260"/>
            <ac:spMk id="15" creationId="{3EEFD53B-5C8E-4CB9-9E3E-19FBCCC85526}"/>
          </ac:spMkLst>
        </pc:spChg>
        <pc:picChg chg="add mod">
          <ac:chgData name="jeong minseo" userId="3ac49c477f94804d" providerId="LiveId" clId="{DE626C5E-AB29-4AE5-91F3-8AEF64494D5C}" dt="2021-12-10T13:47:34.415" v="1230" actId="1076"/>
          <ac:picMkLst>
            <pc:docMk/>
            <pc:sldMk cId="912460915" sldId="260"/>
            <ac:picMk id="9" creationId="{BAD11174-0A23-4CA1-9700-8A39ED6D10BF}"/>
          </ac:picMkLst>
        </pc:picChg>
        <pc:picChg chg="add mod">
          <ac:chgData name="jeong minseo" userId="3ac49c477f94804d" providerId="LiveId" clId="{DE626C5E-AB29-4AE5-91F3-8AEF64494D5C}" dt="2021-12-10T13:47:36.681" v="1231" actId="1076"/>
          <ac:picMkLst>
            <pc:docMk/>
            <pc:sldMk cId="912460915" sldId="260"/>
            <ac:picMk id="11" creationId="{EDBFE784-F20C-4425-996D-CBA4A3E584EB}"/>
          </ac:picMkLst>
        </pc:picChg>
        <pc:cxnChg chg="add mod">
          <ac:chgData name="jeong minseo" userId="3ac49c477f94804d" providerId="LiveId" clId="{DE626C5E-AB29-4AE5-91F3-8AEF64494D5C}" dt="2021-12-10T13:48:25.883" v="1237" actId="14100"/>
          <ac:cxnSpMkLst>
            <pc:docMk/>
            <pc:sldMk cId="912460915" sldId="260"/>
            <ac:cxnSpMk id="17" creationId="{90319091-C729-49C8-82B1-F5A3128E1F58}"/>
          </ac:cxnSpMkLst>
        </pc:cxnChg>
        <pc:cxnChg chg="add mod">
          <ac:chgData name="jeong minseo" userId="3ac49c477f94804d" providerId="LiveId" clId="{DE626C5E-AB29-4AE5-91F3-8AEF64494D5C}" dt="2021-12-10T13:48:40.771" v="1238" actId="14100"/>
          <ac:cxnSpMkLst>
            <pc:docMk/>
            <pc:sldMk cId="912460915" sldId="260"/>
            <ac:cxnSpMk id="19" creationId="{040E9F23-0E1C-4F6E-BF1B-CDC774EF6FCA}"/>
          </ac:cxnSpMkLst>
        </pc:cxnChg>
      </pc:sldChg>
      <pc:sldChg chg="addSp delSp modSp mod">
        <pc:chgData name="jeong minseo" userId="3ac49c477f94804d" providerId="LiveId" clId="{DE626C5E-AB29-4AE5-91F3-8AEF64494D5C}" dt="2021-12-10T13:56:22.961" v="1426" actId="1076"/>
        <pc:sldMkLst>
          <pc:docMk/>
          <pc:sldMk cId="3519633623" sldId="261"/>
        </pc:sldMkLst>
        <pc:spChg chg="add del mod">
          <ac:chgData name="jeong minseo" userId="3ac49c477f94804d" providerId="LiveId" clId="{DE626C5E-AB29-4AE5-91F3-8AEF64494D5C}" dt="2021-12-10T13:50:41.396" v="1242"/>
          <ac:spMkLst>
            <pc:docMk/>
            <pc:sldMk cId="3519633623" sldId="261"/>
            <ac:spMk id="2" creationId="{530BD645-45C5-4B4E-87E6-943568CA8ED4}"/>
          </ac:spMkLst>
        </pc:spChg>
        <pc:spChg chg="add del mod">
          <ac:chgData name="jeong minseo" userId="3ac49c477f94804d" providerId="LiveId" clId="{DE626C5E-AB29-4AE5-91F3-8AEF64494D5C}" dt="2021-12-10T13:50:56.727" v="1247"/>
          <ac:spMkLst>
            <pc:docMk/>
            <pc:sldMk cId="3519633623" sldId="261"/>
            <ac:spMk id="3" creationId="{AB8E4B8C-AB99-4EE6-9EF6-7A4199F386A0}"/>
          </ac:spMkLst>
        </pc:spChg>
        <pc:spChg chg="add mod">
          <ac:chgData name="jeong minseo" userId="3ac49c477f94804d" providerId="LiveId" clId="{DE626C5E-AB29-4AE5-91F3-8AEF64494D5C}" dt="2021-12-10T13:54:20.475" v="1268" actId="1076"/>
          <ac:spMkLst>
            <pc:docMk/>
            <pc:sldMk cId="3519633623" sldId="261"/>
            <ac:spMk id="5" creationId="{BB70071A-DB46-477E-9086-652967F759E4}"/>
          </ac:spMkLst>
        </pc:spChg>
        <pc:spChg chg="add mod">
          <ac:chgData name="jeong minseo" userId="3ac49c477f94804d" providerId="LiveId" clId="{DE626C5E-AB29-4AE5-91F3-8AEF64494D5C}" dt="2021-12-10T13:54:25.353" v="1269" actId="1076"/>
          <ac:spMkLst>
            <pc:docMk/>
            <pc:sldMk cId="3519633623" sldId="261"/>
            <ac:spMk id="8" creationId="{6886A82A-ED36-42F7-BF76-3F53CA8A4047}"/>
          </ac:spMkLst>
        </pc:spChg>
        <pc:spChg chg="add mod">
          <ac:chgData name="jeong minseo" userId="3ac49c477f94804d" providerId="LiveId" clId="{DE626C5E-AB29-4AE5-91F3-8AEF64494D5C}" dt="2021-12-10T13:53:48.106" v="1260" actId="21"/>
          <ac:spMkLst>
            <pc:docMk/>
            <pc:sldMk cId="3519633623" sldId="261"/>
            <ac:spMk id="10" creationId="{205CBD85-1C23-4771-92E6-E4672D6D7F8F}"/>
          </ac:spMkLst>
        </pc:spChg>
        <pc:spChg chg="add mod">
          <ac:chgData name="jeong minseo" userId="3ac49c477f94804d" providerId="LiveId" clId="{DE626C5E-AB29-4AE5-91F3-8AEF64494D5C}" dt="2021-12-10T13:54:44.154" v="1273" actId="208"/>
          <ac:spMkLst>
            <pc:docMk/>
            <pc:sldMk cId="3519633623" sldId="261"/>
            <ac:spMk id="13" creationId="{FE118309-D875-474D-A780-7F612C6C9C7F}"/>
          </ac:spMkLst>
        </pc:spChg>
        <pc:spChg chg="add mod">
          <ac:chgData name="jeong minseo" userId="3ac49c477f94804d" providerId="LiveId" clId="{DE626C5E-AB29-4AE5-91F3-8AEF64494D5C}" dt="2021-12-10T13:56:22.961" v="1426" actId="1076"/>
          <ac:spMkLst>
            <pc:docMk/>
            <pc:sldMk cId="3519633623" sldId="261"/>
            <ac:spMk id="18" creationId="{4F473B31-D069-48F0-AF4B-A3FD23573EC8}"/>
          </ac:spMkLst>
        </pc:spChg>
        <pc:spChg chg="add mod">
          <ac:chgData name="jeong minseo" userId="3ac49c477f94804d" providerId="LiveId" clId="{DE626C5E-AB29-4AE5-91F3-8AEF64494D5C}" dt="2021-12-10T13:55:36.176" v="1281" actId="1076"/>
          <ac:spMkLst>
            <pc:docMk/>
            <pc:sldMk cId="3519633623" sldId="261"/>
            <ac:spMk id="20" creationId="{7E491C8C-8CB0-4710-9DE8-AD882E483787}"/>
          </ac:spMkLst>
        </pc:spChg>
      </pc:sldChg>
      <pc:sldChg chg="add del">
        <pc:chgData name="jeong minseo" userId="3ac49c477f94804d" providerId="LiveId" clId="{DE626C5E-AB29-4AE5-91F3-8AEF64494D5C}" dt="2021-12-10T13:50:46.138" v="1243" actId="2696"/>
        <pc:sldMkLst>
          <pc:docMk/>
          <pc:sldMk cId="741055439" sldId="262"/>
        </pc:sldMkLst>
      </pc:sldChg>
      <pc:sldChg chg="add del">
        <pc:chgData name="jeong minseo" userId="3ac49c477f94804d" providerId="LiveId" clId="{DE626C5E-AB29-4AE5-91F3-8AEF64494D5C}" dt="2021-12-10T13:51:01.926" v="1248" actId="2696"/>
        <pc:sldMkLst>
          <pc:docMk/>
          <pc:sldMk cId="893368706" sldId="262"/>
        </pc:sldMkLst>
      </pc:sldChg>
    </pc:docChg>
  </pc:docChgLst>
  <pc:docChgLst>
    <pc:chgData name="jeong minseo" userId="3ac49c477f94804d" providerId="LiveId" clId="{B583F1E2-B7DE-4E27-B346-0621635E0434}"/>
    <pc:docChg chg="custSel addSld modSld">
      <pc:chgData name="jeong minseo" userId="3ac49c477f94804d" providerId="LiveId" clId="{B583F1E2-B7DE-4E27-B346-0621635E0434}" dt="2021-11-30T10:17:22.827" v="1233" actId="1076"/>
      <pc:docMkLst>
        <pc:docMk/>
      </pc:docMkLst>
      <pc:sldChg chg="addSp modSp new mod">
        <pc:chgData name="jeong minseo" userId="3ac49c477f94804d" providerId="LiveId" clId="{B583F1E2-B7DE-4E27-B346-0621635E0434}" dt="2021-11-28T15:00:52.093" v="96" actId="1076"/>
        <pc:sldMkLst>
          <pc:docMk/>
          <pc:sldMk cId="2847325424" sldId="257"/>
        </pc:sldMkLst>
        <pc:spChg chg="mod">
          <ac:chgData name="jeong minseo" userId="3ac49c477f94804d" providerId="LiveId" clId="{B583F1E2-B7DE-4E27-B346-0621635E0434}" dt="2021-11-28T14:53:22.852" v="4" actId="1076"/>
          <ac:spMkLst>
            <pc:docMk/>
            <pc:sldMk cId="2847325424" sldId="257"/>
            <ac:spMk id="2" creationId="{A40BFA10-1EC0-4372-9E4F-B4230A3BEE0B}"/>
          </ac:spMkLst>
        </pc:spChg>
        <pc:spChg chg="mod ord">
          <ac:chgData name="jeong minseo" userId="3ac49c477f94804d" providerId="LiveId" clId="{B583F1E2-B7DE-4E27-B346-0621635E0434}" dt="2021-11-28T15:00:52.093" v="96" actId="1076"/>
          <ac:spMkLst>
            <pc:docMk/>
            <pc:sldMk cId="2847325424" sldId="257"/>
            <ac:spMk id="3" creationId="{33277C62-6ED5-46A6-86EF-8D0E72024315}"/>
          </ac:spMkLst>
        </pc:spChg>
        <pc:spChg chg="add mod">
          <ac:chgData name="jeong minseo" userId="3ac49c477f94804d" providerId="LiveId" clId="{B583F1E2-B7DE-4E27-B346-0621635E0434}" dt="2021-11-28T15:00:45.140" v="95" actId="14100"/>
          <ac:spMkLst>
            <pc:docMk/>
            <pc:sldMk cId="2847325424" sldId="257"/>
            <ac:spMk id="6" creationId="{ADD18A87-1F1F-4C55-B52C-9856EE5AD721}"/>
          </ac:spMkLst>
        </pc:spChg>
        <pc:picChg chg="add mod">
          <ac:chgData name="jeong minseo" userId="3ac49c477f94804d" providerId="LiveId" clId="{B583F1E2-B7DE-4E27-B346-0621635E0434}" dt="2021-11-28T14:58:54.899" v="8" actId="1076"/>
          <ac:picMkLst>
            <pc:docMk/>
            <pc:sldMk cId="2847325424" sldId="257"/>
            <ac:picMk id="5" creationId="{D1BE10D0-39E5-43CA-B790-BF641F171381}"/>
          </ac:picMkLst>
        </pc:picChg>
      </pc:sldChg>
      <pc:sldChg chg="new">
        <pc:chgData name="jeong minseo" userId="3ac49c477f94804d" providerId="LiveId" clId="{B583F1E2-B7DE-4E27-B346-0621635E0434}" dt="2021-11-28T15:00:58.523" v="97" actId="680"/>
        <pc:sldMkLst>
          <pc:docMk/>
          <pc:sldMk cId="3600669062" sldId="258"/>
        </pc:sldMkLst>
      </pc:sldChg>
      <pc:sldChg chg="addSp delSp modSp mod">
        <pc:chgData name="jeong minseo" userId="3ac49c477f94804d" providerId="LiveId" clId="{B583F1E2-B7DE-4E27-B346-0621635E0434}" dt="2021-11-30T10:17:22.827" v="1233" actId="1076"/>
        <pc:sldMkLst>
          <pc:docMk/>
          <pc:sldMk cId="711323282" sldId="259"/>
        </pc:sldMkLst>
        <pc:spChg chg="add del mod">
          <ac:chgData name="jeong minseo" userId="3ac49c477f94804d" providerId="LiveId" clId="{B583F1E2-B7DE-4E27-B346-0621635E0434}" dt="2021-11-30T10:12:00.521" v="905"/>
          <ac:spMkLst>
            <pc:docMk/>
            <pc:sldMk cId="711323282" sldId="259"/>
            <ac:spMk id="4" creationId="{D3161187-04ED-4CAB-AF4D-7EBEC890B108}"/>
          </ac:spMkLst>
        </pc:spChg>
        <pc:spChg chg="del">
          <ac:chgData name="jeong minseo" userId="3ac49c477f94804d" providerId="LiveId" clId="{B583F1E2-B7DE-4E27-B346-0621635E0434}" dt="2021-11-28T15:01:57.537" v="100" actId="478"/>
          <ac:spMkLst>
            <pc:docMk/>
            <pc:sldMk cId="711323282" sldId="259"/>
            <ac:spMk id="6" creationId="{ADD18A87-1F1F-4C55-B52C-9856EE5AD721}"/>
          </ac:spMkLst>
        </pc:spChg>
        <pc:spChg chg="add mod">
          <ac:chgData name="jeong minseo" userId="3ac49c477f94804d" providerId="LiveId" clId="{B583F1E2-B7DE-4E27-B346-0621635E0434}" dt="2021-11-28T15:41:50.790" v="837" actId="14100"/>
          <ac:spMkLst>
            <pc:docMk/>
            <pc:sldMk cId="711323282" sldId="259"/>
            <ac:spMk id="10" creationId="{541DC717-A4D8-4362-A696-C4E5FAA7A484}"/>
          </ac:spMkLst>
        </pc:spChg>
        <pc:spChg chg="add mod">
          <ac:chgData name="jeong minseo" userId="3ac49c477f94804d" providerId="LiveId" clId="{B583F1E2-B7DE-4E27-B346-0621635E0434}" dt="2021-11-28T15:41:53.098" v="838" actId="14100"/>
          <ac:spMkLst>
            <pc:docMk/>
            <pc:sldMk cId="711323282" sldId="259"/>
            <ac:spMk id="11" creationId="{EE07B383-2BD4-4C6B-8163-8D704C1AD077}"/>
          </ac:spMkLst>
        </pc:spChg>
        <pc:spChg chg="add mod">
          <ac:chgData name="jeong minseo" userId="3ac49c477f94804d" providerId="LiveId" clId="{B583F1E2-B7DE-4E27-B346-0621635E0434}" dt="2021-11-28T15:36:50.332" v="739" actId="14100"/>
          <ac:spMkLst>
            <pc:docMk/>
            <pc:sldMk cId="711323282" sldId="259"/>
            <ac:spMk id="12" creationId="{1662EBFF-D8DF-47E3-85FF-8453F6259251}"/>
          </ac:spMkLst>
        </pc:spChg>
        <pc:spChg chg="add mod">
          <ac:chgData name="jeong minseo" userId="3ac49c477f94804d" providerId="LiveId" clId="{B583F1E2-B7DE-4E27-B346-0621635E0434}" dt="2021-11-28T15:36:46.069" v="738" actId="1076"/>
          <ac:spMkLst>
            <pc:docMk/>
            <pc:sldMk cId="711323282" sldId="259"/>
            <ac:spMk id="13" creationId="{0884E23A-983A-4753-B1E6-F303E07A9E91}"/>
          </ac:spMkLst>
        </pc:spChg>
        <pc:spChg chg="add mod">
          <ac:chgData name="jeong minseo" userId="3ac49c477f94804d" providerId="LiveId" clId="{B583F1E2-B7DE-4E27-B346-0621635E0434}" dt="2021-11-30T10:16:41.385" v="1161" actId="14100"/>
          <ac:spMkLst>
            <pc:docMk/>
            <pc:sldMk cId="711323282" sldId="259"/>
            <ac:spMk id="16" creationId="{3952422F-C96A-4DD2-9730-B14B57457559}"/>
          </ac:spMkLst>
        </pc:spChg>
        <pc:spChg chg="add mod">
          <ac:chgData name="jeong minseo" userId="3ac49c477f94804d" providerId="LiveId" clId="{B583F1E2-B7DE-4E27-B346-0621635E0434}" dt="2021-11-30T10:17:22.827" v="1233" actId="1076"/>
          <ac:spMkLst>
            <pc:docMk/>
            <pc:sldMk cId="711323282" sldId="259"/>
            <ac:spMk id="17" creationId="{36C08272-5EEA-41AD-876C-07E0DB408CF3}"/>
          </ac:spMkLst>
        </pc:spChg>
        <pc:spChg chg="add del mod">
          <ac:chgData name="jeong minseo" userId="3ac49c477f94804d" providerId="LiveId" clId="{B583F1E2-B7DE-4E27-B346-0621635E0434}" dt="2021-11-28T15:42:31.610" v="845"/>
          <ac:spMkLst>
            <pc:docMk/>
            <pc:sldMk cId="711323282" sldId="259"/>
            <ac:spMk id="19" creationId="{94A5B0BA-9936-4066-BFF2-E3C26F61ACF0}"/>
          </ac:spMkLst>
        </pc:spChg>
        <pc:spChg chg="add mod">
          <ac:chgData name="jeong minseo" userId="3ac49c477f94804d" providerId="LiveId" clId="{B583F1E2-B7DE-4E27-B346-0621635E0434}" dt="2021-11-28T15:43:02.931" v="893" actId="1076"/>
          <ac:spMkLst>
            <pc:docMk/>
            <pc:sldMk cId="711323282" sldId="259"/>
            <ac:spMk id="20" creationId="{BC6E671E-A044-413C-884A-6E2F5DB23784}"/>
          </ac:spMkLst>
        </pc:spChg>
        <pc:picChg chg="del">
          <ac:chgData name="jeong minseo" userId="3ac49c477f94804d" providerId="LiveId" clId="{B583F1E2-B7DE-4E27-B346-0621635E0434}" dt="2021-11-28T15:01:10.886" v="98" actId="478"/>
          <ac:picMkLst>
            <pc:docMk/>
            <pc:sldMk cId="711323282" sldId="259"/>
            <ac:picMk id="5" creationId="{D1BE10D0-39E5-43CA-B790-BF641F171381}"/>
          </ac:picMkLst>
        </pc:picChg>
        <pc:picChg chg="add mod">
          <ac:chgData name="jeong minseo" userId="3ac49c477f94804d" providerId="LiveId" clId="{B583F1E2-B7DE-4E27-B346-0621635E0434}" dt="2021-11-30T10:09:56.927" v="901" actId="1076"/>
          <ac:picMkLst>
            <pc:docMk/>
            <pc:sldMk cId="711323282" sldId="259"/>
            <ac:picMk id="7" creationId="{7BCD796F-11AF-4677-89C3-C2C7589C9101}"/>
          </ac:picMkLst>
        </pc:picChg>
        <pc:picChg chg="add mod">
          <ac:chgData name="jeong minseo" userId="3ac49c477f94804d" providerId="LiveId" clId="{B583F1E2-B7DE-4E27-B346-0621635E0434}" dt="2021-11-30T10:10:00.669" v="902" actId="1076"/>
          <ac:picMkLst>
            <pc:docMk/>
            <pc:sldMk cId="711323282" sldId="259"/>
            <ac:picMk id="9" creationId="{7C8D62A2-595C-4161-908E-BB8EE23974D5}"/>
          </ac:picMkLst>
        </pc:picChg>
        <pc:picChg chg="add del">
          <ac:chgData name="jeong minseo" userId="3ac49c477f94804d" providerId="LiveId" clId="{B583F1E2-B7DE-4E27-B346-0621635E0434}" dt="2021-11-28T15:26:29.362" v="339" actId="478"/>
          <ac:picMkLst>
            <pc:docMk/>
            <pc:sldMk cId="711323282" sldId="259"/>
            <ac:picMk id="15" creationId="{465B055C-4C64-4DCE-AED6-7CCD06571E02}"/>
          </ac:picMkLst>
        </pc:picChg>
        <pc:picChg chg="add mod">
          <ac:chgData name="jeong minseo" userId="3ac49c477f94804d" providerId="LiveId" clId="{B583F1E2-B7DE-4E27-B346-0621635E0434}" dt="2021-11-28T15:43:08.550" v="895" actId="14100"/>
          <ac:picMkLst>
            <pc:docMk/>
            <pc:sldMk cId="711323282" sldId="259"/>
            <ac:picMk id="18" creationId="{1B457F86-ADF9-4849-A706-24A935EEB1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47A0-003A-4AD4-9620-086C61BFD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94911-354F-489A-B3FF-3D1FECD88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DDCD2-1B37-4BB8-9144-856CB481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E0A7C-F12D-43CF-9139-FA458608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EDBA7-B92E-416E-87E0-1D8E623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0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89B1-9810-4D77-B6D0-FD5DB98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8660C-915F-45FE-BA59-BC1F51B2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1EE3-FE45-480A-A234-826BAC3A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E9A14-C20E-42D0-9665-A53B45F3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780DC-B2AB-4333-B6AC-B16A5BD0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389D8-F8D3-4FAF-BE15-22E967F8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98A9B-1063-42CC-9236-79FF44235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946D3-2634-4E89-ACAC-23919AE7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C141-D936-48CE-A81C-EAEE2DB1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32E08-FD8D-475D-BB74-3CF2B235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3EF24-23FE-43B0-907B-F9D33EEC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C82B8-85AD-4C7D-B37D-A851082D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6181C-2672-437C-A48E-686A2DEC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CF442-0D8E-40B0-9F3F-6922B975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15F32-1543-47DD-B410-C8A6E36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8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507F7-19FA-4A16-B673-E5DCB2F7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F753C-F8DE-4668-A2E0-2BFFC15B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3CB3F-46B0-4A87-9196-7BDCB8FE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1BED3-F57B-404A-984E-F103BD7F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2A224-892A-4981-BA5C-C1BAA87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5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8BDD-AC1E-453A-B693-E1F07868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3FB49-56EE-4236-AA60-17A8C3066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19A95-442B-4F74-AD92-58223C2B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D1936-12E1-41B1-B866-EB6F821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935DD-8142-445C-84BC-16D2C0C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43617-9ABB-4194-92DC-7129FDC1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57ADE-4A3A-4AF4-9588-3AC6B21E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E783F-B51C-4DA5-AF6D-B5EF4C44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69E3A-0271-4F12-927F-3E573EC89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1B6DF-33C4-4E8B-944A-523DF5ABD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BDC991-A157-4169-B9F3-9E34DA9EA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8D5135-8FF0-4DB2-BCA3-DD595F30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1A71D-141A-4B8E-8BCA-09E82EEC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0F615-D928-4A0C-8919-0AD23E4C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C4E39-D99B-4DE4-BB3F-B798563C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8EE57B-546B-4A6D-88D2-E60693E4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51025B-7299-484E-B4AE-FC26AFD7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8628B-F8F8-4A4F-B25B-63BB9230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E5D67F-AFEF-4665-9F77-D3FEB8D1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C532CA-9AF1-4F51-B264-64E8BFD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72F56-9C2E-4EC6-930D-5BAA3CC3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21707-E424-458F-9639-9E804831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39E71-9201-4AB0-B1CC-C5277E0B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ACCF1-BB5E-4398-9C20-3145B527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A92CD-683B-4FC4-9058-1E0D70D9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3CA98-7600-4307-929C-0EABB928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13894-F163-4E45-975C-CC5819AA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EC453-F5D9-4A7D-9E70-C8202C25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1BD6D6-C10A-4D9D-9093-EC4A66E3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88D7B-BB42-475B-88F0-EB29F4B06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AF409-416D-4543-AC52-7583232D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6B891-A1A7-4278-81F3-FB9E69A1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B7031-7567-4882-B558-6C8014BC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E6EE2-7603-42AE-BB4B-68B07836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E8917-4567-4E18-81EB-F5624624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04C37-74B1-43CB-8718-9C899A8EF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1E9D-5F5D-4C42-A170-01970509EA0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F332C-B1F8-49C3-9348-4E8614824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01DAF-E361-4B71-B396-65A59240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B5F6-896D-4F88-A2C4-FD04C6FA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03A5-A479-4AAB-9BC2-7A4618418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리액트</a:t>
            </a:r>
            <a:r>
              <a:rPr lang="ko-KR" altLang="en-US" dirty="0"/>
              <a:t>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72010-2441-4CA2-BA46-C484A1F4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94" y="4193709"/>
            <a:ext cx="6257365" cy="1655762"/>
          </a:xfrm>
        </p:spPr>
        <p:txBody>
          <a:bodyPr/>
          <a:lstStyle/>
          <a:p>
            <a:pPr algn="l"/>
            <a:r>
              <a:rPr lang="en-US" altLang="ko-KR" dirty="0"/>
              <a:t>9.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helvetica neue"/>
              </a:rPr>
              <a:t>여러개의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input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상태 관리하기</a:t>
            </a:r>
          </a:p>
          <a:p>
            <a:pPr algn="l"/>
            <a:r>
              <a:rPr lang="en-US" altLang="ko-KR" dirty="0"/>
              <a:t>10.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helvetica neue"/>
              </a:rPr>
              <a:t>useRef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로 특정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DOM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선택하기</a:t>
            </a:r>
          </a:p>
          <a:p>
            <a:pPr algn="l"/>
            <a:r>
              <a:rPr lang="en-US" altLang="ko-KR"/>
              <a:t>1</a:t>
            </a:r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배열 렌더링하기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0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BFA10-1EC0-4372-9E4F-B4230A3B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584"/>
            <a:ext cx="10018059" cy="1006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helvetica neue"/>
              </a:rPr>
              <a:t>여러개의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input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상태 관리하기</a:t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E10D0-39E5-43CA-B790-BF641F17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94" y="2178423"/>
            <a:ext cx="5806943" cy="22938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D18A87-1F1F-4C55-B52C-9856EE5AD721}"/>
              </a:ext>
            </a:extLst>
          </p:cNvPr>
          <p:cNvSpPr/>
          <p:nvPr/>
        </p:nvSpPr>
        <p:spPr>
          <a:xfrm>
            <a:off x="7942142" y="2989730"/>
            <a:ext cx="3331564" cy="1006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77C62-6ED5-46A6-86EF-8D0E7202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142" y="3126256"/>
            <a:ext cx="3468753" cy="229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이름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닉네임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두개의 </a:t>
            </a:r>
            <a:r>
              <a:rPr lang="en-US" altLang="ko-KR" sz="2000" dirty="0">
                <a:solidFill>
                  <a:schemeClr val="bg1"/>
                </a:solidFill>
              </a:rPr>
              <a:t>input</a:t>
            </a:r>
            <a:r>
              <a:rPr lang="ko-KR" altLang="en-US" sz="2000" dirty="0">
                <a:solidFill>
                  <a:schemeClr val="bg1"/>
                </a:solidFill>
              </a:rPr>
              <a:t>이 생겼을 경우</a:t>
            </a:r>
          </a:p>
        </p:txBody>
      </p:sp>
    </p:spTree>
    <p:extLst>
      <p:ext uri="{BB962C8B-B14F-4D97-AF65-F5344CB8AC3E}">
        <p14:creationId xmlns:p14="http://schemas.microsoft.com/office/powerpoint/2010/main" val="284732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BFA10-1EC0-4372-9E4F-B4230A3B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584"/>
            <a:ext cx="10018059" cy="1006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helvetica neue"/>
              </a:rPr>
              <a:t>여러개의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input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  <a:t>상태 관리하기</a:t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77C62-6ED5-46A6-86EF-8D0E7202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142" y="3126256"/>
            <a:ext cx="3468753" cy="2293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이름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닉네임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두개의 </a:t>
            </a:r>
            <a:r>
              <a:rPr lang="en-US" altLang="ko-KR" sz="2000" dirty="0">
                <a:solidFill>
                  <a:schemeClr val="bg1"/>
                </a:solidFill>
              </a:rPr>
              <a:t>input</a:t>
            </a:r>
            <a:r>
              <a:rPr lang="ko-KR" altLang="en-US" sz="2000" dirty="0">
                <a:solidFill>
                  <a:schemeClr val="bg1"/>
                </a:solidFill>
              </a:rPr>
              <a:t>이 생겼을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CD796F-11AF-4677-89C3-C2C7589C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25"/>
            <a:ext cx="740782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8D62A2-595C-4161-908E-BB8EE239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06" y="3135527"/>
            <a:ext cx="7445385" cy="3749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41DC717-A4D8-4362-A696-C4E5FAA7A484}"/>
              </a:ext>
            </a:extLst>
          </p:cNvPr>
          <p:cNvSpPr/>
          <p:nvPr/>
        </p:nvSpPr>
        <p:spPr>
          <a:xfrm>
            <a:off x="3361762" y="1430245"/>
            <a:ext cx="2644591" cy="3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7B383-2BD4-4C6B-8163-8D704C1AD077}"/>
              </a:ext>
            </a:extLst>
          </p:cNvPr>
          <p:cNvSpPr txBox="1"/>
          <p:nvPr/>
        </p:nvSpPr>
        <p:spPr>
          <a:xfrm>
            <a:off x="3361762" y="1393036"/>
            <a:ext cx="2734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</a:rPr>
              <a:t>useState</a:t>
            </a:r>
            <a:r>
              <a:rPr lang="ko-KR" altLang="en-US" sz="1100" dirty="0">
                <a:solidFill>
                  <a:schemeClr val="bg1"/>
                </a:solidFill>
              </a:rPr>
              <a:t>의 </a:t>
            </a:r>
            <a:r>
              <a:rPr lang="ko-KR" altLang="en-US" sz="1100" dirty="0" err="1">
                <a:solidFill>
                  <a:schemeClr val="bg1"/>
                </a:solidFill>
              </a:rPr>
              <a:t>초기상태값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객체형태로 받음</a:t>
            </a:r>
            <a:r>
              <a:rPr lang="en-US" altLang="ko-KR" sz="1500" dirty="0">
                <a:solidFill>
                  <a:schemeClr val="bg1"/>
                </a:solidFill>
              </a:rPr>
              <a:t>. 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62EBFF-D8DF-47E3-85FF-8453F6259251}"/>
              </a:ext>
            </a:extLst>
          </p:cNvPr>
          <p:cNvSpPr/>
          <p:nvPr/>
        </p:nvSpPr>
        <p:spPr>
          <a:xfrm>
            <a:off x="2799969" y="2542218"/>
            <a:ext cx="3206384" cy="555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4E23A-983A-4753-B1E6-F303E07A9E91}"/>
              </a:ext>
            </a:extLst>
          </p:cNvPr>
          <p:cNvSpPr txBox="1"/>
          <p:nvPr/>
        </p:nvSpPr>
        <p:spPr>
          <a:xfrm>
            <a:off x="2731991" y="2542218"/>
            <a:ext cx="4174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const {name} = inputs.name,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const {nickname} = </a:t>
            </a:r>
            <a:r>
              <a:rPr lang="en-US" altLang="ko-KR" sz="1500" dirty="0" err="1">
                <a:solidFill>
                  <a:schemeClr val="bg1"/>
                </a:solidFill>
              </a:rPr>
              <a:t>inputs.nickname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2422F-C96A-4DD2-9730-B14B57457559}"/>
              </a:ext>
            </a:extLst>
          </p:cNvPr>
          <p:cNvSpPr/>
          <p:nvPr/>
        </p:nvSpPr>
        <p:spPr>
          <a:xfrm>
            <a:off x="1655347" y="3733040"/>
            <a:ext cx="4351006" cy="15292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08272-5EEA-41AD-876C-07E0DB408CF3}"/>
              </a:ext>
            </a:extLst>
          </p:cNvPr>
          <p:cNvSpPr txBox="1"/>
          <p:nvPr/>
        </p:nvSpPr>
        <p:spPr>
          <a:xfrm>
            <a:off x="1612857" y="3689578"/>
            <a:ext cx="43510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1"/>
                </a:solidFill>
              </a:rPr>
              <a:t>리액트에서</a:t>
            </a:r>
            <a:r>
              <a:rPr lang="ko-KR" altLang="en-US" sz="1100" dirty="0">
                <a:solidFill>
                  <a:schemeClr val="bg1"/>
                </a:solidFill>
              </a:rPr>
              <a:t> 객체는 직접수정이 안되고 새로운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객체를 만들고 그 안에서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상태를 업데이트 해야함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Spread</a:t>
            </a:r>
            <a:r>
              <a:rPr lang="ko-KR" altLang="en-US" sz="1100" dirty="0">
                <a:solidFill>
                  <a:schemeClr val="bg1"/>
                </a:solidFill>
              </a:rPr>
              <a:t>연산자는 기존의 </a:t>
            </a:r>
            <a:r>
              <a:rPr lang="en-US" altLang="ko-KR" sz="1100" dirty="0">
                <a:solidFill>
                  <a:schemeClr val="bg1"/>
                </a:solidFill>
              </a:rPr>
              <a:t>inputs</a:t>
            </a:r>
            <a:r>
              <a:rPr lang="ko-KR" altLang="en-US" sz="1100" dirty="0">
                <a:solidFill>
                  <a:schemeClr val="bg1"/>
                </a:solidFill>
              </a:rPr>
              <a:t>객체를 복사해옴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name: ‘ ‘,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nickname: ‘ ‘,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[name]: value // nickname: value or name: value, [ ]</a:t>
            </a:r>
            <a:r>
              <a:rPr lang="ko-KR" altLang="en-US" sz="1100" dirty="0">
                <a:solidFill>
                  <a:schemeClr val="bg1"/>
                </a:solidFill>
              </a:rPr>
              <a:t>안에 있는 변수 안에 있는 값을 키로 쓰고 싶다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값이 </a:t>
            </a:r>
            <a:r>
              <a:rPr lang="en-US" altLang="ko-KR" sz="1100" dirty="0">
                <a:solidFill>
                  <a:schemeClr val="bg1"/>
                </a:solidFill>
              </a:rPr>
              <a:t>name</a:t>
            </a:r>
            <a:r>
              <a:rPr lang="ko-KR" altLang="en-US" sz="1100" dirty="0">
                <a:solidFill>
                  <a:schemeClr val="bg1"/>
                </a:solidFill>
              </a:rPr>
              <a:t>이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될 수도 있고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nickname</a:t>
            </a:r>
            <a:r>
              <a:rPr lang="ko-KR" altLang="en-US" sz="1100" dirty="0">
                <a:solidFill>
                  <a:schemeClr val="bg1"/>
                </a:solidFill>
              </a:rPr>
              <a:t>이 될 수도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}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457F86-ADF9-4849-A706-24A935EEB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43" y="3344855"/>
            <a:ext cx="2626709" cy="3170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6E671E-A044-413C-884A-6E2F5DB23784}"/>
              </a:ext>
            </a:extLst>
          </p:cNvPr>
          <p:cNvSpPr txBox="1"/>
          <p:nvPr/>
        </p:nvSpPr>
        <p:spPr>
          <a:xfrm>
            <a:off x="2922443" y="3372559"/>
            <a:ext cx="2366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이벤트객체의 속성 두개 추출</a:t>
            </a:r>
          </a:p>
        </p:txBody>
      </p:sp>
    </p:spTree>
    <p:extLst>
      <p:ext uri="{BB962C8B-B14F-4D97-AF65-F5344CB8AC3E}">
        <p14:creationId xmlns:p14="http://schemas.microsoft.com/office/powerpoint/2010/main" val="71132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FDDD-A950-430B-97F8-B05C21F2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8482" cy="84511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ko-KR" sz="4000" b="1" i="0" dirty="0" err="1">
                <a:solidFill>
                  <a:srgbClr val="333333"/>
                </a:solidFill>
                <a:effectLst/>
                <a:latin typeface="helvetica neue"/>
              </a:rPr>
              <a:t>useRef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helvetica neue"/>
              </a:rPr>
              <a:t>로 특정 </a:t>
            </a:r>
            <a:r>
              <a:rPr lang="en-US" altLang="ko-KR" sz="4000" b="1" i="0" dirty="0">
                <a:solidFill>
                  <a:srgbClr val="333333"/>
                </a:solidFill>
                <a:effectLst/>
                <a:latin typeface="helvetica neue"/>
              </a:rPr>
              <a:t>DOM </a:t>
            </a:r>
            <a:r>
              <a:rPr lang="ko-KR" altLang="en-US" sz="4000" b="1" i="0" dirty="0">
                <a:solidFill>
                  <a:srgbClr val="333333"/>
                </a:solidFill>
                <a:effectLst/>
                <a:latin typeface="helvetica neue"/>
              </a:rPr>
              <a:t>선택하기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AB77B-669A-47EB-BCCE-218CE857E364}"/>
              </a:ext>
            </a:extLst>
          </p:cNvPr>
          <p:cNvSpPr txBox="1"/>
          <p:nvPr/>
        </p:nvSpPr>
        <p:spPr>
          <a:xfrm>
            <a:off x="519953" y="78136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초기화 버튼을 클릭했을 때 이름 </a:t>
            </a:r>
            <a:r>
              <a:rPr lang="en-US" altLang="ko-KR" dirty="0"/>
              <a:t>input</a:t>
            </a:r>
            <a:r>
              <a:rPr lang="ko-KR" altLang="en-US" dirty="0"/>
              <a:t>에 포커스가 잡히도록 </a:t>
            </a:r>
            <a:r>
              <a:rPr lang="en-US" altLang="ko-KR" dirty="0" err="1"/>
              <a:t>useRef</a:t>
            </a:r>
            <a:r>
              <a:rPr lang="ko-KR" altLang="en-US" dirty="0"/>
              <a:t>를 사용하여 기능을 구현하기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E81CB3-5F25-4666-BD93-6A44139B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7" y="0"/>
            <a:ext cx="6264183" cy="6835732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2991A83-28B4-4B1F-98BC-AA72E5911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9220" y="22268"/>
            <a:ext cx="4374776" cy="7730894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2F6AB-578F-4A6B-8944-5E1100508836}"/>
              </a:ext>
            </a:extLst>
          </p:cNvPr>
          <p:cNvSpPr/>
          <p:nvPr/>
        </p:nvSpPr>
        <p:spPr>
          <a:xfrm>
            <a:off x="3016622" y="1221306"/>
            <a:ext cx="4191002" cy="1277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FED1C-EA3F-40AB-ABBB-486A41E042BA}"/>
              </a:ext>
            </a:extLst>
          </p:cNvPr>
          <p:cNvSpPr txBox="1"/>
          <p:nvPr/>
        </p:nvSpPr>
        <p:spPr>
          <a:xfrm>
            <a:off x="3016622" y="1301221"/>
            <a:ext cx="43087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-apple-system"/>
              </a:rPr>
              <a:t>useRef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-apple-system"/>
              </a:rPr>
              <a:t>는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-apple-system"/>
              </a:rPr>
              <a:t>current 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-apple-system"/>
              </a:rPr>
              <a:t>속성을 가지고 있는 </a:t>
            </a:r>
            <a:r>
              <a:rPr lang="en-US" altLang="ko-KR" sz="1100" b="1" i="0" dirty="0">
                <a:solidFill>
                  <a:schemeClr val="bg1"/>
                </a:solidFill>
                <a:effectLst/>
                <a:latin typeface="-apple-system"/>
              </a:rPr>
              <a:t>ref </a:t>
            </a:r>
            <a:r>
              <a:rPr lang="ko-KR" altLang="en-US" sz="1100" b="1" i="0" dirty="0">
                <a:solidFill>
                  <a:schemeClr val="bg1"/>
                </a:solidFill>
                <a:effectLst/>
                <a:latin typeface="-apple-system"/>
              </a:rPr>
              <a:t>객체를 반환하고</a:t>
            </a:r>
            <a:endParaRPr lang="en-US" altLang="ko-KR" sz="11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  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인자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로 넘어온 초기값을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50" charset="-127"/>
                <a:ea typeface="var(--font-family-mono)"/>
              </a:rPr>
              <a:t>current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 속성에 할당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한다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.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이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50" charset="-127"/>
                <a:ea typeface="var(--font-family-mono)"/>
              </a:rPr>
              <a:t>current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poqa Han Sans Neo"/>
              </a:rPr>
              <a:t> 속성은 값을 변경해도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리액트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컴포넌트가 다시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랜더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       링 되지 않음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en-US" altLang="ko-KR" sz="11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-apple-system"/>
              </a:rPr>
              <a:t>useRef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-apple-system"/>
              </a:rPr>
              <a:t>를 통해 </a:t>
            </a: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-apple-system"/>
              </a:rPr>
              <a:t>nameInput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ko-KR" altLang="en-US" sz="1100" b="0" i="0" dirty="0">
                <a:solidFill>
                  <a:schemeClr val="bg1"/>
                </a:solidFill>
                <a:effectLst/>
                <a:latin typeface="-apple-system"/>
              </a:rPr>
              <a:t>이라는 객체를 생성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-apple-system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chemeClr val="bg1"/>
                </a:solidFill>
                <a:effectLst/>
                <a:latin typeface="-apple-system"/>
              </a:rPr>
              <a:t>Ref</a:t>
            </a:r>
            <a:r>
              <a:rPr lang="ko-KR" altLang="en-US" sz="1100" b="1" i="0" dirty="0">
                <a:solidFill>
                  <a:schemeClr val="bg1"/>
                </a:solidFill>
                <a:effectLst/>
                <a:latin typeface="-apple-system"/>
              </a:rPr>
              <a:t>객체의 </a:t>
            </a:r>
            <a:r>
              <a:rPr lang="en-US" altLang="ko-KR" sz="1100" b="1" i="0" dirty="0">
                <a:solidFill>
                  <a:schemeClr val="bg1"/>
                </a:solidFill>
                <a:effectLst/>
                <a:latin typeface="-apple-system"/>
              </a:rPr>
              <a:t>.current</a:t>
            </a:r>
            <a:r>
              <a:rPr lang="ko-KR" altLang="en-US" sz="1100" b="1" i="0" dirty="0">
                <a:solidFill>
                  <a:schemeClr val="bg1"/>
                </a:solidFill>
                <a:effectLst/>
                <a:latin typeface="-apple-system"/>
              </a:rPr>
              <a:t>값은 우리가 원하는 </a:t>
            </a:r>
            <a:r>
              <a:rPr lang="en-US" altLang="ko-KR" sz="1100" b="1" i="0" dirty="0">
                <a:solidFill>
                  <a:schemeClr val="bg1"/>
                </a:solidFill>
                <a:effectLst/>
                <a:latin typeface="-apple-system"/>
              </a:rPr>
              <a:t>DOM</a:t>
            </a:r>
            <a:r>
              <a:rPr lang="ko-KR" altLang="en-US" sz="1100" b="1" i="0" dirty="0">
                <a:solidFill>
                  <a:schemeClr val="bg1"/>
                </a:solidFill>
                <a:effectLst/>
                <a:latin typeface="-apple-system"/>
              </a:rPr>
              <a:t>을 </a:t>
            </a:r>
            <a:r>
              <a:rPr lang="ko-KR" altLang="en-US" sz="1100" b="1" i="0" dirty="0" err="1">
                <a:solidFill>
                  <a:schemeClr val="bg1"/>
                </a:solidFill>
                <a:effectLst/>
                <a:latin typeface="-apple-system"/>
              </a:rPr>
              <a:t>가르키게</a:t>
            </a:r>
            <a:r>
              <a:rPr lang="ko-KR" altLang="en-US" sz="1100" b="1" i="0" dirty="0">
                <a:solidFill>
                  <a:schemeClr val="bg1"/>
                </a:solidFill>
                <a:effectLst/>
                <a:latin typeface="-apple-system"/>
              </a:rPr>
              <a:t> 됨</a:t>
            </a:r>
            <a:r>
              <a:rPr lang="en-US" altLang="ko-KR" sz="1100" b="1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r>
              <a:rPr lang="ko-KR" altLang="en-US" sz="11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en-US" altLang="ko-KR" sz="11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50093-DF39-4CA8-BA25-3E58EB34970E}"/>
              </a:ext>
            </a:extLst>
          </p:cNvPr>
          <p:cNvSpPr txBox="1"/>
          <p:nvPr/>
        </p:nvSpPr>
        <p:spPr>
          <a:xfrm>
            <a:off x="6453283" y="12966633"/>
            <a:ext cx="3022411" cy="18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AB0D07-FD70-49DD-BBC8-C961B192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224" y="6260923"/>
            <a:ext cx="3379694" cy="5078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highlight>
                  <a:srgbClr val="00FF00"/>
                </a:highlight>
              </a:rPr>
              <a:t>Ref</a:t>
            </a:r>
            <a:r>
              <a:rPr lang="ko-KR" altLang="en-US" sz="1100" dirty="0">
                <a:highlight>
                  <a:srgbClr val="00FF00"/>
                </a:highlight>
              </a:rPr>
              <a:t>객체의 </a:t>
            </a:r>
            <a:r>
              <a:rPr lang="en-US" altLang="ko-KR" sz="1100" dirty="0">
                <a:highlight>
                  <a:srgbClr val="00FF00"/>
                </a:highlight>
              </a:rPr>
              <a:t>current </a:t>
            </a:r>
            <a:r>
              <a:rPr lang="ko-KR" altLang="en-US" sz="1100" dirty="0">
                <a:highlight>
                  <a:srgbClr val="00FF00"/>
                </a:highlight>
              </a:rPr>
              <a:t>값은 우리가 선택하고자 하는 </a:t>
            </a:r>
            <a:r>
              <a:rPr lang="en-US" altLang="ko-KR" sz="1100" dirty="0">
                <a:highlight>
                  <a:srgbClr val="00FF00"/>
                </a:highlight>
              </a:rPr>
              <a:t>DOM</a:t>
            </a:r>
            <a:r>
              <a:rPr lang="ko-KR" altLang="en-US" sz="1100" dirty="0">
                <a:highlight>
                  <a:srgbClr val="00FF00"/>
                </a:highlight>
              </a:rPr>
              <a:t>을 가리킨다</a:t>
            </a:r>
            <a:r>
              <a:rPr lang="en-US" altLang="ko-KR" sz="1100" dirty="0">
                <a:highlight>
                  <a:srgbClr val="00FF00"/>
                </a:highlight>
              </a:rPr>
              <a:t>. </a:t>
            </a:r>
            <a:r>
              <a:rPr lang="ko-KR" altLang="en-US" sz="1100" dirty="0">
                <a:highlight>
                  <a:srgbClr val="00FF00"/>
                </a:highlight>
              </a:rPr>
              <a:t>그리고 </a:t>
            </a:r>
            <a:r>
              <a:rPr lang="ko-KR" altLang="en-US" sz="1100" dirty="0" err="1">
                <a:highlight>
                  <a:srgbClr val="00FF00"/>
                </a:highlight>
              </a:rPr>
              <a:t>포커싱을</a:t>
            </a:r>
            <a:r>
              <a:rPr lang="ko-KR" altLang="en-US" sz="1100" dirty="0">
                <a:highlight>
                  <a:srgbClr val="00FF00"/>
                </a:highlight>
              </a:rPr>
              <a:t> 해주는 </a:t>
            </a:r>
            <a:r>
              <a:rPr lang="en-US" altLang="ko-KR" sz="1100" dirty="0">
                <a:highlight>
                  <a:srgbClr val="00FF00"/>
                </a:highlight>
              </a:rPr>
              <a:t>DOM API focus()</a:t>
            </a:r>
            <a:r>
              <a:rPr lang="ko-KR" altLang="en-US" sz="1100" dirty="0">
                <a:highlight>
                  <a:srgbClr val="00FF00"/>
                </a:highlight>
              </a:rPr>
              <a:t>를</a:t>
            </a:r>
            <a:r>
              <a:rPr lang="en-US" altLang="ko-KR" sz="1100" dirty="0">
                <a:highlight>
                  <a:srgbClr val="00FF00"/>
                </a:highlight>
              </a:rPr>
              <a:t> </a:t>
            </a:r>
            <a:r>
              <a:rPr lang="ko-KR" altLang="en-US" sz="1100" dirty="0">
                <a:highlight>
                  <a:srgbClr val="00FF00"/>
                </a:highlight>
              </a:rPr>
              <a:t>호출한다</a:t>
            </a:r>
            <a:r>
              <a:rPr lang="en-US" altLang="ko-KR" sz="1100" dirty="0">
                <a:highlight>
                  <a:srgbClr val="00FF00"/>
                </a:highlight>
              </a:rPr>
              <a:t>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05BB4-9107-487C-86FC-E8F26C5AD2B9}"/>
              </a:ext>
            </a:extLst>
          </p:cNvPr>
          <p:cNvSpPr txBox="1"/>
          <p:nvPr/>
        </p:nvSpPr>
        <p:spPr>
          <a:xfrm>
            <a:off x="8897470" y="2043767"/>
            <a:ext cx="345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highlight>
                  <a:srgbClr val="00FF00"/>
                </a:highlight>
              </a:rPr>
              <a:t>선택하고 싶은 </a:t>
            </a:r>
            <a:r>
              <a:rPr lang="en-US" altLang="ko-KR" sz="1100" dirty="0">
                <a:highlight>
                  <a:srgbClr val="00FF00"/>
                </a:highlight>
              </a:rPr>
              <a:t>DOM</a:t>
            </a:r>
            <a:r>
              <a:rPr lang="ko-KR" altLang="en-US" sz="1100" dirty="0">
                <a:highlight>
                  <a:srgbClr val="00FF00"/>
                </a:highlight>
              </a:rPr>
              <a:t>에 </a:t>
            </a:r>
            <a:r>
              <a:rPr lang="ko-KR" altLang="en-US" sz="1100">
                <a:highlight>
                  <a:srgbClr val="00FF00"/>
                </a:highlight>
              </a:rPr>
              <a:t>속성으로 </a:t>
            </a:r>
            <a:r>
              <a:rPr lang="en-US" altLang="ko-KR" sz="1100">
                <a:highlight>
                  <a:srgbClr val="00FF00"/>
                </a:highlight>
              </a:rPr>
              <a:t>ref</a:t>
            </a:r>
            <a:r>
              <a:rPr lang="ko-KR" altLang="en-US" sz="1100">
                <a:highlight>
                  <a:srgbClr val="00FF00"/>
                </a:highlight>
              </a:rPr>
              <a:t>를 </a:t>
            </a:r>
            <a:r>
              <a:rPr lang="ko-KR" altLang="en-US" sz="1100" dirty="0">
                <a:highlight>
                  <a:srgbClr val="00FF00"/>
                </a:highlight>
              </a:rPr>
              <a:t>설정해준다</a:t>
            </a:r>
            <a:r>
              <a:rPr lang="en-US" altLang="ko-KR" sz="1100" dirty="0">
                <a:highlight>
                  <a:srgbClr val="00FF00"/>
                </a:highlight>
              </a:rPr>
              <a:t>. </a:t>
            </a:r>
          </a:p>
          <a:p>
            <a:r>
              <a:rPr lang="en-US" altLang="ko-KR" sz="1100" dirty="0">
                <a:highlight>
                  <a:srgbClr val="00FF00"/>
                </a:highlight>
              </a:rPr>
              <a:t>// ref</a:t>
            </a:r>
            <a:r>
              <a:rPr lang="ko-KR" altLang="en-US" sz="1100" dirty="0">
                <a:highlight>
                  <a:srgbClr val="00FF00"/>
                </a:highlight>
              </a:rPr>
              <a:t>태그는 하나의 객체 선언이 아니라 </a:t>
            </a:r>
            <a:r>
              <a:rPr lang="en-US" altLang="ko-KR" sz="1100" dirty="0" err="1">
                <a:highlight>
                  <a:srgbClr val="00FF00"/>
                </a:highlight>
              </a:rPr>
              <a:t>useRef</a:t>
            </a:r>
            <a:r>
              <a:rPr lang="ko-KR" altLang="en-US" sz="1100" dirty="0">
                <a:highlight>
                  <a:srgbClr val="00FF00"/>
                </a:highlight>
              </a:rPr>
              <a:t>가 만든 </a:t>
            </a:r>
            <a:r>
              <a:rPr lang="en-US" altLang="ko-KR" sz="1100" dirty="0" err="1">
                <a:highlight>
                  <a:srgbClr val="00FF00"/>
                </a:highlight>
              </a:rPr>
              <a:t>nameInput</a:t>
            </a:r>
            <a:r>
              <a:rPr lang="ko-KR" altLang="en-US" sz="1100" dirty="0">
                <a:highlight>
                  <a:srgbClr val="00FF00"/>
                </a:highlight>
              </a:rPr>
              <a:t>이라는 객체가 </a:t>
            </a:r>
            <a:r>
              <a:rPr lang="en-US" altLang="ko-KR" sz="1100" dirty="0">
                <a:highlight>
                  <a:srgbClr val="00FF00"/>
                </a:highlight>
              </a:rPr>
              <a:t>input</a:t>
            </a:r>
            <a:r>
              <a:rPr lang="ko-KR" altLang="en-US" sz="1100" dirty="0">
                <a:highlight>
                  <a:srgbClr val="00FF00"/>
                </a:highlight>
              </a:rPr>
              <a:t>태그를 조종할 수 있게 만드는 컨트롤러</a:t>
            </a:r>
          </a:p>
        </p:txBody>
      </p:sp>
    </p:spTree>
    <p:extLst>
      <p:ext uri="{BB962C8B-B14F-4D97-AF65-F5344CB8AC3E}">
        <p14:creationId xmlns:p14="http://schemas.microsoft.com/office/powerpoint/2010/main" val="36006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C94BB3-EE69-4686-B94D-07B90864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584"/>
            <a:ext cx="10018059" cy="1006475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3. </a:t>
            </a:r>
            <a:r>
              <a:rPr lang="ko-KR" altLang="en-US" b="1" dirty="0">
                <a:solidFill>
                  <a:srgbClr val="333333"/>
                </a:solidFill>
                <a:latin typeface="helvetica neue"/>
              </a:rPr>
              <a:t>배열 렌더링 하기</a:t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655E7-FF42-4214-BD19-105D9B1A981E}"/>
              </a:ext>
            </a:extLst>
          </p:cNvPr>
          <p:cNvSpPr txBox="1"/>
          <p:nvPr/>
        </p:nvSpPr>
        <p:spPr>
          <a:xfrm>
            <a:off x="0" y="751821"/>
            <a:ext cx="7978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동적인 배열을 렌더링해야 할 때에는 자바스크립트 배열의 내장함수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을 사용</a:t>
            </a:r>
            <a:r>
              <a:rPr lang="ko-KR" altLang="en-US" sz="1500" dirty="0">
                <a:ea typeface="helvetica neue"/>
              </a:rPr>
              <a:t>한다</a:t>
            </a:r>
            <a:r>
              <a:rPr lang="en-US" altLang="ko-KR" sz="1100" dirty="0">
                <a:ea typeface="helvetica neue"/>
              </a:rPr>
              <a:t>.</a:t>
            </a:r>
          </a:p>
          <a:p>
            <a:pPr marL="171450" indent="-171450">
              <a:buFontTx/>
              <a:buChar char="-"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ko-KR" altLang="en-US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4F5C34-7F85-44AB-9443-5937201B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D11174-0A23-4CA1-9700-8A39ED6D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88" y="2390442"/>
            <a:ext cx="3892846" cy="24781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BFE784-F20C-4425-996D-CBA4A3E5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17" y="2376822"/>
            <a:ext cx="3576231" cy="2478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874386-654D-49EC-8F12-1FF3E92B0022}"/>
              </a:ext>
            </a:extLst>
          </p:cNvPr>
          <p:cNvSpPr txBox="1"/>
          <p:nvPr/>
        </p:nvSpPr>
        <p:spPr>
          <a:xfrm>
            <a:off x="1443318" y="4751294"/>
            <a:ext cx="6382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</a:t>
            </a:r>
            <a:endParaRPr lang="en-US" altLang="ko-KR" sz="1800" dirty="0">
              <a:solidFill>
                <a:srgbClr val="595959"/>
              </a:solidFill>
              <a:effectLst/>
              <a:ea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Malgun Gothic" panose="020B0503020000020004" pitchFamily="50" charset="-127"/>
              </a:rPr>
              <a:t>배열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안의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각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원소를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변환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할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사용하는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변환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함수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800" dirty="0">
              <a:effectLst/>
              <a:ea typeface="Malgun Gothic" panose="020B0503020000020004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 err="1">
                <a:solidFill>
                  <a:srgbClr val="8959A8"/>
                </a:solidFill>
                <a:effectLst/>
                <a:ea typeface="Consolas" panose="020B0609020204030204" pitchFamily="49" charset="0"/>
              </a:rPr>
              <a:t>const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array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 [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1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2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3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4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5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6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7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8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];</a:t>
            </a:r>
            <a:endParaRPr lang="ko-KR" altLang="ko-KR" sz="1800" dirty="0">
              <a:effectLst/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 err="1">
                <a:solidFill>
                  <a:srgbClr val="8959A8"/>
                </a:solidFill>
                <a:effectLst/>
                <a:ea typeface="Consolas" panose="020B0609020204030204" pitchFamily="49" charset="0"/>
              </a:rPr>
              <a:t>const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n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=&gt;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n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*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n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;</a:t>
            </a:r>
            <a:b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</a:br>
            <a:r>
              <a:rPr lang="ko-KR" altLang="ko-KR" sz="1800" dirty="0" err="1">
                <a:solidFill>
                  <a:srgbClr val="8959A8"/>
                </a:solidFill>
                <a:effectLst/>
                <a:ea typeface="Consolas" panose="020B0609020204030204" pitchFamily="49" charset="0"/>
              </a:rPr>
              <a:t>const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squared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array.map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(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);</a:t>
            </a:r>
            <a:b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</a:br>
            <a:r>
              <a:rPr lang="ko-KR" altLang="ko-KR" sz="1800" dirty="0" err="1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console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.log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(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squared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);</a:t>
            </a:r>
            <a:endParaRPr lang="ko-KR" altLang="ko-KR" sz="1800" dirty="0">
              <a:effectLst/>
              <a:ea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277C2E1-1A1F-4F59-8C41-5F46BA0D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65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FD53B-5C8E-4CB9-9E3E-19FBCCC85526}"/>
              </a:ext>
            </a:extLst>
          </p:cNvPr>
          <p:cNvSpPr txBox="1"/>
          <p:nvPr/>
        </p:nvSpPr>
        <p:spPr>
          <a:xfrm>
            <a:off x="295834" y="1082681"/>
            <a:ext cx="73869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4271AE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                          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319091-C729-49C8-82B1-F5A3128E1F58}"/>
              </a:ext>
            </a:extLst>
          </p:cNvPr>
          <p:cNvCxnSpPr>
            <a:cxnSpLocks/>
          </p:cNvCxnSpPr>
          <p:nvPr/>
        </p:nvCxnSpPr>
        <p:spPr>
          <a:xfrm>
            <a:off x="1587517" y="1413541"/>
            <a:ext cx="3047236" cy="174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0E9F23-0E1C-4F6E-BF1B-CDC774EF6FCA}"/>
              </a:ext>
            </a:extLst>
          </p:cNvPr>
          <p:cNvCxnSpPr>
            <a:cxnSpLocks/>
          </p:cNvCxnSpPr>
          <p:nvPr/>
        </p:nvCxnSpPr>
        <p:spPr>
          <a:xfrm>
            <a:off x="2230735" y="1413541"/>
            <a:ext cx="3061447" cy="177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C94BB3-EE69-4686-B94D-07B90864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584"/>
            <a:ext cx="10018059" cy="1006475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helvetica neue"/>
              </a:rPr>
              <a:t>3. </a:t>
            </a:r>
            <a:r>
              <a:rPr lang="ko-KR" altLang="en-US" b="1" dirty="0">
                <a:solidFill>
                  <a:srgbClr val="333333"/>
                </a:solidFill>
                <a:latin typeface="helvetica neue"/>
              </a:rPr>
              <a:t>배열 렌더링 하기</a:t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655E7-FF42-4214-BD19-105D9B1A981E}"/>
              </a:ext>
            </a:extLst>
          </p:cNvPr>
          <p:cNvSpPr txBox="1"/>
          <p:nvPr/>
        </p:nvSpPr>
        <p:spPr>
          <a:xfrm>
            <a:off x="0" y="751821"/>
            <a:ext cx="7978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동적인 배열을 렌더링해야 할 때에는 자바스크립트 배열의 내장함수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을 사용</a:t>
            </a:r>
            <a:r>
              <a:rPr lang="ko-KR" altLang="en-US" sz="1500" dirty="0">
                <a:ea typeface="helvetica neue"/>
              </a:rPr>
              <a:t>한다</a:t>
            </a:r>
            <a:r>
              <a:rPr lang="en-US" altLang="ko-KR" sz="1100" dirty="0">
                <a:ea typeface="helvetica neue"/>
              </a:rPr>
              <a:t>.</a:t>
            </a:r>
          </a:p>
          <a:p>
            <a:pPr marL="171450" indent="-171450">
              <a:buFontTx/>
              <a:buChar char="-"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ko-KR" altLang="en-US" sz="1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4F5C34-7F85-44AB-9443-5937201B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D11174-0A23-4CA1-9700-8A39ED6D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88" y="2390442"/>
            <a:ext cx="3892846" cy="24781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BFE784-F20C-4425-996D-CBA4A3E5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17" y="2376822"/>
            <a:ext cx="3576231" cy="2478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874386-654D-49EC-8F12-1FF3E92B0022}"/>
              </a:ext>
            </a:extLst>
          </p:cNvPr>
          <p:cNvSpPr txBox="1"/>
          <p:nvPr/>
        </p:nvSpPr>
        <p:spPr>
          <a:xfrm>
            <a:off x="1443318" y="4751294"/>
            <a:ext cx="6382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</a:t>
            </a:r>
            <a:endParaRPr lang="en-US" altLang="ko-KR" sz="1800" dirty="0">
              <a:solidFill>
                <a:srgbClr val="595959"/>
              </a:solidFill>
              <a:effectLst/>
              <a:ea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Malgun Gothic" panose="020B0503020000020004" pitchFamily="50" charset="-127"/>
              </a:rPr>
              <a:t>배열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안의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각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원소를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변환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할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사용하는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변환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함수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800" dirty="0">
              <a:effectLst/>
              <a:ea typeface="Malgun Gothic" panose="020B0503020000020004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 err="1">
                <a:solidFill>
                  <a:srgbClr val="8959A8"/>
                </a:solidFill>
                <a:effectLst/>
                <a:ea typeface="Consolas" panose="020B0609020204030204" pitchFamily="49" charset="0"/>
              </a:rPr>
              <a:t>const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array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 [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1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2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3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4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5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6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7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, </a:t>
            </a:r>
            <a:r>
              <a:rPr lang="ko-KR" altLang="ko-KR" sz="1800" dirty="0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8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];</a:t>
            </a:r>
            <a:endParaRPr lang="ko-KR" altLang="ko-KR" sz="1800" dirty="0">
              <a:effectLst/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 err="1">
                <a:solidFill>
                  <a:srgbClr val="8959A8"/>
                </a:solidFill>
                <a:effectLst/>
                <a:ea typeface="Consolas" panose="020B0609020204030204" pitchFamily="49" charset="0"/>
              </a:rPr>
              <a:t>const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n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=&gt;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n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*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n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;</a:t>
            </a:r>
            <a:b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</a:br>
            <a:r>
              <a:rPr lang="ko-KR" altLang="ko-KR" sz="1800" dirty="0" err="1">
                <a:solidFill>
                  <a:srgbClr val="8959A8"/>
                </a:solidFill>
                <a:effectLst/>
                <a:ea typeface="Consolas" panose="020B0609020204030204" pitchFamily="49" charset="0"/>
              </a:rPr>
              <a:t>const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squared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 = 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array.map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(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);</a:t>
            </a:r>
            <a:b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</a:br>
            <a:r>
              <a:rPr lang="ko-KR" altLang="ko-KR" sz="1800" dirty="0" err="1">
                <a:solidFill>
                  <a:srgbClr val="F5871F"/>
                </a:solidFill>
                <a:effectLst/>
                <a:ea typeface="Consolas" panose="020B0609020204030204" pitchFamily="49" charset="0"/>
              </a:rPr>
              <a:t>console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.log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(</a:t>
            </a:r>
            <a:r>
              <a:rPr lang="ko-KR" altLang="ko-KR" sz="1800" dirty="0" err="1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squared</a:t>
            </a:r>
            <a:r>
              <a:rPr lang="ko-KR" altLang="ko-KR" sz="1800" dirty="0">
                <a:solidFill>
                  <a:srgbClr val="333333"/>
                </a:solidFill>
                <a:effectLst/>
                <a:ea typeface="Consolas" panose="020B0609020204030204" pitchFamily="49" charset="0"/>
              </a:rPr>
              <a:t>);</a:t>
            </a:r>
            <a:endParaRPr lang="ko-KR" altLang="ko-KR" sz="1800" dirty="0">
              <a:effectLst/>
              <a:ea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277C2E1-1A1F-4F59-8C41-5F46BA0D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65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FD53B-5C8E-4CB9-9E3E-19FBCCC85526}"/>
              </a:ext>
            </a:extLst>
          </p:cNvPr>
          <p:cNvSpPr txBox="1"/>
          <p:nvPr/>
        </p:nvSpPr>
        <p:spPr>
          <a:xfrm>
            <a:off x="295834" y="1082681"/>
            <a:ext cx="73869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4271AE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user.email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                                        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8282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319091-C729-49C8-82B1-F5A3128E1F58}"/>
              </a:ext>
            </a:extLst>
          </p:cNvPr>
          <p:cNvCxnSpPr>
            <a:cxnSpLocks/>
          </p:cNvCxnSpPr>
          <p:nvPr/>
        </p:nvCxnSpPr>
        <p:spPr>
          <a:xfrm>
            <a:off x="1587517" y="1413541"/>
            <a:ext cx="3047236" cy="174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0E9F23-0E1C-4F6E-BF1B-CDC774EF6FCA}"/>
              </a:ext>
            </a:extLst>
          </p:cNvPr>
          <p:cNvCxnSpPr>
            <a:cxnSpLocks/>
          </p:cNvCxnSpPr>
          <p:nvPr/>
        </p:nvCxnSpPr>
        <p:spPr>
          <a:xfrm>
            <a:off x="2230735" y="1413541"/>
            <a:ext cx="3061447" cy="177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0071A-DB46-477E-9086-652967F759E4}"/>
              </a:ext>
            </a:extLst>
          </p:cNvPr>
          <p:cNvSpPr/>
          <p:nvPr/>
        </p:nvSpPr>
        <p:spPr>
          <a:xfrm>
            <a:off x="4599976" y="4911670"/>
            <a:ext cx="7147034" cy="2138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6A82A-ED36-42F7-BF76-3F53CA8A4047}"/>
              </a:ext>
            </a:extLst>
          </p:cNvPr>
          <p:cNvSpPr txBox="1"/>
          <p:nvPr/>
        </p:nvSpPr>
        <p:spPr>
          <a:xfrm>
            <a:off x="5466229" y="5428534"/>
            <a:ext cx="562983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=&gt; 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&gt;);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5CBD85-1C23-4771-92E6-E4672D6D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65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E118309-D875-474D-A780-7F612C6C9C7F}"/>
              </a:ext>
            </a:extLst>
          </p:cNvPr>
          <p:cNvSpPr/>
          <p:nvPr/>
        </p:nvSpPr>
        <p:spPr>
          <a:xfrm>
            <a:off x="7826187" y="5910450"/>
            <a:ext cx="385483" cy="34840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91C8C-8CB0-4710-9DE8-AD882E483787}"/>
              </a:ext>
            </a:extLst>
          </p:cNvPr>
          <p:cNvSpPr txBox="1"/>
          <p:nvPr/>
        </p:nvSpPr>
        <p:spPr>
          <a:xfrm>
            <a:off x="4809564" y="6369224"/>
            <a:ext cx="7274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array.map</a:t>
            </a:r>
            <a:r>
              <a:rPr lang="en-US" altLang="ko-KR" sz="2000" dirty="0">
                <a:solidFill>
                  <a:schemeClr val="bg1"/>
                </a:solidFill>
              </a:rPr>
              <a:t>(item =&gt; &lt;div key={item.id}&gt;{</a:t>
            </a:r>
            <a:r>
              <a:rPr lang="en-US" altLang="ko-KR" sz="2000" dirty="0" err="1">
                <a:solidFill>
                  <a:schemeClr val="bg1"/>
                </a:solidFill>
              </a:rPr>
              <a:t>item.text</a:t>
            </a:r>
            <a:r>
              <a:rPr lang="en-US" altLang="ko-KR" sz="2000" dirty="0">
                <a:solidFill>
                  <a:schemeClr val="bg1"/>
                </a:solidFill>
              </a:rPr>
              <a:t>}&lt;/div&gt;);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3B31-D069-48F0-AF4B-A3FD23573EC8}"/>
              </a:ext>
            </a:extLst>
          </p:cNvPr>
          <p:cNvSpPr txBox="1"/>
          <p:nvPr/>
        </p:nvSpPr>
        <p:spPr>
          <a:xfrm>
            <a:off x="4545106" y="5017289"/>
            <a:ext cx="753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</a:t>
            </a:r>
            <a:r>
              <a:rPr lang="ko-KR" altLang="en-US" dirty="0" err="1">
                <a:solidFill>
                  <a:schemeClr val="bg1"/>
                </a:solidFill>
              </a:rPr>
              <a:t>리액트에서</a:t>
            </a:r>
            <a:r>
              <a:rPr lang="ko-KR" altLang="en-US" dirty="0">
                <a:solidFill>
                  <a:schemeClr val="bg1"/>
                </a:solidFill>
              </a:rPr>
              <a:t> 배열 렌더링 </a:t>
            </a:r>
            <a:r>
              <a:rPr lang="ko-KR" altLang="en-US" dirty="0" err="1">
                <a:solidFill>
                  <a:schemeClr val="bg1"/>
                </a:solidFill>
              </a:rPr>
              <a:t>할때는</a:t>
            </a:r>
            <a:r>
              <a:rPr lang="ko-KR" altLang="en-US" dirty="0">
                <a:solidFill>
                  <a:schemeClr val="bg1"/>
                </a:solidFill>
              </a:rPr>
              <a:t> 효율적이기 위해 </a:t>
            </a:r>
            <a:r>
              <a:rPr lang="en-US" altLang="ko-KR" dirty="0">
                <a:solidFill>
                  <a:schemeClr val="bg1"/>
                </a:solidFill>
              </a:rPr>
              <a:t>key </a:t>
            </a:r>
            <a:r>
              <a:rPr lang="ko-KR" altLang="en-US" dirty="0">
                <a:solidFill>
                  <a:schemeClr val="bg1"/>
                </a:solidFill>
              </a:rPr>
              <a:t>값을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3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529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-apple-system</vt:lpstr>
      <vt:lpstr>Arial Unicode MS</vt:lpstr>
      <vt:lpstr>helvetica neue</vt:lpstr>
      <vt:lpstr>맑은 고딕</vt:lpstr>
      <vt:lpstr>Arial</vt:lpstr>
      <vt:lpstr>Calibri</vt:lpstr>
      <vt:lpstr>Consolas</vt:lpstr>
      <vt:lpstr>Office 테마</vt:lpstr>
      <vt:lpstr>1. 리액트 입문</vt:lpstr>
      <vt:lpstr>1. 여러개의 input 상태 관리하기 </vt:lpstr>
      <vt:lpstr>1. 여러개의 input 상태 관리하기 </vt:lpstr>
      <vt:lpstr>2. useRef 로 특정 DOM 선택하기</vt:lpstr>
      <vt:lpstr>3. 배열 렌더링 하기 </vt:lpstr>
      <vt:lpstr>3. 배열 렌더링 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리액트 입문</dc:title>
  <dc:creator>jeong minseo</dc:creator>
  <cp:lastModifiedBy>jeong minseo</cp:lastModifiedBy>
  <cp:revision>1</cp:revision>
  <dcterms:created xsi:type="dcterms:W3CDTF">2021-11-28T14:50:52Z</dcterms:created>
  <dcterms:modified xsi:type="dcterms:W3CDTF">2021-12-30T06:28:43Z</dcterms:modified>
</cp:coreProperties>
</file>