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7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6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AC0E-53D8-4624-964A-565DDA3413B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97F5-B7B6-4799-B9B6-CDD0CA3DA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vlpt.us/basic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436" y="1169864"/>
            <a:ext cx="9144000" cy="2387600"/>
          </a:xfrm>
        </p:spPr>
        <p:txBody>
          <a:bodyPr/>
          <a:lstStyle/>
          <a:p>
            <a:r>
              <a:rPr lang="en-US" altLang="ko-KR" dirty="0"/>
              <a:t> 1</a:t>
            </a:r>
            <a:r>
              <a:rPr lang="ko-KR" altLang="en-US" dirty="0"/>
              <a:t>장 </a:t>
            </a:r>
            <a:r>
              <a:rPr lang="ko-KR" altLang="en-US" dirty="0" err="1"/>
              <a:t>리액트</a:t>
            </a:r>
            <a:r>
              <a:rPr lang="ko-KR" altLang="en-US" dirty="0"/>
              <a:t> 입문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3709" y="4249242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b="1" dirty="0"/>
              <a:t>props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</a:t>
            </a:r>
            <a:r>
              <a:rPr lang="ko-KR" altLang="en-US" b="1" dirty="0" err="1"/>
              <a:t>컴포넌트에게</a:t>
            </a:r>
            <a:r>
              <a:rPr lang="ko-KR" altLang="en-US" b="1" dirty="0"/>
              <a:t> 값 전달하기</a:t>
            </a:r>
            <a:endParaRPr lang="en-US" altLang="ko-KR" b="1" dirty="0"/>
          </a:p>
          <a:p>
            <a:pPr marL="457200" indent="-457200" algn="l">
              <a:buAutoNum type="arabicPeriod"/>
            </a:pPr>
            <a:r>
              <a:rPr lang="en-US" altLang="ko-KR" b="1" dirty="0"/>
              <a:t>useState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컴포넌트에서 바뀌는 값 관리하기</a:t>
            </a:r>
            <a:endParaRPr lang="en-US" altLang="ko-KR" b="1" dirty="0"/>
          </a:p>
          <a:p>
            <a:pPr marL="457200" indent="-457200" algn="l">
              <a:buAutoNum type="arabicPeriod"/>
            </a:pPr>
            <a:r>
              <a:rPr lang="en-US" altLang="ko-KR" b="1" dirty="0"/>
              <a:t>input </a:t>
            </a:r>
            <a:r>
              <a:rPr lang="ko-KR" altLang="en-US" b="1" dirty="0"/>
              <a:t>상태 관리하기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84439" y="6426921"/>
            <a:ext cx="288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https://react.vlpt.us/basic/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8342" y="202025"/>
            <a:ext cx="3202379" cy="670811"/>
          </a:xfrm>
        </p:spPr>
        <p:txBody>
          <a:bodyPr>
            <a:noAutofit/>
          </a:bodyPr>
          <a:lstStyle/>
          <a:p>
            <a:r>
              <a:rPr lang="ko-KR" altLang="en-US" sz="3000" dirty="0" err="1"/>
              <a:t>리액트</a:t>
            </a:r>
            <a:r>
              <a:rPr lang="ko-KR" altLang="en-US" sz="3000" dirty="0"/>
              <a:t> 컴포넌트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2" y="1985375"/>
            <a:ext cx="4299178" cy="3207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88" y="1724396"/>
            <a:ext cx="375285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606" y="2743200"/>
            <a:ext cx="255319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리액트</a:t>
            </a:r>
            <a:r>
              <a:rPr lang="ko-KR" altLang="en-US" sz="1000" dirty="0">
                <a:solidFill>
                  <a:schemeClr val="bg1"/>
                </a:solidFill>
              </a:rPr>
              <a:t> 컴포넌트를 </a:t>
            </a:r>
            <a:r>
              <a:rPr lang="ko-KR" altLang="en-US" sz="1000" dirty="0" err="1">
                <a:solidFill>
                  <a:schemeClr val="bg1"/>
                </a:solidFill>
              </a:rPr>
              <a:t>만들때는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from</a:t>
            </a:r>
            <a:r>
              <a:rPr lang="ko-KR" altLang="en-US" sz="1000" dirty="0">
                <a:solidFill>
                  <a:schemeClr val="bg1"/>
                </a:solidFill>
              </a:rPr>
              <a:t>을 써서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리액트를</a:t>
            </a:r>
            <a:r>
              <a:rPr lang="ko-KR" altLang="en-US" sz="1000" dirty="0">
                <a:solidFill>
                  <a:schemeClr val="bg1"/>
                </a:solidFill>
              </a:rPr>
              <a:t> 불러옴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847606" y="3589317"/>
            <a:ext cx="245225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</a:rPr>
              <a:t>Hello</a:t>
            </a:r>
            <a:r>
              <a:rPr lang="ko-KR" alt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컴포넌트를 만듦</a:t>
            </a:r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요소를 반드시 하나의 요소로 </a:t>
            </a:r>
            <a:r>
              <a:rPr lang="ko-KR" altLang="en-US" sz="1000" dirty="0" err="1">
                <a:solidFill>
                  <a:schemeClr val="bg1"/>
                </a:solidFill>
                <a:latin typeface="Arial Black" panose="020B0A04020102020204" pitchFamily="34" charset="0"/>
              </a:rPr>
              <a:t>묶어야한다</a:t>
            </a:r>
            <a:r>
              <a:rPr lang="ko-KR" alt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</a:rPr>
              <a:t>. &lt;div&gt;&lt;/div&gt; </a:t>
            </a:r>
            <a:r>
              <a:rPr lang="ko-KR" alt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사용</a:t>
            </a:r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</a:rPr>
              <a:t>, &lt;&gt;&lt;/&gt;</a:t>
            </a:r>
            <a:r>
              <a:rPr lang="ko-KR" alt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도 가능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7606" y="4589813"/>
            <a:ext cx="255319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Hello</a:t>
            </a:r>
            <a:r>
              <a:rPr lang="ko-KR" altLang="en-US" sz="1000" dirty="0">
                <a:solidFill>
                  <a:schemeClr val="bg1"/>
                </a:solidFill>
              </a:rPr>
              <a:t>컴포넌트를 내보냄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  <a:r>
              <a:rPr lang="ko-KR" altLang="en-US" sz="1000" dirty="0">
                <a:solidFill>
                  <a:schemeClr val="bg1"/>
                </a:solidFill>
              </a:rPr>
              <a:t>다른 컴포넌트에서 불러와서 사용가능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3061" y="3823699"/>
            <a:ext cx="255319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Hello</a:t>
            </a:r>
            <a:r>
              <a:rPr lang="ko-KR" altLang="en-US" sz="1000" dirty="0">
                <a:solidFill>
                  <a:schemeClr val="bg1"/>
                </a:solidFill>
              </a:rPr>
              <a:t>컴포넌트를 불러와서  </a:t>
            </a:r>
            <a:r>
              <a:rPr lang="en-US" altLang="ko-KR" sz="1000" dirty="0">
                <a:solidFill>
                  <a:schemeClr val="bg1"/>
                </a:solidFill>
              </a:rPr>
              <a:t>App</a:t>
            </a:r>
            <a:r>
              <a:rPr lang="ko-KR" altLang="en-US" sz="1000" dirty="0">
                <a:solidFill>
                  <a:schemeClr val="bg1"/>
                </a:solidFill>
              </a:rPr>
              <a:t>컴포넌트에서  </a:t>
            </a:r>
            <a:r>
              <a:rPr lang="en-US" altLang="ko-KR" sz="1000" dirty="0">
                <a:solidFill>
                  <a:schemeClr val="bg1"/>
                </a:solidFill>
              </a:rPr>
              <a:t>Hello</a:t>
            </a:r>
            <a:r>
              <a:rPr lang="ko-KR" altLang="en-US" sz="1000" dirty="0">
                <a:solidFill>
                  <a:schemeClr val="bg1"/>
                </a:solidFill>
              </a:rPr>
              <a:t>컴포넌트를 </a:t>
            </a:r>
            <a:r>
              <a:rPr lang="ko-KR" altLang="en-US" sz="1000" dirty="0" err="1">
                <a:solidFill>
                  <a:schemeClr val="bg1"/>
                </a:solidFill>
              </a:rPr>
              <a:t>리턴시킴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477" y="515437"/>
            <a:ext cx="10515600" cy="67453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1.props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</a:t>
            </a:r>
            <a:r>
              <a:rPr lang="ko-KR" altLang="en-US" b="1" dirty="0" err="1"/>
              <a:t>컴포넌트에게</a:t>
            </a:r>
            <a:r>
              <a:rPr lang="ko-KR" altLang="en-US" b="1" dirty="0"/>
              <a:t> 값 전달하기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834" y="1889196"/>
            <a:ext cx="4841540" cy="40064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1" y="1496774"/>
            <a:ext cx="4650614" cy="4791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0018" y="4602407"/>
            <a:ext cx="34410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App</a:t>
            </a:r>
            <a:r>
              <a:rPr lang="ko-KR" altLang="en-US" sz="1100" dirty="0">
                <a:solidFill>
                  <a:schemeClr val="bg1"/>
                </a:solidFill>
              </a:rPr>
              <a:t>컴포넌트에서  </a:t>
            </a:r>
            <a:r>
              <a:rPr lang="en-US" altLang="ko-KR" sz="1100" dirty="0">
                <a:solidFill>
                  <a:schemeClr val="bg1"/>
                </a:solidFill>
              </a:rPr>
              <a:t>Hello</a:t>
            </a:r>
            <a:r>
              <a:rPr lang="ko-KR" altLang="en-US" sz="1100" dirty="0">
                <a:solidFill>
                  <a:schemeClr val="bg1"/>
                </a:solidFill>
              </a:rPr>
              <a:t>컴포넌트로 </a:t>
            </a:r>
            <a:r>
              <a:rPr lang="en-US" altLang="ko-KR" sz="1100" dirty="0">
                <a:solidFill>
                  <a:schemeClr val="bg1"/>
                </a:solidFill>
              </a:rPr>
              <a:t>name</a:t>
            </a:r>
            <a:r>
              <a:rPr lang="ko-KR" altLang="en-US" sz="1100" dirty="0">
                <a:solidFill>
                  <a:schemeClr val="bg1"/>
                </a:solidFill>
              </a:rPr>
              <a:t>이라는 값을 넘겨주고 싶을 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0358" y="4511363"/>
            <a:ext cx="3441072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Props</a:t>
            </a:r>
            <a:r>
              <a:rPr lang="ko-KR" altLang="en-US" sz="1100" dirty="0" err="1">
                <a:solidFill>
                  <a:schemeClr val="bg1"/>
                </a:solidFill>
              </a:rPr>
              <a:t>를</a:t>
            </a:r>
            <a:r>
              <a:rPr lang="ko-KR" altLang="en-US" sz="1100" dirty="0">
                <a:solidFill>
                  <a:schemeClr val="bg1"/>
                </a:solidFill>
              </a:rPr>
              <a:t> 통해서 전달한다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Props</a:t>
            </a:r>
            <a:r>
              <a:rPr lang="ko-KR" altLang="en-US" sz="1100" dirty="0">
                <a:solidFill>
                  <a:schemeClr val="bg1"/>
                </a:solidFill>
              </a:rPr>
              <a:t>는 파라미터에서 </a:t>
            </a:r>
            <a:r>
              <a:rPr lang="ko-KR" altLang="en-US" sz="1100" dirty="0" err="1">
                <a:solidFill>
                  <a:schemeClr val="bg1"/>
                </a:solidFill>
              </a:rPr>
              <a:t>조회가능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Props </a:t>
            </a:r>
            <a:r>
              <a:rPr lang="ko-KR" altLang="en-US" sz="1100" dirty="0">
                <a:solidFill>
                  <a:schemeClr val="bg1"/>
                </a:solidFill>
              </a:rPr>
              <a:t>는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객체형태이기때문에  </a:t>
            </a:r>
            <a:r>
              <a:rPr lang="en-US" altLang="ko-KR" sz="1100" dirty="0">
                <a:solidFill>
                  <a:schemeClr val="bg1"/>
                </a:solidFill>
              </a:rPr>
              <a:t>hello</a:t>
            </a:r>
            <a:r>
              <a:rPr lang="ko-KR" altLang="en-US" sz="1100" dirty="0">
                <a:solidFill>
                  <a:schemeClr val="bg1"/>
                </a:solidFill>
              </a:rPr>
              <a:t>컴포넌트에서 쓰고 싶다면 컴포넌트 내부에 </a:t>
            </a:r>
            <a:r>
              <a:rPr lang="en-US" altLang="ko-KR" sz="1100" dirty="0">
                <a:solidFill>
                  <a:schemeClr val="bg1"/>
                </a:solidFill>
              </a:rPr>
              <a:t>{ } /* js</a:t>
            </a:r>
            <a:r>
              <a:rPr lang="ko-KR" altLang="en-US" sz="1100" dirty="0">
                <a:solidFill>
                  <a:schemeClr val="bg1"/>
                </a:solidFill>
              </a:rPr>
              <a:t>에서 객체는 </a:t>
            </a:r>
            <a:r>
              <a:rPr lang="en-US" altLang="ko-KR" sz="1100" dirty="0">
                <a:solidFill>
                  <a:schemeClr val="bg1"/>
                </a:solidFill>
              </a:rPr>
              <a:t>{}</a:t>
            </a:r>
            <a:r>
              <a:rPr lang="ko-KR" altLang="en-US" sz="1100" dirty="0">
                <a:solidFill>
                  <a:schemeClr val="bg1"/>
                </a:solidFill>
              </a:rPr>
              <a:t>안에 표현</a:t>
            </a:r>
            <a:r>
              <a:rPr lang="en-US" altLang="ko-KR" sz="1100" dirty="0">
                <a:solidFill>
                  <a:schemeClr val="bg1"/>
                </a:solidFill>
              </a:rPr>
              <a:t>*/ </a:t>
            </a:r>
            <a:r>
              <a:rPr lang="ko-KR" altLang="en-US" sz="1100" dirty="0">
                <a:solidFill>
                  <a:schemeClr val="bg1"/>
                </a:solidFill>
              </a:rPr>
              <a:t>사용해서 </a:t>
            </a:r>
            <a:r>
              <a:rPr lang="en-US" altLang="ko-KR" sz="1100" dirty="0">
                <a:solidFill>
                  <a:schemeClr val="bg1"/>
                </a:solidFill>
              </a:rPr>
              <a:t>{props.name} </a:t>
            </a:r>
            <a:r>
              <a:rPr lang="ko-KR" altLang="en-US" sz="1100" dirty="0">
                <a:solidFill>
                  <a:schemeClr val="bg1"/>
                </a:solidFill>
              </a:rPr>
              <a:t>로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10358" y="5687536"/>
            <a:ext cx="3441072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Props</a:t>
            </a:r>
            <a:r>
              <a:rPr lang="ko-KR" altLang="en-US" sz="1100" dirty="0">
                <a:solidFill>
                  <a:schemeClr val="bg1"/>
                </a:solidFill>
              </a:rPr>
              <a:t>는 </a:t>
            </a:r>
            <a:r>
              <a:rPr lang="en-US" altLang="ko-KR" sz="1100" dirty="0">
                <a:solidFill>
                  <a:schemeClr val="bg1"/>
                </a:solidFill>
              </a:rPr>
              <a:t>js</a:t>
            </a:r>
            <a:r>
              <a:rPr lang="ko-KR" altLang="en-US" sz="1100" dirty="0">
                <a:solidFill>
                  <a:schemeClr val="bg1"/>
                </a:solidFill>
              </a:rPr>
              <a:t>의 객체이고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데이터들은 </a:t>
            </a:r>
            <a:r>
              <a:rPr lang="en-US" altLang="ko-KR" sz="1100" dirty="0">
                <a:solidFill>
                  <a:schemeClr val="bg1"/>
                </a:solidFill>
              </a:rPr>
              <a:t>props</a:t>
            </a:r>
            <a:r>
              <a:rPr lang="ko-KR" altLang="en-US" sz="1100" dirty="0">
                <a:solidFill>
                  <a:schemeClr val="bg1"/>
                </a:solidFill>
              </a:rPr>
              <a:t>의 필드로서 컴포넌트 사이에서 </a:t>
            </a:r>
            <a:r>
              <a:rPr lang="ko-KR" altLang="en-US" sz="1100" dirty="0" err="1">
                <a:solidFill>
                  <a:schemeClr val="bg1"/>
                </a:solidFill>
              </a:rPr>
              <a:t>파라미터로</a:t>
            </a:r>
            <a:r>
              <a:rPr lang="ko-KR" altLang="en-US" sz="1100" dirty="0">
                <a:solidFill>
                  <a:schemeClr val="bg1"/>
                </a:solidFill>
              </a:rPr>
              <a:t> 전달됨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477" y="515437"/>
            <a:ext cx="10515600" cy="67453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1.props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</a:t>
            </a:r>
            <a:r>
              <a:rPr lang="ko-KR" altLang="en-US" b="1" dirty="0" err="1"/>
              <a:t>컴포넌트에게</a:t>
            </a:r>
            <a:r>
              <a:rPr lang="ko-KR" altLang="en-US" b="1" dirty="0"/>
              <a:t> 값 전달하기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36" y="2180112"/>
            <a:ext cx="3609975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026" y="4604590"/>
            <a:ext cx="2898252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넘겨줄  </a:t>
            </a:r>
            <a:r>
              <a:rPr lang="en-US" altLang="ko-KR" sz="1100" dirty="0">
                <a:solidFill>
                  <a:schemeClr val="bg1"/>
                </a:solidFill>
              </a:rPr>
              <a:t>props</a:t>
            </a:r>
            <a:r>
              <a:rPr lang="ko-KR" altLang="en-US" sz="1100" dirty="0">
                <a:solidFill>
                  <a:schemeClr val="bg1"/>
                </a:solidFill>
              </a:rPr>
              <a:t>가 여러 </a:t>
            </a:r>
            <a:r>
              <a:rPr lang="ko-KR" altLang="en-US" sz="1100" dirty="0" err="1">
                <a:solidFill>
                  <a:schemeClr val="bg1"/>
                </a:solidFill>
              </a:rPr>
              <a:t>개일때는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비구조화할당</a:t>
            </a:r>
            <a:r>
              <a:rPr lang="en-US" altLang="ko-KR" sz="1100" dirty="0">
                <a:solidFill>
                  <a:schemeClr val="bg1"/>
                </a:solidFill>
              </a:rPr>
              <a:t>(=</a:t>
            </a:r>
            <a:r>
              <a:rPr lang="ko-KR" altLang="en-US" sz="1100" dirty="0" err="1">
                <a:solidFill>
                  <a:schemeClr val="bg1"/>
                </a:solidFill>
              </a:rPr>
              <a:t>구조분해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 사용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// const [name, color] = props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54" y="2338945"/>
            <a:ext cx="4791075" cy="2667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7473" y="4123144"/>
            <a:ext cx="354098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{color, name}</a:t>
            </a:r>
            <a:r>
              <a:rPr lang="ko-KR" altLang="en-US" sz="1100" dirty="0" err="1">
                <a:solidFill>
                  <a:schemeClr val="bg1"/>
                </a:solidFill>
              </a:rPr>
              <a:t>으로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넘겨받고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컴포넌트 내부에서 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작성시에도 </a:t>
            </a:r>
            <a:r>
              <a:rPr lang="en-US" altLang="ko-KR" sz="1100" dirty="0">
                <a:solidFill>
                  <a:schemeClr val="bg1"/>
                </a:solidFill>
              </a:rPr>
              <a:t>{ props.color }</a:t>
            </a:r>
            <a:r>
              <a:rPr lang="ko-KR" altLang="en-US" sz="1100" dirty="0">
                <a:solidFill>
                  <a:schemeClr val="bg1"/>
                </a:solidFill>
              </a:rPr>
              <a:t>가 아니라 </a:t>
            </a:r>
            <a:r>
              <a:rPr lang="en-US" altLang="ko-KR" sz="1100" dirty="0">
                <a:solidFill>
                  <a:schemeClr val="bg1"/>
                </a:solidFill>
              </a:rPr>
              <a:t>{ color }</a:t>
            </a:r>
            <a:r>
              <a:rPr lang="ko-KR" altLang="en-US" sz="1100" dirty="0">
                <a:solidFill>
                  <a:schemeClr val="bg1"/>
                </a:solidFill>
              </a:rPr>
              <a:t>로 적음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236" y="5625392"/>
            <a:ext cx="4824033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* </a:t>
            </a:r>
            <a:r>
              <a:rPr lang="ko-KR" altLang="en-US" sz="1100" dirty="0">
                <a:solidFill>
                  <a:schemeClr val="bg1"/>
                </a:solidFill>
              </a:rPr>
              <a:t>비구조화할당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const</a:t>
            </a:r>
            <a:r>
              <a:rPr lang="en-US" altLang="ko-KR" sz="1100" dirty="0">
                <a:solidFill>
                  <a:srgbClr val="FF0000"/>
                </a:solidFill>
              </a:rPr>
              <a:t> [ ga, na, da, ra ] = ['</a:t>
            </a:r>
            <a:r>
              <a:rPr lang="ko-KR" altLang="en-US" sz="1100" dirty="0">
                <a:solidFill>
                  <a:srgbClr val="FF0000"/>
                </a:solidFill>
              </a:rPr>
              <a:t>가</a:t>
            </a:r>
            <a:r>
              <a:rPr lang="en-US" altLang="ko-KR" sz="1100" dirty="0">
                <a:solidFill>
                  <a:srgbClr val="FF0000"/>
                </a:solidFill>
              </a:rPr>
              <a:t>', '</a:t>
            </a:r>
            <a:r>
              <a:rPr lang="ko-KR" altLang="en-US" sz="1100" dirty="0">
                <a:solidFill>
                  <a:srgbClr val="FF0000"/>
                </a:solidFill>
              </a:rPr>
              <a:t>나</a:t>
            </a:r>
            <a:r>
              <a:rPr lang="en-US" altLang="ko-KR" sz="1100" dirty="0">
                <a:solidFill>
                  <a:srgbClr val="FF0000"/>
                </a:solidFill>
              </a:rPr>
              <a:t>', '</a:t>
            </a:r>
            <a:r>
              <a:rPr lang="ko-KR" altLang="en-US" sz="1100" dirty="0">
                <a:solidFill>
                  <a:srgbClr val="FF0000"/>
                </a:solidFill>
              </a:rPr>
              <a:t>다</a:t>
            </a:r>
            <a:r>
              <a:rPr lang="en-US" altLang="ko-KR" sz="1100" dirty="0">
                <a:solidFill>
                  <a:srgbClr val="FF0000"/>
                </a:solidFill>
              </a:rPr>
              <a:t>', '</a:t>
            </a:r>
            <a:r>
              <a:rPr lang="ko-KR" altLang="en-US" sz="1100" dirty="0">
                <a:solidFill>
                  <a:srgbClr val="FF0000"/>
                </a:solidFill>
              </a:rPr>
              <a:t>라</a:t>
            </a:r>
            <a:r>
              <a:rPr lang="en-US" altLang="ko-KR" sz="1100" dirty="0">
                <a:solidFill>
                  <a:srgbClr val="FF0000"/>
                </a:solidFill>
              </a:rPr>
              <a:t>'];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8654" y="5456116"/>
            <a:ext cx="4824033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*</a:t>
            </a:r>
            <a:r>
              <a:rPr lang="ko-KR" altLang="en-US" sz="1100" dirty="0">
                <a:solidFill>
                  <a:schemeClr val="bg1"/>
                </a:solidFill>
              </a:rPr>
              <a:t>비구조화할당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chemeClr val="bg1"/>
                </a:solidFill>
              </a:rPr>
              <a:t>const</a:t>
            </a:r>
            <a:r>
              <a:rPr lang="en-US" altLang="ko-KR" sz="1100" dirty="0">
                <a:solidFill>
                  <a:schemeClr val="bg1"/>
                </a:solidFill>
              </a:rPr>
              <a:t> arr = ['</a:t>
            </a:r>
            <a:r>
              <a:rPr lang="ko-KR" altLang="en-US" sz="1100" dirty="0">
                <a:solidFill>
                  <a:schemeClr val="bg1"/>
                </a:solidFill>
              </a:rPr>
              <a:t>가</a:t>
            </a:r>
            <a:r>
              <a:rPr lang="en-US" altLang="ko-KR" sz="1100" dirty="0">
                <a:solidFill>
                  <a:schemeClr val="bg1"/>
                </a:solidFill>
              </a:rPr>
              <a:t>', '</a:t>
            </a:r>
            <a:r>
              <a:rPr lang="ko-KR" altLang="en-US" sz="1100" dirty="0">
                <a:solidFill>
                  <a:schemeClr val="bg1"/>
                </a:solidFill>
              </a:rPr>
              <a:t>나</a:t>
            </a:r>
            <a:r>
              <a:rPr lang="en-US" altLang="ko-KR" sz="1100" dirty="0">
                <a:solidFill>
                  <a:schemeClr val="bg1"/>
                </a:solidFill>
              </a:rPr>
              <a:t>', '</a:t>
            </a:r>
            <a:r>
              <a:rPr lang="ko-KR" altLang="en-US" sz="1100" dirty="0">
                <a:solidFill>
                  <a:schemeClr val="bg1"/>
                </a:solidFill>
              </a:rPr>
              <a:t>다</a:t>
            </a:r>
            <a:r>
              <a:rPr lang="en-US" altLang="ko-KR" sz="1100" dirty="0">
                <a:solidFill>
                  <a:schemeClr val="bg1"/>
                </a:solidFill>
              </a:rPr>
              <a:t>', '</a:t>
            </a:r>
            <a:r>
              <a:rPr lang="ko-KR" altLang="en-US" sz="1100" dirty="0">
                <a:solidFill>
                  <a:schemeClr val="bg1"/>
                </a:solidFill>
              </a:rPr>
              <a:t>라</a:t>
            </a:r>
            <a:r>
              <a:rPr lang="en-US" altLang="ko-KR" sz="1100" dirty="0">
                <a:solidFill>
                  <a:schemeClr val="bg1"/>
                </a:solidFill>
              </a:rPr>
              <a:t>'];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const</a:t>
            </a:r>
            <a:r>
              <a:rPr lang="en-US" altLang="ko-KR" sz="1100" dirty="0">
                <a:solidFill>
                  <a:srgbClr val="FF0000"/>
                </a:solidFill>
              </a:rPr>
              <a:t> [ ga, na, da, ra ] = arr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// </a:t>
            </a:r>
            <a:r>
              <a:rPr lang="ko-KR" altLang="en-US" sz="1100" dirty="0">
                <a:solidFill>
                  <a:schemeClr val="bg1"/>
                </a:solidFill>
              </a:rPr>
              <a:t>가 나 다 라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099" y="789439"/>
            <a:ext cx="12077110" cy="674535"/>
          </a:xfrm>
        </p:spPr>
        <p:txBody>
          <a:bodyPr>
            <a:normAutofit fontScale="90000"/>
          </a:bodyPr>
          <a:lstStyle/>
          <a:p>
            <a:r>
              <a:rPr lang="en-US" altLang="ko-KR" sz="4200" b="1" dirty="0"/>
              <a:t>2. useState</a:t>
            </a:r>
            <a:r>
              <a:rPr lang="ko-KR" altLang="en-US" sz="4200" b="1" dirty="0" err="1"/>
              <a:t>를</a:t>
            </a:r>
            <a:r>
              <a:rPr lang="ko-KR" altLang="en-US" sz="4200" b="1" dirty="0"/>
              <a:t> 통해 컴포넌트에서 바뀌는 값 관리하기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109727"/>
            <a:ext cx="3350337" cy="30738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905" y="3000322"/>
            <a:ext cx="505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클릭할 때마다 </a:t>
            </a:r>
            <a:endParaRPr lang="en-US" altLang="ko-KR" dirty="0"/>
          </a:p>
          <a:p>
            <a:r>
              <a:rPr lang="ko-KR" altLang="en-US" dirty="0"/>
              <a:t>숫자가 올라가는 동적인 값을 만들고 싶다면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9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099" y="789439"/>
            <a:ext cx="12077110" cy="674535"/>
          </a:xfrm>
        </p:spPr>
        <p:txBody>
          <a:bodyPr>
            <a:normAutofit fontScale="90000"/>
          </a:bodyPr>
          <a:lstStyle/>
          <a:p>
            <a:r>
              <a:rPr lang="en-US" altLang="ko-KR" sz="4200" b="1" dirty="0"/>
              <a:t>2. useState</a:t>
            </a:r>
            <a:r>
              <a:rPr lang="ko-KR" altLang="en-US" sz="4200" b="1" dirty="0" err="1"/>
              <a:t>를</a:t>
            </a:r>
            <a:r>
              <a:rPr lang="ko-KR" altLang="en-US" sz="4200" b="1" dirty="0"/>
              <a:t> 통해 컴포넌트에서 바뀌는 값 관리하기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8" y="894544"/>
            <a:ext cx="505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버튼을 클릭할 때마다 </a:t>
            </a:r>
            <a:endParaRPr lang="en-US" altLang="ko-KR" dirty="0"/>
          </a:p>
          <a:p>
            <a:r>
              <a:rPr lang="ko-KR" altLang="en-US" dirty="0"/>
              <a:t>  숫자가 올라가는 동적인 값을 만들고 싶다면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19" y="243445"/>
            <a:ext cx="4214214" cy="6255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665" y="1867464"/>
            <a:ext cx="6409725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</a:rPr>
              <a:t>useState</a:t>
            </a:r>
            <a:r>
              <a:rPr lang="ko-KR" altLang="en-US" sz="1200" dirty="0">
                <a:solidFill>
                  <a:schemeClr val="bg1"/>
                </a:solidFill>
              </a:rPr>
              <a:t>는 동적인 값</a:t>
            </a:r>
            <a:r>
              <a:rPr lang="en-US" altLang="ko-KR" sz="1200" dirty="0">
                <a:solidFill>
                  <a:schemeClr val="bg1"/>
                </a:solidFill>
              </a:rPr>
              <a:t>( </a:t>
            </a:r>
            <a:r>
              <a:rPr lang="ko-KR" altLang="en-US" sz="1200" dirty="0">
                <a:solidFill>
                  <a:schemeClr val="bg1"/>
                </a:solidFill>
              </a:rPr>
              <a:t>상태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을 관리하는 함수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const [number, setNumber] = useState(0); 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/* </a:t>
            </a:r>
            <a:r>
              <a:rPr lang="ko-KR" altLang="en-US" sz="1200" dirty="0" err="1">
                <a:solidFill>
                  <a:schemeClr val="bg1"/>
                </a:solidFill>
              </a:rPr>
              <a:t>구조분해</a:t>
            </a:r>
            <a:r>
              <a:rPr lang="ko-KR" altLang="en-US" sz="1200" dirty="0">
                <a:solidFill>
                  <a:schemeClr val="bg1"/>
                </a:solidFill>
              </a:rPr>
              <a:t> 사용됨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useState</a:t>
            </a:r>
            <a:r>
              <a:rPr lang="ko-KR" altLang="en-US" sz="1200" dirty="0">
                <a:solidFill>
                  <a:schemeClr val="bg1"/>
                </a:solidFill>
              </a:rPr>
              <a:t>함수가 사용되면 배열을 만들고 </a:t>
            </a:r>
            <a:r>
              <a:rPr lang="en-US" altLang="ko-KR" sz="1200" dirty="0">
                <a:solidFill>
                  <a:schemeClr val="bg1"/>
                </a:solidFill>
              </a:rPr>
              <a:t>number, setNumber</a:t>
            </a:r>
            <a:r>
              <a:rPr lang="ko-KR" altLang="en-US" sz="1200" dirty="0">
                <a:solidFill>
                  <a:schemeClr val="bg1"/>
                </a:solidFill>
              </a:rPr>
              <a:t>에 비구조화할당을 함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0</a:t>
            </a:r>
            <a:r>
              <a:rPr lang="ko-KR" altLang="en-US" sz="1200" dirty="0">
                <a:solidFill>
                  <a:schemeClr val="bg1"/>
                </a:solidFill>
              </a:rPr>
              <a:t>은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상태의 초기값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number</a:t>
            </a:r>
            <a:r>
              <a:rPr lang="ko-KR" altLang="en-US" sz="1200" dirty="0">
                <a:solidFill>
                  <a:schemeClr val="bg1"/>
                </a:solidFill>
              </a:rPr>
              <a:t>는 </a:t>
            </a:r>
            <a:r>
              <a:rPr lang="ko-KR" altLang="en-US" sz="1200" dirty="0" err="1">
                <a:solidFill>
                  <a:schemeClr val="bg1"/>
                </a:solidFill>
              </a:rPr>
              <a:t>상태변수</a:t>
            </a:r>
            <a:r>
              <a:rPr lang="en-US" altLang="ko-KR" sz="1200" dirty="0">
                <a:solidFill>
                  <a:schemeClr val="bg1"/>
                </a:solidFill>
              </a:rPr>
              <a:t>, setNumber</a:t>
            </a:r>
            <a:r>
              <a:rPr lang="ko-KR" altLang="en-US" sz="1200" dirty="0">
                <a:solidFill>
                  <a:schemeClr val="bg1"/>
                </a:solidFill>
              </a:rPr>
              <a:t>는 </a:t>
            </a:r>
            <a:r>
              <a:rPr lang="en-US" altLang="ko-KR" sz="1200" dirty="0">
                <a:solidFill>
                  <a:schemeClr val="bg1"/>
                </a:solidFill>
              </a:rPr>
              <a:t>number</a:t>
            </a:r>
            <a:r>
              <a:rPr lang="ko-KR" altLang="en-US" sz="1200" dirty="0">
                <a:solidFill>
                  <a:schemeClr val="bg1"/>
                </a:solidFill>
              </a:rPr>
              <a:t>상태갱신함수</a:t>
            </a:r>
            <a:r>
              <a:rPr lang="en-US" altLang="ko-KR" sz="1200" dirty="0">
                <a:solidFill>
                  <a:schemeClr val="bg1"/>
                </a:solidFill>
              </a:rPr>
              <a:t>. */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err="1">
                <a:solidFill>
                  <a:schemeClr val="bg1"/>
                </a:solidFill>
              </a:rPr>
              <a:t>리액트에서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엘리먼트에</a:t>
            </a:r>
            <a:r>
              <a:rPr lang="ko-KR" altLang="en-US" sz="1200" dirty="0">
                <a:solidFill>
                  <a:schemeClr val="bg1"/>
                </a:solidFill>
              </a:rPr>
              <a:t> 이벤트를 설정할 때에는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on</a:t>
            </a:r>
            <a:r>
              <a:rPr lang="ko-KR" altLang="en-US" sz="1200" dirty="0" err="1">
                <a:solidFill>
                  <a:schemeClr val="bg1"/>
                </a:solidFill>
              </a:rPr>
              <a:t>이벤트이름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 { </a:t>
            </a:r>
            <a:r>
              <a:rPr lang="ko-KR" altLang="en-US" sz="1200" dirty="0">
                <a:solidFill>
                  <a:schemeClr val="bg1"/>
                </a:solidFill>
              </a:rPr>
              <a:t>실행하고 싶은 함수 </a:t>
            </a:r>
            <a:r>
              <a:rPr lang="en-US" altLang="ko-KR" sz="1200" dirty="0">
                <a:solidFill>
                  <a:schemeClr val="bg1"/>
                </a:solidFill>
              </a:rPr>
              <a:t>} </a:t>
            </a:r>
            <a:r>
              <a:rPr lang="ko-KR" altLang="en-US" sz="1200" dirty="0">
                <a:solidFill>
                  <a:schemeClr val="bg1"/>
                </a:solidFill>
              </a:rPr>
              <a:t>형태로 작성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120" y="157888"/>
            <a:ext cx="10515600" cy="1325563"/>
          </a:xfrm>
        </p:spPr>
        <p:txBody>
          <a:bodyPr/>
          <a:lstStyle/>
          <a:p>
            <a:r>
              <a:rPr lang="en-US" altLang="ko-KR" sz="4000" b="1" dirty="0"/>
              <a:t>3.input </a:t>
            </a:r>
            <a:r>
              <a:rPr lang="ko-KR" altLang="en-US" sz="4000" b="1" dirty="0"/>
              <a:t>상태 관리하기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7" y="1968397"/>
            <a:ext cx="3486150" cy="2695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2991" y="4619501"/>
            <a:ext cx="1754954" cy="281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62990" y="4639888"/>
            <a:ext cx="2772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&lt;input&gt; &lt;/input&gt; </a:t>
            </a:r>
            <a:r>
              <a:rPr lang="ko-KR" altLang="en-US" sz="1100" dirty="0">
                <a:solidFill>
                  <a:schemeClr val="bg1"/>
                </a:solidFill>
              </a:rPr>
              <a:t>태그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660075" y="2912177"/>
            <a:ext cx="855021" cy="161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94" y="14202"/>
            <a:ext cx="5306908" cy="6603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34945" y="1644732"/>
            <a:ext cx="2452254" cy="1035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434945" y="1720977"/>
            <a:ext cx="3538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</a:rPr>
              <a:t>화살표 함수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( </a:t>
            </a:r>
            <a:r>
              <a:rPr lang="ko-KR" altLang="en-US" sz="1000" dirty="0" err="1">
                <a:solidFill>
                  <a:schemeClr val="bg1"/>
                </a:solidFill>
              </a:rPr>
              <a:t>파라미터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) =&gt; {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  </a:t>
            </a:r>
            <a:r>
              <a:rPr lang="ko-KR" altLang="en-US" sz="1000" dirty="0">
                <a:solidFill>
                  <a:schemeClr val="bg1"/>
                </a:solidFill>
              </a:rPr>
              <a:t>함수 본문</a:t>
            </a:r>
            <a:r>
              <a:rPr lang="en-US" altLang="ko-KR" sz="1000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return  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};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1334" y="1145969"/>
            <a:ext cx="3972296" cy="5720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60075" y="1163982"/>
            <a:ext cx="5015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e : </a:t>
            </a:r>
            <a:r>
              <a:rPr lang="ko-KR" altLang="en-US" sz="1000" dirty="0">
                <a:solidFill>
                  <a:schemeClr val="bg1"/>
                </a:solidFill>
              </a:rPr>
              <a:t>이벤트에 등록하는 함수는 </a:t>
            </a:r>
            <a:r>
              <a:rPr lang="en-US" altLang="ko-KR" sz="1000" dirty="0">
                <a:solidFill>
                  <a:schemeClr val="bg1"/>
                </a:solidFill>
              </a:rPr>
              <a:t>e</a:t>
            </a:r>
            <a:r>
              <a:rPr lang="ko-KR" altLang="en-US" sz="1000" dirty="0">
                <a:solidFill>
                  <a:schemeClr val="bg1"/>
                </a:solidFill>
              </a:rPr>
              <a:t>라는 이벤트 객체를 사용할 수 있음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e.target : </a:t>
            </a:r>
            <a:r>
              <a:rPr lang="ko-KR" altLang="en-US" sz="1000" dirty="0">
                <a:solidFill>
                  <a:schemeClr val="bg1"/>
                </a:solidFill>
              </a:rPr>
              <a:t>이벤트 객체  </a:t>
            </a:r>
            <a:r>
              <a:rPr lang="en-US" altLang="ko-KR" sz="1000" dirty="0">
                <a:solidFill>
                  <a:schemeClr val="bg1"/>
                </a:solidFill>
              </a:rPr>
              <a:t>e</a:t>
            </a:r>
            <a:r>
              <a:rPr lang="ko-KR" altLang="en-US" sz="1000" dirty="0">
                <a:solidFill>
                  <a:schemeClr val="bg1"/>
                </a:solidFill>
              </a:rPr>
              <a:t>의  </a:t>
            </a:r>
            <a:r>
              <a:rPr lang="en-US" altLang="ko-KR" sz="1000" dirty="0">
                <a:solidFill>
                  <a:schemeClr val="bg1"/>
                </a:solidFill>
              </a:rPr>
              <a:t>target </a:t>
            </a:r>
            <a:r>
              <a:rPr lang="ko-KR" altLang="en-US" sz="1000" dirty="0">
                <a:solidFill>
                  <a:schemeClr val="bg1"/>
                </a:solidFill>
              </a:rPr>
              <a:t>은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이벤트가 발생한 </a:t>
            </a:r>
            <a:r>
              <a:rPr lang="en-US" altLang="ko-KR" sz="1000" dirty="0">
                <a:solidFill>
                  <a:schemeClr val="bg1"/>
                </a:solidFill>
              </a:rPr>
              <a:t>DOM</a:t>
            </a:r>
            <a:r>
              <a:rPr lang="ko-KR" altLang="en-US" sz="1000" dirty="0">
                <a:solidFill>
                  <a:schemeClr val="bg1"/>
                </a:solidFill>
              </a:rPr>
              <a:t>을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가리키게 됨</a:t>
            </a:r>
            <a:r>
              <a:rPr lang="en-US" altLang="ko-KR" sz="1000" dirty="0">
                <a:solidFill>
                  <a:schemeClr val="bg1"/>
                </a:solidFill>
              </a:rPr>
              <a:t>.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63771" y="4214828"/>
            <a:ext cx="2083746" cy="21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15898" y="4201563"/>
            <a:ext cx="271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VALUE</a:t>
            </a:r>
            <a:r>
              <a:rPr lang="ko-KR" altLang="en-US" sz="1000" dirty="0">
                <a:solidFill>
                  <a:schemeClr val="bg1"/>
                </a:solidFill>
              </a:rPr>
              <a:t>는 내가 입력한 </a:t>
            </a:r>
            <a:r>
              <a:rPr lang="en-US" altLang="ko-KR" sz="1000" dirty="0">
                <a:solidFill>
                  <a:schemeClr val="bg1"/>
                </a:solidFill>
              </a:rPr>
              <a:t>text </a:t>
            </a:r>
            <a:r>
              <a:rPr lang="ko-KR" altLang="en-US" sz="1000" dirty="0">
                <a:solidFill>
                  <a:schemeClr val="bg1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06998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434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Arial Black</vt:lpstr>
      <vt:lpstr>Wingdings</vt:lpstr>
      <vt:lpstr>Office 테마</vt:lpstr>
      <vt:lpstr> 1장 리액트 입문</vt:lpstr>
      <vt:lpstr>리액트 컴포넌트</vt:lpstr>
      <vt:lpstr>1.props 를 통해 컴포넌트에게 값 전달하기 </vt:lpstr>
      <vt:lpstr>1.props 를 통해 컴포넌트에게 값 전달하기 </vt:lpstr>
      <vt:lpstr>2. useState를 통해 컴포넌트에서 바뀌는 값 관리하기  </vt:lpstr>
      <vt:lpstr>2. useState를 통해 컴포넌트에서 바뀌는 값 관리하기  </vt:lpstr>
      <vt:lpstr>3.input 상태 관리하기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리액트 입문</dc:title>
  <dc:creator>PC</dc:creator>
  <cp:lastModifiedBy>jeong minseo</cp:lastModifiedBy>
  <cp:revision>17</cp:revision>
  <dcterms:created xsi:type="dcterms:W3CDTF">2021-11-19T04:17:16Z</dcterms:created>
  <dcterms:modified xsi:type="dcterms:W3CDTF">2021-11-25T07:14:33Z</dcterms:modified>
</cp:coreProperties>
</file>