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2" autoAdjust="0"/>
    <p:restoredTop sz="95390" autoAdjust="0"/>
  </p:normalViewPr>
  <p:slideViewPr>
    <p:cSldViewPr snapToGrid="0">
      <p:cViewPr varScale="1">
        <p:scale>
          <a:sx n="82" d="100"/>
          <a:sy n="82" d="100"/>
        </p:scale>
        <p:origin x="8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2ABF0-708A-4B07-97FA-9A7B5D01BFEA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4D803-F74E-4FDE-B01C-6E286DB54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9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4D803-F74E-4FDE-B01C-6E286DB546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7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4D803-F74E-4FDE-B01C-6E286DB546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6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69B87-A474-49C6-84EE-6BFCC0ED7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48F59-01D9-4E37-BDCC-27C0E0DCC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A8DB2-3C6F-4C30-AEDF-1CC24513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FE723-41A5-4352-B0B9-7A98302E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6334E-1782-4D13-B12D-5553CB5D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14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F961B-E0CD-4C94-AC5A-43C5241B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B7C1F9-466E-44BA-A677-EFA7FB493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F0371-7E9B-4252-BB42-A6D9A1D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FB9A2-230D-4F52-81CB-05F9F5B1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C5BA4-2F75-4334-901B-8BA9E59B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88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FCAC27-0635-4730-80FC-B77D89871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53E667-EFA7-4651-888D-FF50E4059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04F49-85BA-47F6-AE8E-34FC6A2F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F139-3A59-4025-B9B9-E55E4AC9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DC53B-CCB1-473B-AF81-0CCE1DC2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83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F27A5-4363-45EE-A220-270861BD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08C7E-EFBD-4DAD-8602-4F55BBA57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2D845-1FBE-4798-9A0B-6780BEE7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00B19-7C14-4DD1-9896-2607669A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F09F1-4320-4339-99F4-D459FA76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2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A127A-10A6-4472-9209-37B993E9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FF200-3C48-44D7-9D5E-FC713B566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DF7E3-C418-4391-B61E-17FFC064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6723F-BC00-48E7-BBBB-AAEE61AB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D196D-EB37-42A5-98C5-F598C058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4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CA11B-E1F8-4C09-AF8E-8E6BF0B5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0ABE8-8F1E-4493-BC44-DDE83EDBC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C35B68-ACEC-4BE4-B0ED-48FBC81F9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CA2A45-8092-4F77-B5F9-BF25CE48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75ED39-A84D-4511-BA64-F7E0E2AD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D8CAF-5C10-4ED9-86E4-45597332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2D63E-871B-45B9-9FD9-843C0158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73AFD-EEFD-4AFF-90B7-A5D48FDBC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14C20E-DB07-4E3E-A5E1-97EFB326F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96295E-2471-4B69-8C20-4B8152DEA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96AE49-6282-462E-9482-E9AD5D11E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48BDB7-072E-4D7C-B52E-E3D60B3B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70FE72-0C28-4ED4-AAE6-B7F62E9B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7F031-4ECC-480F-8D09-407CEB5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4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D5CD8-64E5-4BB5-ABDC-327BEB8A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7F703C-0B42-43F0-92D1-22528FA0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154B57-4E4D-4661-A6BE-6E36B6E2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065E9D-EC94-456C-9039-643B5624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1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D78453-97E4-47BF-A30D-3B47E414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A88245-0BD3-4E89-8653-10EF20F0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D357C-8B0D-4EBC-AA30-A871D051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5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1176E-B3FB-4A3B-9A68-95BB66A3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EAB5-B169-4709-84F7-4E5F207DD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C2EB43-15F5-4E5C-8E15-40640B24D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9DFF01-5156-4318-8DE6-0404488C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4B6228-7896-43BC-B2D1-C80A629C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D00C1-8B99-43A4-8B5A-79C804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6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A0EB1-E661-4221-AAAD-4EFC7B13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BE5419-8004-4C6B-B568-CE13D4D31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39837-279A-4D49-B9D6-222719E79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A7FBC-4BC6-44F3-9E10-26F04B76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24CA05-D0D2-4FCC-8DAF-725E801B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DE6FFD-BA98-41E7-81A2-3D74A2C4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0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F89743-053B-434B-8165-00C23C7D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63557-F881-42FD-87ED-DC97491A2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C073A-3D0D-4CFC-935D-ADCF14E73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36833-9ADB-4B18-80C0-E0FA2DC3AF3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92586-E8AB-40A4-A307-7AA12FBF1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23A76-665C-4CC5-9E20-8F63CC0C9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2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1F56877B-0311-4388-91C6-5D0B8818C5EB}"/>
              </a:ext>
            </a:extLst>
          </p:cNvPr>
          <p:cNvGrpSpPr/>
          <p:nvPr/>
        </p:nvGrpSpPr>
        <p:grpSpPr>
          <a:xfrm>
            <a:off x="1042148" y="417930"/>
            <a:ext cx="4021436" cy="5831770"/>
            <a:chOff x="4953000" y="524735"/>
            <a:chExt cx="3562350" cy="5808525"/>
          </a:xfrm>
        </p:grpSpPr>
        <p:sp>
          <p:nvSpPr>
            <p:cNvPr id="220" name="App Bar Container">
              <a:extLst>
                <a:ext uri="{FF2B5EF4-FFF2-40B4-BE49-F238E27FC236}">
                  <a16:creationId xmlns:a16="http://schemas.microsoft.com/office/drawing/2014/main" id="{78474EB7-6D42-4E88-95FF-0D218FD00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24735"/>
              <a:ext cx="3562350" cy="58441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3" name="Status Bar">
              <a:extLst>
                <a:ext uri="{FF2B5EF4-FFF2-40B4-BE49-F238E27FC236}">
                  <a16:creationId xmlns:a16="http://schemas.microsoft.com/office/drawing/2014/main" id="{5D9B544A-B8BD-482F-BE90-717413C9A9C5}"/>
                </a:ext>
              </a:extLst>
            </p:cNvPr>
            <p:cNvGrpSpPr/>
            <p:nvPr/>
          </p:nvGrpSpPr>
          <p:grpSpPr>
            <a:xfrm>
              <a:off x="4953000" y="524735"/>
              <a:ext cx="3562350" cy="217820"/>
              <a:chOff x="595686" y="1268402"/>
              <a:chExt cx="2286000" cy="152400"/>
            </a:xfrm>
          </p:grpSpPr>
          <p:sp>
            <p:nvSpPr>
              <p:cNvPr id="209" name="System Bar Container">
                <a:extLst>
                  <a:ext uri="{FF2B5EF4-FFF2-40B4-BE49-F238E27FC236}">
                    <a16:creationId xmlns:a16="http://schemas.microsoft.com/office/drawing/2014/main" id="{5D880D40-3693-4352-8904-3547F7BB9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0" name="Time">
                <a:extLst>
                  <a:ext uri="{FF2B5EF4-FFF2-40B4-BE49-F238E27FC236}">
                    <a16:creationId xmlns:a16="http://schemas.microsoft.com/office/drawing/2014/main" id="{F98BA997-BFC1-4D77-898B-A8C99F7287F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11" name="Battery">
                <a:extLst>
                  <a:ext uri="{FF2B5EF4-FFF2-40B4-BE49-F238E27FC236}">
                    <a16:creationId xmlns:a16="http://schemas.microsoft.com/office/drawing/2014/main" id="{D6D56190-6F46-474B-B04A-DFCB45554D3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18" name="Battery Part 1">
                  <a:extLst>
                    <a:ext uri="{FF2B5EF4-FFF2-40B4-BE49-F238E27FC236}">
                      <a16:creationId xmlns:a16="http://schemas.microsoft.com/office/drawing/2014/main" id="{F1B75CD5-DCF8-4008-8581-BD6E111814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9" name="Battery Part 2">
                  <a:extLst>
                    <a:ext uri="{FF2B5EF4-FFF2-40B4-BE49-F238E27FC236}">
                      <a16:creationId xmlns:a16="http://schemas.microsoft.com/office/drawing/2014/main" id="{3BAE9E28-5562-479B-A348-55619B54DE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2" name="Signal Strength">
                <a:extLst>
                  <a:ext uri="{FF2B5EF4-FFF2-40B4-BE49-F238E27FC236}">
                    <a16:creationId xmlns:a16="http://schemas.microsoft.com/office/drawing/2014/main" id="{C6469D9C-9DE6-48F0-A887-7BA73E3A1B9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16" name="Signal Strength Part 1">
                  <a:extLst>
                    <a:ext uri="{FF2B5EF4-FFF2-40B4-BE49-F238E27FC236}">
                      <a16:creationId xmlns:a16="http://schemas.microsoft.com/office/drawing/2014/main" id="{E32178E0-DED1-444E-A440-694BB93EAC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7" name="Signal Strength Part 2">
                  <a:extLst>
                    <a:ext uri="{FF2B5EF4-FFF2-40B4-BE49-F238E27FC236}">
                      <a16:creationId xmlns:a16="http://schemas.microsoft.com/office/drawing/2014/main" id="{7238A549-5EE5-44E7-91BC-AE3A6FB44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3" name="WiFi">
                <a:extLst>
                  <a:ext uri="{FF2B5EF4-FFF2-40B4-BE49-F238E27FC236}">
                    <a16:creationId xmlns:a16="http://schemas.microsoft.com/office/drawing/2014/main" id="{17320406-A091-4CE0-9E46-1927B588A0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14" name="WiFi Part 1">
                  <a:extLst>
                    <a:ext uri="{FF2B5EF4-FFF2-40B4-BE49-F238E27FC236}">
                      <a16:creationId xmlns:a16="http://schemas.microsoft.com/office/drawing/2014/main" id="{9259B609-A163-47E1-BDCC-3C702313D2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5" name="WiFi Part 2">
                  <a:extLst>
                    <a:ext uri="{FF2B5EF4-FFF2-40B4-BE49-F238E27FC236}">
                      <a16:creationId xmlns:a16="http://schemas.microsoft.com/office/drawing/2014/main" id="{5DEAE7F3-4CBC-4448-8D2B-D447621F64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04" name="Navigation Bar">
              <a:extLst>
                <a:ext uri="{FF2B5EF4-FFF2-40B4-BE49-F238E27FC236}">
                  <a16:creationId xmlns:a16="http://schemas.microsoft.com/office/drawing/2014/main" id="{2A0ACE71-B5E5-41AC-A3F4-C6FA323B21C5}"/>
                </a:ext>
              </a:extLst>
            </p:cNvPr>
            <p:cNvGrpSpPr/>
            <p:nvPr/>
          </p:nvGrpSpPr>
          <p:grpSpPr>
            <a:xfrm>
              <a:off x="4953000" y="5897621"/>
              <a:ext cx="3562350" cy="435639"/>
              <a:chOff x="1517650" y="4775200"/>
              <a:chExt cx="2286000" cy="304800"/>
            </a:xfrm>
          </p:grpSpPr>
          <p:sp>
            <p:nvSpPr>
              <p:cNvPr id="205" name="Navigation Bar Container">
                <a:extLst>
                  <a:ext uri="{FF2B5EF4-FFF2-40B4-BE49-F238E27FC236}">
                    <a16:creationId xmlns:a16="http://schemas.microsoft.com/office/drawing/2014/main" id="{844383BE-13E8-457F-AC0E-6FEE74368B30}"/>
                  </a:ext>
                </a:extLst>
              </p:cNvPr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6" name="Back">
                <a:extLst>
                  <a:ext uri="{FF2B5EF4-FFF2-40B4-BE49-F238E27FC236}">
                    <a16:creationId xmlns:a16="http://schemas.microsoft.com/office/drawing/2014/main" id="{9E27D652-FEB8-43DD-8079-FEE7CC72D88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7" name="Home">
                <a:extLst>
                  <a:ext uri="{FF2B5EF4-FFF2-40B4-BE49-F238E27FC236}">
                    <a16:creationId xmlns:a16="http://schemas.microsoft.com/office/drawing/2014/main" id="{F937B724-DADC-4AB1-96C5-873DA92E0C7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8" name="Recents">
                <a:extLst>
                  <a:ext uri="{FF2B5EF4-FFF2-40B4-BE49-F238E27FC236}">
                    <a16:creationId xmlns:a16="http://schemas.microsoft.com/office/drawing/2014/main" id="{C9501450-97F5-42E0-8858-E87E6A2BE2B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62744A60-2AC0-47AC-88EE-B6E809B8268B}"/>
                </a:ext>
              </a:extLst>
            </p:cNvPr>
            <p:cNvSpPr/>
            <p:nvPr/>
          </p:nvSpPr>
          <p:spPr>
            <a:xfrm>
              <a:off x="5194300" y="1346199"/>
              <a:ext cx="3105150" cy="359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</a:t>
              </a:r>
              <a:endParaRPr lang="en-US" altLang="ko-KR" sz="14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5C73B0EE-B662-4D67-BEEF-6BD0410FA263}"/>
                </a:ext>
              </a:extLst>
            </p:cNvPr>
            <p:cNvSpPr/>
            <p:nvPr/>
          </p:nvSpPr>
          <p:spPr>
            <a:xfrm>
              <a:off x="5188913" y="1931607"/>
              <a:ext cx="3105150" cy="359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비밀번호</a:t>
              </a:r>
              <a:endParaRPr lang="en-US" altLang="ko-KR" sz="14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2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2954F25B-51D5-4F07-9E0D-D40DE03FEF5C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5188913" y="2430353"/>
              <a:ext cx="1119262" cy="212366"/>
              <a:chOff x="554563" y="2592239"/>
              <a:chExt cx="1119262" cy="212366"/>
            </a:xfrm>
          </p:grpSpPr>
          <p:sp>
            <p:nvSpPr>
              <p:cNvPr id="230" name="Box">
                <a:extLst>
                  <a:ext uri="{FF2B5EF4-FFF2-40B4-BE49-F238E27FC236}">
                    <a16:creationId xmlns:a16="http://schemas.microsoft.com/office/drawing/2014/main" id="{95AB08E8-C0CB-4EC7-B7EF-B1CA815ED44F}"/>
                  </a:ext>
                </a:extLst>
              </p:cNvPr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1" name="Label">
                <a:extLst>
                  <a:ext uri="{FF2B5EF4-FFF2-40B4-BE49-F238E27FC236}">
                    <a16:creationId xmlns:a16="http://schemas.microsoft.com/office/drawing/2014/main" id="{CD16A498-F53C-40E1-AB32-0AE46A9FE0EC}"/>
                  </a:ext>
                </a:extLst>
              </p:cNvPr>
              <p:cNvSpPr txBox="1"/>
              <p:nvPr/>
            </p:nvSpPr>
            <p:spPr>
              <a:xfrm>
                <a:off x="686119" y="2592239"/>
                <a:ext cx="987706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아이디 저장하기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2" name="Check" hidden="1">
                <a:extLst>
                  <a:ext uri="{FF2B5EF4-FFF2-40B4-BE49-F238E27FC236}">
                    <a16:creationId xmlns:a16="http://schemas.microsoft.com/office/drawing/2014/main" id="{4870807A-FF53-401B-ADFF-75204D0101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3" name="Button">
              <a:extLst>
                <a:ext uri="{FF2B5EF4-FFF2-40B4-BE49-F238E27FC236}">
                  <a16:creationId xmlns:a16="http://schemas.microsoft.com/office/drawing/2014/main" id="{80932032-F5AF-4041-A19B-D79AA3482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8913" y="2723869"/>
              <a:ext cx="3105150" cy="387191"/>
            </a:xfrm>
            <a:prstGeom prst="roundRect">
              <a:avLst>
                <a:gd name="adj" fmla="val 8776"/>
              </a:avLst>
            </a:prstGeom>
            <a:solidFill>
              <a:srgbClr val="92D050"/>
            </a:solidFill>
            <a:ln w="63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34" name="Divider">
              <a:extLst>
                <a:ext uri="{FF2B5EF4-FFF2-40B4-BE49-F238E27FC236}">
                  <a16:creationId xmlns:a16="http://schemas.microsoft.com/office/drawing/2014/main" id="{47AA1770-3A72-455F-BE5E-085A9F9A9AEE}"/>
                </a:ext>
              </a:extLst>
            </p:cNvPr>
            <p:cNvCxnSpPr>
              <a:cxnSpLocks/>
            </p:cNvCxnSpPr>
            <p:nvPr/>
          </p:nvCxnSpPr>
          <p:spPr>
            <a:xfrm>
              <a:off x="5188913" y="3262212"/>
              <a:ext cx="310515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">
              <a:extLst>
                <a:ext uri="{FF2B5EF4-FFF2-40B4-BE49-F238E27FC236}">
                  <a16:creationId xmlns:a16="http://schemas.microsoft.com/office/drawing/2014/main" id="{029AF8B6-2727-4893-8A13-6AEFBE32CDAB}"/>
                </a:ext>
              </a:extLst>
            </p:cNvPr>
            <p:cNvSpPr txBox="1"/>
            <p:nvPr/>
          </p:nvSpPr>
          <p:spPr>
            <a:xfrm>
              <a:off x="6049079" y="3319627"/>
              <a:ext cx="1635921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 찾기   비밀번호 찾기</a:t>
              </a:r>
              <a:endParaRPr lang="en-US" altLang="ko-KR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40" name="Divider">
              <a:extLst>
                <a:ext uri="{FF2B5EF4-FFF2-40B4-BE49-F238E27FC236}">
                  <a16:creationId xmlns:a16="http://schemas.microsoft.com/office/drawing/2014/main" id="{6335798A-D15F-4F4D-97C0-8C3519DECA59}"/>
                </a:ext>
              </a:extLst>
            </p:cNvPr>
            <p:cNvCxnSpPr>
              <a:cxnSpLocks/>
            </p:cNvCxnSpPr>
            <p:nvPr/>
          </p:nvCxnSpPr>
          <p:spPr>
            <a:xfrm>
              <a:off x="5180623" y="3566707"/>
              <a:ext cx="310515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Divider">
              <a:extLst>
                <a:ext uri="{FF2B5EF4-FFF2-40B4-BE49-F238E27FC236}">
                  <a16:creationId xmlns:a16="http://schemas.microsoft.com/office/drawing/2014/main" id="{2575F464-B7FA-4022-B491-BE0F34BF9962}"/>
                </a:ext>
              </a:extLst>
            </p:cNvPr>
            <p:cNvCxnSpPr>
              <a:cxnSpLocks/>
            </p:cNvCxnSpPr>
            <p:nvPr/>
          </p:nvCxnSpPr>
          <p:spPr>
            <a:xfrm>
              <a:off x="6817617" y="3343049"/>
              <a:ext cx="0" cy="167698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">
              <a:extLst>
                <a:ext uri="{FF2B5EF4-FFF2-40B4-BE49-F238E27FC236}">
                  <a16:creationId xmlns:a16="http://schemas.microsoft.com/office/drawing/2014/main" id="{5E596470-2DAC-4906-9E0E-36A6BBA489C6}"/>
                </a:ext>
              </a:extLst>
            </p:cNvPr>
            <p:cNvSpPr txBox="1"/>
            <p:nvPr/>
          </p:nvSpPr>
          <p:spPr>
            <a:xfrm>
              <a:off x="5999656" y="3611234"/>
              <a:ext cx="1635921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altLang="ko-KR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76E45AC-4480-4FD4-B103-049A27D6DF18}"/>
              </a:ext>
            </a:extLst>
          </p:cNvPr>
          <p:cNvGrpSpPr/>
          <p:nvPr/>
        </p:nvGrpSpPr>
        <p:grpSpPr>
          <a:xfrm>
            <a:off x="6677948" y="431652"/>
            <a:ext cx="4021436" cy="5808530"/>
            <a:chOff x="5735637" y="441078"/>
            <a:chExt cx="4021436" cy="5808530"/>
          </a:xfrm>
        </p:grpSpPr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C5827BEB-FB46-4989-80B3-FB1989971402}"/>
                </a:ext>
              </a:extLst>
            </p:cNvPr>
            <p:cNvGrpSpPr/>
            <p:nvPr/>
          </p:nvGrpSpPr>
          <p:grpSpPr>
            <a:xfrm>
              <a:off x="5735637" y="1025494"/>
              <a:ext cx="4021436" cy="4780497"/>
              <a:chOff x="543436" y="1109151"/>
              <a:chExt cx="4021436" cy="4780497"/>
            </a:xfrm>
          </p:grpSpPr>
          <p:sp>
            <p:nvSpPr>
              <p:cNvPr id="32" name="Contact Photo Background">
                <a:extLst>
                  <a:ext uri="{FF2B5EF4-FFF2-40B4-BE49-F238E27FC236}">
                    <a16:creationId xmlns:a16="http://schemas.microsoft.com/office/drawing/2014/main" id="{64DD89B9-BBE1-4A9D-B4EA-1EA76B360883}"/>
                  </a:ext>
                </a:extLst>
              </p:cNvPr>
              <p:cNvSpPr/>
              <p:nvPr/>
            </p:nvSpPr>
            <p:spPr>
              <a:xfrm>
                <a:off x="543436" y="1109151"/>
                <a:ext cx="4021436" cy="4772029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3" name="Text Field">
                <a:extLst>
                  <a:ext uri="{FF2B5EF4-FFF2-40B4-BE49-F238E27FC236}">
                    <a16:creationId xmlns:a16="http://schemas.microsoft.com/office/drawing/2014/main" id="{534685CC-2222-4DD3-8CC2-55C06FD23AD3}"/>
                  </a:ext>
                </a:extLst>
              </p:cNvPr>
              <p:cNvGrpSpPr/>
              <p:nvPr/>
            </p:nvGrpSpPr>
            <p:grpSpPr>
              <a:xfrm>
                <a:off x="1276843" y="1212447"/>
                <a:ext cx="3049589" cy="227304"/>
                <a:chOff x="1015592" y="740789"/>
                <a:chExt cx="2082800" cy="154771"/>
              </a:xfrm>
            </p:grpSpPr>
            <p:cxnSp>
              <p:nvCxnSpPr>
                <p:cNvPr id="68" name="Divider">
                  <a:extLst>
                    <a:ext uri="{FF2B5EF4-FFF2-40B4-BE49-F238E27FC236}">
                      <a16:creationId xmlns:a16="http://schemas.microsoft.com/office/drawing/2014/main" id="{BEE203A2-4CCF-49F6-9F5B-A05C1F932CDE}"/>
                    </a:ext>
                  </a:extLst>
                </p:cNvPr>
                <p:cNvCxnSpPr/>
                <p:nvPr/>
              </p:nvCxnSpPr>
              <p:spPr>
                <a:xfrm>
                  <a:off x="1015592" y="895560"/>
                  <a:ext cx="2082800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">
                  <a:extLst>
                    <a:ext uri="{FF2B5EF4-FFF2-40B4-BE49-F238E27FC236}">
                      <a16:creationId xmlns:a16="http://schemas.microsoft.com/office/drawing/2014/main" id="{2A20DC1A-FC10-4D44-9D30-24FC3F75A1B4}"/>
                    </a:ext>
                  </a:extLst>
                </p:cNvPr>
                <p:cNvSpPr txBox="1"/>
                <p:nvPr/>
              </p:nvSpPr>
              <p:spPr>
                <a:xfrm>
                  <a:off x="1015593" y="740789"/>
                  <a:ext cx="1965801" cy="153681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dirty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이름</a:t>
                  </a:r>
                  <a:endParaRPr lang="en-US" altLang="ko-KR" sz="800" dirty="0">
                    <a:solidFill>
                      <a:srgbClr val="000000">
                        <a:alpha val="26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7" name="Text">
                <a:extLst>
                  <a:ext uri="{FF2B5EF4-FFF2-40B4-BE49-F238E27FC236}">
                    <a16:creationId xmlns:a16="http://schemas.microsoft.com/office/drawing/2014/main" id="{29F217C0-F6F5-4571-8B9F-099422B95BD7}"/>
                  </a:ext>
                </a:extLst>
              </p:cNvPr>
              <p:cNvSpPr txBox="1"/>
              <p:nvPr/>
            </p:nvSpPr>
            <p:spPr>
              <a:xfrm>
                <a:off x="1276843" y="1705904"/>
                <a:ext cx="993323" cy="225703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000000">
                        <a:alpha val="26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전화번호</a:t>
                </a:r>
                <a:endParaRPr lang="en-US" altLang="ko-KR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5" name="Text Field">
                <a:extLst>
                  <a:ext uri="{FF2B5EF4-FFF2-40B4-BE49-F238E27FC236}">
                    <a16:creationId xmlns:a16="http://schemas.microsoft.com/office/drawing/2014/main" id="{43E98B6C-80DC-4CED-B4F3-58C21F0F51D1}"/>
                  </a:ext>
                </a:extLst>
              </p:cNvPr>
              <p:cNvGrpSpPr/>
              <p:nvPr/>
            </p:nvGrpSpPr>
            <p:grpSpPr>
              <a:xfrm>
                <a:off x="1276841" y="4538281"/>
                <a:ext cx="1413288" cy="225703"/>
                <a:chOff x="993331" y="2390825"/>
                <a:chExt cx="1558089" cy="153681"/>
              </a:xfrm>
            </p:grpSpPr>
            <p:cxnSp>
              <p:nvCxnSpPr>
                <p:cNvPr id="64" name="Divider">
                  <a:extLst>
                    <a:ext uri="{FF2B5EF4-FFF2-40B4-BE49-F238E27FC236}">
                      <a16:creationId xmlns:a16="http://schemas.microsoft.com/office/drawing/2014/main" id="{C9DB202D-1F9A-400E-BFB7-F8D61AE4B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3331" y="2544506"/>
                  <a:ext cx="1558089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">
                  <a:extLst>
                    <a:ext uri="{FF2B5EF4-FFF2-40B4-BE49-F238E27FC236}">
                      <a16:creationId xmlns:a16="http://schemas.microsoft.com/office/drawing/2014/main" id="{D1A12DDA-F514-46D3-BB18-4D239E070B00}"/>
                    </a:ext>
                  </a:extLst>
                </p:cNvPr>
                <p:cNvSpPr txBox="1"/>
                <p:nvPr/>
              </p:nvSpPr>
              <p:spPr>
                <a:xfrm>
                  <a:off x="993333" y="2390825"/>
                  <a:ext cx="408695" cy="153681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dirty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이메일</a:t>
                  </a:r>
                  <a:endParaRPr lang="en-US" sz="800" dirty="0">
                    <a:solidFill>
                      <a:srgbClr val="000000">
                        <a:alpha val="26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3" name="Text">
                <a:extLst>
                  <a:ext uri="{FF2B5EF4-FFF2-40B4-BE49-F238E27FC236}">
                    <a16:creationId xmlns:a16="http://schemas.microsoft.com/office/drawing/2014/main" id="{42A191AF-0BBA-424F-A6B6-9E6F5147640E}"/>
                  </a:ext>
                </a:extLst>
              </p:cNvPr>
              <p:cNvSpPr txBox="1"/>
              <p:nvPr/>
            </p:nvSpPr>
            <p:spPr>
              <a:xfrm>
                <a:off x="1276841" y="4987209"/>
                <a:ext cx="286977" cy="225703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000000">
                        <a:alpha val="26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주소</a:t>
                </a:r>
                <a:endParaRPr 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7" name="Text Field">
                <a:extLst>
                  <a:ext uri="{FF2B5EF4-FFF2-40B4-BE49-F238E27FC236}">
                    <a16:creationId xmlns:a16="http://schemas.microsoft.com/office/drawing/2014/main" id="{66E2053A-B1BC-4577-A8DD-4E33FE19D86F}"/>
                  </a:ext>
                </a:extLst>
              </p:cNvPr>
              <p:cNvGrpSpPr/>
              <p:nvPr/>
            </p:nvGrpSpPr>
            <p:grpSpPr>
              <a:xfrm>
                <a:off x="1276847" y="3052684"/>
                <a:ext cx="1303063" cy="225703"/>
                <a:chOff x="1015592" y="767934"/>
                <a:chExt cx="889962" cy="153681"/>
              </a:xfrm>
            </p:grpSpPr>
            <p:cxnSp>
              <p:nvCxnSpPr>
                <p:cNvPr id="60" name="Divider">
                  <a:extLst>
                    <a:ext uri="{FF2B5EF4-FFF2-40B4-BE49-F238E27FC236}">
                      <a16:creationId xmlns:a16="http://schemas.microsoft.com/office/drawing/2014/main" id="{4AA853E0-CDC4-4240-A871-BA0D8CE762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5592" y="895561"/>
                  <a:ext cx="889962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">
                  <a:extLst>
                    <a:ext uri="{FF2B5EF4-FFF2-40B4-BE49-F238E27FC236}">
                      <a16:creationId xmlns:a16="http://schemas.microsoft.com/office/drawing/2014/main" id="{DF4095D1-7163-41E2-A801-0506DE1CEFDA}"/>
                    </a:ext>
                  </a:extLst>
                </p:cNvPr>
                <p:cNvSpPr txBox="1"/>
                <p:nvPr/>
              </p:nvSpPr>
              <p:spPr>
                <a:xfrm>
                  <a:off x="1015592" y="767934"/>
                  <a:ext cx="889962" cy="153681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dirty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체중</a:t>
                  </a:r>
                  <a:endParaRPr lang="en-US" sz="800" dirty="0">
                    <a:solidFill>
                      <a:srgbClr val="000000">
                        <a:alpha val="26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58" name="Divider">
                <a:extLst>
                  <a:ext uri="{FF2B5EF4-FFF2-40B4-BE49-F238E27FC236}">
                    <a16:creationId xmlns:a16="http://schemas.microsoft.com/office/drawing/2014/main" id="{F05FD2CF-59A5-45BF-B4EA-E6424CAB9CC6}"/>
                  </a:ext>
                </a:extLst>
              </p:cNvPr>
              <p:cNvCxnSpPr/>
              <p:nvPr/>
            </p:nvCxnSpPr>
            <p:spPr>
              <a:xfrm>
                <a:off x="1329905" y="5889648"/>
                <a:ext cx="3049591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Drop-down Field">
                <a:extLst>
                  <a:ext uri="{FF2B5EF4-FFF2-40B4-BE49-F238E27FC236}">
                    <a16:creationId xmlns:a16="http://schemas.microsoft.com/office/drawing/2014/main" id="{062F2A3D-4AF8-4804-8AB5-279994CC2908}"/>
                  </a:ext>
                </a:extLst>
              </p:cNvPr>
              <p:cNvGrpSpPr/>
              <p:nvPr/>
            </p:nvGrpSpPr>
            <p:grpSpPr>
              <a:xfrm>
                <a:off x="3333108" y="1705901"/>
                <a:ext cx="993325" cy="331477"/>
                <a:chOff x="5008260" y="2120317"/>
                <a:chExt cx="564659" cy="225703"/>
              </a:xfrm>
            </p:grpSpPr>
            <p:cxnSp>
              <p:nvCxnSpPr>
                <p:cNvPr id="55" name="Divider">
                  <a:extLst>
                    <a:ext uri="{FF2B5EF4-FFF2-40B4-BE49-F238E27FC236}">
                      <a16:creationId xmlns:a16="http://schemas.microsoft.com/office/drawing/2014/main" id="{E4FFFBA8-A454-42A6-A539-3360D86BE62F}"/>
                    </a:ext>
                  </a:extLst>
                </p:cNvPr>
                <p:cNvCxnSpPr/>
                <p:nvPr/>
              </p:nvCxnSpPr>
              <p:spPr>
                <a:xfrm>
                  <a:off x="5008260" y="2247946"/>
                  <a:ext cx="564658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">
                  <a:extLst>
                    <a:ext uri="{FF2B5EF4-FFF2-40B4-BE49-F238E27FC236}">
                      <a16:creationId xmlns:a16="http://schemas.microsoft.com/office/drawing/2014/main" id="{11AF0AA5-934D-42F5-94C3-53C1B35A308D}"/>
                    </a:ext>
                  </a:extLst>
                </p:cNvPr>
                <p:cNvSpPr txBox="1"/>
                <p:nvPr/>
              </p:nvSpPr>
              <p:spPr>
                <a:xfrm>
                  <a:off x="5008261" y="2120317"/>
                  <a:ext cx="564658" cy="225703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Mobile</a:t>
                  </a:r>
                </a:p>
              </p:txBody>
            </p:sp>
            <p:sp>
              <p:nvSpPr>
                <p:cNvPr id="57" name="Drop-down Arrow">
                  <a:extLst>
                    <a:ext uri="{FF2B5EF4-FFF2-40B4-BE49-F238E27FC236}">
                      <a16:creationId xmlns:a16="http://schemas.microsoft.com/office/drawing/2014/main" id="{9D9EF50B-AAFA-48BF-A49B-70D3EBF8AE7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503980" y="2126327"/>
                  <a:ext cx="63500" cy="33618"/>
                </a:xfrm>
                <a:custGeom>
                  <a:avLst/>
                  <a:gdLst>
                    <a:gd name="T0" fmla="*/ 0 w 353"/>
                    <a:gd name="T1" fmla="*/ 0 h 176"/>
                    <a:gd name="T2" fmla="*/ 176 w 353"/>
                    <a:gd name="T3" fmla="*/ 176 h 176"/>
                    <a:gd name="T4" fmla="*/ 353 w 353"/>
                    <a:gd name="T5" fmla="*/ 0 h 176"/>
                    <a:gd name="T6" fmla="*/ 0 w 353"/>
                    <a:gd name="T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3" h="176">
                      <a:moveTo>
                        <a:pt x="0" y="0"/>
                      </a:moveTo>
                      <a:lnTo>
                        <a:pt x="176" y="176"/>
                      </a:lnTo>
                      <a:lnTo>
                        <a:pt x="3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6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1" name="Drop-down Field">
                <a:extLst>
                  <a:ext uri="{FF2B5EF4-FFF2-40B4-BE49-F238E27FC236}">
                    <a16:creationId xmlns:a16="http://schemas.microsoft.com/office/drawing/2014/main" id="{57A0D869-9F81-460B-B758-896DFA30497F}"/>
                  </a:ext>
                </a:extLst>
              </p:cNvPr>
              <p:cNvGrpSpPr/>
              <p:nvPr/>
            </p:nvGrpSpPr>
            <p:grpSpPr>
              <a:xfrm>
                <a:off x="2221464" y="4545668"/>
                <a:ext cx="444012" cy="225703"/>
                <a:chOff x="4376342" y="3746011"/>
                <a:chExt cx="252400" cy="153681"/>
              </a:xfrm>
            </p:grpSpPr>
            <p:sp>
              <p:nvSpPr>
                <p:cNvPr id="53" name="Text">
                  <a:extLst>
                    <a:ext uri="{FF2B5EF4-FFF2-40B4-BE49-F238E27FC236}">
                      <a16:creationId xmlns:a16="http://schemas.microsoft.com/office/drawing/2014/main" id="{E9A28B65-2BC1-4452-A38C-53F6F8A5795F}"/>
                    </a:ext>
                  </a:extLst>
                </p:cNvPr>
                <p:cNvSpPr txBox="1"/>
                <p:nvPr/>
              </p:nvSpPr>
              <p:spPr>
                <a:xfrm>
                  <a:off x="4376342" y="3746011"/>
                  <a:ext cx="163134" cy="153681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Work</a:t>
                  </a:r>
                </a:p>
              </p:txBody>
            </p:sp>
            <p:sp>
              <p:nvSpPr>
                <p:cNvPr id="54" name="Drop-down Arrow">
                  <a:extLst>
                    <a:ext uri="{FF2B5EF4-FFF2-40B4-BE49-F238E27FC236}">
                      <a16:creationId xmlns:a16="http://schemas.microsoft.com/office/drawing/2014/main" id="{4DF8BF52-38A9-451C-A1E2-80293359654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65242" y="3810390"/>
                  <a:ext cx="63500" cy="33618"/>
                </a:xfrm>
                <a:custGeom>
                  <a:avLst/>
                  <a:gdLst>
                    <a:gd name="T0" fmla="*/ 0 w 353"/>
                    <a:gd name="T1" fmla="*/ 0 h 176"/>
                    <a:gd name="T2" fmla="*/ 176 w 353"/>
                    <a:gd name="T3" fmla="*/ 176 h 176"/>
                    <a:gd name="T4" fmla="*/ 353 w 353"/>
                    <a:gd name="T5" fmla="*/ 0 h 176"/>
                    <a:gd name="T6" fmla="*/ 0 w 353"/>
                    <a:gd name="T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3" h="176">
                      <a:moveTo>
                        <a:pt x="0" y="0"/>
                      </a:moveTo>
                      <a:lnTo>
                        <a:pt x="176" y="176"/>
                      </a:lnTo>
                      <a:lnTo>
                        <a:pt x="3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6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2" name="Drop-down Field">
                <a:extLst>
                  <a:ext uri="{FF2B5EF4-FFF2-40B4-BE49-F238E27FC236}">
                    <a16:creationId xmlns:a16="http://schemas.microsoft.com/office/drawing/2014/main" id="{363A43AA-F66E-4735-AC99-EF560B17CC0D}"/>
                  </a:ext>
                </a:extLst>
              </p:cNvPr>
              <p:cNvGrpSpPr/>
              <p:nvPr/>
            </p:nvGrpSpPr>
            <p:grpSpPr>
              <a:xfrm>
                <a:off x="2222352" y="5005004"/>
                <a:ext cx="443123" cy="225703"/>
                <a:chOff x="4376847" y="3759519"/>
                <a:chExt cx="251895" cy="153681"/>
              </a:xfrm>
            </p:grpSpPr>
            <p:sp>
              <p:nvSpPr>
                <p:cNvPr id="50" name="Text">
                  <a:extLst>
                    <a:ext uri="{FF2B5EF4-FFF2-40B4-BE49-F238E27FC236}">
                      <a16:creationId xmlns:a16="http://schemas.microsoft.com/office/drawing/2014/main" id="{D4F50E26-C19B-49B6-BD81-5215E84F3C06}"/>
                    </a:ext>
                  </a:extLst>
                </p:cNvPr>
                <p:cNvSpPr txBox="1"/>
                <p:nvPr/>
              </p:nvSpPr>
              <p:spPr>
                <a:xfrm>
                  <a:off x="4376847" y="3759519"/>
                  <a:ext cx="163134" cy="153681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Home</a:t>
                  </a:r>
                </a:p>
              </p:txBody>
            </p:sp>
            <p:sp>
              <p:nvSpPr>
                <p:cNvPr id="51" name="Drop-down Arrow">
                  <a:extLst>
                    <a:ext uri="{FF2B5EF4-FFF2-40B4-BE49-F238E27FC236}">
                      <a16:creationId xmlns:a16="http://schemas.microsoft.com/office/drawing/2014/main" id="{C476E645-4348-449C-B610-768D8C3DA86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65242" y="3831034"/>
                  <a:ext cx="63500" cy="33618"/>
                </a:xfrm>
                <a:custGeom>
                  <a:avLst/>
                  <a:gdLst>
                    <a:gd name="T0" fmla="*/ 0 w 353"/>
                    <a:gd name="T1" fmla="*/ 0 h 176"/>
                    <a:gd name="T2" fmla="*/ 176 w 353"/>
                    <a:gd name="T3" fmla="*/ 176 h 176"/>
                    <a:gd name="T4" fmla="*/ 353 w 353"/>
                    <a:gd name="T5" fmla="*/ 0 h 176"/>
                    <a:gd name="T6" fmla="*/ 0 w 353"/>
                    <a:gd name="T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3" h="176">
                      <a:moveTo>
                        <a:pt x="0" y="0"/>
                      </a:moveTo>
                      <a:lnTo>
                        <a:pt x="176" y="176"/>
                      </a:lnTo>
                      <a:lnTo>
                        <a:pt x="3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6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5" name="Address Icon">
                <a:extLst>
                  <a:ext uri="{FF2B5EF4-FFF2-40B4-BE49-F238E27FC236}">
                    <a16:creationId xmlns:a16="http://schemas.microsoft.com/office/drawing/2014/main" id="{E1CC5E4B-038A-4F3B-A7CB-5B1707CAA9A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26026" y="4961043"/>
                <a:ext cx="153597" cy="186518"/>
              </a:xfrm>
              <a:custGeom>
                <a:avLst/>
                <a:gdLst>
                  <a:gd name="T0" fmla="*/ 198 w 395"/>
                  <a:gd name="T1" fmla="*/ 0 h 565"/>
                  <a:gd name="T2" fmla="*/ 0 w 395"/>
                  <a:gd name="T3" fmla="*/ 198 h 565"/>
                  <a:gd name="T4" fmla="*/ 198 w 395"/>
                  <a:gd name="T5" fmla="*/ 565 h 565"/>
                  <a:gd name="T6" fmla="*/ 395 w 395"/>
                  <a:gd name="T7" fmla="*/ 198 h 565"/>
                  <a:gd name="T8" fmla="*/ 198 w 395"/>
                  <a:gd name="T9" fmla="*/ 0 h 565"/>
                  <a:gd name="T10" fmla="*/ 198 w 395"/>
                  <a:gd name="T11" fmla="*/ 268 h 565"/>
                  <a:gd name="T12" fmla="*/ 127 w 395"/>
                  <a:gd name="T13" fmla="*/ 198 h 565"/>
                  <a:gd name="T14" fmla="*/ 198 w 395"/>
                  <a:gd name="T15" fmla="*/ 127 h 565"/>
                  <a:gd name="T16" fmla="*/ 268 w 395"/>
                  <a:gd name="T17" fmla="*/ 198 h 565"/>
                  <a:gd name="T18" fmla="*/ 198 w 395"/>
                  <a:gd name="T19" fmla="*/ 268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5" h="565">
                    <a:moveTo>
                      <a:pt x="198" y="0"/>
                    </a:moveTo>
                    <a:cubicBezTo>
                      <a:pt x="88" y="0"/>
                      <a:pt x="0" y="88"/>
                      <a:pt x="0" y="198"/>
                    </a:cubicBezTo>
                    <a:cubicBezTo>
                      <a:pt x="0" y="346"/>
                      <a:pt x="198" y="565"/>
                      <a:pt x="198" y="565"/>
                    </a:cubicBezTo>
                    <a:cubicBezTo>
                      <a:pt x="198" y="565"/>
                      <a:pt x="395" y="346"/>
                      <a:pt x="395" y="198"/>
                    </a:cubicBezTo>
                    <a:cubicBezTo>
                      <a:pt x="395" y="88"/>
                      <a:pt x="307" y="0"/>
                      <a:pt x="198" y="0"/>
                    </a:cubicBezTo>
                    <a:close/>
                    <a:moveTo>
                      <a:pt x="198" y="268"/>
                    </a:moveTo>
                    <a:cubicBezTo>
                      <a:pt x="159" y="268"/>
                      <a:pt x="127" y="237"/>
                      <a:pt x="127" y="198"/>
                    </a:cubicBezTo>
                    <a:cubicBezTo>
                      <a:pt x="127" y="159"/>
                      <a:pt x="159" y="127"/>
                      <a:pt x="198" y="127"/>
                    </a:cubicBezTo>
                    <a:cubicBezTo>
                      <a:pt x="237" y="127"/>
                      <a:pt x="268" y="159"/>
                      <a:pt x="268" y="198"/>
                    </a:cubicBezTo>
                    <a:cubicBezTo>
                      <a:pt x="268" y="237"/>
                      <a:pt x="237" y="268"/>
                      <a:pt x="198" y="268"/>
                    </a:cubicBez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Email Icon">
                <a:extLst>
                  <a:ext uri="{FF2B5EF4-FFF2-40B4-BE49-F238E27FC236}">
                    <a16:creationId xmlns:a16="http://schemas.microsoft.com/office/drawing/2014/main" id="{0F1D3688-66A4-43ED-BE56-8DF17AF686F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91117" y="4530769"/>
                <a:ext cx="223413" cy="149214"/>
              </a:xfrm>
              <a:custGeom>
                <a:avLst/>
                <a:gdLst>
                  <a:gd name="T0" fmla="*/ 508 w 565"/>
                  <a:gd name="T1" fmla="*/ 0 h 451"/>
                  <a:gd name="T2" fmla="*/ 57 w 565"/>
                  <a:gd name="T3" fmla="*/ 0 h 451"/>
                  <a:gd name="T4" fmla="*/ 1 w 565"/>
                  <a:gd name="T5" fmla="*/ 56 h 451"/>
                  <a:gd name="T6" fmla="*/ 0 w 565"/>
                  <a:gd name="T7" fmla="*/ 395 h 451"/>
                  <a:gd name="T8" fmla="*/ 57 w 565"/>
                  <a:gd name="T9" fmla="*/ 451 h 451"/>
                  <a:gd name="T10" fmla="*/ 508 w 565"/>
                  <a:gd name="T11" fmla="*/ 451 h 451"/>
                  <a:gd name="T12" fmla="*/ 565 w 565"/>
                  <a:gd name="T13" fmla="*/ 395 h 451"/>
                  <a:gd name="T14" fmla="*/ 565 w 565"/>
                  <a:gd name="T15" fmla="*/ 56 h 451"/>
                  <a:gd name="T16" fmla="*/ 508 w 565"/>
                  <a:gd name="T17" fmla="*/ 0 h 451"/>
                  <a:gd name="T18" fmla="*/ 508 w 565"/>
                  <a:gd name="T19" fmla="*/ 112 h 451"/>
                  <a:gd name="T20" fmla="*/ 283 w 565"/>
                  <a:gd name="T21" fmla="*/ 254 h 451"/>
                  <a:gd name="T22" fmla="*/ 57 w 565"/>
                  <a:gd name="T23" fmla="*/ 112 h 451"/>
                  <a:gd name="T24" fmla="*/ 57 w 565"/>
                  <a:gd name="T25" fmla="*/ 56 h 451"/>
                  <a:gd name="T26" fmla="*/ 283 w 565"/>
                  <a:gd name="T27" fmla="*/ 197 h 451"/>
                  <a:gd name="T28" fmla="*/ 508 w 565"/>
                  <a:gd name="T29" fmla="*/ 56 h 451"/>
                  <a:gd name="T30" fmla="*/ 508 w 565"/>
                  <a:gd name="T31" fmla="*/ 112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51">
                    <a:moveTo>
                      <a:pt x="508" y="0"/>
                    </a:moveTo>
                    <a:lnTo>
                      <a:pt x="57" y="0"/>
                    </a:lnTo>
                    <a:cubicBezTo>
                      <a:pt x="26" y="0"/>
                      <a:pt x="1" y="25"/>
                      <a:pt x="1" y="56"/>
                    </a:cubicBezTo>
                    <a:lnTo>
                      <a:pt x="0" y="395"/>
                    </a:lnTo>
                    <a:cubicBezTo>
                      <a:pt x="0" y="426"/>
                      <a:pt x="26" y="451"/>
                      <a:pt x="57" y="451"/>
                    </a:cubicBezTo>
                    <a:lnTo>
                      <a:pt x="508" y="451"/>
                    </a:lnTo>
                    <a:cubicBezTo>
                      <a:pt x="539" y="451"/>
                      <a:pt x="565" y="426"/>
                      <a:pt x="565" y="395"/>
                    </a:cubicBezTo>
                    <a:lnTo>
                      <a:pt x="565" y="56"/>
                    </a:lnTo>
                    <a:cubicBezTo>
                      <a:pt x="565" y="25"/>
                      <a:pt x="539" y="0"/>
                      <a:pt x="508" y="0"/>
                    </a:cubicBezTo>
                    <a:close/>
                    <a:moveTo>
                      <a:pt x="508" y="112"/>
                    </a:moveTo>
                    <a:lnTo>
                      <a:pt x="283" y="254"/>
                    </a:lnTo>
                    <a:lnTo>
                      <a:pt x="57" y="112"/>
                    </a:lnTo>
                    <a:lnTo>
                      <a:pt x="57" y="56"/>
                    </a:lnTo>
                    <a:lnTo>
                      <a:pt x="283" y="197"/>
                    </a:lnTo>
                    <a:lnTo>
                      <a:pt x="508" y="56"/>
                    </a:lnTo>
                    <a:lnTo>
                      <a:pt x="508" y="112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Phone Icon">
                <a:extLst>
                  <a:ext uri="{FF2B5EF4-FFF2-40B4-BE49-F238E27FC236}">
                    <a16:creationId xmlns:a16="http://schemas.microsoft.com/office/drawing/2014/main" id="{8AB29827-6EB2-4EFF-9E73-BBE470A342A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286" y="1689064"/>
                <a:ext cx="201072" cy="167866"/>
              </a:xfrm>
              <a:custGeom>
                <a:avLst/>
                <a:gdLst>
                  <a:gd name="T0" fmla="*/ 102 w 508"/>
                  <a:gd name="T1" fmla="*/ 220 h 508"/>
                  <a:gd name="T2" fmla="*/ 288 w 508"/>
                  <a:gd name="T3" fmla="*/ 406 h 508"/>
                  <a:gd name="T4" fmla="*/ 350 w 508"/>
                  <a:gd name="T5" fmla="*/ 344 h 508"/>
                  <a:gd name="T6" fmla="*/ 379 w 508"/>
                  <a:gd name="T7" fmla="*/ 337 h 508"/>
                  <a:gd name="T8" fmla="*/ 479 w 508"/>
                  <a:gd name="T9" fmla="*/ 353 h 508"/>
                  <a:gd name="T10" fmla="*/ 508 w 508"/>
                  <a:gd name="T11" fmla="*/ 382 h 508"/>
                  <a:gd name="T12" fmla="*/ 508 w 508"/>
                  <a:gd name="T13" fmla="*/ 480 h 508"/>
                  <a:gd name="T14" fmla="*/ 479 w 508"/>
                  <a:gd name="T15" fmla="*/ 508 h 508"/>
                  <a:gd name="T16" fmla="*/ 0 w 508"/>
                  <a:gd name="T17" fmla="*/ 29 h 508"/>
                  <a:gd name="T18" fmla="*/ 28 w 508"/>
                  <a:gd name="T19" fmla="*/ 0 h 508"/>
                  <a:gd name="T20" fmla="*/ 127 w 508"/>
                  <a:gd name="T21" fmla="*/ 0 h 508"/>
                  <a:gd name="T22" fmla="*/ 155 w 508"/>
                  <a:gd name="T23" fmla="*/ 29 h 508"/>
                  <a:gd name="T24" fmla="*/ 171 w 508"/>
                  <a:gd name="T25" fmla="*/ 129 h 508"/>
                  <a:gd name="T26" fmla="*/ 164 w 508"/>
                  <a:gd name="T27" fmla="*/ 158 h 508"/>
                  <a:gd name="T28" fmla="*/ 102 w 508"/>
                  <a:gd name="T29" fmla="*/ 22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8" h="508">
                    <a:moveTo>
                      <a:pt x="102" y="220"/>
                    </a:moveTo>
                    <a:cubicBezTo>
                      <a:pt x="142" y="300"/>
                      <a:pt x="208" y="365"/>
                      <a:pt x="288" y="406"/>
                    </a:cubicBezTo>
                    <a:lnTo>
                      <a:pt x="350" y="344"/>
                    </a:lnTo>
                    <a:cubicBezTo>
                      <a:pt x="358" y="336"/>
                      <a:pt x="369" y="334"/>
                      <a:pt x="379" y="337"/>
                    </a:cubicBezTo>
                    <a:cubicBezTo>
                      <a:pt x="410" y="348"/>
                      <a:pt x="444" y="353"/>
                      <a:pt x="479" y="353"/>
                    </a:cubicBezTo>
                    <a:cubicBezTo>
                      <a:pt x="495" y="353"/>
                      <a:pt x="508" y="366"/>
                      <a:pt x="508" y="382"/>
                    </a:cubicBezTo>
                    <a:lnTo>
                      <a:pt x="508" y="480"/>
                    </a:lnTo>
                    <a:cubicBezTo>
                      <a:pt x="508" y="496"/>
                      <a:pt x="495" y="508"/>
                      <a:pt x="479" y="508"/>
                    </a:cubicBezTo>
                    <a:cubicBezTo>
                      <a:pt x="214" y="508"/>
                      <a:pt x="0" y="294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lnTo>
                      <a:pt x="127" y="0"/>
                    </a:lnTo>
                    <a:cubicBezTo>
                      <a:pt x="142" y="0"/>
                      <a:pt x="155" y="13"/>
                      <a:pt x="155" y="29"/>
                    </a:cubicBezTo>
                    <a:cubicBezTo>
                      <a:pt x="155" y="64"/>
                      <a:pt x="161" y="98"/>
                      <a:pt x="171" y="129"/>
                    </a:cubicBezTo>
                    <a:cubicBezTo>
                      <a:pt x="174" y="139"/>
                      <a:pt x="172" y="150"/>
                      <a:pt x="164" y="158"/>
                    </a:cubicBezTo>
                    <a:lnTo>
                      <a:pt x="102" y="220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Name Icon">
                <a:extLst>
                  <a:ext uri="{FF2B5EF4-FFF2-40B4-BE49-F238E27FC236}">
                    <a16:creationId xmlns:a16="http://schemas.microsoft.com/office/drawing/2014/main" id="{DB53349E-B7A1-4558-810B-F7B5AC1C227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4855" y="1244799"/>
                <a:ext cx="175939" cy="149214"/>
              </a:xfrm>
              <a:custGeom>
                <a:avLst/>
                <a:gdLst>
                  <a:gd name="T0" fmla="*/ 226 w 451"/>
                  <a:gd name="T1" fmla="*/ 225 h 451"/>
                  <a:gd name="T2" fmla="*/ 339 w 451"/>
                  <a:gd name="T3" fmla="*/ 112 h 451"/>
                  <a:gd name="T4" fmla="*/ 226 w 451"/>
                  <a:gd name="T5" fmla="*/ 0 h 451"/>
                  <a:gd name="T6" fmla="*/ 113 w 451"/>
                  <a:gd name="T7" fmla="*/ 112 h 451"/>
                  <a:gd name="T8" fmla="*/ 226 w 451"/>
                  <a:gd name="T9" fmla="*/ 225 h 451"/>
                  <a:gd name="T10" fmla="*/ 226 w 451"/>
                  <a:gd name="T11" fmla="*/ 282 h 451"/>
                  <a:gd name="T12" fmla="*/ 0 w 451"/>
                  <a:gd name="T13" fmla="*/ 395 h 451"/>
                  <a:gd name="T14" fmla="*/ 0 w 451"/>
                  <a:gd name="T15" fmla="*/ 451 h 451"/>
                  <a:gd name="T16" fmla="*/ 451 w 451"/>
                  <a:gd name="T17" fmla="*/ 451 h 451"/>
                  <a:gd name="T18" fmla="*/ 451 w 451"/>
                  <a:gd name="T19" fmla="*/ 395 h 451"/>
                  <a:gd name="T20" fmla="*/ 226 w 451"/>
                  <a:gd name="T21" fmla="*/ 282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1" h="451">
                    <a:moveTo>
                      <a:pt x="226" y="225"/>
                    </a:moveTo>
                    <a:cubicBezTo>
                      <a:pt x="288" y="225"/>
                      <a:pt x="339" y="175"/>
                      <a:pt x="339" y="112"/>
                    </a:cubicBezTo>
                    <a:cubicBezTo>
                      <a:pt x="339" y="50"/>
                      <a:pt x="288" y="0"/>
                      <a:pt x="226" y="0"/>
                    </a:cubicBezTo>
                    <a:cubicBezTo>
                      <a:pt x="163" y="0"/>
                      <a:pt x="113" y="50"/>
                      <a:pt x="113" y="112"/>
                    </a:cubicBezTo>
                    <a:cubicBezTo>
                      <a:pt x="113" y="175"/>
                      <a:pt x="163" y="225"/>
                      <a:pt x="226" y="225"/>
                    </a:cubicBezTo>
                    <a:close/>
                    <a:moveTo>
                      <a:pt x="226" y="282"/>
                    </a:moveTo>
                    <a:cubicBezTo>
                      <a:pt x="150" y="282"/>
                      <a:pt x="0" y="320"/>
                      <a:pt x="0" y="395"/>
                    </a:cubicBezTo>
                    <a:lnTo>
                      <a:pt x="0" y="451"/>
                    </a:lnTo>
                    <a:lnTo>
                      <a:pt x="451" y="451"/>
                    </a:lnTo>
                    <a:lnTo>
                      <a:pt x="451" y="395"/>
                    </a:lnTo>
                    <a:cubicBezTo>
                      <a:pt x="451" y="320"/>
                      <a:pt x="301" y="282"/>
                      <a:pt x="226" y="282"/>
                    </a:cubicBez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App Bar">
              <a:extLst>
                <a:ext uri="{FF2B5EF4-FFF2-40B4-BE49-F238E27FC236}">
                  <a16:creationId xmlns:a16="http://schemas.microsoft.com/office/drawing/2014/main" id="{C0958764-7D2D-4DC7-98BB-969D76220C7C}"/>
                </a:ext>
              </a:extLst>
            </p:cNvPr>
            <p:cNvGrpSpPr/>
            <p:nvPr/>
          </p:nvGrpSpPr>
          <p:grpSpPr>
            <a:xfrm>
              <a:off x="5735637" y="441079"/>
              <a:ext cx="4021436" cy="592618"/>
              <a:chOff x="595686" y="1261243"/>
              <a:chExt cx="2286000" cy="403514"/>
            </a:xfrm>
          </p:grpSpPr>
          <p:sp>
            <p:nvSpPr>
              <p:cNvPr id="27" name="App Bar Container">
                <a:extLst>
                  <a:ext uri="{FF2B5EF4-FFF2-40B4-BE49-F238E27FC236}">
                    <a16:creationId xmlns:a16="http://schemas.microsoft.com/office/drawing/2014/main" id="{70094EDF-6E1C-4571-B3E8-1E3B2BF84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1243"/>
                <a:ext cx="2286000" cy="403514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가입</a:t>
                </a:r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Back Icon">
                <a:extLst>
                  <a:ext uri="{FF2B5EF4-FFF2-40B4-BE49-F238E27FC236}">
                    <a16:creationId xmlns:a16="http://schemas.microsoft.com/office/drawing/2014/main" id="{B6486299-FAA2-419D-8224-91029F4968F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79636" y="1486418"/>
                <a:ext cx="100013" cy="101600"/>
              </a:xfrm>
              <a:custGeom>
                <a:avLst/>
                <a:gdLst>
                  <a:gd name="T0" fmla="*/ 63 w 63"/>
                  <a:gd name="T1" fmla="*/ 28 h 64"/>
                  <a:gd name="T2" fmla="*/ 15 w 63"/>
                  <a:gd name="T3" fmla="*/ 28 h 64"/>
                  <a:gd name="T4" fmla="*/ 37 w 63"/>
                  <a:gd name="T5" fmla="*/ 6 h 64"/>
                  <a:gd name="T6" fmla="*/ 32 w 63"/>
                  <a:gd name="T7" fmla="*/ 0 h 64"/>
                  <a:gd name="T8" fmla="*/ 0 w 63"/>
                  <a:gd name="T9" fmla="*/ 32 h 64"/>
                  <a:gd name="T10" fmla="*/ 32 w 63"/>
                  <a:gd name="T11" fmla="*/ 64 h 64"/>
                  <a:gd name="T12" fmla="*/ 37 w 63"/>
                  <a:gd name="T13" fmla="*/ 58 h 64"/>
                  <a:gd name="T14" fmla="*/ 15 w 63"/>
                  <a:gd name="T15" fmla="*/ 36 h 64"/>
                  <a:gd name="T16" fmla="*/ 63 w 63"/>
                  <a:gd name="T17" fmla="*/ 36 h 64"/>
                  <a:gd name="T18" fmla="*/ 63 w 63"/>
                  <a:gd name="T19" fmla="*/ 2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4">
                    <a:moveTo>
                      <a:pt x="63" y="28"/>
                    </a:moveTo>
                    <a:lnTo>
                      <a:pt x="15" y="28"/>
                    </a:lnTo>
                    <a:lnTo>
                      <a:pt x="37" y="6"/>
                    </a:lnTo>
                    <a:lnTo>
                      <a:pt x="32" y="0"/>
                    </a:lnTo>
                    <a:lnTo>
                      <a:pt x="0" y="32"/>
                    </a:lnTo>
                    <a:lnTo>
                      <a:pt x="32" y="64"/>
                    </a:lnTo>
                    <a:lnTo>
                      <a:pt x="37" y="58"/>
                    </a:lnTo>
                    <a:lnTo>
                      <a:pt x="15" y="36"/>
                    </a:lnTo>
                    <a:lnTo>
                      <a:pt x="63" y="36"/>
                    </a:lnTo>
                    <a:lnTo>
                      <a:pt x="63" y="2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Check Icon">
                <a:extLst>
                  <a:ext uri="{FF2B5EF4-FFF2-40B4-BE49-F238E27FC236}">
                    <a16:creationId xmlns:a16="http://schemas.microsoft.com/office/drawing/2014/main" id="{F669C087-52B9-4AAD-A693-5A5D4B54FB5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83557" y="1488069"/>
                <a:ext cx="111125" cy="85725"/>
              </a:xfrm>
              <a:custGeom>
                <a:avLst/>
                <a:gdLst>
                  <a:gd name="T0" fmla="*/ 158 w 497"/>
                  <a:gd name="T1" fmla="*/ 299 h 379"/>
                  <a:gd name="T2" fmla="*/ 40 w 497"/>
                  <a:gd name="T3" fmla="*/ 181 h 379"/>
                  <a:gd name="T4" fmla="*/ 0 w 497"/>
                  <a:gd name="T5" fmla="*/ 221 h 379"/>
                  <a:gd name="T6" fmla="*/ 158 w 497"/>
                  <a:gd name="T7" fmla="*/ 379 h 379"/>
                  <a:gd name="T8" fmla="*/ 497 w 497"/>
                  <a:gd name="T9" fmla="*/ 40 h 379"/>
                  <a:gd name="T10" fmla="*/ 457 w 497"/>
                  <a:gd name="T11" fmla="*/ 0 h 379"/>
                  <a:gd name="T12" fmla="*/ 158 w 497"/>
                  <a:gd name="T13" fmla="*/ 299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7" h="379">
                    <a:moveTo>
                      <a:pt x="158" y="299"/>
                    </a:moveTo>
                    <a:lnTo>
                      <a:pt x="40" y="181"/>
                    </a:lnTo>
                    <a:lnTo>
                      <a:pt x="0" y="221"/>
                    </a:lnTo>
                    <a:lnTo>
                      <a:pt x="158" y="379"/>
                    </a:lnTo>
                    <a:lnTo>
                      <a:pt x="497" y="40"/>
                    </a:lnTo>
                    <a:lnTo>
                      <a:pt x="457" y="0"/>
                    </a:lnTo>
                    <a:lnTo>
                      <a:pt x="158" y="299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" name="Navigation Bar">
              <a:extLst>
                <a:ext uri="{FF2B5EF4-FFF2-40B4-BE49-F238E27FC236}">
                  <a16:creationId xmlns:a16="http://schemas.microsoft.com/office/drawing/2014/main" id="{67D7D53E-96F2-4886-9CD9-2030F5B19859}"/>
                </a:ext>
              </a:extLst>
            </p:cNvPr>
            <p:cNvGrpSpPr/>
            <p:nvPr/>
          </p:nvGrpSpPr>
          <p:grpSpPr>
            <a:xfrm>
              <a:off x="5735637" y="5801965"/>
              <a:ext cx="4021436" cy="447643"/>
              <a:chOff x="1517650" y="4666229"/>
              <a:chExt cx="2286000" cy="304800"/>
            </a:xfrm>
          </p:grpSpPr>
          <p:sp>
            <p:nvSpPr>
              <p:cNvPr id="23" name="Navigation Bar Container">
                <a:extLst>
                  <a:ext uri="{FF2B5EF4-FFF2-40B4-BE49-F238E27FC236}">
                    <a16:creationId xmlns:a16="http://schemas.microsoft.com/office/drawing/2014/main" id="{1F3C0278-7BB7-4123-94E8-1F7219E1EDD6}"/>
                  </a:ext>
                </a:extLst>
              </p:cNvPr>
              <p:cNvSpPr/>
              <p:nvPr/>
            </p:nvSpPr>
            <p:spPr>
              <a:xfrm>
                <a:off x="1517650" y="4666229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Back">
                <a:extLst>
                  <a:ext uri="{FF2B5EF4-FFF2-40B4-BE49-F238E27FC236}">
                    <a16:creationId xmlns:a16="http://schemas.microsoft.com/office/drawing/2014/main" id="{499254D2-2644-4B8C-8AC2-57934AC3740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764710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Home">
                <a:extLst>
                  <a:ext uri="{FF2B5EF4-FFF2-40B4-BE49-F238E27FC236}">
                    <a16:creationId xmlns:a16="http://schemas.microsoft.com/office/drawing/2014/main" id="{3D623308-A075-4117-A56C-5D84E5D8517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768675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Recents">
                <a:extLst>
                  <a:ext uri="{FF2B5EF4-FFF2-40B4-BE49-F238E27FC236}">
                    <a16:creationId xmlns:a16="http://schemas.microsoft.com/office/drawing/2014/main" id="{B1A1DB56-3972-4ADD-A409-9D9D273C3B1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767089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Status Bar">
              <a:extLst>
                <a:ext uri="{FF2B5EF4-FFF2-40B4-BE49-F238E27FC236}">
                  <a16:creationId xmlns:a16="http://schemas.microsoft.com/office/drawing/2014/main" id="{9C942200-9F2E-4EDE-89F2-D90AC3676DE7}"/>
                </a:ext>
              </a:extLst>
            </p:cNvPr>
            <p:cNvGrpSpPr/>
            <p:nvPr/>
          </p:nvGrpSpPr>
          <p:grpSpPr>
            <a:xfrm>
              <a:off x="5735637" y="441078"/>
              <a:ext cx="4021436" cy="223821"/>
              <a:chOff x="595686" y="1268402"/>
              <a:chExt cx="2286000" cy="152400"/>
            </a:xfrm>
          </p:grpSpPr>
          <p:sp>
            <p:nvSpPr>
              <p:cNvPr id="12" name="System Bar Container">
                <a:extLst>
                  <a:ext uri="{FF2B5EF4-FFF2-40B4-BE49-F238E27FC236}">
                    <a16:creationId xmlns:a16="http://schemas.microsoft.com/office/drawing/2014/main" id="{1845FF73-FD58-4370-A094-87E175DCD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Time">
                <a:extLst>
                  <a:ext uri="{FF2B5EF4-FFF2-40B4-BE49-F238E27FC236}">
                    <a16:creationId xmlns:a16="http://schemas.microsoft.com/office/drawing/2014/main" id="{27389CB6-2FBA-4B13-96FE-4B74409A0DF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Battery">
                <a:extLst>
                  <a:ext uri="{FF2B5EF4-FFF2-40B4-BE49-F238E27FC236}">
                    <a16:creationId xmlns:a16="http://schemas.microsoft.com/office/drawing/2014/main" id="{A14F408D-4BB9-4DA2-B578-0060EADB01D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1" name="Battery Part 1">
                  <a:extLst>
                    <a:ext uri="{FF2B5EF4-FFF2-40B4-BE49-F238E27FC236}">
                      <a16:creationId xmlns:a16="http://schemas.microsoft.com/office/drawing/2014/main" id="{5392A03D-04E9-4121-81C1-D0D4D03001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" name="Battery Part 2">
                  <a:extLst>
                    <a:ext uri="{FF2B5EF4-FFF2-40B4-BE49-F238E27FC236}">
                      <a16:creationId xmlns:a16="http://schemas.microsoft.com/office/drawing/2014/main" id="{933548CF-A2E2-44B9-8439-C2409DB594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" name="Signal Strength">
                <a:extLst>
                  <a:ext uri="{FF2B5EF4-FFF2-40B4-BE49-F238E27FC236}">
                    <a16:creationId xmlns:a16="http://schemas.microsoft.com/office/drawing/2014/main" id="{DF77C475-F289-484A-8380-F816E7E82A3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9" name="Signal Strength Part 1">
                  <a:extLst>
                    <a:ext uri="{FF2B5EF4-FFF2-40B4-BE49-F238E27FC236}">
                      <a16:creationId xmlns:a16="http://schemas.microsoft.com/office/drawing/2014/main" id="{84A5937A-9AED-4D60-BD9D-9CC177DDBA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Signal Strength Part 2">
                  <a:extLst>
                    <a:ext uri="{FF2B5EF4-FFF2-40B4-BE49-F238E27FC236}">
                      <a16:creationId xmlns:a16="http://schemas.microsoft.com/office/drawing/2014/main" id="{BA8F7E56-6D41-45DC-AB3D-5C5B5F324F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" name="WiFi">
                <a:extLst>
                  <a:ext uri="{FF2B5EF4-FFF2-40B4-BE49-F238E27FC236}">
                    <a16:creationId xmlns:a16="http://schemas.microsoft.com/office/drawing/2014/main" id="{362F9CEA-815E-49CB-8800-F36DBA5B014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7" name="WiFi Part 1">
                  <a:extLst>
                    <a:ext uri="{FF2B5EF4-FFF2-40B4-BE49-F238E27FC236}">
                      <a16:creationId xmlns:a16="http://schemas.microsoft.com/office/drawing/2014/main" id="{8D5EEE6C-46B2-402E-BE86-AFA0988C44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WiFi Part 2">
                  <a:extLst>
                    <a:ext uri="{FF2B5EF4-FFF2-40B4-BE49-F238E27FC236}">
                      <a16:creationId xmlns:a16="http://schemas.microsoft.com/office/drawing/2014/main" id="{CABCA93A-D5EA-41D8-9ACF-565C7F8263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2" name="Text">
              <a:extLst>
                <a:ext uri="{FF2B5EF4-FFF2-40B4-BE49-F238E27FC236}">
                  <a16:creationId xmlns:a16="http://schemas.microsoft.com/office/drawing/2014/main" id="{86C460DA-D9D9-4B07-960A-D3E4268981BD}"/>
                </a:ext>
              </a:extLst>
            </p:cNvPr>
            <p:cNvSpPr txBox="1"/>
            <p:nvPr/>
          </p:nvSpPr>
          <p:spPr>
            <a:xfrm>
              <a:off x="7954763" y="2969027"/>
              <a:ext cx="1247213" cy="225702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몸무게</a:t>
              </a:r>
              <a:endParaRPr lang="en-US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8" name="Divider">
              <a:extLst>
                <a:ext uri="{FF2B5EF4-FFF2-40B4-BE49-F238E27FC236}">
                  <a16:creationId xmlns:a16="http://schemas.microsoft.com/office/drawing/2014/main" id="{F5A1877C-5412-407A-9FE0-4495F3325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4763" y="3156466"/>
              <a:ext cx="1511096" cy="322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">
              <a:extLst>
                <a:ext uri="{FF2B5EF4-FFF2-40B4-BE49-F238E27FC236}">
                  <a16:creationId xmlns:a16="http://schemas.microsoft.com/office/drawing/2014/main" id="{F16B6F31-801B-448C-AAB5-FE6E4637E161}"/>
                </a:ext>
              </a:extLst>
            </p:cNvPr>
            <p:cNvSpPr txBox="1"/>
            <p:nvPr/>
          </p:nvSpPr>
          <p:spPr>
            <a:xfrm>
              <a:off x="6469044" y="3343241"/>
              <a:ext cx="1247213" cy="225702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현재 </a:t>
              </a:r>
              <a:r>
                <a:rPr lang="en-US" altLang="ko-KR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BMI</a:t>
              </a:r>
              <a:endParaRPr lang="en-US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1" name="Divider">
              <a:extLst>
                <a:ext uri="{FF2B5EF4-FFF2-40B4-BE49-F238E27FC236}">
                  <a16:creationId xmlns:a16="http://schemas.microsoft.com/office/drawing/2014/main" id="{431D9575-096E-4A89-8865-A1F086D0B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9044" y="3524356"/>
              <a:ext cx="1313816" cy="9544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">
              <a:extLst>
                <a:ext uri="{FF2B5EF4-FFF2-40B4-BE49-F238E27FC236}">
                  <a16:creationId xmlns:a16="http://schemas.microsoft.com/office/drawing/2014/main" id="{5AA959D1-B2E8-4408-BEAA-AD5821DB8E31}"/>
                </a:ext>
              </a:extLst>
            </p:cNvPr>
            <p:cNvSpPr txBox="1"/>
            <p:nvPr/>
          </p:nvSpPr>
          <p:spPr>
            <a:xfrm>
              <a:off x="6469044" y="3686004"/>
              <a:ext cx="1247213" cy="225702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목표 체중</a:t>
              </a:r>
              <a:endParaRPr lang="en-US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4" name="Divider">
              <a:extLst>
                <a:ext uri="{FF2B5EF4-FFF2-40B4-BE49-F238E27FC236}">
                  <a16:creationId xmlns:a16="http://schemas.microsoft.com/office/drawing/2014/main" id="{02240ADD-8EF3-4619-96E1-7D7BBCB0E1C6}"/>
                </a:ext>
              </a:extLst>
            </p:cNvPr>
            <p:cNvCxnSpPr>
              <a:cxnSpLocks/>
            </p:cNvCxnSpPr>
            <p:nvPr/>
          </p:nvCxnSpPr>
          <p:spPr>
            <a:xfrm>
              <a:off x="6469044" y="3876663"/>
              <a:ext cx="1356123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">
              <a:extLst>
                <a:ext uri="{FF2B5EF4-FFF2-40B4-BE49-F238E27FC236}">
                  <a16:creationId xmlns:a16="http://schemas.microsoft.com/office/drawing/2014/main" id="{952582C9-28DE-4C70-A8B8-5489019D280B}"/>
                </a:ext>
              </a:extLst>
            </p:cNvPr>
            <p:cNvSpPr txBox="1"/>
            <p:nvPr/>
          </p:nvSpPr>
          <p:spPr>
            <a:xfrm>
              <a:off x="7954763" y="3680888"/>
              <a:ext cx="1247213" cy="225702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목표 기간</a:t>
              </a:r>
              <a:endParaRPr lang="en-US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6" name="Divider">
              <a:extLst>
                <a:ext uri="{FF2B5EF4-FFF2-40B4-BE49-F238E27FC236}">
                  <a16:creationId xmlns:a16="http://schemas.microsoft.com/office/drawing/2014/main" id="{20404A82-DA93-47E6-8702-2FD6E04C1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4763" y="3860846"/>
              <a:ext cx="1303067" cy="10701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3EE47532-DAA0-4CD7-B5DA-02B36A558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54763" y="3919579"/>
              <a:ext cx="1649256" cy="1589322"/>
            </a:xfrm>
            <a:prstGeom prst="rect">
              <a:avLst/>
            </a:prstGeom>
          </p:spPr>
        </p:pic>
        <p:sp>
          <p:nvSpPr>
            <p:cNvPr id="112" name="Text">
              <a:extLst>
                <a:ext uri="{FF2B5EF4-FFF2-40B4-BE49-F238E27FC236}">
                  <a16:creationId xmlns:a16="http://schemas.microsoft.com/office/drawing/2014/main" id="{9B337C46-2629-4E28-B0F6-CE6910718D2E}"/>
                </a:ext>
              </a:extLst>
            </p:cNvPr>
            <p:cNvSpPr txBox="1"/>
            <p:nvPr/>
          </p:nvSpPr>
          <p:spPr>
            <a:xfrm>
              <a:off x="6469044" y="4058926"/>
              <a:ext cx="1247213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운동 능력</a:t>
              </a:r>
              <a:endParaRPr lang="en-US" altLang="ko-KR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13" name="Divider">
              <a:extLst>
                <a:ext uri="{FF2B5EF4-FFF2-40B4-BE49-F238E27FC236}">
                  <a16:creationId xmlns:a16="http://schemas.microsoft.com/office/drawing/2014/main" id="{961476BC-DAFC-46C5-A761-EDF2769FA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9044" y="4241431"/>
              <a:ext cx="1356123" cy="8154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">
              <a:extLst>
                <a:ext uri="{FF2B5EF4-FFF2-40B4-BE49-F238E27FC236}">
                  <a16:creationId xmlns:a16="http://schemas.microsoft.com/office/drawing/2014/main" id="{FC5AF43F-457C-4D7D-8BDB-377258C5B31D}"/>
                </a:ext>
              </a:extLst>
            </p:cNvPr>
            <p:cNvSpPr txBox="1"/>
            <p:nvPr/>
          </p:nvSpPr>
          <p:spPr>
            <a:xfrm>
              <a:off x="7395930" y="4043124"/>
              <a:ext cx="766389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</a:t>
              </a:r>
              <a:endParaRPr lang="en-US" altLang="ko-KR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35" name="Divider">
              <a:extLst>
                <a:ext uri="{FF2B5EF4-FFF2-40B4-BE49-F238E27FC236}">
                  <a16:creationId xmlns:a16="http://schemas.microsoft.com/office/drawing/2014/main" id="{E2ED4415-9F43-44A5-8AD5-B230B2040C3B}"/>
                </a:ext>
              </a:extLst>
            </p:cNvPr>
            <p:cNvCxnSpPr/>
            <p:nvPr/>
          </p:nvCxnSpPr>
          <p:spPr>
            <a:xfrm>
              <a:off x="6469044" y="1809685"/>
              <a:ext cx="1889236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4407F10C-5A77-4485-A98E-5A29272E1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5911" y="2969027"/>
              <a:ext cx="419056" cy="419056"/>
            </a:xfrm>
            <a:prstGeom prst="rect">
              <a:avLst/>
            </a:prstGeom>
          </p:spPr>
        </p:pic>
        <p:cxnSp>
          <p:nvCxnSpPr>
            <p:cNvPr id="249" name="Divider">
              <a:extLst>
                <a:ext uri="{FF2B5EF4-FFF2-40B4-BE49-F238E27FC236}">
                  <a16:creationId xmlns:a16="http://schemas.microsoft.com/office/drawing/2014/main" id="{5214AB6F-B86D-449A-AA5D-4F6A331034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9042" y="5147050"/>
              <a:ext cx="1413288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">
              <a:extLst>
                <a:ext uri="{FF2B5EF4-FFF2-40B4-BE49-F238E27FC236}">
                  <a16:creationId xmlns:a16="http://schemas.microsoft.com/office/drawing/2014/main" id="{2E57EE00-183E-4E84-8288-CA2CA2563530}"/>
                </a:ext>
              </a:extLst>
            </p:cNvPr>
            <p:cNvSpPr txBox="1"/>
            <p:nvPr/>
          </p:nvSpPr>
          <p:spPr>
            <a:xfrm>
              <a:off x="6469042" y="2003214"/>
              <a:ext cx="993323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</a:t>
              </a:r>
              <a:endParaRPr lang="en-US" altLang="ko-KR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51" name="Divider">
              <a:extLst>
                <a:ext uri="{FF2B5EF4-FFF2-40B4-BE49-F238E27FC236}">
                  <a16:creationId xmlns:a16="http://schemas.microsoft.com/office/drawing/2014/main" id="{258EC933-0850-434F-B153-7E9F6A015FA6}"/>
                </a:ext>
              </a:extLst>
            </p:cNvPr>
            <p:cNvCxnSpPr>
              <a:cxnSpLocks/>
            </p:cNvCxnSpPr>
            <p:nvPr/>
          </p:nvCxnSpPr>
          <p:spPr>
            <a:xfrm>
              <a:off x="6469042" y="2190652"/>
              <a:ext cx="1276925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">
              <a:extLst>
                <a:ext uri="{FF2B5EF4-FFF2-40B4-BE49-F238E27FC236}">
                  <a16:creationId xmlns:a16="http://schemas.microsoft.com/office/drawing/2014/main" id="{B9BE6361-AE31-4DD4-AF41-616F7A560961}"/>
                </a:ext>
              </a:extLst>
            </p:cNvPr>
            <p:cNvSpPr txBox="1"/>
            <p:nvPr/>
          </p:nvSpPr>
          <p:spPr>
            <a:xfrm>
              <a:off x="6443383" y="2384348"/>
              <a:ext cx="993323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비밀번호</a:t>
              </a:r>
              <a:endParaRPr lang="en-US" altLang="ko-KR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53" name="Divider">
              <a:extLst>
                <a:ext uri="{FF2B5EF4-FFF2-40B4-BE49-F238E27FC236}">
                  <a16:creationId xmlns:a16="http://schemas.microsoft.com/office/drawing/2014/main" id="{D9B13924-3BE1-4AAC-A926-EE1C86889B44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83" y="2571786"/>
              <a:ext cx="1328728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">
              <a:extLst>
                <a:ext uri="{FF2B5EF4-FFF2-40B4-BE49-F238E27FC236}">
                  <a16:creationId xmlns:a16="http://schemas.microsoft.com/office/drawing/2014/main" id="{C700BB85-610D-4652-B750-F4333E05BA9C}"/>
                </a:ext>
              </a:extLst>
            </p:cNvPr>
            <p:cNvSpPr txBox="1"/>
            <p:nvPr/>
          </p:nvSpPr>
          <p:spPr>
            <a:xfrm>
              <a:off x="8017553" y="2388656"/>
              <a:ext cx="993323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재입력</a:t>
              </a:r>
              <a:endParaRPr lang="en-US" altLang="ko-KR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58" name="Divider">
              <a:extLst>
                <a:ext uri="{FF2B5EF4-FFF2-40B4-BE49-F238E27FC236}">
                  <a16:creationId xmlns:a16="http://schemas.microsoft.com/office/drawing/2014/main" id="{779D2B6B-940B-49B2-A9DA-FBC9A241D74A}"/>
                </a:ext>
              </a:extLst>
            </p:cNvPr>
            <p:cNvCxnSpPr>
              <a:cxnSpLocks/>
            </p:cNvCxnSpPr>
            <p:nvPr/>
          </p:nvCxnSpPr>
          <p:spPr>
            <a:xfrm>
              <a:off x="8017553" y="2576094"/>
              <a:ext cx="1276925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Drop-down Arrow">
              <a:extLst>
                <a:ext uri="{FF2B5EF4-FFF2-40B4-BE49-F238E27FC236}">
                  <a16:creationId xmlns:a16="http://schemas.microsoft.com/office/drawing/2014/main" id="{93D0C67F-F518-46B9-A022-D82E6C671C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42760" y="4139711"/>
              <a:ext cx="111707" cy="49373"/>
            </a:xfrm>
            <a:custGeom>
              <a:avLst/>
              <a:gdLst>
                <a:gd name="T0" fmla="*/ 0 w 353"/>
                <a:gd name="T1" fmla="*/ 0 h 176"/>
                <a:gd name="T2" fmla="*/ 176 w 353"/>
                <a:gd name="T3" fmla="*/ 176 h 176"/>
                <a:gd name="T4" fmla="*/ 353 w 353"/>
                <a:gd name="T5" fmla="*/ 0 h 176"/>
                <a:gd name="T6" fmla="*/ 0 w 353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176">
                  <a:moveTo>
                    <a:pt x="0" y="0"/>
                  </a:moveTo>
                  <a:lnTo>
                    <a:pt x="176" y="176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6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6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6A762E7C-C06F-4AE6-8943-44974ED0D812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8051111" y="2039883"/>
              <a:ext cx="462784" cy="196977"/>
              <a:chOff x="576252" y="2599933"/>
              <a:chExt cx="462784" cy="196977"/>
            </a:xfrm>
          </p:grpSpPr>
          <p:sp>
            <p:nvSpPr>
              <p:cNvPr id="262" name="Box">
                <a:extLst>
                  <a:ext uri="{FF2B5EF4-FFF2-40B4-BE49-F238E27FC236}">
                    <a16:creationId xmlns:a16="http://schemas.microsoft.com/office/drawing/2014/main" id="{EB69E8DB-63F0-41A8-8B5F-69FF96285A32}"/>
                  </a:ext>
                </a:extLst>
              </p:cNvPr>
              <p:cNvSpPr/>
              <p:nvPr/>
            </p:nvSpPr>
            <p:spPr>
              <a:xfrm>
                <a:off x="587806" y="2642216"/>
                <a:ext cx="99654" cy="1105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3" name="Label">
                <a:extLst>
                  <a:ext uri="{FF2B5EF4-FFF2-40B4-BE49-F238E27FC236}">
                    <a16:creationId xmlns:a16="http://schemas.microsoft.com/office/drawing/2014/main" id="{6D19AC0E-E933-4F6D-9671-9C6ED8FE87C8}"/>
                  </a:ext>
                </a:extLst>
              </p:cNvPr>
              <p:cNvSpPr txBox="1"/>
              <p:nvPr/>
            </p:nvSpPr>
            <p:spPr>
              <a:xfrm>
                <a:off x="686119" y="2599933"/>
                <a:ext cx="352917" cy="196977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000000">
                        <a:alpha val="26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중복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4" name="Check" hidden="1">
                <a:extLst>
                  <a:ext uri="{FF2B5EF4-FFF2-40B4-BE49-F238E27FC236}">
                    <a16:creationId xmlns:a16="http://schemas.microsoft.com/office/drawing/2014/main" id="{46844563-A287-4AEF-94F4-B77FD372F4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F6CAA9A-57DB-4AB7-BAD4-93B32A3BCB36}"/>
              </a:ext>
            </a:extLst>
          </p:cNvPr>
          <p:cNvSpPr txBox="1"/>
          <p:nvPr/>
        </p:nvSpPr>
        <p:spPr>
          <a:xfrm>
            <a:off x="2092970" y="8517"/>
            <a:ext cx="1749666" cy="38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 화면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6297138-F0E9-4A2F-8D90-50212DD63AAF}"/>
              </a:ext>
            </a:extLst>
          </p:cNvPr>
          <p:cNvSpPr txBox="1"/>
          <p:nvPr/>
        </p:nvSpPr>
        <p:spPr>
          <a:xfrm>
            <a:off x="7717006" y="20468"/>
            <a:ext cx="1749666" cy="38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가입 화면</a:t>
            </a:r>
          </a:p>
        </p:txBody>
      </p:sp>
    </p:spTree>
    <p:extLst>
      <p:ext uri="{BB962C8B-B14F-4D97-AF65-F5344CB8AC3E}">
        <p14:creationId xmlns:p14="http://schemas.microsoft.com/office/powerpoint/2010/main" val="420634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pp Bar Container">
            <a:extLst>
              <a:ext uri="{FF2B5EF4-FFF2-40B4-BE49-F238E27FC236}">
                <a16:creationId xmlns:a16="http://schemas.microsoft.com/office/drawing/2014/main" id="{E63FFC77-2FB9-4AE4-954F-2ED5D496A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243" y="609982"/>
            <a:ext cx="3562350" cy="584416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txBody>
          <a:bodyPr vert="horz" wrap="square" lIns="457200" tIns="198120" rIns="91440" bIns="10414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메인 화면</a:t>
            </a:r>
            <a:endParaRPr lang="en-US" altLang="ko-KR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4E2B0FF-B1F3-4013-A28F-7F7229AD5C76}"/>
              </a:ext>
            </a:extLst>
          </p:cNvPr>
          <p:cNvGrpSpPr/>
          <p:nvPr/>
        </p:nvGrpSpPr>
        <p:grpSpPr>
          <a:xfrm>
            <a:off x="1458243" y="609982"/>
            <a:ext cx="3562350" cy="217820"/>
            <a:chOff x="1728445" y="524737"/>
            <a:chExt cx="3562350" cy="217820"/>
          </a:xfrm>
        </p:grpSpPr>
        <p:sp>
          <p:nvSpPr>
            <p:cNvPr id="12" name="System Bar Container">
              <a:extLst>
                <a:ext uri="{FF2B5EF4-FFF2-40B4-BE49-F238E27FC236}">
                  <a16:creationId xmlns:a16="http://schemas.microsoft.com/office/drawing/2014/main" id="{9B467CB5-AAB3-47FB-AF16-134FD1E74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445" y="524737"/>
              <a:ext cx="3562350" cy="21782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ime">
              <a:extLst>
                <a:ext uri="{FF2B5EF4-FFF2-40B4-BE49-F238E27FC236}">
                  <a16:creationId xmlns:a16="http://schemas.microsoft.com/office/drawing/2014/main" id="{921818A4-4DB2-4C44-879D-C40F2F9E64B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92540" y="590026"/>
              <a:ext cx="302089" cy="87244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" name="Battery">
              <a:extLst>
                <a:ext uri="{FF2B5EF4-FFF2-40B4-BE49-F238E27FC236}">
                  <a16:creationId xmlns:a16="http://schemas.microsoft.com/office/drawing/2014/main" id="{A6FB2806-DD86-413D-AB1F-D8CF59FDDE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17458" y="574150"/>
              <a:ext cx="79081" cy="118996"/>
              <a:chOff x="5721732" y="4486242"/>
              <a:chExt cx="50747" cy="83257"/>
            </a:xfrm>
          </p:grpSpPr>
          <p:sp>
            <p:nvSpPr>
              <p:cNvPr id="21" name="Battery Part 1">
                <a:extLst>
                  <a:ext uri="{FF2B5EF4-FFF2-40B4-BE49-F238E27FC236}">
                    <a16:creationId xmlns:a16="http://schemas.microsoft.com/office/drawing/2014/main" id="{C3C7C749-9D36-4D59-BD4D-429F4C2E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Battery Part 2">
                <a:extLst>
                  <a:ext uri="{FF2B5EF4-FFF2-40B4-BE49-F238E27FC236}">
                    <a16:creationId xmlns:a16="http://schemas.microsoft.com/office/drawing/2014/main" id="{DDD8D395-E8B6-4325-AE07-9FC12A6B2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" name="Signal Strength">
              <a:extLst>
                <a:ext uri="{FF2B5EF4-FFF2-40B4-BE49-F238E27FC236}">
                  <a16:creationId xmlns:a16="http://schemas.microsoft.com/office/drawing/2014/main" id="{A18BCBD4-FBC2-4092-96B5-BE0AAA4DF8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60445" y="578682"/>
              <a:ext cx="118622" cy="109932"/>
              <a:chOff x="5556804" y="4492585"/>
              <a:chExt cx="76121" cy="76915"/>
            </a:xfrm>
          </p:grpSpPr>
          <p:sp>
            <p:nvSpPr>
              <p:cNvPr id="19" name="Signal Strength Part 1">
                <a:extLst>
                  <a:ext uri="{FF2B5EF4-FFF2-40B4-BE49-F238E27FC236}">
                    <a16:creationId xmlns:a16="http://schemas.microsoft.com/office/drawing/2014/main" id="{88B7837C-196C-4EDF-BF04-FEE6619B0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Signal Strength Part 2">
                <a:extLst>
                  <a:ext uri="{FF2B5EF4-FFF2-40B4-BE49-F238E27FC236}">
                    <a16:creationId xmlns:a16="http://schemas.microsoft.com/office/drawing/2014/main" id="{B36BD6EB-7ABB-4550-940D-AB951D2B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WiFi">
              <a:extLst>
                <a:ext uri="{FF2B5EF4-FFF2-40B4-BE49-F238E27FC236}">
                  <a16:creationId xmlns:a16="http://schemas.microsoft.com/office/drawing/2014/main" id="{40324869-D8C5-43D0-BA33-18D98A7C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2081" y="582649"/>
              <a:ext cx="139628" cy="101997"/>
              <a:chOff x="5397426" y="4495757"/>
              <a:chExt cx="89601" cy="71363"/>
            </a:xfrm>
          </p:grpSpPr>
          <p:sp>
            <p:nvSpPr>
              <p:cNvPr id="17" name="WiFi Part 1">
                <a:extLst>
                  <a:ext uri="{FF2B5EF4-FFF2-40B4-BE49-F238E27FC236}">
                    <a16:creationId xmlns:a16="http://schemas.microsoft.com/office/drawing/2014/main" id="{42A1CBB4-7009-4F2A-A3D3-40A5A195C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WiFi Part 2">
                <a:extLst>
                  <a:ext uri="{FF2B5EF4-FFF2-40B4-BE49-F238E27FC236}">
                    <a16:creationId xmlns:a16="http://schemas.microsoft.com/office/drawing/2014/main" id="{5359BCC8-3245-4DBB-A6FE-9526A9A73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DA6E99B8-9D6B-4FAA-AC63-0E86DE62AEA9}"/>
              </a:ext>
            </a:extLst>
          </p:cNvPr>
          <p:cNvGrpSpPr/>
          <p:nvPr/>
        </p:nvGrpSpPr>
        <p:grpSpPr>
          <a:xfrm>
            <a:off x="1458243" y="5982868"/>
            <a:ext cx="3562350" cy="435639"/>
            <a:chOff x="1728445" y="5897623"/>
            <a:chExt cx="3562350" cy="435639"/>
          </a:xfrm>
        </p:grpSpPr>
        <p:sp>
          <p:nvSpPr>
            <p:cNvPr id="8" name="Navigation Bar Container">
              <a:extLst>
                <a:ext uri="{FF2B5EF4-FFF2-40B4-BE49-F238E27FC236}">
                  <a16:creationId xmlns:a16="http://schemas.microsoft.com/office/drawing/2014/main" id="{A6A26BAB-F0AF-432D-A2B3-D5E4EAF05818}"/>
                </a:ext>
              </a:extLst>
            </p:cNvPr>
            <p:cNvSpPr/>
            <p:nvPr/>
          </p:nvSpPr>
          <p:spPr>
            <a:xfrm>
              <a:off x="1728445" y="5897623"/>
              <a:ext cx="3562350" cy="435639"/>
            </a:xfrm>
            <a:prstGeom prst="rect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ack">
              <a:extLst>
                <a:ext uri="{FF2B5EF4-FFF2-40B4-BE49-F238E27FC236}">
                  <a16:creationId xmlns:a16="http://schemas.microsoft.com/office/drawing/2014/main" id="{BC3E207B-2ED0-4CB8-ACDB-F35823C0A29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437703" y="6038378"/>
              <a:ext cx="144570" cy="154129"/>
            </a:xfrm>
            <a:custGeom>
              <a:avLst/>
              <a:gdLst>
                <a:gd name="T0" fmla="*/ 469 w 513"/>
                <a:gd name="T1" fmla="*/ 592 h 593"/>
                <a:gd name="T2" fmla="*/ 450 w 513"/>
                <a:gd name="T3" fmla="*/ 585 h 593"/>
                <a:gd name="T4" fmla="*/ 27 w 513"/>
                <a:gd name="T5" fmla="*/ 338 h 593"/>
                <a:gd name="T6" fmla="*/ 2 w 513"/>
                <a:gd name="T7" fmla="*/ 292 h 593"/>
                <a:gd name="T8" fmla="*/ 29 w 513"/>
                <a:gd name="T9" fmla="*/ 254 h 593"/>
                <a:gd name="T10" fmla="*/ 449 w 513"/>
                <a:gd name="T11" fmla="*/ 9 h 593"/>
                <a:gd name="T12" fmla="*/ 468 w 513"/>
                <a:gd name="T13" fmla="*/ 1 h 593"/>
                <a:gd name="T14" fmla="*/ 504 w 513"/>
                <a:gd name="T15" fmla="*/ 15 h 593"/>
                <a:gd name="T16" fmla="*/ 513 w 513"/>
                <a:gd name="T17" fmla="*/ 37 h 593"/>
                <a:gd name="T18" fmla="*/ 513 w 513"/>
                <a:gd name="T19" fmla="*/ 49 h 593"/>
                <a:gd name="T20" fmla="*/ 513 w 513"/>
                <a:gd name="T21" fmla="*/ 553 h 593"/>
                <a:gd name="T22" fmla="*/ 506 w 513"/>
                <a:gd name="T23" fmla="*/ 574 h 593"/>
                <a:gd name="T24" fmla="*/ 469 w 513"/>
                <a:gd name="T25" fmla="*/ 592 h 593"/>
                <a:gd name="T26" fmla="*/ 442 w 513"/>
                <a:gd name="T27" fmla="*/ 498 h 593"/>
                <a:gd name="T28" fmla="*/ 442 w 513"/>
                <a:gd name="T29" fmla="*/ 93 h 593"/>
                <a:gd name="T30" fmla="*/ 96 w 513"/>
                <a:gd name="T31" fmla="*/ 297 h 593"/>
                <a:gd name="T32" fmla="*/ 442 w 513"/>
                <a:gd name="T33" fmla="*/ 49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593">
                  <a:moveTo>
                    <a:pt x="469" y="592"/>
                  </a:moveTo>
                  <a:cubicBezTo>
                    <a:pt x="458" y="590"/>
                    <a:pt x="454" y="588"/>
                    <a:pt x="450" y="585"/>
                  </a:cubicBezTo>
                  <a:lnTo>
                    <a:pt x="27" y="338"/>
                  </a:lnTo>
                  <a:cubicBezTo>
                    <a:pt x="13" y="330"/>
                    <a:pt x="0" y="311"/>
                    <a:pt x="2" y="292"/>
                  </a:cubicBezTo>
                  <a:cubicBezTo>
                    <a:pt x="5" y="273"/>
                    <a:pt x="17" y="261"/>
                    <a:pt x="29" y="254"/>
                  </a:cubicBezTo>
                  <a:lnTo>
                    <a:pt x="449" y="9"/>
                  </a:lnTo>
                  <a:cubicBezTo>
                    <a:pt x="454" y="6"/>
                    <a:pt x="458" y="2"/>
                    <a:pt x="468" y="1"/>
                  </a:cubicBezTo>
                  <a:cubicBezTo>
                    <a:pt x="478" y="0"/>
                    <a:pt x="496" y="5"/>
                    <a:pt x="504" y="15"/>
                  </a:cubicBezTo>
                  <a:cubicBezTo>
                    <a:pt x="512" y="25"/>
                    <a:pt x="512" y="32"/>
                    <a:pt x="513" y="37"/>
                  </a:cubicBezTo>
                  <a:cubicBezTo>
                    <a:pt x="513" y="42"/>
                    <a:pt x="513" y="46"/>
                    <a:pt x="513" y="49"/>
                  </a:cubicBezTo>
                  <a:cubicBezTo>
                    <a:pt x="513" y="216"/>
                    <a:pt x="513" y="388"/>
                    <a:pt x="513" y="553"/>
                  </a:cubicBezTo>
                  <a:cubicBezTo>
                    <a:pt x="513" y="557"/>
                    <a:pt x="513" y="563"/>
                    <a:pt x="506" y="574"/>
                  </a:cubicBezTo>
                  <a:cubicBezTo>
                    <a:pt x="499" y="585"/>
                    <a:pt x="479" y="593"/>
                    <a:pt x="469" y="592"/>
                  </a:cubicBezTo>
                  <a:close/>
                  <a:moveTo>
                    <a:pt x="442" y="498"/>
                  </a:moveTo>
                  <a:lnTo>
                    <a:pt x="442" y="93"/>
                  </a:lnTo>
                  <a:lnTo>
                    <a:pt x="96" y="297"/>
                  </a:lnTo>
                  <a:lnTo>
                    <a:pt x="442" y="498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Home">
              <a:extLst>
                <a:ext uri="{FF2B5EF4-FFF2-40B4-BE49-F238E27FC236}">
                  <a16:creationId xmlns:a16="http://schemas.microsoft.com/office/drawing/2014/main" id="{268F73D5-330C-4B13-A63A-F3D23E6AEF8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424979" y="6044045"/>
              <a:ext cx="154456" cy="142795"/>
            </a:xfrm>
            <a:custGeom>
              <a:avLst/>
              <a:gdLst>
                <a:gd name="T0" fmla="*/ 276 w 551"/>
                <a:gd name="T1" fmla="*/ 551 h 551"/>
                <a:gd name="T2" fmla="*/ 0 w 551"/>
                <a:gd name="T3" fmla="*/ 275 h 551"/>
                <a:gd name="T4" fmla="*/ 276 w 551"/>
                <a:gd name="T5" fmla="*/ 0 h 551"/>
                <a:gd name="T6" fmla="*/ 551 w 551"/>
                <a:gd name="T7" fmla="*/ 275 h 551"/>
                <a:gd name="T8" fmla="*/ 276 w 551"/>
                <a:gd name="T9" fmla="*/ 551 h 551"/>
                <a:gd name="T10" fmla="*/ 276 w 551"/>
                <a:gd name="T11" fmla="*/ 487 h 551"/>
                <a:gd name="T12" fmla="*/ 488 w 551"/>
                <a:gd name="T13" fmla="*/ 275 h 551"/>
                <a:gd name="T14" fmla="*/ 276 w 551"/>
                <a:gd name="T15" fmla="*/ 64 h 551"/>
                <a:gd name="T16" fmla="*/ 64 w 551"/>
                <a:gd name="T17" fmla="*/ 275 h 551"/>
                <a:gd name="T18" fmla="*/ 276 w 551"/>
                <a:gd name="T19" fmla="*/ 487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1" h="551">
                  <a:moveTo>
                    <a:pt x="276" y="551"/>
                  </a:moveTo>
                  <a:cubicBezTo>
                    <a:pt x="124" y="551"/>
                    <a:pt x="0" y="427"/>
                    <a:pt x="0" y="275"/>
                  </a:cubicBezTo>
                  <a:cubicBezTo>
                    <a:pt x="0" y="123"/>
                    <a:pt x="124" y="0"/>
                    <a:pt x="276" y="0"/>
                  </a:cubicBezTo>
                  <a:cubicBezTo>
                    <a:pt x="428" y="0"/>
                    <a:pt x="551" y="123"/>
                    <a:pt x="551" y="275"/>
                  </a:cubicBezTo>
                  <a:cubicBezTo>
                    <a:pt x="551" y="427"/>
                    <a:pt x="428" y="551"/>
                    <a:pt x="276" y="551"/>
                  </a:cubicBezTo>
                  <a:close/>
                  <a:moveTo>
                    <a:pt x="276" y="487"/>
                  </a:moveTo>
                  <a:cubicBezTo>
                    <a:pt x="393" y="487"/>
                    <a:pt x="488" y="393"/>
                    <a:pt x="488" y="275"/>
                  </a:cubicBezTo>
                  <a:cubicBezTo>
                    <a:pt x="488" y="158"/>
                    <a:pt x="393" y="64"/>
                    <a:pt x="276" y="64"/>
                  </a:cubicBezTo>
                  <a:cubicBezTo>
                    <a:pt x="158" y="64"/>
                    <a:pt x="64" y="158"/>
                    <a:pt x="64" y="275"/>
                  </a:cubicBezTo>
                  <a:cubicBezTo>
                    <a:pt x="64" y="393"/>
                    <a:pt x="158" y="487"/>
                    <a:pt x="276" y="487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ents">
              <a:extLst>
                <a:ext uri="{FF2B5EF4-FFF2-40B4-BE49-F238E27FC236}">
                  <a16:creationId xmlns:a16="http://schemas.microsoft.com/office/drawing/2014/main" id="{66B90E06-18D1-4C01-9015-63F7F9D3951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423377" y="6041778"/>
              <a:ext cx="158161" cy="146195"/>
            </a:xfrm>
            <a:custGeom>
              <a:avLst/>
              <a:gdLst>
                <a:gd name="T0" fmla="*/ 62 w 564"/>
                <a:gd name="T1" fmla="*/ 565 h 565"/>
                <a:gd name="T2" fmla="*/ 20 w 564"/>
                <a:gd name="T3" fmla="*/ 547 h 565"/>
                <a:gd name="T4" fmla="*/ 0 w 564"/>
                <a:gd name="T5" fmla="*/ 504 h 565"/>
                <a:gd name="T6" fmla="*/ 0 w 564"/>
                <a:gd name="T7" fmla="*/ 61 h 565"/>
                <a:gd name="T8" fmla="*/ 20 w 564"/>
                <a:gd name="T9" fmla="*/ 18 h 565"/>
                <a:gd name="T10" fmla="*/ 62 w 564"/>
                <a:gd name="T11" fmla="*/ 0 h 565"/>
                <a:gd name="T12" fmla="*/ 501 w 564"/>
                <a:gd name="T13" fmla="*/ 0 h 565"/>
                <a:gd name="T14" fmla="*/ 544 w 564"/>
                <a:gd name="T15" fmla="*/ 18 h 565"/>
                <a:gd name="T16" fmla="*/ 564 w 564"/>
                <a:gd name="T17" fmla="*/ 61 h 565"/>
                <a:gd name="T18" fmla="*/ 564 w 564"/>
                <a:gd name="T19" fmla="*/ 504 h 565"/>
                <a:gd name="T20" fmla="*/ 544 w 564"/>
                <a:gd name="T21" fmla="*/ 547 h 565"/>
                <a:gd name="T22" fmla="*/ 501 w 564"/>
                <a:gd name="T23" fmla="*/ 565 h 565"/>
                <a:gd name="T24" fmla="*/ 62 w 564"/>
                <a:gd name="T25" fmla="*/ 565 h 565"/>
                <a:gd name="T26" fmla="*/ 70 w 564"/>
                <a:gd name="T27" fmla="*/ 494 h 565"/>
                <a:gd name="T28" fmla="*/ 493 w 564"/>
                <a:gd name="T29" fmla="*/ 494 h 565"/>
                <a:gd name="T30" fmla="*/ 493 w 564"/>
                <a:gd name="T31" fmla="*/ 71 h 565"/>
                <a:gd name="T32" fmla="*/ 70 w 564"/>
                <a:gd name="T33" fmla="*/ 71 h 565"/>
                <a:gd name="T34" fmla="*/ 70 w 564"/>
                <a:gd name="T35" fmla="*/ 494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565">
                  <a:moveTo>
                    <a:pt x="62" y="565"/>
                  </a:moveTo>
                  <a:cubicBezTo>
                    <a:pt x="44" y="565"/>
                    <a:pt x="31" y="557"/>
                    <a:pt x="20" y="547"/>
                  </a:cubicBezTo>
                  <a:cubicBezTo>
                    <a:pt x="10" y="537"/>
                    <a:pt x="0" y="524"/>
                    <a:pt x="0" y="504"/>
                  </a:cubicBezTo>
                  <a:lnTo>
                    <a:pt x="0" y="61"/>
                  </a:lnTo>
                  <a:cubicBezTo>
                    <a:pt x="0" y="41"/>
                    <a:pt x="10" y="28"/>
                    <a:pt x="20" y="18"/>
                  </a:cubicBezTo>
                  <a:cubicBezTo>
                    <a:pt x="31" y="8"/>
                    <a:pt x="44" y="0"/>
                    <a:pt x="62" y="0"/>
                  </a:cubicBezTo>
                  <a:lnTo>
                    <a:pt x="501" y="0"/>
                  </a:lnTo>
                  <a:cubicBezTo>
                    <a:pt x="519" y="0"/>
                    <a:pt x="533" y="8"/>
                    <a:pt x="544" y="18"/>
                  </a:cubicBezTo>
                  <a:cubicBezTo>
                    <a:pt x="555" y="28"/>
                    <a:pt x="564" y="41"/>
                    <a:pt x="564" y="61"/>
                  </a:cubicBezTo>
                  <a:lnTo>
                    <a:pt x="564" y="504"/>
                  </a:lnTo>
                  <a:cubicBezTo>
                    <a:pt x="564" y="524"/>
                    <a:pt x="555" y="537"/>
                    <a:pt x="544" y="547"/>
                  </a:cubicBezTo>
                  <a:cubicBezTo>
                    <a:pt x="533" y="557"/>
                    <a:pt x="519" y="565"/>
                    <a:pt x="501" y="565"/>
                  </a:cubicBezTo>
                  <a:lnTo>
                    <a:pt x="62" y="565"/>
                  </a:lnTo>
                  <a:close/>
                  <a:moveTo>
                    <a:pt x="70" y="494"/>
                  </a:moveTo>
                  <a:lnTo>
                    <a:pt x="493" y="494"/>
                  </a:lnTo>
                  <a:lnTo>
                    <a:pt x="493" y="71"/>
                  </a:lnTo>
                  <a:lnTo>
                    <a:pt x="70" y="71"/>
                  </a:lnTo>
                  <a:lnTo>
                    <a:pt x="70" y="49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DF3A1B0-9FCE-4AF4-8727-F84A59892BB5}"/>
              </a:ext>
            </a:extLst>
          </p:cNvPr>
          <p:cNvSpPr/>
          <p:nvPr/>
        </p:nvSpPr>
        <p:spPr>
          <a:xfrm>
            <a:off x="1625663" y="3401033"/>
            <a:ext cx="201605" cy="1914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9B99413-B04D-4CE0-90AD-91AEE4211F84}"/>
              </a:ext>
            </a:extLst>
          </p:cNvPr>
          <p:cNvGrpSpPr/>
          <p:nvPr/>
        </p:nvGrpSpPr>
        <p:grpSpPr>
          <a:xfrm>
            <a:off x="1686877" y="3445454"/>
            <a:ext cx="87132" cy="102643"/>
            <a:chOff x="2104334" y="3377678"/>
            <a:chExt cx="87132" cy="102643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34F98CE-014C-4AF3-88DD-8C52A00C2A21}"/>
                </a:ext>
              </a:extLst>
            </p:cNvPr>
            <p:cNvCxnSpPr>
              <a:cxnSpLocks/>
            </p:cNvCxnSpPr>
            <p:nvPr/>
          </p:nvCxnSpPr>
          <p:spPr>
            <a:xfrm>
              <a:off x="2148081" y="3377678"/>
              <a:ext cx="0" cy="10264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1FFE587-C4FD-4C28-8D9B-4625BD27DBEF}"/>
                </a:ext>
              </a:extLst>
            </p:cNvPr>
            <p:cNvCxnSpPr>
              <a:cxnSpLocks/>
            </p:cNvCxnSpPr>
            <p:nvPr/>
          </p:nvCxnSpPr>
          <p:spPr>
            <a:xfrm>
              <a:off x="2104334" y="3427729"/>
              <a:ext cx="8713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Name Icon">
            <a:extLst>
              <a:ext uri="{FF2B5EF4-FFF2-40B4-BE49-F238E27FC236}">
                <a16:creationId xmlns:a16="http://schemas.microsoft.com/office/drawing/2014/main" id="{E4001D59-9945-47CD-AD95-0A7F79AFE6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01233" y="924180"/>
            <a:ext cx="175939" cy="149214"/>
          </a:xfrm>
          <a:custGeom>
            <a:avLst/>
            <a:gdLst>
              <a:gd name="T0" fmla="*/ 226 w 451"/>
              <a:gd name="T1" fmla="*/ 225 h 451"/>
              <a:gd name="T2" fmla="*/ 339 w 451"/>
              <a:gd name="T3" fmla="*/ 112 h 451"/>
              <a:gd name="T4" fmla="*/ 226 w 451"/>
              <a:gd name="T5" fmla="*/ 0 h 451"/>
              <a:gd name="T6" fmla="*/ 113 w 451"/>
              <a:gd name="T7" fmla="*/ 112 h 451"/>
              <a:gd name="T8" fmla="*/ 226 w 451"/>
              <a:gd name="T9" fmla="*/ 225 h 451"/>
              <a:gd name="T10" fmla="*/ 226 w 451"/>
              <a:gd name="T11" fmla="*/ 282 h 451"/>
              <a:gd name="T12" fmla="*/ 0 w 451"/>
              <a:gd name="T13" fmla="*/ 395 h 451"/>
              <a:gd name="T14" fmla="*/ 0 w 451"/>
              <a:gd name="T15" fmla="*/ 451 h 451"/>
              <a:gd name="T16" fmla="*/ 451 w 451"/>
              <a:gd name="T17" fmla="*/ 451 h 451"/>
              <a:gd name="T18" fmla="*/ 451 w 451"/>
              <a:gd name="T19" fmla="*/ 395 h 451"/>
              <a:gd name="T20" fmla="*/ 226 w 451"/>
              <a:gd name="T21" fmla="*/ 28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1" h="451">
                <a:moveTo>
                  <a:pt x="226" y="225"/>
                </a:moveTo>
                <a:cubicBezTo>
                  <a:pt x="288" y="225"/>
                  <a:pt x="339" y="175"/>
                  <a:pt x="339" y="112"/>
                </a:cubicBezTo>
                <a:cubicBezTo>
                  <a:pt x="339" y="50"/>
                  <a:pt x="288" y="0"/>
                  <a:pt x="226" y="0"/>
                </a:cubicBezTo>
                <a:cubicBezTo>
                  <a:pt x="163" y="0"/>
                  <a:pt x="113" y="50"/>
                  <a:pt x="113" y="112"/>
                </a:cubicBezTo>
                <a:cubicBezTo>
                  <a:pt x="113" y="175"/>
                  <a:pt x="163" y="225"/>
                  <a:pt x="226" y="225"/>
                </a:cubicBezTo>
                <a:close/>
                <a:moveTo>
                  <a:pt x="226" y="282"/>
                </a:moveTo>
                <a:cubicBezTo>
                  <a:pt x="150" y="282"/>
                  <a:pt x="0" y="320"/>
                  <a:pt x="0" y="395"/>
                </a:cubicBezTo>
                <a:lnTo>
                  <a:pt x="0" y="451"/>
                </a:lnTo>
                <a:lnTo>
                  <a:pt x="451" y="451"/>
                </a:lnTo>
                <a:lnTo>
                  <a:pt x="451" y="395"/>
                </a:lnTo>
                <a:cubicBezTo>
                  <a:pt x="451" y="320"/>
                  <a:pt x="301" y="282"/>
                  <a:pt x="226" y="282"/>
                </a:cubicBezTo>
                <a:close/>
              </a:path>
            </a:pathLst>
          </a:custGeom>
          <a:solidFill>
            <a:schemeClr val="bg1">
              <a:alpha val="54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C278DD-44B5-4797-A0C0-5756BC9216CE}"/>
              </a:ext>
            </a:extLst>
          </p:cNvPr>
          <p:cNvSpPr txBox="1"/>
          <p:nvPr/>
        </p:nvSpPr>
        <p:spPr>
          <a:xfrm>
            <a:off x="2087188" y="1407670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시간 </a:t>
            </a:r>
            <a:r>
              <a:rPr lang="en-US" altLang="ko-KR" dirty="0"/>
              <a:t>31</a:t>
            </a:r>
            <a:r>
              <a:rPr lang="ko-KR" altLang="en-US" dirty="0"/>
              <a:t>분 </a:t>
            </a:r>
            <a:r>
              <a:rPr lang="en-US" altLang="ko-KR" dirty="0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BEB78F1-73CA-4B0B-BBB9-B17BE9CD3589}"/>
              </a:ext>
            </a:extLst>
          </p:cNvPr>
          <p:cNvSpPr txBox="1"/>
          <p:nvPr/>
        </p:nvSpPr>
        <p:spPr>
          <a:xfrm>
            <a:off x="1791269" y="3348699"/>
            <a:ext cx="1001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루틴 추가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ABB03A9-9D01-4340-8023-44388F91C1CF}"/>
              </a:ext>
            </a:extLst>
          </p:cNvPr>
          <p:cNvSpPr/>
          <p:nvPr/>
        </p:nvSpPr>
        <p:spPr>
          <a:xfrm>
            <a:off x="2919511" y="1876024"/>
            <a:ext cx="345303" cy="2744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0182E255-573C-4AF6-B03A-20893890C720}"/>
              </a:ext>
            </a:extLst>
          </p:cNvPr>
          <p:cNvSpPr/>
          <p:nvPr/>
        </p:nvSpPr>
        <p:spPr>
          <a:xfrm rot="5400000">
            <a:off x="3056504" y="1953841"/>
            <a:ext cx="96710" cy="11878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AEDF14-3E7C-40CF-AE7A-764D24D76437}"/>
              </a:ext>
            </a:extLst>
          </p:cNvPr>
          <p:cNvSpPr txBox="1"/>
          <p:nvPr/>
        </p:nvSpPr>
        <p:spPr>
          <a:xfrm>
            <a:off x="1576443" y="3818509"/>
            <a:ext cx="3238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가슴 운동 루틴</a:t>
            </a:r>
            <a:r>
              <a:rPr lang="en-US" altLang="ko-KR" sz="1200" dirty="0"/>
              <a:t>                     </a:t>
            </a:r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r>
              <a:rPr lang="ko-KR" altLang="en-US" sz="1200" dirty="0">
                <a:solidFill>
                  <a:srgbClr val="FF0000"/>
                </a:solidFill>
              </a:rPr>
              <a:t>일전</a:t>
            </a:r>
            <a:r>
              <a:rPr lang="en-US" altLang="ko-KR" sz="1200" dirty="0"/>
              <a:t>	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어깨 운동 루틴</a:t>
            </a:r>
            <a:r>
              <a:rPr lang="en-US" altLang="ko-KR" sz="1200" dirty="0"/>
              <a:t>                    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일전</a:t>
            </a:r>
            <a:r>
              <a:rPr lang="en-US" altLang="ko-KR" sz="1200" dirty="0"/>
              <a:t>	</a:t>
            </a:r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복합 루틴</a:t>
            </a:r>
            <a:r>
              <a:rPr lang="en-US" altLang="ko-KR" sz="1200" dirty="0"/>
              <a:t>		         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일전</a:t>
            </a:r>
            <a:r>
              <a:rPr lang="en-US" altLang="ko-KR" sz="1200" dirty="0"/>
              <a:t>	</a:t>
            </a:r>
          </a:p>
          <a:p>
            <a:endParaRPr lang="en-US" altLang="ko-KR" sz="1200" dirty="0"/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팔 집중</a:t>
            </a:r>
            <a:r>
              <a:rPr lang="en-US" altLang="ko-KR" sz="1200" dirty="0"/>
              <a:t>		         </a:t>
            </a:r>
            <a:r>
              <a:rPr lang="en-US" altLang="ko-KR" sz="1200" dirty="0">
                <a:solidFill>
                  <a:srgbClr val="7030A0"/>
                </a:solidFill>
              </a:rPr>
              <a:t>1</a:t>
            </a:r>
            <a:r>
              <a:rPr lang="ko-KR" altLang="en-US" sz="1200" dirty="0">
                <a:solidFill>
                  <a:srgbClr val="7030A0"/>
                </a:solidFill>
              </a:rPr>
              <a:t>일전</a:t>
            </a:r>
            <a:endParaRPr lang="en-US" altLang="ko-KR" sz="1200" dirty="0">
              <a:solidFill>
                <a:srgbClr val="7030A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5. </a:t>
            </a:r>
            <a:r>
              <a:rPr lang="ko-KR" altLang="en-US" sz="1200" dirty="0"/>
              <a:t>하체 운동 루틴 </a:t>
            </a:r>
            <a:r>
              <a:rPr lang="en-US" altLang="ko-KR" sz="1200" dirty="0"/>
              <a:t>	         </a:t>
            </a:r>
            <a:r>
              <a:rPr lang="ko-KR" altLang="en-US" sz="1200" dirty="0"/>
              <a:t>오늘</a:t>
            </a:r>
            <a:endParaRPr lang="en-US" altLang="ko-KR" sz="1200" dirty="0"/>
          </a:p>
        </p:txBody>
      </p:sp>
      <p:graphicFrame>
        <p:nvGraphicFramePr>
          <p:cNvPr id="81" name="표 81">
            <a:extLst>
              <a:ext uri="{FF2B5EF4-FFF2-40B4-BE49-F238E27FC236}">
                <a16:creationId xmlns:a16="http://schemas.microsoft.com/office/drawing/2014/main" id="{A4F3BEE9-5F5B-435A-85D5-0D0B9EB8A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68955"/>
              </p:ext>
            </p:extLst>
          </p:nvPr>
        </p:nvGraphicFramePr>
        <p:xfrm>
          <a:off x="1764972" y="2294597"/>
          <a:ext cx="2639556" cy="7843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9778">
                  <a:extLst>
                    <a:ext uri="{9D8B030D-6E8A-4147-A177-3AD203B41FA5}">
                      <a16:colId xmlns:a16="http://schemas.microsoft.com/office/drawing/2014/main" val="3111003598"/>
                    </a:ext>
                  </a:extLst>
                </a:gridCol>
                <a:gridCol w="1319778">
                  <a:extLst>
                    <a:ext uri="{9D8B030D-6E8A-4147-A177-3AD203B41FA5}">
                      <a16:colId xmlns:a16="http://schemas.microsoft.com/office/drawing/2014/main" val="3201302883"/>
                    </a:ext>
                  </a:extLst>
                </a:gridCol>
              </a:tblGrid>
              <a:tr h="392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운동 종류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운동 부위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402808"/>
                  </a:ext>
                </a:extLst>
              </a:tr>
              <a:tr h="392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추천 루틴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운동 설명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357643"/>
                  </a:ext>
                </a:extLst>
              </a:tr>
            </a:tbl>
          </a:graphicData>
        </a:graphic>
      </p:graphicFrame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61CDB25-F783-4750-BA15-E5D0E83B3800}"/>
              </a:ext>
            </a:extLst>
          </p:cNvPr>
          <p:cNvCxnSpPr/>
          <p:nvPr/>
        </p:nvCxnSpPr>
        <p:spPr>
          <a:xfrm>
            <a:off x="4205285" y="3448268"/>
            <a:ext cx="13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8B5A4FF-6583-4D86-97A6-BD5280FB86EF}"/>
              </a:ext>
            </a:extLst>
          </p:cNvPr>
          <p:cNvCxnSpPr/>
          <p:nvPr/>
        </p:nvCxnSpPr>
        <p:spPr>
          <a:xfrm>
            <a:off x="4205285" y="3493428"/>
            <a:ext cx="13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80CA94D-476A-4EE7-9B90-5905A7DF9808}"/>
              </a:ext>
            </a:extLst>
          </p:cNvPr>
          <p:cNvCxnSpPr/>
          <p:nvPr/>
        </p:nvCxnSpPr>
        <p:spPr>
          <a:xfrm>
            <a:off x="4205284" y="3542740"/>
            <a:ext cx="13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2CA37CE-D399-4CCB-9B03-E0F65D7E1903}"/>
              </a:ext>
            </a:extLst>
          </p:cNvPr>
          <p:cNvCxnSpPr>
            <a:cxnSpLocks/>
          </p:cNvCxnSpPr>
          <p:nvPr/>
        </p:nvCxnSpPr>
        <p:spPr>
          <a:xfrm>
            <a:off x="1323684" y="5553785"/>
            <a:ext cx="35623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E2172B5-364F-4CE0-A60C-DC9E4FF0511F}"/>
              </a:ext>
            </a:extLst>
          </p:cNvPr>
          <p:cNvSpPr txBox="1"/>
          <p:nvPr/>
        </p:nvSpPr>
        <p:spPr>
          <a:xfrm>
            <a:off x="1441892" y="5805582"/>
            <a:ext cx="3618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기록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76F7734-43BE-49C7-970B-1E16F0AAC343}"/>
              </a:ext>
            </a:extLst>
          </p:cNvPr>
          <p:cNvSpPr txBox="1"/>
          <p:nvPr/>
        </p:nvSpPr>
        <p:spPr>
          <a:xfrm>
            <a:off x="2338798" y="5805136"/>
            <a:ext cx="3618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통계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8EA3941-9A29-4439-BF36-F74EDE0225C9}"/>
              </a:ext>
            </a:extLst>
          </p:cNvPr>
          <p:cNvSpPr txBox="1"/>
          <p:nvPr/>
        </p:nvSpPr>
        <p:spPr>
          <a:xfrm>
            <a:off x="3439140" y="5797625"/>
            <a:ext cx="3618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메모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A6604F6-CAAE-495B-B902-D48D58A7DFB8}"/>
              </a:ext>
            </a:extLst>
          </p:cNvPr>
          <p:cNvSpPr txBox="1"/>
          <p:nvPr/>
        </p:nvSpPr>
        <p:spPr>
          <a:xfrm>
            <a:off x="4369557" y="5799782"/>
            <a:ext cx="3829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설정</a:t>
            </a: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E9EB5D89-1A90-46BC-AC8F-EA7FE64AF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09" y="5556575"/>
            <a:ext cx="284609" cy="284609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AF87C879-CDD7-47E4-9FD6-F0769F929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293" y="5548648"/>
            <a:ext cx="286813" cy="28681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90506794-0378-47C5-8948-C60286F0C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10" y="5572835"/>
            <a:ext cx="237066" cy="237066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230DED08-9C8D-444A-BF14-89B4F8608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495" y="5581597"/>
            <a:ext cx="237066" cy="237066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0B8CA2A-7321-4AEF-B142-01A6FFD60D6D}"/>
              </a:ext>
            </a:extLst>
          </p:cNvPr>
          <p:cNvCxnSpPr>
            <a:cxnSpLocks/>
            <a:stCxn id="90" idx="3"/>
            <a:endCxn id="96" idx="1"/>
          </p:cNvCxnSpPr>
          <p:nvPr/>
        </p:nvCxnSpPr>
        <p:spPr>
          <a:xfrm>
            <a:off x="10269387" y="1753081"/>
            <a:ext cx="439334" cy="61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B7A5FB4-CDA8-4225-8E53-1BB4455B2D5B}"/>
              </a:ext>
            </a:extLst>
          </p:cNvPr>
          <p:cNvSpPr txBox="1"/>
          <p:nvPr/>
        </p:nvSpPr>
        <p:spPr>
          <a:xfrm>
            <a:off x="10708721" y="2041672"/>
            <a:ext cx="148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관련 영상 </a:t>
            </a:r>
            <a:endParaRPr lang="en-US" altLang="ko-KR" dirty="0"/>
          </a:p>
          <a:p>
            <a:r>
              <a:rPr lang="ko-KR" altLang="en-US" dirty="0"/>
              <a:t>보러 가기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CCE5F0E2-D6DA-4370-8EA6-87250148764D}"/>
              </a:ext>
            </a:extLst>
          </p:cNvPr>
          <p:cNvGrpSpPr/>
          <p:nvPr/>
        </p:nvGrpSpPr>
        <p:grpSpPr>
          <a:xfrm>
            <a:off x="6867713" y="610947"/>
            <a:ext cx="3562350" cy="5808525"/>
            <a:chOff x="6849365" y="593478"/>
            <a:chExt cx="3562350" cy="580852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C7AD3AC-7031-482E-A066-EC4CD1AEC92E}"/>
                </a:ext>
              </a:extLst>
            </p:cNvPr>
            <p:cNvGrpSpPr/>
            <p:nvPr/>
          </p:nvGrpSpPr>
          <p:grpSpPr>
            <a:xfrm>
              <a:off x="6849365" y="593478"/>
              <a:ext cx="3562350" cy="5808525"/>
              <a:chOff x="1271269" y="441078"/>
              <a:chExt cx="3562350" cy="5808525"/>
            </a:xfrm>
          </p:grpSpPr>
          <p:sp>
            <p:nvSpPr>
              <p:cNvPr id="36" name="App Bar Container">
                <a:extLst>
                  <a:ext uri="{FF2B5EF4-FFF2-40B4-BE49-F238E27FC236}">
                    <a16:creationId xmlns:a16="http://schemas.microsoft.com/office/drawing/2014/main" id="{E25380F3-022E-4FCA-8D9C-6378946E0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269" y="441078"/>
                <a:ext cx="3562350" cy="584416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운동 설명 화면</a:t>
                </a:r>
                <a:endPara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7" name="Status Bar">
                <a:extLst>
                  <a:ext uri="{FF2B5EF4-FFF2-40B4-BE49-F238E27FC236}">
                    <a16:creationId xmlns:a16="http://schemas.microsoft.com/office/drawing/2014/main" id="{2E6D2B8F-A0D3-4B0D-AF59-089D2D4ED68F}"/>
                  </a:ext>
                </a:extLst>
              </p:cNvPr>
              <p:cNvGrpSpPr/>
              <p:nvPr/>
            </p:nvGrpSpPr>
            <p:grpSpPr>
              <a:xfrm>
                <a:off x="1271269" y="441078"/>
                <a:ext cx="3562350" cy="217820"/>
                <a:chOff x="595686" y="1268402"/>
                <a:chExt cx="2286000" cy="152400"/>
              </a:xfrm>
            </p:grpSpPr>
            <p:sp>
              <p:nvSpPr>
                <p:cNvPr id="43" name="System Bar Container">
                  <a:extLst>
                    <a:ext uri="{FF2B5EF4-FFF2-40B4-BE49-F238E27FC236}">
                      <a16:creationId xmlns:a16="http://schemas.microsoft.com/office/drawing/2014/main" id="{ACB748C5-1936-4C58-9C24-9DB90F477F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Time">
                  <a:extLst>
                    <a:ext uri="{FF2B5EF4-FFF2-40B4-BE49-F238E27FC236}">
                      <a16:creationId xmlns:a16="http://schemas.microsoft.com/office/drawing/2014/main" id="{AA57954F-85BF-4BEA-A43D-8444E10AF77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5" name="Battery">
                  <a:extLst>
                    <a:ext uri="{FF2B5EF4-FFF2-40B4-BE49-F238E27FC236}">
                      <a16:creationId xmlns:a16="http://schemas.microsoft.com/office/drawing/2014/main" id="{601119F3-D206-4FA0-93DB-DAFBE2C9C40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52" name="Battery Part 1">
                    <a:extLst>
                      <a:ext uri="{FF2B5EF4-FFF2-40B4-BE49-F238E27FC236}">
                        <a16:creationId xmlns:a16="http://schemas.microsoft.com/office/drawing/2014/main" id="{52E1DBC5-C342-45D2-9F33-E7E5DC17FC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3" name="Battery Part 2">
                    <a:extLst>
                      <a:ext uri="{FF2B5EF4-FFF2-40B4-BE49-F238E27FC236}">
                        <a16:creationId xmlns:a16="http://schemas.microsoft.com/office/drawing/2014/main" id="{4B1EF6C9-0286-4EF8-8E74-F3A370433C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6" name="Signal Strength">
                  <a:extLst>
                    <a:ext uri="{FF2B5EF4-FFF2-40B4-BE49-F238E27FC236}">
                      <a16:creationId xmlns:a16="http://schemas.microsoft.com/office/drawing/2014/main" id="{40D3BFDE-68C1-4719-A558-D2B28FD419B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50" name="Signal Strength Part 1">
                    <a:extLst>
                      <a:ext uri="{FF2B5EF4-FFF2-40B4-BE49-F238E27FC236}">
                        <a16:creationId xmlns:a16="http://schemas.microsoft.com/office/drawing/2014/main" id="{F3D60283-8A99-492D-B5F1-9D94C87D2E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Signal Strength Part 2">
                    <a:extLst>
                      <a:ext uri="{FF2B5EF4-FFF2-40B4-BE49-F238E27FC236}">
                        <a16:creationId xmlns:a16="http://schemas.microsoft.com/office/drawing/2014/main" id="{D8EAC31A-F448-4A46-ACF1-4F8E79BAA1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7" name="WiFi">
                  <a:extLst>
                    <a:ext uri="{FF2B5EF4-FFF2-40B4-BE49-F238E27FC236}">
                      <a16:creationId xmlns:a16="http://schemas.microsoft.com/office/drawing/2014/main" id="{CF151EF7-5AC4-4316-B5C1-15E6E8AC105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48" name="WiFi Part 1">
                    <a:extLst>
                      <a:ext uri="{FF2B5EF4-FFF2-40B4-BE49-F238E27FC236}">
                        <a16:creationId xmlns:a16="http://schemas.microsoft.com/office/drawing/2014/main" id="{11F4C804-5E43-4BA4-BCA8-EE9BA3E4E9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WiFi Part 2">
                    <a:extLst>
                      <a:ext uri="{FF2B5EF4-FFF2-40B4-BE49-F238E27FC236}">
                        <a16:creationId xmlns:a16="http://schemas.microsoft.com/office/drawing/2014/main" id="{BA71CBF6-FD29-4E88-A930-73B9CEA6A0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38" name="Navigation Bar">
                <a:extLst>
                  <a:ext uri="{FF2B5EF4-FFF2-40B4-BE49-F238E27FC236}">
                    <a16:creationId xmlns:a16="http://schemas.microsoft.com/office/drawing/2014/main" id="{DE142157-FEF3-4B65-B1C9-05FDC6461572}"/>
                  </a:ext>
                </a:extLst>
              </p:cNvPr>
              <p:cNvGrpSpPr/>
              <p:nvPr/>
            </p:nvGrpSpPr>
            <p:grpSpPr>
              <a:xfrm>
                <a:off x="1271269" y="5813964"/>
                <a:ext cx="3562350" cy="435639"/>
                <a:chOff x="1517650" y="4775200"/>
                <a:chExt cx="2286000" cy="304800"/>
              </a:xfrm>
            </p:grpSpPr>
            <p:sp>
              <p:nvSpPr>
                <p:cNvPr id="39" name="Navigation Bar Container">
                  <a:extLst>
                    <a:ext uri="{FF2B5EF4-FFF2-40B4-BE49-F238E27FC236}">
                      <a16:creationId xmlns:a16="http://schemas.microsoft.com/office/drawing/2014/main" id="{D71A1147-45E1-458A-98FA-C27246693E67}"/>
                    </a:ext>
                  </a:extLst>
                </p:cNvPr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Back">
                  <a:extLst>
                    <a:ext uri="{FF2B5EF4-FFF2-40B4-BE49-F238E27FC236}">
                      <a16:creationId xmlns:a16="http://schemas.microsoft.com/office/drawing/2014/main" id="{6CBACDAA-20CF-4CB4-BD35-A9D38C9D328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Home">
                  <a:extLst>
                    <a:ext uri="{FF2B5EF4-FFF2-40B4-BE49-F238E27FC236}">
                      <a16:creationId xmlns:a16="http://schemas.microsoft.com/office/drawing/2014/main" id="{38725C9F-DF84-49BB-BBAE-C71E6723541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Recents">
                  <a:extLst>
                    <a:ext uri="{FF2B5EF4-FFF2-40B4-BE49-F238E27FC236}">
                      <a16:creationId xmlns:a16="http://schemas.microsoft.com/office/drawing/2014/main" id="{40021FE2-76D3-4AB6-A43F-E0577154A22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C69955F9-236C-4176-9A95-5A533E6E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7244" y="1180902"/>
              <a:ext cx="958845" cy="942952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C3477458-194C-4518-A84E-57A85B3CC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47244" y="2226821"/>
              <a:ext cx="952878" cy="942952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4B344FC6-AD61-40DB-8892-7ABF27307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47244" y="3308105"/>
              <a:ext cx="1050842" cy="885255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3F63C181-59DD-447F-BA27-6F5743D26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47244" y="4344326"/>
              <a:ext cx="984070" cy="1338335"/>
            </a:xfrm>
            <a:prstGeom prst="rect">
              <a:avLst/>
            </a:prstGeom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E0CBA06-4677-46F9-AA4B-4E5383088FC8}"/>
                </a:ext>
              </a:extLst>
            </p:cNvPr>
            <p:cNvSpPr/>
            <p:nvPr/>
          </p:nvSpPr>
          <p:spPr>
            <a:xfrm>
              <a:off x="6888511" y="1280861"/>
              <a:ext cx="71091" cy="44868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87E8279-0A27-466E-B674-DDAB54AE8D36}"/>
                </a:ext>
              </a:extLst>
            </p:cNvPr>
            <p:cNvSpPr/>
            <p:nvPr/>
          </p:nvSpPr>
          <p:spPr>
            <a:xfrm>
              <a:off x="6888510" y="1438872"/>
              <a:ext cx="71091" cy="21350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2E07700-073D-497E-BF40-544C77E10C81}"/>
                </a:ext>
              </a:extLst>
            </p:cNvPr>
            <p:cNvSpPr txBox="1"/>
            <p:nvPr/>
          </p:nvSpPr>
          <p:spPr>
            <a:xfrm>
              <a:off x="8300599" y="1538573"/>
              <a:ext cx="1483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설명</a:t>
              </a:r>
              <a:r>
                <a:rPr lang="en-US" altLang="ko-KR" dirty="0"/>
                <a:t>..</a:t>
              </a:r>
              <a:endParaRPr lang="ko-KR" altLang="en-US" dirty="0"/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231B404D-4705-4847-A29D-1CAECABC884A}"/>
                </a:ext>
              </a:extLst>
            </p:cNvPr>
            <p:cNvGrpSpPr/>
            <p:nvPr/>
          </p:nvGrpSpPr>
          <p:grpSpPr>
            <a:xfrm>
              <a:off x="9905736" y="1598403"/>
              <a:ext cx="345303" cy="274418"/>
              <a:chOff x="3401404" y="2000010"/>
              <a:chExt cx="201605" cy="191486"/>
            </a:xfrm>
          </p:grpSpPr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213DB863-4373-46B5-92EA-509DAEBCB089}"/>
                  </a:ext>
                </a:extLst>
              </p:cNvPr>
              <p:cNvSpPr/>
              <p:nvPr/>
            </p:nvSpPr>
            <p:spPr>
              <a:xfrm>
                <a:off x="3401404" y="2000010"/>
                <a:ext cx="201605" cy="19148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이등변 삼각형 90">
                <a:extLst>
                  <a:ext uri="{FF2B5EF4-FFF2-40B4-BE49-F238E27FC236}">
                    <a16:creationId xmlns:a16="http://schemas.microsoft.com/office/drawing/2014/main" id="{9CEBFB72-2CB1-40E9-BFBF-C8CA06D65044}"/>
                  </a:ext>
                </a:extLst>
              </p:cNvPr>
              <p:cNvSpPr/>
              <p:nvPr/>
            </p:nvSpPr>
            <p:spPr>
              <a:xfrm rot="5400000">
                <a:off x="3475878" y="2061077"/>
                <a:ext cx="67483" cy="6935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EE2936F-AA26-48B5-ABD9-BFA0ADA7CD07}"/>
                </a:ext>
              </a:extLst>
            </p:cNvPr>
            <p:cNvSpPr txBox="1"/>
            <p:nvPr/>
          </p:nvSpPr>
          <p:spPr>
            <a:xfrm>
              <a:off x="8300599" y="2554059"/>
              <a:ext cx="1483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설명</a:t>
              </a:r>
              <a:r>
                <a:rPr lang="en-US" altLang="ko-KR" dirty="0"/>
                <a:t>..</a:t>
              </a:r>
              <a:endParaRPr lang="ko-KR" altLang="en-US" dirty="0"/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B226500D-BC60-426C-BB35-EF803825BE38}"/>
                </a:ext>
              </a:extLst>
            </p:cNvPr>
            <p:cNvGrpSpPr/>
            <p:nvPr/>
          </p:nvGrpSpPr>
          <p:grpSpPr>
            <a:xfrm>
              <a:off x="9905736" y="2613889"/>
              <a:ext cx="345303" cy="274418"/>
              <a:chOff x="3401404" y="2000010"/>
              <a:chExt cx="201605" cy="191486"/>
            </a:xfrm>
          </p:grpSpPr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80F41302-09B1-4563-96BA-570C027448D5}"/>
                  </a:ext>
                </a:extLst>
              </p:cNvPr>
              <p:cNvSpPr/>
              <p:nvPr/>
            </p:nvSpPr>
            <p:spPr>
              <a:xfrm>
                <a:off x="3401404" y="2000010"/>
                <a:ext cx="201605" cy="19148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이등변 삼각형 100">
                <a:extLst>
                  <a:ext uri="{FF2B5EF4-FFF2-40B4-BE49-F238E27FC236}">
                    <a16:creationId xmlns:a16="http://schemas.microsoft.com/office/drawing/2014/main" id="{05E7BE46-40D0-4E14-9E05-E9897CEF528C}"/>
                  </a:ext>
                </a:extLst>
              </p:cNvPr>
              <p:cNvSpPr/>
              <p:nvPr/>
            </p:nvSpPr>
            <p:spPr>
              <a:xfrm rot="5400000">
                <a:off x="3475878" y="2061077"/>
                <a:ext cx="67483" cy="6935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D0526D7-18CE-460B-836D-CCC9BCB12DF9}"/>
                </a:ext>
              </a:extLst>
            </p:cNvPr>
            <p:cNvSpPr txBox="1"/>
            <p:nvPr/>
          </p:nvSpPr>
          <p:spPr>
            <a:xfrm>
              <a:off x="8307200" y="3572418"/>
              <a:ext cx="1483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설명</a:t>
              </a:r>
              <a:r>
                <a:rPr lang="en-US" altLang="ko-KR" dirty="0"/>
                <a:t>..</a:t>
              </a:r>
              <a:endParaRPr lang="ko-KR" altLang="en-US" dirty="0"/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EFCD932A-245E-48FC-A1D1-E72C5E4A54BA}"/>
                </a:ext>
              </a:extLst>
            </p:cNvPr>
            <p:cNvGrpSpPr/>
            <p:nvPr/>
          </p:nvGrpSpPr>
          <p:grpSpPr>
            <a:xfrm>
              <a:off x="9912337" y="3632248"/>
              <a:ext cx="345303" cy="274418"/>
              <a:chOff x="3401404" y="2000010"/>
              <a:chExt cx="201605" cy="191486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9FAE2E27-AB68-434B-BADF-F702377DB6F1}"/>
                  </a:ext>
                </a:extLst>
              </p:cNvPr>
              <p:cNvSpPr/>
              <p:nvPr/>
            </p:nvSpPr>
            <p:spPr>
              <a:xfrm>
                <a:off x="3401404" y="2000010"/>
                <a:ext cx="201605" cy="19148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이등변 삼각형 106">
                <a:extLst>
                  <a:ext uri="{FF2B5EF4-FFF2-40B4-BE49-F238E27FC236}">
                    <a16:creationId xmlns:a16="http://schemas.microsoft.com/office/drawing/2014/main" id="{4BA02788-9110-462D-81DB-9FB80744BBA9}"/>
                  </a:ext>
                </a:extLst>
              </p:cNvPr>
              <p:cNvSpPr/>
              <p:nvPr/>
            </p:nvSpPr>
            <p:spPr>
              <a:xfrm rot="5400000">
                <a:off x="3475878" y="2061077"/>
                <a:ext cx="67483" cy="6935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9F14763-401A-4A52-94EC-7F00FA303181}"/>
                </a:ext>
              </a:extLst>
            </p:cNvPr>
            <p:cNvSpPr txBox="1"/>
            <p:nvPr/>
          </p:nvSpPr>
          <p:spPr>
            <a:xfrm>
              <a:off x="8307200" y="4897875"/>
              <a:ext cx="1483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설명</a:t>
              </a:r>
              <a:r>
                <a:rPr lang="en-US" altLang="ko-KR" dirty="0"/>
                <a:t>..</a:t>
              </a:r>
              <a:endParaRPr lang="ko-KR" altLang="en-US" dirty="0"/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BDF47501-6B8E-4F57-9B4E-8D3C0BACC819}"/>
                </a:ext>
              </a:extLst>
            </p:cNvPr>
            <p:cNvGrpSpPr/>
            <p:nvPr/>
          </p:nvGrpSpPr>
          <p:grpSpPr>
            <a:xfrm>
              <a:off x="9912337" y="4957705"/>
              <a:ext cx="345303" cy="274418"/>
              <a:chOff x="3401404" y="2000010"/>
              <a:chExt cx="201605" cy="191486"/>
            </a:xfrm>
          </p:grpSpPr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F1339539-8D6B-41F3-8363-B0791EFCB283}"/>
                  </a:ext>
                </a:extLst>
              </p:cNvPr>
              <p:cNvSpPr/>
              <p:nvPr/>
            </p:nvSpPr>
            <p:spPr>
              <a:xfrm>
                <a:off x="3401404" y="2000010"/>
                <a:ext cx="201605" cy="19148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id="{C4BBC61E-8878-4568-9FE2-8BFA6FC0ED00}"/>
                  </a:ext>
                </a:extLst>
              </p:cNvPr>
              <p:cNvSpPr/>
              <p:nvPr/>
            </p:nvSpPr>
            <p:spPr>
              <a:xfrm rot="5400000">
                <a:off x="3475878" y="2061077"/>
                <a:ext cx="67483" cy="6935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C605876-97C0-4499-A9B9-179009A8AB31}"/>
              </a:ext>
            </a:extLst>
          </p:cNvPr>
          <p:cNvSpPr txBox="1"/>
          <p:nvPr/>
        </p:nvSpPr>
        <p:spPr>
          <a:xfrm>
            <a:off x="2320860" y="161196"/>
            <a:ext cx="1749666" cy="38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화면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04F18E5-8CC1-4804-BF82-164711E4963A}"/>
              </a:ext>
            </a:extLst>
          </p:cNvPr>
          <p:cNvSpPr txBox="1"/>
          <p:nvPr/>
        </p:nvSpPr>
        <p:spPr>
          <a:xfrm>
            <a:off x="7774055" y="158635"/>
            <a:ext cx="1749666" cy="38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운동 설명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058A3-5737-4F51-949A-552A050CFDAE}"/>
              </a:ext>
            </a:extLst>
          </p:cNvPr>
          <p:cNvSpPr txBox="1"/>
          <p:nvPr/>
        </p:nvSpPr>
        <p:spPr>
          <a:xfrm>
            <a:off x="10361680" y="3822445"/>
            <a:ext cx="172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화면에서</a:t>
            </a:r>
            <a:endParaRPr lang="en-US" altLang="ko-KR" dirty="0"/>
          </a:p>
          <a:p>
            <a:r>
              <a:rPr lang="ko-KR" altLang="en-US" dirty="0"/>
              <a:t>운동 설명 </a:t>
            </a:r>
            <a:endParaRPr lang="en-US" altLang="ko-KR" dirty="0"/>
          </a:p>
          <a:p>
            <a:r>
              <a:rPr lang="ko-KR" altLang="en-US" dirty="0"/>
              <a:t>클릭 시</a:t>
            </a:r>
          </a:p>
        </p:txBody>
      </p:sp>
    </p:spTree>
    <p:extLst>
      <p:ext uri="{BB962C8B-B14F-4D97-AF65-F5344CB8AC3E}">
        <p14:creationId xmlns:p14="http://schemas.microsoft.com/office/powerpoint/2010/main" val="157657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5CB39518-DD86-4FE5-B084-844578DE2829}"/>
              </a:ext>
            </a:extLst>
          </p:cNvPr>
          <p:cNvSpPr txBox="1"/>
          <p:nvPr/>
        </p:nvSpPr>
        <p:spPr>
          <a:xfrm>
            <a:off x="2154910" y="146423"/>
            <a:ext cx="248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운동 기록 화면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F382A68-9243-40C9-847A-574C138B3802}"/>
              </a:ext>
            </a:extLst>
          </p:cNvPr>
          <p:cNvGrpSpPr/>
          <p:nvPr/>
        </p:nvGrpSpPr>
        <p:grpSpPr>
          <a:xfrm>
            <a:off x="1545845" y="622354"/>
            <a:ext cx="3562350" cy="5808525"/>
            <a:chOff x="1545845" y="622354"/>
            <a:chExt cx="3562350" cy="580852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3734C37-247B-4424-8D56-CD6658BF5CB7}"/>
                </a:ext>
              </a:extLst>
            </p:cNvPr>
            <p:cNvGrpSpPr/>
            <p:nvPr/>
          </p:nvGrpSpPr>
          <p:grpSpPr>
            <a:xfrm>
              <a:off x="1545845" y="622354"/>
              <a:ext cx="3562350" cy="5808525"/>
              <a:chOff x="1271269" y="441078"/>
              <a:chExt cx="3562350" cy="5808525"/>
            </a:xfrm>
          </p:grpSpPr>
          <p:sp>
            <p:nvSpPr>
              <p:cNvPr id="5" name="App Bar Container">
                <a:extLst>
                  <a:ext uri="{FF2B5EF4-FFF2-40B4-BE49-F238E27FC236}">
                    <a16:creationId xmlns:a16="http://schemas.microsoft.com/office/drawing/2014/main" id="{4D9201A6-20E3-4988-95AA-AF2E10A39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269" y="441078"/>
                <a:ext cx="3562350" cy="584416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본인의 운동 루틴</a:t>
                </a:r>
                <a:endPara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" name="Status Bar">
                <a:extLst>
                  <a:ext uri="{FF2B5EF4-FFF2-40B4-BE49-F238E27FC236}">
                    <a16:creationId xmlns:a16="http://schemas.microsoft.com/office/drawing/2014/main" id="{E6D0646F-C897-40AD-9904-DBED781AAA4C}"/>
                  </a:ext>
                </a:extLst>
              </p:cNvPr>
              <p:cNvGrpSpPr/>
              <p:nvPr/>
            </p:nvGrpSpPr>
            <p:grpSpPr>
              <a:xfrm>
                <a:off x="1271269" y="441078"/>
                <a:ext cx="3562350" cy="217820"/>
                <a:chOff x="595686" y="1268402"/>
                <a:chExt cx="2286000" cy="152400"/>
              </a:xfrm>
            </p:grpSpPr>
            <p:sp>
              <p:nvSpPr>
                <p:cNvPr id="12" name="System Bar Container">
                  <a:extLst>
                    <a:ext uri="{FF2B5EF4-FFF2-40B4-BE49-F238E27FC236}">
                      <a16:creationId xmlns:a16="http://schemas.microsoft.com/office/drawing/2014/main" id="{BE3DD392-399A-4587-8CAB-D597313B7B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Time">
                  <a:extLst>
                    <a:ext uri="{FF2B5EF4-FFF2-40B4-BE49-F238E27FC236}">
                      <a16:creationId xmlns:a16="http://schemas.microsoft.com/office/drawing/2014/main" id="{33C7880B-411D-4156-AF4A-05B3491222D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4" name="Battery">
                  <a:extLst>
                    <a:ext uri="{FF2B5EF4-FFF2-40B4-BE49-F238E27FC236}">
                      <a16:creationId xmlns:a16="http://schemas.microsoft.com/office/drawing/2014/main" id="{F9D15CB4-9EFC-4045-AD3A-AF1DF03DF4A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21" name="Battery Part 1">
                    <a:extLst>
                      <a:ext uri="{FF2B5EF4-FFF2-40B4-BE49-F238E27FC236}">
                        <a16:creationId xmlns:a16="http://schemas.microsoft.com/office/drawing/2014/main" id="{31371017-0D2B-4F36-94B5-83464B3F9C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2" name="Battery Part 2">
                    <a:extLst>
                      <a:ext uri="{FF2B5EF4-FFF2-40B4-BE49-F238E27FC236}">
                        <a16:creationId xmlns:a16="http://schemas.microsoft.com/office/drawing/2014/main" id="{0002012F-093F-46AD-ADC0-8CA253A623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5" name="Signal Strength">
                  <a:extLst>
                    <a:ext uri="{FF2B5EF4-FFF2-40B4-BE49-F238E27FC236}">
                      <a16:creationId xmlns:a16="http://schemas.microsoft.com/office/drawing/2014/main" id="{79A9F172-AB6A-4276-A368-E99EA033CF5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19" name="Signal Strength Part 1">
                    <a:extLst>
                      <a:ext uri="{FF2B5EF4-FFF2-40B4-BE49-F238E27FC236}">
                        <a16:creationId xmlns:a16="http://schemas.microsoft.com/office/drawing/2014/main" id="{692F8EF7-6B2C-42D4-A042-8D348FEE09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" name="Signal Strength Part 2">
                    <a:extLst>
                      <a:ext uri="{FF2B5EF4-FFF2-40B4-BE49-F238E27FC236}">
                        <a16:creationId xmlns:a16="http://schemas.microsoft.com/office/drawing/2014/main" id="{E1D57CB5-C974-43DB-B7B4-AA079E1E37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6" name="WiFi">
                  <a:extLst>
                    <a:ext uri="{FF2B5EF4-FFF2-40B4-BE49-F238E27FC236}">
                      <a16:creationId xmlns:a16="http://schemas.microsoft.com/office/drawing/2014/main" id="{51F1DD4C-44CB-4C8A-A065-915BB147743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17" name="WiFi Part 1">
                    <a:extLst>
                      <a:ext uri="{FF2B5EF4-FFF2-40B4-BE49-F238E27FC236}">
                        <a16:creationId xmlns:a16="http://schemas.microsoft.com/office/drawing/2014/main" id="{F2AB3483-F437-4DF2-B3B0-BBBBFF7AF1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8" name="WiFi Part 2">
                    <a:extLst>
                      <a:ext uri="{FF2B5EF4-FFF2-40B4-BE49-F238E27FC236}">
                        <a16:creationId xmlns:a16="http://schemas.microsoft.com/office/drawing/2014/main" id="{76B94810-099D-4FC7-A80D-BE5E9D2FBC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7" name="Navigation Bar">
                <a:extLst>
                  <a:ext uri="{FF2B5EF4-FFF2-40B4-BE49-F238E27FC236}">
                    <a16:creationId xmlns:a16="http://schemas.microsoft.com/office/drawing/2014/main" id="{FCFD1D60-0D1B-480E-83A7-84B2878537A8}"/>
                  </a:ext>
                </a:extLst>
              </p:cNvPr>
              <p:cNvGrpSpPr/>
              <p:nvPr/>
            </p:nvGrpSpPr>
            <p:grpSpPr>
              <a:xfrm>
                <a:off x="1271269" y="5813964"/>
                <a:ext cx="3562350" cy="435639"/>
                <a:chOff x="1517650" y="4775200"/>
                <a:chExt cx="2286000" cy="304800"/>
              </a:xfrm>
            </p:grpSpPr>
            <p:sp>
              <p:nvSpPr>
                <p:cNvPr id="8" name="Navigation Bar Container">
                  <a:extLst>
                    <a:ext uri="{FF2B5EF4-FFF2-40B4-BE49-F238E27FC236}">
                      <a16:creationId xmlns:a16="http://schemas.microsoft.com/office/drawing/2014/main" id="{DFAABD00-57C4-4EBC-941E-54EF7895D1DA}"/>
                    </a:ext>
                  </a:extLst>
                </p:cNvPr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" name="Back">
                  <a:extLst>
                    <a:ext uri="{FF2B5EF4-FFF2-40B4-BE49-F238E27FC236}">
                      <a16:creationId xmlns:a16="http://schemas.microsoft.com/office/drawing/2014/main" id="{01F61702-C6AA-4EE6-8803-6C5695FFCA3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Home">
                  <a:extLst>
                    <a:ext uri="{FF2B5EF4-FFF2-40B4-BE49-F238E27FC236}">
                      <a16:creationId xmlns:a16="http://schemas.microsoft.com/office/drawing/2014/main" id="{7A2F3C29-78D8-43B6-85F9-BBF4B992E38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" name="Recents">
                  <a:extLst>
                    <a:ext uri="{FF2B5EF4-FFF2-40B4-BE49-F238E27FC236}">
                      <a16:creationId xmlns:a16="http://schemas.microsoft.com/office/drawing/2014/main" id="{B13BF3DD-222E-4BE5-9A18-7AB2B480918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4C30E151-9BA0-4E05-9701-66CEEF5A8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5845" y="1206770"/>
              <a:ext cx="3562350" cy="3131164"/>
            </a:xfrm>
            <a:prstGeom prst="rect">
              <a:avLst/>
            </a:prstGeom>
          </p:spPr>
        </p:pic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1995F56-6403-434A-B205-A7BDF5E03984}"/>
                </a:ext>
              </a:extLst>
            </p:cNvPr>
            <p:cNvGrpSpPr/>
            <p:nvPr/>
          </p:nvGrpSpPr>
          <p:grpSpPr>
            <a:xfrm>
              <a:off x="2665226" y="4460353"/>
              <a:ext cx="264408" cy="244177"/>
              <a:chOff x="7717181" y="2615340"/>
              <a:chExt cx="264408" cy="244177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1EADA75B-AB1E-4B6D-8AC5-E24CE66C51EF}"/>
                  </a:ext>
                </a:extLst>
              </p:cNvPr>
              <p:cNvSpPr/>
              <p:nvPr/>
            </p:nvSpPr>
            <p:spPr>
              <a:xfrm>
                <a:off x="7717181" y="2615340"/>
                <a:ext cx="264408" cy="24417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87EBB145-639C-46DE-8BA0-5EA555E6C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4838" y="2671984"/>
                <a:ext cx="0" cy="13088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24B1468-82E9-44D7-843C-6A76E7FA08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7464" y="2735808"/>
                <a:ext cx="11427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6AB889-8577-4596-ACD3-722FEFC3B3F0}"/>
                </a:ext>
              </a:extLst>
            </p:cNvPr>
            <p:cNvSpPr txBox="1"/>
            <p:nvPr/>
          </p:nvSpPr>
          <p:spPr>
            <a:xfrm>
              <a:off x="2979517" y="4396155"/>
              <a:ext cx="1119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추가하기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C7A2C46-1188-4A0B-AEB8-EC4354DA5DE7}"/>
                </a:ext>
              </a:extLst>
            </p:cNvPr>
            <p:cNvSpPr txBox="1"/>
            <p:nvPr/>
          </p:nvSpPr>
          <p:spPr>
            <a:xfrm>
              <a:off x="1926351" y="4818497"/>
              <a:ext cx="2934633" cy="36933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</a:t>
              </a:r>
              <a:r>
                <a:rPr lang="ko-KR" altLang="en-US" dirty="0" err="1"/>
                <a:t>스쿼트</a:t>
              </a:r>
              <a:r>
                <a:rPr lang="ko-KR" altLang="en-US" dirty="0"/>
                <a:t>                </a:t>
              </a:r>
              <a:r>
                <a:rPr lang="en-US" altLang="ko-KR" dirty="0"/>
                <a:t>5 Set</a:t>
              </a:r>
              <a:endParaRPr lang="ko-KR" altLang="en-US" dirty="0"/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CDE110F-2FE0-4613-A75C-673021DC802E}"/>
              </a:ext>
            </a:extLst>
          </p:cNvPr>
          <p:cNvCxnSpPr>
            <a:cxnSpLocks/>
          </p:cNvCxnSpPr>
          <p:nvPr/>
        </p:nvCxnSpPr>
        <p:spPr>
          <a:xfrm>
            <a:off x="13039119" y="2651348"/>
            <a:ext cx="114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CEE0F3-408C-4576-AD8A-B2D81A23D0FC}"/>
              </a:ext>
            </a:extLst>
          </p:cNvPr>
          <p:cNvGrpSpPr/>
          <p:nvPr/>
        </p:nvGrpSpPr>
        <p:grpSpPr>
          <a:xfrm>
            <a:off x="6901109" y="622354"/>
            <a:ext cx="3751189" cy="5808525"/>
            <a:chOff x="6901109" y="622354"/>
            <a:chExt cx="3751189" cy="5808525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0422E2A-18E5-490C-B143-0BA7A1C4BF8A}"/>
                </a:ext>
              </a:extLst>
            </p:cNvPr>
            <p:cNvGrpSpPr/>
            <p:nvPr/>
          </p:nvGrpSpPr>
          <p:grpSpPr>
            <a:xfrm>
              <a:off x="6901109" y="622354"/>
              <a:ext cx="3562350" cy="5808525"/>
              <a:chOff x="1271269" y="441078"/>
              <a:chExt cx="3562350" cy="5808525"/>
            </a:xfrm>
          </p:grpSpPr>
          <p:sp>
            <p:nvSpPr>
              <p:cNvPr id="66" name="App Bar Container">
                <a:extLst>
                  <a:ext uri="{FF2B5EF4-FFF2-40B4-BE49-F238E27FC236}">
                    <a16:creationId xmlns:a16="http://schemas.microsoft.com/office/drawing/2014/main" id="{15DF9A16-123C-4468-BBEA-A74459ADE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269" y="441078"/>
                <a:ext cx="3562350" cy="584416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통계 </a:t>
                </a:r>
                <a:endPara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7" name="Status Bar">
                <a:extLst>
                  <a:ext uri="{FF2B5EF4-FFF2-40B4-BE49-F238E27FC236}">
                    <a16:creationId xmlns:a16="http://schemas.microsoft.com/office/drawing/2014/main" id="{5F8C0386-03C6-48F2-ADE8-641F16965A22}"/>
                  </a:ext>
                </a:extLst>
              </p:cNvPr>
              <p:cNvGrpSpPr/>
              <p:nvPr/>
            </p:nvGrpSpPr>
            <p:grpSpPr>
              <a:xfrm>
                <a:off x="1271269" y="441078"/>
                <a:ext cx="3562350" cy="217820"/>
                <a:chOff x="595686" y="1268402"/>
                <a:chExt cx="2286000" cy="152400"/>
              </a:xfrm>
            </p:grpSpPr>
            <p:sp>
              <p:nvSpPr>
                <p:cNvPr id="73" name="System Bar Container">
                  <a:extLst>
                    <a:ext uri="{FF2B5EF4-FFF2-40B4-BE49-F238E27FC236}">
                      <a16:creationId xmlns:a16="http://schemas.microsoft.com/office/drawing/2014/main" id="{5992F74D-50DA-445D-A054-03D6E15DF5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Time">
                  <a:extLst>
                    <a:ext uri="{FF2B5EF4-FFF2-40B4-BE49-F238E27FC236}">
                      <a16:creationId xmlns:a16="http://schemas.microsoft.com/office/drawing/2014/main" id="{D8AE98D5-EBE1-4049-B5B6-661BBF32B20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75" name="Battery">
                  <a:extLst>
                    <a:ext uri="{FF2B5EF4-FFF2-40B4-BE49-F238E27FC236}">
                      <a16:creationId xmlns:a16="http://schemas.microsoft.com/office/drawing/2014/main" id="{A7C59231-5478-4476-983F-CC42491909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82" name="Battery Part 1">
                    <a:extLst>
                      <a:ext uri="{FF2B5EF4-FFF2-40B4-BE49-F238E27FC236}">
                        <a16:creationId xmlns:a16="http://schemas.microsoft.com/office/drawing/2014/main" id="{CD0B2CEC-2DD6-457C-A402-D525C8614D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3" name="Battery Part 2">
                    <a:extLst>
                      <a:ext uri="{FF2B5EF4-FFF2-40B4-BE49-F238E27FC236}">
                        <a16:creationId xmlns:a16="http://schemas.microsoft.com/office/drawing/2014/main" id="{DEF9AA3F-F815-44E0-B5D2-C6C8638958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6" name="Signal Strength">
                  <a:extLst>
                    <a:ext uri="{FF2B5EF4-FFF2-40B4-BE49-F238E27FC236}">
                      <a16:creationId xmlns:a16="http://schemas.microsoft.com/office/drawing/2014/main" id="{65729CF1-1FB0-47B5-BA5C-BA0FD91ED5B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80" name="Signal Strength Part 1">
                    <a:extLst>
                      <a:ext uri="{FF2B5EF4-FFF2-40B4-BE49-F238E27FC236}">
                        <a16:creationId xmlns:a16="http://schemas.microsoft.com/office/drawing/2014/main" id="{2C6E1AB1-C115-4C37-BD07-3E4AB65978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1" name="Signal Strength Part 2">
                    <a:extLst>
                      <a:ext uri="{FF2B5EF4-FFF2-40B4-BE49-F238E27FC236}">
                        <a16:creationId xmlns:a16="http://schemas.microsoft.com/office/drawing/2014/main" id="{5B51DACF-DE4D-4839-B889-6D140549C2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7" name="WiFi">
                  <a:extLst>
                    <a:ext uri="{FF2B5EF4-FFF2-40B4-BE49-F238E27FC236}">
                      <a16:creationId xmlns:a16="http://schemas.microsoft.com/office/drawing/2014/main" id="{18576B20-4B2D-4E2C-A56E-BF4C6E70EEB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78" name="WiFi Part 1">
                    <a:extLst>
                      <a:ext uri="{FF2B5EF4-FFF2-40B4-BE49-F238E27FC236}">
                        <a16:creationId xmlns:a16="http://schemas.microsoft.com/office/drawing/2014/main" id="{1B02C3C7-EDF5-4E67-BA6D-C6AEB79D9E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9" name="WiFi Part 2">
                    <a:extLst>
                      <a:ext uri="{FF2B5EF4-FFF2-40B4-BE49-F238E27FC236}">
                        <a16:creationId xmlns:a16="http://schemas.microsoft.com/office/drawing/2014/main" id="{770B1499-B427-4B6E-8A4D-0B3B1BD80E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68" name="Navigation Bar">
                <a:extLst>
                  <a:ext uri="{FF2B5EF4-FFF2-40B4-BE49-F238E27FC236}">
                    <a16:creationId xmlns:a16="http://schemas.microsoft.com/office/drawing/2014/main" id="{61D81114-A2B4-4634-A13A-99B8F887F687}"/>
                  </a:ext>
                </a:extLst>
              </p:cNvPr>
              <p:cNvGrpSpPr/>
              <p:nvPr/>
            </p:nvGrpSpPr>
            <p:grpSpPr>
              <a:xfrm>
                <a:off x="1271269" y="5813964"/>
                <a:ext cx="3562350" cy="435639"/>
                <a:chOff x="1517650" y="4775200"/>
                <a:chExt cx="2286000" cy="304800"/>
              </a:xfrm>
            </p:grpSpPr>
            <p:sp>
              <p:nvSpPr>
                <p:cNvPr id="69" name="Navigation Bar Container">
                  <a:extLst>
                    <a:ext uri="{FF2B5EF4-FFF2-40B4-BE49-F238E27FC236}">
                      <a16:creationId xmlns:a16="http://schemas.microsoft.com/office/drawing/2014/main" id="{724E5F51-97F4-4967-83E2-102B42A5BF10}"/>
                    </a:ext>
                  </a:extLst>
                </p:cNvPr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Back">
                  <a:extLst>
                    <a:ext uri="{FF2B5EF4-FFF2-40B4-BE49-F238E27FC236}">
                      <a16:creationId xmlns:a16="http://schemas.microsoft.com/office/drawing/2014/main" id="{061752BC-3DEF-430B-BEAC-73D965BB362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" name="Home">
                  <a:extLst>
                    <a:ext uri="{FF2B5EF4-FFF2-40B4-BE49-F238E27FC236}">
                      <a16:creationId xmlns:a16="http://schemas.microsoft.com/office/drawing/2014/main" id="{CAD9A2F1-06A3-4E06-92F7-35304880AAB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2" name="Recents">
                  <a:extLst>
                    <a:ext uri="{FF2B5EF4-FFF2-40B4-BE49-F238E27FC236}">
                      <a16:creationId xmlns:a16="http://schemas.microsoft.com/office/drawing/2014/main" id="{DF278E05-2F05-4707-B32D-744B385DF3F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55B319DD-67DC-47B4-A730-6180F2DDEC21}"/>
                </a:ext>
              </a:extLst>
            </p:cNvPr>
            <p:cNvGrpSpPr/>
            <p:nvPr/>
          </p:nvGrpSpPr>
          <p:grpSpPr>
            <a:xfrm>
              <a:off x="7173718" y="1621162"/>
              <a:ext cx="2858591" cy="1854198"/>
              <a:chOff x="7212509" y="1689102"/>
              <a:chExt cx="2858591" cy="1854198"/>
            </a:xfrm>
          </p:grpSpPr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81BC5271-5A07-4CBF-A1F7-F1F641DB13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2509" y="2199790"/>
                <a:ext cx="2795485" cy="615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F612E58F-0C89-4749-A97B-FD23EA85EF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2509" y="2879607"/>
                <a:ext cx="2795485" cy="615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61486EA3-22DD-4FDA-BF5F-9CFDDDD95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0840" y="2583408"/>
                <a:ext cx="11427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FC274CDD-6730-4D0D-822D-630FDC08D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8009" y="3543300"/>
                <a:ext cx="2853091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45DF2F8A-AE82-49AE-B3BF-353D748F6F32}"/>
                  </a:ext>
                </a:extLst>
              </p:cNvPr>
              <p:cNvSpPr/>
              <p:nvPr/>
            </p:nvSpPr>
            <p:spPr>
              <a:xfrm>
                <a:off x="7766923" y="2393571"/>
                <a:ext cx="59291" cy="1142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049624CB-FD2B-45A8-BCAC-815F731C37AA}"/>
                  </a:ext>
                </a:extLst>
              </p:cNvPr>
              <p:cNvSpPr/>
              <p:nvPr/>
            </p:nvSpPr>
            <p:spPr>
              <a:xfrm>
                <a:off x="7935227" y="2001416"/>
                <a:ext cx="59291" cy="15324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BC76BE69-A36E-45BE-8486-F652A599DB01}"/>
                  </a:ext>
                </a:extLst>
              </p:cNvPr>
              <p:cNvSpPr/>
              <p:nvPr/>
            </p:nvSpPr>
            <p:spPr>
              <a:xfrm>
                <a:off x="8108582" y="2646645"/>
                <a:ext cx="59291" cy="8872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775EECC2-6FB5-46FE-A3BF-963AE3BBB75A}"/>
                  </a:ext>
                </a:extLst>
              </p:cNvPr>
              <p:cNvSpPr/>
              <p:nvPr/>
            </p:nvSpPr>
            <p:spPr>
              <a:xfrm>
                <a:off x="8284187" y="2394578"/>
                <a:ext cx="59291" cy="1142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58EED2F6-0B17-405C-93F8-C791DF13AD0E}"/>
                  </a:ext>
                </a:extLst>
              </p:cNvPr>
              <p:cNvSpPr/>
              <p:nvPr/>
            </p:nvSpPr>
            <p:spPr>
              <a:xfrm>
                <a:off x="8453321" y="2549525"/>
                <a:ext cx="55263" cy="9833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81684D59-F815-4CB3-BC80-554FE2FD2C61}"/>
                  </a:ext>
                </a:extLst>
              </p:cNvPr>
              <p:cNvSpPr/>
              <p:nvPr/>
            </p:nvSpPr>
            <p:spPr>
              <a:xfrm>
                <a:off x="8626676" y="2645626"/>
                <a:ext cx="59291" cy="8872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D27F181E-787E-42C0-AE87-9E92D2E95F26}"/>
                  </a:ext>
                </a:extLst>
              </p:cNvPr>
              <p:cNvSpPr/>
              <p:nvPr/>
            </p:nvSpPr>
            <p:spPr>
              <a:xfrm>
                <a:off x="8796003" y="2392318"/>
                <a:ext cx="59291" cy="1142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3FB91031-F41E-4CFD-8018-77467A557A7E}"/>
                  </a:ext>
                </a:extLst>
              </p:cNvPr>
              <p:cNvSpPr/>
              <p:nvPr/>
            </p:nvSpPr>
            <p:spPr>
              <a:xfrm>
                <a:off x="8969358" y="1689102"/>
                <a:ext cx="59291" cy="184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09768833-BA08-44D2-ADB4-98622926D352}"/>
                  </a:ext>
                </a:extLst>
              </p:cNvPr>
              <p:cNvSpPr/>
              <p:nvPr/>
            </p:nvSpPr>
            <p:spPr>
              <a:xfrm>
                <a:off x="9142713" y="2649715"/>
                <a:ext cx="59291" cy="8872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B054211E-3D49-4630-9C7A-57953F50A0F8}"/>
                  </a:ext>
                </a:extLst>
              </p:cNvPr>
              <p:cNvSpPr/>
              <p:nvPr/>
            </p:nvSpPr>
            <p:spPr>
              <a:xfrm>
                <a:off x="9485202" y="3016252"/>
                <a:ext cx="59291" cy="518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1BB4360-94CC-48E5-B607-F0877D8DCC41}"/>
                  </a:ext>
                </a:extLst>
              </p:cNvPr>
              <p:cNvSpPr/>
              <p:nvPr/>
            </p:nvSpPr>
            <p:spPr>
              <a:xfrm>
                <a:off x="9658557" y="2647260"/>
                <a:ext cx="59291" cy="8872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8A510C20-482A-483A-9909-B1D944E85B2D}"/>
                  </a:ext>
                </a:extLst>
              </p:cNvPr>
              <p:cNvSpPr/>
              <p:nvPr/>
            </p:nvSpPr>
            <p:spPr>
              <a:xfrm>
                <a:off x="7262408" y="2394578"/>
                <a:ext cx="59291" cy="1142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01298D91-3F09-4A6A-A3B3-644C8E1564DD}"/>
                  </a:ext>
                </a:extLst>
              </p:cNvPr>
              <p:cNvSpPr/>
              <p:nvPr/>
            </p:nvSpPr>
            <p:spPr>
              <a:xfrm>
                <a:off x="7430713" y="1801193"/>
                <a:ext cx="46542" cy="17336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97355E18-40FC-42D3-A151-444DDB875F40}"/>
                  </a:ext>
                </a:extLst>
              </p:cNvPr>
              <p:cNvSpPr/>
              <p:nvPr/>
            </p:nvSpPr>
            <p:spPr>
              <a:xfrm>
                <a:off x="7604067" y="2236627"/>
                <a:ext cx="59291" cy="1298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EC865AF-0267-440E-A750-AAFECB738827}"/>
                </a:ext>
              </a:extLst>
            </p:cNvPr>
            <p:cNvSpPr txBox="1"/>
            <p:nvPr/>
          </p:nvSpPr>
          <p:spPr>
            <a:xfrm>
              <a:off x="7001282" y="1241620"/>
              <a:ext cx="1507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월간 운동량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A437106-CA30-4F2D-BB28-B01049739B99}"/>
                </a:ext>
              </a:extLst>
            </p:cNvPr>
            <p:cNvSpPr txBox="1"/>
            <p:nvPr/>
          </p:nvSpPr>
          <p:spPr>
            <a:xfrm>
              <a:off x="9962733" y="2005012"/>
              <a:ext cx="6744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</a:t>
              </a:r>
              <a:r>
                <a:rPr lang="ko-KR" altLang="en-US" sz="1000" dirty="0"/>
                <a:t>시간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D8BC419-E13D-4AB8-B52F-5A37E2399291}"/>
                </a:ext>
              </a:extLst>
            </p:cNvPr>
            <p:cNvSpPr txBox="1"/>
            <p:nvPr/>
          </p:nvSpPr>
          <p:spPr>
            <a:xfrm>
              <a:off x="9977810" y="2688556"/>
              <a:ext cx="6744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30</a:t>
              </a:r>
              <a:r>
                <a:rPr lang="ko-KR" altLang="en-US" sz="1000" dirty="0"/>
                <a:t>분</a:t>
              </a:r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55202BF1-22FD-499E-AECB-6BC3FC13D048}"/>
                </a:ext>
              </a:extLst>
            </p:cNvPr>
            <p:cNvGrpSpPr/>
            <p:nvPr/>
          </p:nvGrpSpPr>
          <p:grpSpPr>
            <a:xfrm>
              <a:off x="7057842" y="3776000"/>
              <a:ext cx="2142480" cy="1888595"/>
              <a:chOff x="7257879" y="3839099"/>
              <a:chExt cx="2142480" cy="1888595"/>
            </a:xfrm>
          </p:grpSpPr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0DCD52A3-0A69-4C76-9147-B0B249D02227}"/>
                  </a:ext>
                </a:extLst>
              </p:cNvPr>
              <p:cNvSpPr/>
              <p:nvPr/>
            </p:nvSpPr>
            <p:spPr>
              <a:xfrm>
                <a:off x="7257879" y="3876447"/>
                <a:ext cx="2131238" cy="183113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012C1A8C-FB98-4248-8D5C-036986C24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3499" y="3839099"/>
                <a:ext cx="0" cy="18885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99CEE34B-59A9-4898-8672-7E7B7FD882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3499" y="4761248"/>
                <a:ext cx="1076860" cy="23767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43D0FC07-263D-40CD-8AC1-1A11E03589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76760" y="4760586"/>
                <a:ext cx="946739" cy="64081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F8A29DED-1862-47E8-9474-A7220F4F83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8994" y="4542361"/>
                <a:ext cx="1064504" cy="21510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1021D474-BE4E-4C45-9441-C1BB1329F7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02912" y="3992409"/>
                <a:ext cx="620586" cy="765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5F5CB30-B63E-4D6D-BC60-6B8CD9D9AFD1}"/>
                  </a:ext>
                </a:extLst>
              </p:cNvPr>
              <p:cNvSpPr txBox="1"/>
              <p:nvPr/>
            </p:nvSpPr>
            <p:spPr>
              <a:xfrm>
                <a:off x="8458838" y="4285363"/>
                <a:ext cx="6467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</a:rPr>
                  <a:t>유산소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C77E080-A9CA-4B78-80FB-8B3A90C86791}"/>
                  </a:ext>
                </a:extLst>
              </p:cNvPr>
              <p:cNvSpPr txBox="1"/>
              <p:nvPr/>
            </p:nvSpPr>
            <p:spPr>
              <a:xfrm>
                <a:off x="8419048" y="5045090"/>
                <a:ext cx="6467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>
                    <a:solidFill>
                      <a:schemeClr val="bg1"/>
                    </a:solidFill>
                  </a:rPr>
                  <a:t>가슴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1C660AD-570B-4D2A-AE99-3EDDB7E808F5}"/>
                  </a:ext>
                </a:extLst>
              </p:cNvPr>
              <p:cNvSpPr txBox="1"/>
              <p:nvPr/>
            </p:nvSpPr>
            <p:spPr>
              <a:xfrm>
                <a:off x="7900901" y="5113434"/>
                <a:ext cx="6467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>
                    <a:solidFill>
                      <a:schemeClr val="bg1"/>
                    </a:solidFill>
                  </a:rPr>
                  <a:t>등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7EA0100-473C-4CBA-8145-7957CD26E576}"/>
                  </a:ext>
                </a:extLst>
              </p:cNvPr>
              <p:cNvSpPr txBox="1"/>
              <p:nvPr/>
            </p:nvSpPr>
            <p:spPr>
              <a:xfrm>
                <a:off x="7590007" y="4277839"/>
                <a:ext cx="3514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</a:rPr>
                  <a:t>팔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82092BA-6EF5-4D73-A7E1-7E2E3A046061}"/>
                  </a:ext>
                </a:extLst>
              </p:cNvPr>
              <p:cNvSpPr txBox="1"/>
              <p:nvPr/>
            </p:nvSpPr>
            <p:spPr>
              <a:xfrm>
                <a:off x="7431906" y="4744988"/>
                <a:ext cx="6467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</a:rPr>
                  <a:t>어깨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6E89286-5DE2-48DB-A86F-AF75B4534C2A}"/>
                  </a:ext>
                </a:extLst>
              </p:cNvPr>
              <p:cNvSpPr txBox="1"/>
              <p:nvPr/>
            </p:nvSpPr>
            <p:spPr>
              <a:xfrm>
                <a:off x="7893706" y="3996625"/>
                <a:ext cx="6467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</a:rPr>
                  <a:t>복근</a:t>
                </a:r>
              </a:p>
            </p:txBody>
          </p: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3BC9865-B423-43D1-B09D-D7EE782E2438}"/>
                </a:ext>
              </a:extLst>
            </p:cNvPr>
            <p:cNvSpPr txBox="1"/>
            <p:nvPr/>
          </p:nvSpPr>
          <p:spPr>
            <a:xfrm>
              <a:off x="9283009" y="3813348"/>
              <a:ext cx="13243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유산소 </a:t>
              </a:r>
              <a:r>
                <a:rPr lang="en-US" altLang="ko-KR" sz="1600" dirty="0"/>
                <a:t>??%</a:t>
              </a:r>
            </a:p>
            <a:p>
              <a:endParaRPr lang="en-US" altLang="ko-KR" sz="1600" dirty="0"/>
            </a:p>
            <a:p>
              <a:r>
                <a:rPr lang="ko-KR" altLang="en-US" sz="1600" dirty="0"/>
                <a:t>가슴    </a:t>
              </a:r>
              <a:r>
                <a:rPr lang="en-US" altLang="ko-KR" sz="1600" dirty="0"/>
                <a:t>??%</a:t>
              </a:r>
              <a:endParaRPr lang="ko-KR" altLang="en-US" sz="1600" dirty="0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9F0EE9C2-848A-4EBC-9B66-14065B601CB4}"/>
              </a:ext>
            </a:extLst>
          </p:cNvPr>
          <p:cNvSpPr txBox="1"/>
          <p:nvPr/>
        </p:nvSpPr>
        <p:spPr>
          <a:xfrm>
            <a:off x="7398515" y="119502"/>
            <a:ext cx="248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운동 통계 화면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B293AD-2A37-42E0-885E-7ED5B8150FE9}"/>
              </a:ext>
            </a:extLst>
          </p:cNvPr>
          <p:cNvSpPr txBox="1"/>
          <p:nvPr/>
        </p:nvSpPr>
        <p:spPr>
          <a:xfrm>
            <a:off x="5301570" y="2598286"/>
            <a:ext cx="172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  <a:endParaRPr lang="en-US" altLang="ko-KR" dirty="0"/>
          </a:p>
          <a:p>
            <a:r>
              <a:rPr lang="ko-KR" altLang="en-US" dirty="0"/>
              <a:t>메뉴에서 </a:t>
            </a:r>
            <a:endParaRPr lang="en-US" altLang="ko-KR" dirty="0"/>
          </a:p>
          <a:p>
            <a:r>
              <a:rPr lang="ko-KR" altLang="en-US" dirty="0"/>
              <a:t>운동 기록 </a:t>
            </a:r>
            <a:endParaRPr lang="en-US" altLang="ko-KR" dirty="0"/>
          </a:p>
          <a:p>
            <a:r>
              <a:rPr lang="ko-KR" altLang="en-US" dirty="0"/>
              <a:t>클릭 시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3D861C8-E161-4A50-97D6-20053DC723BF}"/>
              </a:ext>
            </a:extLst>
          </p:cNvPr>
          <p:cNvSpPr txBox="1"/>
          <p:nvPr/>
        </p:nvSpPr>
        <p:spPr>
          <a:xfrm>
            <a:off x="10637221" y="2538103"/>
            <a:ext cx="172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  <a:endParaRPr lang="en-US" altLang="ko-KR" dirty="0"/>
          </a:p>
          <a:p>
            <a:r>
              <a:rPr lang="ko-KR" altLang="en-US" dirty="0"/>
              <a:t>메뉴에서 </a:t>
            </a:r>
            <a:endParaRPr lang="en-US" altLang="ko-KR" dirty="0"/>
          </a:p>
          <a:p>
            <a:r>
              <a:rPr lang="ko-KR" altLang="en-US" dirty="0"/>
              <a:t>운동 통계 </a:t>
            </a:r>
            <a:endParaRPr lang="en-US" altLang="ko-KR" dirty="0"/>
          </a:p>
          <a:p>
            <a:r>
              <a:rPr lang="ko-KR" altLang="en-US" dirty="0"/>
              <a:t>클릭 시</a:t>
            </a:r>
          </a:p>
        </p:txBody>
      </p:sp>
    </p:spTree>
    <p:extLst>
      <p:ext uri="{BB962C8B-B14F-4D97-AF65-F5344CB8AC3E}">
        <p14:creationId xmlns:p14="http://schemas.microsoft.com/office/powerpoint/2010/main" val="383391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5CB39518-DD86-4FE5-B084-844578DE2829}"/>
              </a:ext>
            </a:extLst>
          </p:cNvPr>
          <p:cNvSpPr txBox="1"/>
          <p:nvPr/>
        </p:nvSpPr>
        <p:spPr>
          <a:xfrm>
            <a:off x="2154910" y="146423"/>
            <a:ext cx="248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운동 시작 화면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CDE110F-2FE0-4613-A75C-673021DC802E}"/>
              </a:ext>
            </a:extLst>
          </p:cNvPr>
          <p:cNvCxnSpPr>
            <a:cxnSpLocks/>
          </p:cNvCxnSpPr>
          <p:nvPr/>
        </p:nvCxnSpPr>
        <p:spPr>
          <a:xfrm>
            <a:off x="13039119" y="2651348"/>
            <a:ext cx="114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A4E48BA-85C9-4BE9-B89C-CE1100F42055}"/>
              </a:ext>
            </a:extLst>
          </p:cNvPr>
          <p:cNvSpPr txBox="1"/>
          <p:nvPr/>
        </p:nvSpPr>
        <p:spPr>
          <a:xfrm>
            <a:off x="7414396" y="161111"/>
            <a:ext cx="262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운동 완료 후 요약 화면</a:t>
            </a: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4DEB9E74-1534-4D43-904B-EC66884E9354}"/>
              </a:ext>
            </a:extLst>
          </p:cNvPr>
          <p:cNvGrpSpPr/>
          <p:nvPr/>
        </p:nvGrpSpPr>
        <p:grpSpPr>
          <a:xfrm>
            <a:off x="6939900" y="690294"/>
            <a:ext cx="3667459" cy="5808525"/>
            <a:chOff x="6939900" y="690294"/>
            <a:chExt cx="3667459" cy="5808525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0422E2A-18E5-490C-B143-0BA7A1C4BF8A}"/>
                </a:ext>
              </a:extLst>
            </p:cNvPr>
            <p:cNvGrpSpPr/>
            <p:nvPr/>
          </p:nvGrpSpPr>
          <p:grpSpPr>
            <a:xfrm>
              <a:off x="6939900" y="690294"/>
              <a:ext cx="3562350" cy="5808525"/>
              <a:chOff x="1271269" y="441078"/>
              <a:chExt cx="3562350" cy="5808525"/>
            </a:xfrm>
          </p:grpSpPr>
          <p:sp>
            <p:nvSpPr>
              <p:cNvPr id="66" name="App Bar Container">
                <a:extLst>
                  <a:ext uri="{FF2B5EF4-FFF2-40B4-BE49-F238E27FC236}">
                    <a16:creationId xmlns:a16="http://schemas.microsoft.com/office/drawing/2014/main" id="{15DF9A16-123C-4468-BBEA-A74459ADE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269" y="441078"/>
                <a:ext cx="3562350" cy="584416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운동 요약 화면 </a:t>
                </a:r>
                <a:endPara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7" name="Status Bar">
                <a:extLst>
                  <a:ext uri="{FF2B5EF4-FFF2-40B4-BE49-F238E27FC236}">
                    <a16:creationId xmlns:a16="http://schemas.microsoft.com/office/drawing/2014/main" id="{5F8C0386-03C6-48F2-ADE8-641F16965A22}"/>
                  </a:ext>
                </a:extLst>
              </p:cNvPr>
              <p:cNvGrpSpPr/>
              <p:nvPr/>
            </p:nvGrpSpPr>
            <p:grpSpPr>
              <a:xfrm>
                <a:off x="1271269" y="441078"/>
                <a:ext cx="3562350" cy="217820"/>
                <a:chOff x="595686" y="1268402"/>
                <a:chExt cx="2286000" cy="152400"/>
              </a:xfrm>
            </p:grpSpPr>
            <p:sp>
              <p:nvSpPr>
                <p:cNvPr id="73" name="System Bar Container">
                  <a:extLst>
                    <a:ext uri="{FF2B5EF4-FFF2-40B4-BE49-F238E27FC236}">
                      <a16:creationId xmlns:a16="http://schemas.microsoft.com/office/drawing/2014/main" id="{5992F74D-50DA-445D-A054-03D6E15DF5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Time">
                  <a:extLst>
                    <a:ext uri="{FF2B5EF4-FFF2-40B4-BE49-F238E27FC236}">
                      <a16:creationId xmlns:a16="http://schemas.microsoft.com/office/drawing/2014/main" id="{D8AE98D5-EBE1-4049-B5B6-661BBF32B20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75" name="Battery">
                  <a:extLst>
                    <a:ext uri="{FF2B5EF4-FFF2-40B4-BE49-F238E27FC236}">
                      <a16:creationId xmlns:a16="http://schemas.microsoft.com/office/drawing/2014/main" id="{A7C59231-5478-4476-983F-CC42491909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82" name="Battery Part 1">
                    <a:extLst>
                      <a:ext uri="{FF2B5EF4-FFF2-40B4-BE49-F238E27FC236}">
                        <a16:creationId xmlns:a16="http://schemas.microsoft.com/office/drawing/2014/main" id="{CD0B2CEC-2DD6-457C-A402-D525C8614D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3" name="Battery Part 2">
                    <a:extLst>
                      <a:ext uri="{FF2B5EF4-FFF2-40B4-BE49-F238E27FC236}">
                        <a16:creationId xmlns:a16="http://schemas.microsoft.com/office/drawing/2014/main" id="{DEF9AA3F-F815-44E0-B5D2-C6C8638958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6" name="Signal Strength">
                  <a:extLst>
                    <a:ext uri="{FF2B5EF4-FFF2-40B4-BE49-F238E27FC236}">
                      <a16:creationId xmlns:a16="http://schemas.microsoft.com/office/drawing/2014/main" id="{65729CF1-1FB0-47B5-BA5C-BA0FD91ED5B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80" name="Signal Strength Part 1">
                    <a:extLst>
                      <a:ext uri="{FF2B5EF4-FFF2-40B4-BE49-F238E27FC236}">
                        <a16:creationId xmlns:a16="http://schemas.microsoft.com/office/drawing/2014/main" id="{2C6E1AB1-C115-4C37-BD07-3E4AB65978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1" name="Signal Strength Part 2">
                    <a:extLst>
                      <a:ext uri="{FF2B5EF4-FFF2-40B4-BE49-F238E27FC236}">
                        <a16:creationId xmlns:a16="http://schemas.microsoft.com/office/drawing/2014/main" id="{5B51DACF-DE4D-4839-B889-6D140549C2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7" name="WiFi">
                  <a:extLst>
                    <a:ext uri="{FF2B5EF4-FFF2-40B4-BE49-F238E27FC236}">
                      <a16:creationId xmlns:a16="http://schemas.microsoft.com/office/drawing/2014/main" id="{18576B20-4B2D-4E2C-A56E-BF4C6E70EEB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78" name="WiFi Part 1">
                    <a:extLst>
                      <a:ext uri="{FF2B5EF4-FFF2-40B4-BE49-F238E27FC236}">
                        <a16:creationId xmlns:a16="http://schemas.microsoft.com/office/drawing/2014/main" id="{1B02C3C7-EDF5-4E67-BA6D-C6AEB79D9E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9" name="WiFi Part 2">
                    <a:extLst>
                      <a:ext uri="{FF2B5EF4-FFF2-40B4-BE49-F238E27FC236}">
                        <a16:creationId xmlns:a16="http://schemas.microsoft.com/office/drawing/2014/main" id="{770B1499-B427-4B6E-8A4D-0B3B1BD80E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68" name="Navigation Bar">
                <a:extLst>
                  <a:ext uri="{FF2B5EF4-FFF2-40B4-BE49-F238E27FC236}">
                    <a16:creationId xmlns:a16="http://schemas.microsoft.com/office/drawing/2014/main" id="{61D81114-A2B4-4634-A13A-99B8F887F687}"/>
                  </a:ext>
                </a:extLst>
              </p:cNvPr>
              <p:cNvGrpSpPr/>
              <p:nvPr/>
            </p:nvGrpSpPr>
            <p:grpSpPr>
              <a:xfrm>
                <a:off x="1271269" y="5813964"/>
                <a:ext cx="3562350" cy="435639"/>
                <a:chOff x="1517650" y="4775200"/>
                <a:chExt cx="2286000" cy="304800"/>
              </a:xfrm>
            </p:grpSpPr>
            <p:sp>
              <p:nvSpPr>
                <p:cNvPr id="69" name="Navigation Bar Container">
                  <a:extLst>
                    <a:ext uri="{FF2B5EF4-FFF2-40B4-BE49-F238E27FC236}">
                      <a16:creationId xmlns:a16="http://schemas.microsoft.com/office/drawing/2014/main" id="{724E5F51-97F4-4967-83E2-102B42A5BF10}"/>
                    </a:ext>
                  </a:extLst>
                </p:cNvPr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Back">
                  <a:extLst>
                    <a:ext uri="{FF2B5EF4-FFF2-40B4-BE49-F238E27FC236}">
                      <a16:creationId xmlns:a16="http://schemas.microsoft.com/office/drawing/2014/main" id="{061752BC-3DEF-430B-BEAC-73D965BB362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" name="Home">
                  <a:extLst>
                    <a:ext uri="{FF2B5EF4-FFF2-40B4-BE49-F238E27FC236}">
                      <a16:creationId xmlns:a16="http://schemas.microsoft.com/office/drawing/2014/main" id="{CAD9A2F1-06A3-4E06-92F7-35304880AAB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2" name="Recents">
                  <a:extLst>
                    <a:ext uri="{FF2B5EF4-FFF2-40B4-BE49-F238E27FC236}">
                      <a16:creationId xmlns:a16="http://schemas.microsoft.com/office/drawing/2014/main" id="{DF278E05-2F05-4707-B32D-744B385DF3F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3A725154-821C-4642-9939-83E44E4D11AA}"/>
                </a:ext>
              </a:extLst>
            </p:cNvPr>
            <p:cNvGrpSpPr/>
            <p:nvPr/>
          </p:nvGrpSpPr>
          <p:grpSpPr>
            <a:xfrm>
              <a:off x="7026092" y="4172231"/>
              <a:ext cx="1895658" cy="1704050"/>
              <a:chOff x="7057842" y="3776000"/>
              <a:chExt cx="2131238" cy="1888595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8318A6CE-15F0-427A-BD08-0360A38915D7}"/>
                  </a:ext>
                </a:extLst>
              </p:cNvPr>
              <p:cNvSpPr/>
              <p:nvPr/>
            </p:nvSpPr>
            <p:spPr>
              <a:xfrm>
                <a:off x="7057842" y="3813348"/>
                <a:ext cx="2131238" cy="183113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D69C01FF-7F85-4A7D-A42F-31BC0103D1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3462" y="3776000"/>
                <a:ext cx="0" cy="18885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8C70DCA-3202-4F04-B82C-F80ABAECF4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58957" y="4479262"/>
                <a:ext cx="1064504" cy="21510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64C94B7-AA41-4408-9023-6530FF1629F2}"/>
                  </a:ext>
                </a:extLst>
              </p:cNvPr>
              <p:cNvSpPr txBox="1"/>
              <p:nvPr/>
            </p:nvSpPr>
            <p:spPr>
              <a:xfrm>
                <a:off x="8361887" y="4626070"/>
                <a:ext cx="599972" cy="306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</a:rPr>
                  <a:t>하체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3499590-F78E-4F8B-88D4-4B81D180D4E3}"/>
                  </a:ext>
                </a:extLst>
              </p:cNvPr>
              <p:cNvSpPr txBox="1"/>
              <p:nvPr/>
            </p:nvSpPr>
            <p:spPr>
              <a:xfrm>
                <a:off x="7470369" y="4857821"/>
                <a:ext cx="614522" cy="306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</a:rPr>
                  <a:t>어깨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1EA02F7-6B04-426B-A14E-A3CBA62EEAA0}"/>
                  </a:ext>
                </a:extLst>
              </p:cNvPr>
              <p:cNvSpPr txBox="1"/>
              <p:nvPr/>
            </p:nvSpPr>
            <p:spPr>
              <a:xfrm>
                <a:off x="7381201" y="4131415"/>
                <a:ext cx="803641" cy="306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>
                    <a:solidFill>
                      <a:schemeClr val="bg1"/>
                    </a:solidFill>
                  </a:rPr>
                  <a:t>유산소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BF24FC-CB80-4CE8-B6E3-FA1A1246A519}"/>
                </a:ext>
              </a:extLst>
            </p:cNvPr>
            <p:cNvSpPr txBox="1"/>
            <p:nvPr/>
          </p:nvSpPr>
          <p:spPr>
            <a:xfrm>
              <a:off x="7343138" y="3783869"/>
              <a:ext cx="119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운동 부위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E937F0-2724-4482-A221-A431EB10D118}"/>
                </a:ext>
              </a:extLst>
            </p:cNvPr>
            <p:cNvSpPr txBox="1"/>
            <p:nvPr/>
          </p:nvSpPr>
          <p:spPr>
            <a:xfrm>
              <a:off x="7726425" y="1415465"/>
              <a:ext cx="19892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총 운동 시간</a:t>
              </a:r>
              <a:endParaRPr lang="en-US" altLang="ko-KR" dirty="0"/>
            </a:p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시간 </a:t>
              </a:r>
              <a:r>
                <a:rPr lang="en-US" altLang="ko-KR" dirty="0"/>
                <a:t>20</a:t>
              </a:r>
              <a:r>
                <a:rPr lang="ko-KR" altLang="en-US" dirty="0"/>
                <a:t>분 </a:t>
              </a:r>
              <a:r>
                <a:rPr lang="en-US" altLang="ko-KR" dirty="0"/>
                <a:t>30</a:t>
              </a:r>
              <a:r>
                <a:rPr lang="ko-KR" altLang="en-US" dirty="0"/>
                <a:t>초</a:t>
              </a: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8194CF9C-B581-49E6-BDFB-538900CEC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8216" y="1494876"/>
              <a:ext cx="487508" cy="48750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208113D-09FA-42AC-AE76-1590BC30464B}"/>
                </a:ext>
              </a:extLst>
            </p:cNvPr>
            <p:cNvSpPr txBox="1"/>
            <p:nvPr/>
          </p:nvSpPr>
          <p:spPr>
            <a:xfrm>
              <a:off x="7137399" y="2208967"/>
              <a:ext cx="27915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사용 루틴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어깨 하체 루틴</a:t>
              </a:r>
              <a:r>
                <a:rPr lang="en-US" altLang="ko-KR" sz="1200" dirty="0"/>
                <a:t>!</a:t>
              </a:r>
            </a:p>
            <a:p>
              <a:r>
                <a:rPr lang="ko-KR" altLang="en-US" sz="1200" dirty="0"/>
                <a:t>평균 휴식시간 </a:t>
              </a:r>
              <a:r>
                <a:rPr lang="en-US" altLang="ko-KR" sz="1200" dirty="0"/>
                <a:t>: 1</a:t>
              </a:r>
              <a:r>
                <a:rPr lang="ko-KR" altLang="en-US" sz="1200" dirty="0"/>
                <a:t>분 </a:t>
              </a:r>
              <a:r>
                <a:rPr lang="en-US" altLang="ko-KR" sz="1200" dirty="0"/>
                <a:t>13</a:t>
              </a:r>
              <a:r>
                <a:rPr lang="ko-KR" altLang="en-US" sz="1200" dirty="0"/>
                <a:t>초</a:t>
              </a:r>
              <a:endParaRPr lang="en-US" altLang="ko-KR" sz="1200" dirty="0"/>
            </a:p>
            <a:p>
              <a:r>
                <a:rPr lang="ko-KR" altLang="en-US" sz="1200" dirty="0"/>
                <a:t>평균 횟수 </a:t>
              </a:r>
              <a:r>
                <a:rPr lang="en-US" altLang="ko-KR" sz="1200" dirty="0"/>
                <a:t>: 12</a:t>
              </a:r>
              <a:r>
                <a:rPr lang="ko-KR" altLang="en-US" sz="1200" dirty="0"/>
                <a:t>회</a:t>
              </a:r>
              <a:endParaRPr lang="en-US" altLang="ko-KR" sz="1200" dirty="0"/>
            </a:p>
            <a:p>
              <a:r>
                <a:rPr lang="ko-KR" altLang="en-US" sz="1200" dirty="0"/>
                <a:t>평균 세트 수 </a:t>
              </a:r>
              <a:r>
                <a:rPr lang="en-US" altLang="ko-KR" sz="1200" dirty="0"/>
                <a:t>: 5set</a:t>
              </a:r>
            </a:p>
            <a:p>
              <a:r>
                <a:rPr lang="ko-KR" altLang="en-US" sz="1200" dirty="0"/>
                <a:t>소모 칼로리 </a:t>
              </a:r>
              <a:r>
                <a:rPr lang="en-US" altLang="ko-KR" sz="1200" dirty="0"/>
                <a:t>: 430kcal</a:t>
              </a:r>
            </a:p>
            <a:p>
              <a:endParaRPr lang="en-US" altLang="ko-KR" sz="1200" dirty="0"/>
            </a:p>
          </p:txBody>
        </p: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4EDE49A5-53DB-4A99-A8F0-93EDB8455AD5}"/>
                </a:ext>
              </a:extLst>
            </p:cNvPr>
            <p:cNvGrpSpPr/>
            <p:nvPr/>
          </p:nvGrpSpPr>
          <p:grpSpPr>
            <a:xfrm>
              <a:off x="9110265" y="4122538"/>
              <a:ext cx="1121754" cy="1704049"/>
              <a:chOff x="9110265" y="4122538"/>
              <a:chExt cx="1121754" cy="1704049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BB1C0258-E553-45D6-9AEB-77040B0ACC76}"/>
                  </a:ext>
                </a:extLst>
              </p:cNvPr>
              <p:cNvCxnSpPr>
                <a:cxnSpLocks/>
                <a:endCxn id="158" idx="1"/>
              </p:cNvCxnSpPr>
              <p:nvPr/>
            </p:nvCxnSpPr>
            <p:spPr>
              <a:xfrm flipV="1">
                <a:off x="9110265" y="4515617"/>
                <a:ext cx="1121754" cy="2826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1C78ECE2-D1AA-48AE-BB43-E29DE004DC1D}"/>
                  </a:ext>
                </a:extLst>
              </p:cNvPr>
              <p:cNvCxnSpPr>
                <a:cxnSpLocks/>
                <a:endCxn id="157" idx="1"/>
              </p:cNvCxnSpPr>
              <p:nvPr/>
            </p:nvCxnSpPr>
            <p:spPr>
              <a:xfrm flipV="1">
                <a:off x="9110265" y="5180987"/>
                <a:ext cx="1121754" cy="242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2484291D-2FDD-46C9-8627-3138CE0A4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3027" y="4887665"/>
                <a:ext cx="10766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C20BD3C4-0426-46C3-A9ED-E6C3F7453F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5447" y="5817373"/>
                <a:ext cx="1116572" cy="9214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CCE9D0DB-15DA-4C58-A1A9-4BB021FBDBBD}"/>
                  </a:ext>
                </a:extLst>
              </p:cNvPr>
              <p:cNvSpPr/>
              <p:nvPr/>
            </p:nvSpPr>
            <p:spPr>
              <a:xfrm>
                <a:off x="9632631" y="4701975"/>
                <a:ext cx="55864" cy="11180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A6ABA462-9CFA-4FD8-87EB-90F007BA17C5}"/>
                  </a:ext>
                </a:extLst>
              </p:cNvPr>
              <p:cNvSpPr/>
              <p:nvPr/>
            </p:nvSpPr>
            <p:spPr>
              <a:xfrm>
                <a:off x="9791206" y="5096017"/>
                <a:ext cx="43076" cy="721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9D14FBF8-5E95-4B57-9DA4-EB89A1A804C5}"/>
                  </a:ext>
                </a:extLst>
              </p:cNvPr>
              <p:cNvSpPr/>
              <p:nvPr/>
            </p:nvSpPr>
            <p:spPr>
              <a:xfrm>
                <a:off x="9954541" y="4949520"/>
                <a:ext cx="55864" cy="8678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077DB8AE-12F0-477B-BA94-B1F0D5D73591}"/>
                  </a:ext>
                </a:extLst>
              </p:cNvPr>
              <p:cNvSpPr/>
              <p:nvPr/>
            </p:nvSpPr>
            <p:spPr>
              <a:xfrm>
                <a:off x="10119995" y="4297016"/>
                <a:ext cx="45719" cy="15111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660D6D6F-A93A-4E51-9C4A-CF5A43127FCB}"/>
                  </a:ext>
                </a:extLst>
              </p:cNvPr>
              <p:cNvSpPr/>
              <p:nvPr/>
            </p:nvSpPr>
            <p:spPr>
              <a:xfrm>
                <a:off x="9157280" y="4702960"/>
                <a:ext cx="55864" cy="11180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3FCE0418-35D9-4079-ADF3-397C6615C293}"/>
                  </a:ext>
                </a:extLst>
              </p:cNvPr>
              <p:cNvSpPr/>
              <p:nvPr/>
            </p:nvSpPr>
            <p:spPr>
              <a:xfrm>
                <a:off x="9315856" y="4122538"/>
                <a:ext cx="43852" cy="1695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F625512-EF33-4749-B022-67090AF95DD9}"/>
                </a:ext>
              </a:extLst>
            </p:cNvPr>
            <p:cNvSpPr txBox="1"/>
            <p:nvPr/>
          </p:nvSpPr>
          <p:spPr>
            <a:xfrm>
              <a:off x="9074816" y="3778120"/>
              <a:ext cx="119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운동 현황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9DBD460-1785-4924-8203-920489635C19}"/>
                </a:ext>
              </a:extLst>
            </p:cNvPr>
            <p:cNvSpPr txBox="1"/>
            <p:nvPr/>
          </p:nvSpPr>
          <p:spPr>
            <a:xfrm>
              <a:off x="9018952" y="5826587"/>
              <a:ext cx="1377283" cy="175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/>
                <a:t>7</a:t>
              </a:r>
              <a:r>
                <a:rPr lang="ko-KR" altLang="en-US" sz="500" dirty="0"/>
                <a:t>일전                                     오늘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D6B2DF8-AFEE-4537-868A-9F78C988CAFB}"/>
                </a:ext>
              </a:extLst>
            </p:cNvPr>
            <p:cNvSpPr txBox="1"/>
            <p:nvPr/>
          </p:nvSpPr>
          <p:spPr>
            <a:xfrm>
              <a:off x="10232019" y="5088654"/>
              <a:ext cx="3753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30</a:t>
              </a:r>
              <a:r>
                <a:rPr lang="ko-KR" altLang="en-US" sz="600" dirty="0"/>
                <a:t>분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7E01737-651E-4207-97BF-D13A6FF31280}"/>
                </a:ext>
              </a:extLst>
            </p:cNvPr>
            <p:cNvSpPr txBox="1"/>
            <p:nvPr/>
          </p:nvSpPr>
          <p:spPr>
            <a:xfrm>
              <a:off x="10232019" y="4430978"/>
              <a:ext cx="34727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/>
                <a:t>1</a:t>
              </a:r>
              <a:r>
                <a:rPr lang="ko-KR" altLang="en-US" sz="500" dirty="0"/>
                <a:t>시간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861F6DD5-039C-481A-B8F5-4BC39641C309}"/>
              </a:ext>
            </a:extLst>
          </p:cNvPr>
          <p:cNvSpPr txBox="1"/>
          <p:nvPr/>
        </p:nvSpPr>
        <p:spPr>
          <a:xfrm>
            <a:off x="5211228" y="2809131"/>
            <a:ext cx="172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화면에서</a:t>
            </a:r>
            <a:endParaRPr lang="en-US" altLang="ko-KR" dirty="0"/>
          </a:p>
          <a:p>
            <a:r>
              <a:rPr lang="ko-KR" altLang="en-US" dirty="0"/>
              <a:t>운동 시작 </a:t>
            </a:r>
            <a:endParaRPr lang="en-US" altLang="ko-KR" dirty="0"/>
          </a:p>
          <a:p>
            <a:r>
              <a:rPr lang="ko-KR" altLang="en-US" dirty="0"/>
              <a:t>클릭 시</a:t>
            </a:r>
            <a:endParaRPr lang="en-US" altLang="ko-KR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8269AC-7BF9-4E29-BC1E-65A00E51070B}"/>
              </a:ext>
            </a:extLst>
          </p:cNvPr>
          <p:cNvSpPr txBox="1"/>
          <p:nvPr/>
        </p:nvSpPr>
        <p:spPr>
          <a:xfrm>
            <a:off x="10619679" y="2632592"/>
            <a:ext cx="172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운동 시작</a:t>
            </a:r>
            <a:endParaRPr lang="en-US" altLang="ko-KR" dirty="0"/>
          </a:p>
          <a:p>
            <a:r>
              <a:rPr lang="ko-KR" altLang="en-US" dirty="0"/>
              <a:t>화면에서</a:t>
            </a:r>
            <a:endParaRPr lang="en-US" altLang="ko-KR" dirty="0"/>
          </a:p>
          <a:p>
            <a:r>
              <a:rPr lang="ko-KR" altLang="en-US" dirty="0"/>
              <a:t>운동 종료 </a:t>
            </a:r>
            <a:endParaRPr lang="en-US" altLang="ko-KR" dirty="0"/>
          </a:p>
          <a:p>
            <a:r>
              <a:rPr lang="ko-KR" altLang="en-US" dirty="0"/>
              <a:t>클릭 시</a:t>
            </a:r>
            <a:endParaRPr lang="en-US" altLang="ko-KR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47C7C65-D764-4319-BFCF-6E8C15D19FE6}"/>
              </a:ext>
            </a:extLst>
          </p:cNvPr>
          <p:cNvGrpSpPr/>
          <p:nvPr/>
        </p:nvGrpSpPr>
        <p:grpSpPr>
          <a:xfrm>
            <a:off x="1545845" y="622354"/>
            <a:ext cx="3562350" cy="5808525"/>
            <a:chOff x="1545845" y="622354"/>
            <a:chExt cx="3562350" cy="580852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3734C37-247B-4424-8D56-CD6658BF5CB7}"/>
                </a:ext>
              </a:extLst>
            </p:cNvPr>
            <p:cNvGrpSpPr/>
            <p:nvPr/>
          </p:nvGrpSpPr>
          <p:grpSpPr>
            <a:xfrm>
              <a:off x="1545845" y="622354"/>
              <a:ext cx="3562350" cy="5808525"/>
              <a:chOff x="1271269" y="441078"/>
              <a:chExt cx="3562350" cy="5808525"/>
            </a:xfrm>
          </p:grpSpPr>
          <p:sp>
            <p:nvSpPr>
              <p:cNvPr id="5" name="App Bar Container">
                <a:extLst>
                  <a:ext uri="{FF2B5EF4-FFF2-40B4-BE49-F238E27FC236}">
                    <a16:creationId xmlns:a16="http://schemas.microsoft.com/office/drawing/2014/main" id="{4D9201A6-20E3-4988-95AA-AF2E10A39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269" y="441078"/>
                <a:ext cx="3562350" cy="584416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운동 시작</a:t>
                </a:r>
                <a:endPara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" name="Status Bar">
                <a:extLst>
                  <a:ext uri="{FF2B5EF4-FFF2-40B4-BE49-F238E27FC236}">
                    <a16:creationId xmlns:a16="http://schemas.microsoft.com/office/drawing/2014/main" id="{E6D0646F-C897-40AD-9904-DBED781AAA4C}"/>
                  </a:ext>
                </a:extLst>
              </p:cNvPr>
              <p:cNvGrpSpPr/>
              <p:nvPr/>
            </p:nvGrpSpPr>
            <p:grpSpPr>
              <a:xfrm>
                <a:off x="1271269" y="441078"/>
                <a:ext cx="3562350" cy="217820"/>
                <a:chOff x="595686" y="1268402"/>
                <a:chExt cx="2286000" cy="152400"/>
              </a:xfrm>
            </p:grpSpPr>
            <p:sp>
              <p:nvSpPr>
                <p:cNvPr id="12" name="System Bar Container">
                  <a:extLst>
                    <a:ext uri="{FF2B5EF4-FFF2-40B4-BE49-F238E27FC236}">
                      <a16:creationId xmlns:a16="http://schemas.microsoft.com/office/drawing/2014/main" id="{BE3DD392-399A-4587-8CAB-D597313B7B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Time">
                  <a:extLst>
                    <a:ext uri="{FF2B5EF4-FFF2-40B4-BE49-F238E27FC236}">
                      <a16:creationId xmlns:a16="http://schemas.microsoft.com/office/drawing/2014/main" id="{33C7880B-411D-4156-AF4A-05B3491222D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4" name="Battery">
                  <a:extLst>
                    <a:ext uri="{FF2B5EF4-FFF2-40B4-BE49-F238E27FC236}">
                      <a16:creationId xmlns:a16="http://schemas.microsoft.com/office/drawing/2014/main" id="{F9D15CB4-9EFC-4045-AD3A-AF1DF03DF4A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21" name="Battery Part 1">
                    <a:extLst>
                      <a:ext uri="{FF2B5EF4-FFF2-40B4-BE49-F238E27FC236}">
                        <a16:creationId xmlns:a16="http://schemas.microsoft.com/office/drawing/2014/main" id="{31371017-0D2B-4F36-94B5-83464B3F9C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2" name="Battery Part 2">
                    <a:extLst>
                      <a:ext uri="{FF2B5EF4-FFF2-40B4-BE49-F238E27FC236}">
                        <a16:creationId xmlns:a16="http://schemas.microsoft.com/office/drawing/2014/main" id="{0002012F-093F-46AD-ADC0-8CA253A623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5" name="Signal Strength">
                  <a:extLst>
                    <a:ext uri="{FF2B5EF4-FFF2-40B4-BE49-F238E27FC236}">
                      <a16:creationId xmlns:a16="http://schemas.microsoft.com/office/drawing/2014/main" id="{79A9F172-AB6A-4276-A368-E99EA033CF5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19" name="Signal Strength Part 1">
                    <a:extLst>
                      <a:ext uri="{FF2B5EF4-FFF2-40B4-BE49-F238E27FC236}">
                        <a16:creationId xmlns:a16="http://schemas.microsoft.com/office/drawing/2014/main" id="{692F8EF7-6B2C-42D4-A042-8D348FEE09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" name="Signal Strength Part 2">
                    <a:extLst>
                      <a:ext uri="{FF2B5EF4-FFF2-40B4-BE49-F238E27FC236}">
                        <a16:creationId xmlns:a16="http://schemas.microsoft.com/office/drawing/2014/main" id="{E1D57CB5-C974-43DB-B7B4-AA079E1E37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6" name="WiFi">
                  <a:extLst>
                    <a:ext uri="{FF2B5EF4-FFF2-40B4-BE49-F238E27FC236}">
                      <a16:creationId xmlns:a16="http://schemas.microsoft.com/office/drawing/2014/main" id="{51F1DD4C-44CB-4C8A-A065-915BB147743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17" name="WiFi Part 1">
                    <a:extLst>
                      <a:ext uri="{FF2B5EF4-FFF2-40B4-BE49-F238E27FC236}">
                        <a16:creationId xmlns:a16="http://schemas.microsoft.com/office/drawing/2014/main" id="{F2AB3483-F437-4DF2-B3B0-BBBBFF7AF1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8" name="WiFi Part 2">
                    <a:extLst>
                      <a:ext uri="{FF2B5EF4-FFF2-40B4-BE49-F238E27FC236}">
                        <a16:creationId xmlns:a16="http://schemas.microsoft.com/office/drawing/2014/main" id="{76B94810-099D-4FC7-A80D-BE5E9D2FBC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7" name="Navigation Bar">
                <a:extLst>
                  <a:ext uri="{FF2B5EF4-FFF2-40B4-BE49-F238E27FC236}">
                    <a16:creationId xmlns:a16="http://schemas.microsoft.com/office/drawing/2014/main" id="{FCFD1D60-0D1B-480E-83A7-84B2878537A8}"/>
                  </a:ext>
                </a:extLst>
              </p:cNvPr>
              <p:cNvGrpSpPr/>
              <p:nvPr/>
            </p:nvGrpSpPr>
            <p:grpSpPr>
              <a:xfrm>
                <a:off x="1271269" y="5813964"/>
                <a:ext cx="3562350" cy="435639"/>
                <a:chOff x="1517650" y="4775200"/>
                <a:chExt cx="2286000" cy="304800"/>
              </a:xfrm>
            </p:grpSpPr>
            <p:sp>
              <p:nvSpPr>
                <p:cNvPr id="8" name="Navigation Bar Container">
                  <a:extLst>
                    <a:ext uri="{FF2B5EF4-FFF2-40B4-BE49-F238E27FC236}">
                      <a16:creationId xmlns:a16="http://schemas.microsoft.com/office/drawing/2014/main" id="{DFAABD00-57C4-4EBC-941E-54EF7895D1DA}"/>
                    </a:ext>
                  </a:extLst>
                </p:cNvPr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" name="Back">
                  <a:extLst>
                    <a:ext uri="{FF2B5EF4-FFF2-40B4-BE49-F238E27FC236}">
                      <a16:creationId xmlns:a16="http://schemas.microsoft.com/office/drawing/2014/main" id="{01F61702-C6AA-4EE6-8803-6C5695FFCA3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Home">
                  <a:extLst>
                    <a:ext uri="{FF2B5EF4-FFF2-40B4-BE49-F238E27FC236}">
                      <a16:creationId xmlns:a16="http://schemas.microsoft.com/office/drawing/2014/main" id="{7A2F3C29-78D8-43B6-85F9-BBF4B992E38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" name="Recents">
                  <a:extLst>
                    <a:ext uri="{FF2B5EF4-FFF2-40B4-BE49-F238E27FC236}">
                      <a16:creationId xmlns:a16="http://schemas.microsoft.com/office/drawing/2014/main" id="{B13BF3DD-222E-4BE5-9A18-7AB2B480918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4F1103-BF9C-4BA1-AACA-8297894376A3}"/>
                </a:ext>
              </a:extLst>
            </p:cNvPr>
            <p:cNvSpPr txBox="1"/>
            <p:nvPr/>
          </p:nvSpPr>
          <p:spPr>
            <a:xfrm>
              <a:off x="2341707" y="1418795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20</a:t>
              </a:r>
              <a:r>
                <a:rPr lang="ko-KR" altLang="en-US" dirty="0">
                  <a:solidFill>
                    <a:srgbClr val="00B050"/>
                  </a:solidFill>
                </a:rPr>
                <a:t>분 </a:t>
              </a:r>
              <a:r>
                <a:rPr lang="en-US" altLang="ko-KR" dirty="0">
                  <a:solidFill>
                    <a:srgbClr val="00B050"/>
                  </a:solidFill>
                </a:rPr>
                <a:t>30</a:t>
              </a:r>
              <a:r>
                <a:rPr lang="ko-KR" altLang="en-US" dirty="0">
                  <a:solidFill>
                    <a:srgbClr val="00B050"/>
                  </a:solidFill>
                </a:rPr>
                <a:t>초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0E43892-ED1D-410C-924F-FF51D60BF03A}"/>
                </a:ext>
              </a:extLst>
            </p:cNvPr>
            <p:cNvSpPr/>
            <p:nvPr/>
          </p:nvSpPr>
          <p:spPr>
            <a:xfrm>
              <a:off x="1888783" y="2501432"/>
              <a:ext cx="201605" cy="19148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D4F56A8-3FFD-4972-87C4-D56A0F1059D7}"/>
                </a:ext>
              </a:extLst>
            </p:cNvPr>
            <p:cNvGrpSpPr/>
            <p:nvPr/>
          </p:nvGrpSpPr>
          <p:grpSpPr>
            <a:xfrm>
              <a:off x="1949997" y="2545853"/>
              <a:ext cx="87132" cy="102643"/>
              <a:chOff x="2104334" y="3377678"/>
              <a:chExt cx="87132" cy="102643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E8BB653C-6CE4-4870-AAA8-D05238C6B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8081" y="3377678"/>
                <a:ext cx="0" cy="1026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3B107DC0-9F4D-4A42-B893-236536C98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4334" y="3427729"/>
                <a:ext cx="8713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CBFC448-1726-4698-BB1C-2C684999D1BA}"/>
                </a:ext>
              </a:extLst>
            </p:cNvPr>
            <p:cNvSpPr txBox="1"/>
            <p:nvPr/>
          </p:nvSpPr>
          <p:spPr>
            <a:xfrm>
              <a:off x="1888783" y="2887846"/>
              <a:ext cx="2934633" cy="36933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</a:t>
              </a:r>
              <a:r>
                <a:rPr lang="ko-KR" altLang="en-US" dirty="0" err="1"/>
                <a:t>스쿼트</a:t>
              </a:r>
              <a:r>
                <a:rPr lang="ko-KR" altLang="en-US" dirty="0"/>
                <a:t>                 </a:t>
              </a:r>
              <a:r>
                <a:rPr lang="en-US" altLang="ko-KR" dirty="0"/>
                <a:t>5 Set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39087D4-0B6F-47C5-A625-880C84F71F6D}"/>
                </a:ext>
              </a:extLst>
            </p:cNvPr>
            <p:cNvSpPr txBox="1"/>
            <p:nvPr/>
          </p:nvSpPr>
          <p:spPr>
            <a:xfrm>
              <a:off x="1888783" y="3528825"/>
              <a:ext cx="2934633" cy="36933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</a:t>
              </a:r>
              <a:r>
                <a:rPr lang="ko-KR" altLang="en-US" dirty="0" err="1"/>
                <a:t>사레레</a:t>
              </a:r>
              <a:r>
                <a:rPr lang="ko-KR" altLang="en-US" dirty="0"/>
                <a:t>                 </a:t>
              </a:r>
              <a:r>
                <a:rPr lang="en-US" altLang="ko-KR" dirty="0"/>
                <a:t>5 Set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45E971-CA17-4E23-B8BE-887294D86810}"/>
                </a:ext>
              </a:extLst>
            </p:cNvPr>
            <p:cNvSpPr txBox="1"/>
            <p:nvPr/>
          </p:nvSpPr>
          <p:spPr>
            <a:xfrm>
              <a:off x="1888783" y="4172231"/>
              <a:ext cx="2934633" cy="36933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</a:t>
              </a:r>
              <a:r>
                <a:rPr lang="ko-KR" altLang="en-US" dirty="0" err="1"/>
                <a:t>숄더</a:t>
              </a:r>
              <a:r>
                <a:rPr lang="ko-KR" altLang="en-US" dirty="0"/>
                <a:t> 프레스           </a:t>
              </a:r>
              <a:r>
                <a:rPr lang="en-US" altLang="ko-KR" dirty="0"/>
                <a:t>5 Set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0C068A3-4768-4437-8C04-C1F294285691}"/>
                </a:ext>
              </a:extLst>
            </p:cNvPr>
            <p:cNvSpPr txBox="1"/>
            <p:nvPr/>
          </p:nvSpPr>
          <p:spPr>
            <a:xfrm>
              <a:off x="1888783" y="4811655"/>
              <a:ext cx="2934633" cy="36933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</a:t>
              </a:r>
              <a:r>
                <a:rPr lang="ko-KR" altLang="en-US" dirty="0" err="1"/>
                <a:t>펙덱</a:t>
              </a:r>
              <a:r>
                <a:rPr lang="ko-KR" altLang="en-US" dirty="0"/>
                <a:t> 플라이           </a:t>
              </a:r>
              <a:r>
                <a:rPr lang="en-US" altLang="ko-KR" dirty="0"/>
                <a:t>5 Set</a:t>
              </a:r>
              <a:endParaRPr lang="ko-KR" altLang="en-US" dirty="0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5D4C3A8-77C2-4111-81EB-99DA6FF5CF7A}"/>
                </a:ext>
              </a:extLst>
            </p:cNvPr>
            <p:cNvSpPr/>
            <p:nvPr/>
          </p:nvSpPr>
          <p:spPr>
            <a:xfrm>
              <a:off x="2051566" y="3315685"/>
              <a:ext cx="407074" cy="457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F7A2E5D5-1A2C-4246-9C25-9EC634E05065}"/>
                </a:ext>
              </a:extLst>
            </p:cNvPr>
            <p:cNvSpPr/>
            <p:nvPr/>
          </p:nvSpPr>
          <p:spPr>
            <a:xfrm>
              <a:off x="2616253" y="3315685"/>
              <a:ext cx="407074" cy="457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14AA2A1-44D8-4725-A40C-4D81898E4EA9}"/>
                </a:ext>
              </a:extLst>
            </p:cNvPr>
            <p:cNvSpPr/>
            <p:nvPr/>
          </p:nvSpPr>
          <p:spPr>
            <a:xfrm>
              <a:off x="3180940" y="3315686"/>
              <a:ext cx="407074" cy="457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0DE36881-51A3-4549-A615-918F7F132FB5}"/>
                </a:ext>
              </a:extLst>
            </p:cNvPr>
            <p:cNvSpPr/>
            <p:nvPr/>
          </p:nvSpPr>
          <p:spPr>
            <a:xfrm>
              <a:off x="2048204" y="3962786"/>
              <a:ext cx="407074" cy="457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0E6D996-765B-4EA8-8075-B8EC71C64EA5}"/>
                </a:ext>
              </a:extLst>
            </p:cNvPr>
            <p:cNvSpPr/>
            <p:nvPr/>
          </p:nvSpPr>
          <p:spPr>
            <a:xfrm>
              <a:off x="2612891" y="3962786"/>
              <a:ext cx="407074" cy="457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A03810EA-6589-4ADF-BA23-A79051C74A3A}"/>
                </a:ext>
              </a:extLst>
            </p:cNvPr>
            <p:cNvSpPr/>
            <p:nvPr/>
          </p:nvSpPr>
          <p:spPr>
            <a:xfrm>
              <a:off x="3177578" y="3962787"/>
              <a:ext cx="407074" cy="457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B877C0DF-C91B-4AFB-8D93-307183605899}"/>
                </a:ext>
              </a:extLst>
            </p:cNvPr>
            <p:cNvSpPr/>
            <p:nvPr/>
          </p:nvSpPr>
          <p:spPr>
            <a:xfrm>
              <a:off x="3742265" y="3962788"/>
              <a:ext cx="407074" cy="457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7AB4E07-0B37-4352-8DFE-BCB773DDC589}"/>
                </a:ext>
              </a:extLst>
            </p:cNvPr>
            <p:cNvSpPr/>
            <p:nvPr/>
          </p:nvSpPr>
          <p:spPr>
            <a:xfrm>
              <a:off x="4306952" y="3962788"/>
              <a:ext cx="407074" cy="457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77A52CFD-29A2-4E5D-9C68-8D0F5D24D629}"/>
                </a:ext>
              </a:extLst>
            </p:cNvPr>
            <p:cNvSpPr/>
            <p:nvPr/>
          </p:nvSpPr>
          <p:spPr>
            <a:xfrm>
              <a:off x="2047699" y="4603211"/>
              <a:ext cx="407074" cy="457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D60D5A96-000E-4ADE-A13E-01D3737E4228}"/>
                </a:ext>
              </a:extLst>
            </p:cNvPr>
            <p:cNvSpPr/>
            <p:nvPr/>
          </p:nvSpPr>
          <p:spPr>
            <a:xfrm>
              <a:off x="2612386" y="4603211"/>
              <a:ext cx="407074" cy="457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D22C0AEB-EB66-4787-9205-C8D07F1DAC3A}"/>
                </a:ext>
              </a:extLst>
            </p:cNvPr>
            <p:cNvSpPr/>
            <p:nvPr/>
          </p:nvSpPr>
          <p:spPr>
            <a:xfrm>
              <a:off x="3177073" y="4603212"/>
              <a:ext cx="407074" cy="457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EC1B66F8-81FB-4323-921D-010DBB4865F5}"/>
                </a:ext>
              </a:extLst>
            </p:cNvPr>
            <p:cNvSpPr/>
            <p:nvPr/>
          </p:nvSpPr>
          <p:spPr>
            <a:xfrm>
              <a:off x="3741760" y="4603213"/>
              <a:ext cx="407074" cy="457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B5690364-7AAA-4D68-B673-6D74936E9FFE}"/>
                </a:ext>
              </a:extLst>
            </p:cNvPr>
            <p:cNvSpPr/>
            <p:nvPr/>
          </p:nvSpPr>
          <p:spPr>
            <a:xfrm>
              <a:off x="4306447" y="4603213"/>
              <a:ext cx="407074" cy="457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E0D2F65D-A2DD-422D-A4F7-97EC9B1D5934}"/>
                </a:ext>
              </a:extLst>
            </p:cNvPr>
            <p:cNvSpPr/>
            <p:nvPr/>
          </p:nvSpPr>
          <p:spPr>
            <a:xfrm>
              <a:off x="2047699" y="5245900"/>
              <a:ext cx="407074" cy="457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8ADFBA66-B765-4EE0-9998-9E80DB0A8DAD}"/>
                </a:ext>
              </a:extLst>
            </p:cNvPr>
            <p:cNvSpPr/>
            <p:nvPr/>
          </p:nvSpPr>
          <p:spPr>
            <a:xfrm>
              <a:off x="2612386" y="5245900"/>
              <a:ext cx="407074" cy="457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E9013C8-677B-4F0F-B4B4-2A506192D6E9}"/>
                </a:ext>
              </a:extLst>
            </p:cNvPr>
            <p:cNvSpPr/>
            <p:nvPr/>
          </p:nvSpPr>
          <p:spPr>
            <a:xfrm>
              <a:off x="3177073" y="5245901"/>
              <a:ext cx="407074" cy="457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801CD0BF-C1F9-4DDA-992D-971339426A88}"/>
                </a:ext>
              </a:extLst>
            </p:cNvPr>
            <p:cNvSpPr/>
            <p:nvPr/>
          </p:nvSpPr>
          <p:spPr>
            <a:xfrm>
              <a:off x="3741760" y="5245902"/>
              <a:ext cx="407074" cy="457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379BC385-940E-4B7F-92D4-AB16306B7A52}"/>
                </a:ext>
              </a:extLst>
            </p:cNvPr>
            <p:cNvSpPr/>
            <p:nvPr/>
          </p:nvSpPr>
          <p:spPr>
            <a:xfrm>
              <a:off x="4306447" y="5245902"/>
              <a:ext cx="407074" cy="457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22EE669-741E-4CC5-96A4-140E580D4A52}"/>
                </a:ext>
              </a:extLst>
            </p:cNvPr>
            <p:cNvGrpSpPr/>
            <p:nvPr/>
          </p:nvGrpSpPr>
          <p:grpSpPr>
            <a:xfrm>
              <a:off x="4638760" y="2554024"/>
              <a:ext cx="153373" cy="106424"/>
              <a:chOff x="4638760" y="2554024"/>
              <a:chExt cx="134257" cy="94472"/>
            </a:xfrm>
          </p:grpSpPr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4F928175-8605-4F5D-9A5F-2628EC233C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8761" y="2554024"/>
                <a:ext cx="1342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041D481E-540F-4A7C-B462-22264FB6A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8761" y="2599184"/>
                <a:ext cx="1342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6108360-4142-4DEF-A770-E18C401B6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8760" y="2648496"/>
                <a:ext cx="1342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CF5E680-71C1-4EAC-B9A3-700DA7D1B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9940" y="1222637"/>
              <a:ext cx="317954" cy="31795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E4E031-EF48-4B17-A6EE-83850506F2AA}"/>
                </a:ext>
              </a:extLst>
            </p:cNvPr>
            <p:cNvSpPr txBox="1"/>
            <p:nvPr/>
          </p:nvSpPr>
          <p:spPr>
            <a:xfrm>
              <a:off x="3034391" y="2276125"/>
              <a:ext cx="66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종료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811A370-D127-493D-9C7F-2CF40358B946}"/>
                </a:ext>
              </a:extLst>
            </p:cNvPr>
            <p:cNvGrpSpPr/>
            <p:nvPr/>
          </p:nvGrpSpPr>
          <p:grpSpPr>
            <a:xfrm>
              <a:off x="2923807" y="1860438"/>
              <a:ext cx="345302" cy="274418"/>
              <a:chOff x="3832588" y="1878740"/>
              <a:chExt cx="623373" cy="526076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64DFDA9F-ECF9-45C1-8AA0-8F933AC14979}"/>
                  </a:ext>
                </a:extLst>
              </p:cNvPr>
              <p:cNvSpPr/>
              <p:nvPr/>
            </p:nvSpPr>
            <p:spPr>
              <a:xfrm>
                <a:off x="3832588" y="1878740"/>
                <a:ext cx="623373" cy="52607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096D759-A0BD-4FA7-9560-EA90A34476EA}"/>
                  </a:ext>
                </a:extLst>
              </p:cNvPr>
              <p:cNvSpPr/>
              <p:nvPr/>
            </p:nvSpPr>
            <p:spPr>
              <a:xfrm>
                <a:off x="4015758" y="1977483"/>
                <a:ext cx="76429" cy="3241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D536000C-D3A4-4B4F-B69D-09376E238274}"/>
                  </a:ext>
                </a:extLst>
              </p:cNvPr>
              <p:cNvSpPr/>
              <p:nvPr/>
            </p:nvSpPr>
            <p:spPr>
              <a:xfrm>
                <a:off x="4207355" y="1971913"/>
                <a:ext cx="76429" cy="3241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F43E5F79-1896-46C8-B8FA-998057F8BCD5}"/>
                </a:ext>
              </a:extLst>
            </p:cNvPr>
            <p:cNvSpPr/>
            <p:nvPr/>
          </p:nvSpPr>
          <p:spPr>
            <a:xfrm>
              <a:off x="3425032" y="1861276"/>
              <a:ext cx="345303" cy="27441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79696A05-06AF-496E-97E0-D604834BAC26}"/>
                </a:ext>
              </a:extLst>
            </p:cNvPr>
            <p:cNvSpPr/>
            <p:nvPr/>
          </p:nvSpPr>
          <p:spPr>
            <a:xfrm rot="5400000">
              <a:off x="3562025" y="1939093"/>
              <a:ext cx="96710" cy="11878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057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D0972AA-DE5B-4D30-9B95-2DB09B6E575C}"/>
              </a:ext>
            </a:extLst>
          </p:cNvPr>
          <p:cNvGrpSpPr/>
          <p:nvPr/>
        </p:nvGrpSpPr>
        <p:grpSpPr>
          <a:xfrm>
            <a:off x="1564633" y="622354"/>
            <a:ext cx="3562350" cy="5808525"/>
            <a:chOff x="1545845" y="622354"/>
            <a:chExt cx="3562350" cy="580852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03A1EEC-2CB8-4D05-B32A-8B9F1B28AF74}"/>
                </a:ext>
              </a:extLst>
            </p:cNvPr>
            <p:cNvGrpSpPr/>
            <p:nvPr/>
          </p:nvGrpSpPr>
          <p:grpSpPr>
            <a:xfrm>
              <a:off x="1545845" y="622354"/>
              <a:ext cx="3562350" cy="5808525"/>
              <a:chOff x="1271269" y="441078"/>
              <a:chExt cx="3562350" cy="5808525"/>
            </a:xfrm>
          </p:grpSpPr>
          <p:sp>
            <p:nvSpPr>
              <p:cNvPr id="42" name="App Bar Container">
                <a:extLst>
                  <a:ext uri="{FF2B5EF4-FFF2-40B4-BE49-F238E27FC236}">
                    <a16:creationId xmlns:a16="http://schemas.microsoft.com/office/drawing/2014/main" id="{090EFA95-3796-46DC-94B7-8301F6E60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269" y="441078"/>
                <a:ext cx="3562350" cy="584416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AI</a:t>
                </a:r>
                <a:r>
                  <a:rPr lang="ko-KR" alt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화면</a:t>
                </a:r>
                <a:r>
                  <a:rPr lang="en-US" altLang="ko-KR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ko-KR" alt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홈 트레이닝</a:t>
                </a:r>
                <a:r>
                  <a:rPr lang="en-US" altLang="ko-KR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</p:txBody>
          </p:sp>
          <p:grpSp>
            <p:nvGrpSpPr>
              <p:cNvPr id="43" name="Status Bar">
                <a:extLst>
                  <a:ext uri="{FF2B5EF4-FFF2-40B4-BE49-F238E27FC236}">
                    <a16:creationId xmlns:a16="http://schemas.microsoft.com/office/drawing/2014/main" id="{0C7F24D0-52C0-41D1-9D6B-6336DA1B273D}"/>
                  </a:ext>
                </a:extLst>
              </p:cNvPr>
              <p:cNvGrpSpPr/>
              <p:nvPr/>
            </p:nvGrpSpPr>
            <p:grpSpPr>
              <a:xfrm>
                <a:off x="1271269" y="441078"/>
                <a:ext cx="3562350" cy="217820"/>
                <a:chOff x="595686" y="1268402"/>
                <a:chExt cx="2286000" cy="152400"/>
              </a:xfrm>
            </p:grpSpPr>
            <p:sp>
              <p:nvSpPr>
                <p:cNvPr id="49" name="System Bar Container">
                  <a:extLst>
                    <a:ext uri="{FF2B5EF4-FFF2-40B4-BE49-F238E27FC236}">
                      <a16:creationId xmlns:a16="http://schemas.microsoft.com/office/drawing/2014/main" id="{9CEF5A96-8E3D-4C6C-A96C-9F2F373C94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Time">
                  <a:extLst>
                    <a:ext uri="{FF2B5EF4-FFF2-40B4-BE49-F238E27FC236}">
                      <a16:creationId xmlns:a16="http://schemas.microsoft.com/office/drawing/2014/main" id="{DE4A1240-E6B3-4DF1-8EEF-579D24CD1FF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1" name="Battery">
                  <a:extLst>
                    <a:ext uri="{FF2B5EF4-FFF2-40B4-BE49-F238E27FC236}">
                      <a16:creationId xmlns:a16="http://schemas.microsoft.com/office/drawing/2014/main" id="{B95F25B5-47D5-4008-ACF1-95ED0D9C773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58" name="Battery Part 1">
                    <a:extLst>
                      <a:ext uri="{FF2B5EF4-FFF2-40B4-BE49-F238E27FC236}">
                        <a16:creationId xmlns:a16="http://schemas.microsoft.com/office/drawing/2014/main" id="{094AA6B3-0E34-44E6-88C2-03DD3922C1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9" name="Battery Part 2">
                    <a:extLst>
                      <a:ext uri="{FF2B5EF4-FFF2-40B4-BE49-F238E27FC236}">
                        <a16:creationId xmlns:a16="http://schemas.microsoft.com/office/drawing/2014/main" id="{E5826C2E-1B36-41EC-A3DE-2D68EF5BBF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2" name="Signal Strength">
                  <a:extLst>
                    <a:ext uri="{FF2B5EF4-FFF2-40B4-BE49-F238E27FC236}">
                      <a16:creationId xmlns:a16="http://schemas.microsoft.com/office/drawing/2014/main" id="{A58E3321-1BBB-47AD-AF86-1C29272C00B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56" name="Signal Strength Part 1">
                    <a:extLst>
                      <a:ext uri="{FF2B5EF4-FFF2-40B4-BE49-F238E27FC236}">
                        <a16:creationId xmlns:a16="http://schemas.microsoft.com/office/drawing/2014/main" id="{8A9BF006-DAEF-4686-8BCF-65D61DAC30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7" name="Signal Strength Part 2">
                    <a:extLst>
                      <a:ext uri="{FF2B5EF4-FFF2-40B4-BE49-F238E27FC236}">
                        <a16:creationId xmlns:a16="http://schemas.microsoft.com/office/drawing/2014/main" id="{20DC05AE-98DB-43E4-BEBE-742BAAD625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3" name="WiFi">
                  <a:extLst>
                    <a:ext uri="{FF2B5EF4-FFF2-40B4-BE49-F238E27FC236}">
                      <a16:creationId xmlns:a16="http://schemas.microsoft.com/office/drawing/2014/main" id="{3AD0A6F7-49D8-4921-9A7D-B18F658432B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54" name="WiFi Part 1">
                    <a:extLst>
                      <a:ext uri="{FF2B5EF4-FFF2-40B4-BE49-F238E27FC236}">
                        <a16:creationId xmlns:a16="http://schemas.microsoft.com/office/drawing/2014/main" id="{2AFE74DB-043E-433C-B0AB-7BFE2716C4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5" name="WiFi Part 2">
                    <a:extLst>
                      <a:ext uri="{FF2B5EF4-FFF2-40B4-BE49-F238E27FC236}">
                        <a16:creationId xmlns:a16="http://schemas.microsoft.com/office/drawing/2014/main" id="{9B81FFE2-4042-4772-9A90-3898A4551F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44" name="Navigation Bar">
                <a:extLst>
                  <a:ext uri="{FF2B5EF4-FFF2-40B4-BE49-F238E27FC236}">
                    <a16:creationId xmlns:a16="http://schemas.microsoft.com/office/drawing/2014/main" id="{20FC34C1-6B70-47D7-A5D6-812736AB5DF5}"/>
                  </a:ext>
                </a:extLst>
              </p:cNvPr>
              <p:cNvGrpSpPr/>
              <p:nvPr/>
            </p:nvGrpSpPr>
            <p:grpSpPr>
              <a:xfrm>
                <a:off x="1271269" y="5813964"/>
                <a:ext cx="3562350" cy="435639"/>
                <a:chOff x="1517650" y="4775200"/>
                <a:chExt cx="2286000" cy="304800"/>
              </a:xfrm>
            </p:grpSpPr>
            <p:sp>
              <p:nvSpPr>
                <p:cNvPr id="45" name="Navigation Bar Container">
                  <a:extLst>
                    <a:ext uri="{FF2B5EF4-FFF2-40B4-BE49-F238E27FC236}">
                      <a16:creationId xmlns:a16="http://schemas.microsoft.com/office/drawing/2014/main" id="{C43F31D9-F7D3-4D26-9C18-CE18DD45265C}"/>
                    </a:ext>
                  </a:extLst>
                </p:cNvPr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6" name="Back">
                  <a:extLst>
                    <a:ext uri="{FF2B5EF4-FFF2-40B4-BE49-F238E27FC236}">
                      <a16:creationId xmlns:a16="http://schemas.microsoft.com/office/drawing/2014/main" id="{1B49813B-220A-4D98-BADD-DDAD53E936E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7" name="Home">
                  <a:extLst>
                    <a:ext uri="{FF2B5EF4-FFF2-40B4-BE49-F238E27FC236}">
                      <a16:creationId xmlns:a16="http://schemas.microsoft.com/office/drawing/2014/main" id="{E4A681CF-6FC6-4209-8433-A7039FD40F7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" name="Recents">
                  <a:extLst>
                    <a:ext uri="{FF2B5EF4-FFF2-40B4-BE49-F238E27FC236}">
                      <a16:creationId xmlns:a16="http://schemas.microsoft.com/office/drawing/2014/main" id="{EDA77EEF-FA14-4736-8B73-3D6AF9BF0C1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F60688-D08B-4B4E-9014-23AAE4DDD876}"/>
                </a:ext>
              </a:extLst>
            </p:cNvPr>
            <p:cNvSpPr txBox="1"/>
            <p:nvPr/>
          </p:nvSpPr>
          <p:spPr>
            <a:xfrm>
              <a:off x="2341707" y="1482375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스쿼트</a:t>
              </a:r>
              <a:endParaRPr lang="ko-KR" altLang="en-US" dirty="0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832FFEE-53E8-407E-B569-3948B4304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9940" y="1222637"/>
              <a:ext cx="317954" cy="317954"/>
            </a:xfrm>
            <a:prstGeom prst="rect">
              <a:avLst/>
            </a:prstGeom>
          </p:spPr>
        </p:pic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BAEC56C-4CDA-441A-B80E-A96DCEAFD6C4}"/>
                </a:ext>
              </a:extLst>
            </p:cNvPr>
            <p:cNvGrpSpPr/>
            <p:nvPr/>
          </p:nvGrpSpPr>
          <p:grpSpPr>
            <a:xfrm>
              <a:off x="2542253" y="1934549"/>
              <a:ext cx="1537875" cy="1520251"/>
              <a:chOff x="2561420" y="2023403"/>
              <a:chExt cx="1537875" cy="1520251"/>
            </a:xfrm>
          </p:grpSpPr>
          <p:sp>
            <p:nvSpPr>
              <p:cNvPr id="10" name="이등변 삼각형 9">
                <a:extLst>
                  <a:ext uri="{FF2B5EF4-FFF2-40B4-BE49-F238E27FC236}">
                    <a16:creationId xmlns:a16="http://schemas.microsoft.com/office/drawing/2014/main" id="{0BE497E7-EC24-4D42-A11D-AE7D0791AB19}"/>
                  </a:ext>
                </a:extLst>
              </p:cNvPr>
              <p:cNvSpPr/>
              <p:nvPr/>
            </p:nvSpPr>
            <p:spPr>
              <a:xfrm rot="5400000">
                <a:off x="3307745" y="2012366"/>
                <a:ext cx="96710" cy="11878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65C7048-94F1-49DA-8CBA-F11226B61230}"/>
                  </a:ext>
                </a:extLst>
              </p:cNvPr>
              <p:cNvSpPr/>
              <p:nvPr/>
            </p:nvSpPr>
            <p:spPr>
              <a:xfrm>
                <a:off x="2561420" y="2114655"/>
                <a:ext cx="1537875" cy="1428999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CC003231-A2A1-4AF0-8789-252DE6118A3D}"/>
                  </a:ext>
                </a:extLst>
              </p:cNvPr>
              <p:cNvSpPr/>
              <p:nvPr/>
            </p:nvSpPr>
            <p:spPr>
              <a:xfrm>
                <a:off x="3333750" y="2124075"/>
                <a:ext cx="657225" cy="717550"/>
              </a:xfrm>
              <a:custGeom>
                <a:avLst/>
                <a:gdLst>
                  <a:gd name="connsiteX0" fmla="*/ 0 w 657225"/>
                  <a:gd name="connsiteY0" fmla="*/ 0 h 717550"/>
                  <a:gd name="connsiteX1" fmla="*/ 3175 w 657225"/>
                  <a:gd name="connsiteY1" fmla="*/ 717550 h 717550"/>
                  <a:gd name="connsiteX2" fmla="*/ 657225 w 657225"/>
                  <a:gd name="connsiteY2" fmla="*/ 361950 h 717550"/>
                  <a:gd name="connsiteX3" fmla="*/ 530225 w 657225"/>
                  <a:gd name="connsiteY3" fmla="*/ 200025 h 717550"/>
                  <a:gd name="connsiteX4" fmla="*/ 311150 w 657225"/>
                  <a:gd name="connsiteY4" fmla="*/ 63500 h 717550"/>
                  <a:gd name="connsiteX5" fmla="*/ 0 w 657225"/>
                  <a:gd name="connsiteY5" fmla="*/ 0 h 71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7225" h="717550">
                    <a:moveTo>
                      <a:pt x="0" y="0"/>
                    </a:moveTo>
                    <a:cubicBezTo>
                      <a:pt x="1058" y="239183"/>
                      <a:pt x="2117" y="478367"/>
                      <a:pt x="3175" y="717550"/>
                    </a:cubicBezTo>
                    <a:lnTo>
                      <a:pt x="657225" y="361950"/>
                    </a:lnTo>
                    <a:lnTo>
                      <a:pt x="530225" y="200025"/>
                    </a:lnTo>
                    <a:lnTo>
                      <a:pt x="311150" y="63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BEEF-6183-4D0E-B6EC-B9300935E385}"/>
                  </a:ext>
                </a:extLst>
              </p:cNvPr>
              <p:cNvSpPr txBox="1"/>
              <p:nvPr/>
            </p:nvSpPr>
            <p:spPr>
              <a:xfrm>
                <a:off x="2771688" y="2644488"/>
                <a:ext cx="1168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2/10</a:t>
                </a:r>
                <a:endParaRPr lang="ko-KR" altLang="en-US" dirty="0"/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96AAE5B-A2A0-4382-9EEA-F0804A229496}"/>
                </a:ext>
              </a:extLst>
            </p:cNvPr>
            <p:cNvSpPr/>
            <p:nvPr/>
          </p:nvSpPr>
          <p:spPr>
            <a:xfrm>
              <a:off x="1778000" y="3658356"/>
              <a:ext cx="1518708" cy="20947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찍히는 영상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E526891-66EB-4232-AF73-6E0BD0A505C7}"/>
                </a:ext>
              </a:extLst>
            </p:cNvPr>
            <p:cNvSpPr txBox="1"/>
            <p:nvPr/>
          </p:nvSpPr>
          <p:spPr>
            <a:xfrm>
              <a:off x="3643195" y="3733800"/>
              <a:ext cx="1465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Set</a:t>
              </a:r>
              <a:r>
                <a:rPr lang="ko-KR" altLang="en-US" dirty="0"/>
                <a:t> </a:t>
              </a:r>
              <a:r>
                <a:rPr lang="en-US" altLang="ko-KR" dirty="0"/>
                <a:t>:</a:t>
              </a:r>
              <a:r>
                <a:rPr lang="ko-KR" altLang="en-US" dirty="0"/>
                <a:t> </a:t>
              </a:r>
              <a:r>
                <a:rPr lang="en-US" altLang="ko-KR" dirty="0"/>
                <a:t>3 / 5</a:t>
              </a:r>
            </a:p>
            <a:p>
              <a:r>
                <a:rPr lang="ko-KR" altLang="en-US" dirty="0"/>
                <a:t>실패 </a:t>
              </a:r>
              <a:r>
                <a:rPr lang="en-US" altLang="ko-KR" dirty="0"/>
                <a:t>: 3</a:t>
              </a:r>
              <a:r>
                <a:rPr lang="ko-KR" altLang="en-US" dirty="0"/>
                <a:t>개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소모 칼로리 </a:t>
              </a:r>
              <a:endParaRPr lang="en-US" altLang="ko-KR" dirty="0"/>
            </a:p>
            <a:p>
              <a:r>
                <a:rPr lang="en-US" altLang="ko-KR" dirty="0"/>
                <a:t>   40kcal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AF75EFB-99D3-4452-AAB0-4948963E49C5}"/>
              </a:ext>
            </a:extLst>
          </p:cNvPr>
          <p:cNvGrpSpPr/>
          <p:nvPr/>
        </p:nvGrpSpPr>
        <p:grpSpPr>
          <a:xfrm>
            <a:off x="7305308" y="622354"/>
            <a:ext cx="3562350" cy="5808525"/>
            <a:chOff x="7385480" y="622354"/>
            <a:chExt cx="3562350" cy="5808525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A0CF21B-7D9F-46F5-B965-F5D8CD307C4A}"/>
                </a:ext>
              </a:extLst>
            </p:cNvPr>
            <p:cNvGrpSpPr/>
            <p:nvPr/>
          </p:nvGrpSpPr>
          <p:grpSpPr>
            <a:xfrm>
              <a:off x="7385480" y="622354"/>
              <a:ext cx="3562350" cy="5808525"/>
              <a:chOff x="1271269" y="441078"/>
              <a:chExt cx="3562350" cy="5808525"/>
            </a:xfrm>
          </p:grpSpPr>
          <p:sp>
            <p:nvSpPr>
              <p:cNvPr id="72" name="App Bar Container">
                <a:extLst>
                  <a:ext uri="{FF2B5EF4-FFF2-40B4-BE49-F238E27FC236}">
                    <a16:creationId xmlns:a16="http://schemas.microsoft.com/office/drawing/2014/main" id="{A9338178-AB04-440E-B531-3FDE0D8EF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269" y="441078"/>
                <a:ext cx="3562350" cy="584416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AI</a:t>
                </a:r>
                <a:r>
                  <a:rPr lang="ko-KR" alt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화면</a:t>
                </a:r>
                <a:r>
                  <a:rPr lang="en-US" altLang="ko-KR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ko-KR" alt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헬스장 설치</a:t>
                </a:r>
                <a:r>
                  <a:rPr lang="en-US" altLang="ko-KR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</p:txBody>
          </p:sp>
          <p:grpSp>
            <p:nvGrpSpPr>
              <p:cNvPr id="73" name="Status Bar">
                <a:extLst>
                  <a:ext uri="{FF2B5EF4-FFF2-40B4-BE49-F238E27FC236}">
                    <a16:creationId xmlns:a16="http://schemas.microsoft.com/office/drawing/2014/main" id="{8457306F-8534-4CCC-872D-5BB9BB69DB40}"/>
                  </a:ext>
                </a:extLst>
              </p:cNvPr>
              <p:cNvGrpSpPr/>
              <p:nvPr/>
            </p:nvGrpSpPr>
            <p:grpSpPr>
              <a:xfrm>
                <a:off x="1271269" y="441078"/>
                <a:ext cx="3562350" cy="217820"/>
                <a:chOff x="595686" y="1268402"/>
                <a:chExt cx="2286000" cy="152400"/>
              </a:xfrm>
            </p:grpSpPr>
            <p:sp>
              <p:nvSpPr>
                <p:cNvPr id="79" name="System Bar Container">
                  <a:extLst>
                    <a:ext uri="{FF2B5EF4-FFF2-40B4-BE49-F238E27FC236}">
                      <a16:creationId xmlns:a16="http://schemas.microsoft.com/office/drawing/2014/main" id="{0DF06A52-90CF-4B94-833C-81FD567615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0" name="Time">
                  <a:extLst>
                    <a:ext uri="{FF2B5EF4-FFF2-40B4-BE49-F238E27FC236}">
                      <a16:creationId xmlns:a16="http://schemas.microsoft.com/office/drawing/2014/main" id="{3D4C0A66-D21D-4EE3-950E-5F9FCDD4336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81" name="Battery">
                  <a:extLst>
                    <a:ext uri="{FF2B5EF4-FFF2-40B4-BE49-F238E27FC236}">
                      <a16:creationId xmlns:a16="http://schemas.microsoft.com/office/drawing/2014/main" id="{0B3BF10C-E6F5-492C-A3ED-89C9A0782C7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88" name="Battery Part 1">
                    <a:extLst>
                      <a:ext uri="{FF2B5EF4-FFF2-40B4-BE49-F238E27FC236}">
                        <a16:creationId xmlns:a16="http://schemas.microsoft.com/office/drawing/2014/main" id="{75D9242F-3C01-4109-AE58-780DE688D1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9" name="Battery Part 2">
                    <a:extLst>
                      <a:ext uri="{FF2B5EF4-FFF2-40B4-BE49-F238E27FC236}">
                        <a16:creationId xmlns:a16="http://schemas.microsoft.com/office/drawing/2014/main" id="{D86DFDA0-13E1-47F1-8983-E7D6B48C4F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2" name="Signal Strength">
                  <a:extLst>
                    <a:ext uri="{FF2B5EF4-FFF2-40B4-BE49-F238E27FC236}">
                      <a16:creationId xmlns:a16="http://schemas.microsoft.com/office/drawing/2014/main" id="{F9158378-E807-4293-8AFB-DD9053494DA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86" name="Signal Strength Part 1">
                    <a:extLst>
                      <a:ext uri="{FF2B5EF4-FFF2-40B4-BE49-F238E27FC236}">
                        <a16:creationId xmlns:a16="http://schemas.microsoft.com/office/drawing/2014/main" id="{EDDFC8CB-4B68-4321-9AE9-25BFD7767F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7" name="Signal Strength Part 2">
                    <a:extLst>
                      <a:ext uri="{FF2B5EF4-FFF2-40B4-BE49-F238E27FC236}">
                        <a16:creationId xmlns:a16="http://schemas.microsoft.com/office/drawing/2014/main" id="{07F0E1DA-4AE3-4953-9B83-DADE34B53D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3" name="WiFi">
                  <a:extLst>
                    <a:ext uri="{FF2B5EF4-FFF2-40B4-BE49-F238E27FC236}">
                      <a16:creationId xmlns:a16="http://schemas.microsoft.com/office/drawing/2014/main" id="{590CA23B-F89E-44ED-A3FA-030B7B59512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84" name="WiFi Part 1">
                    <a:extLst>
                      <a:ext uri="{FF2B5EF4-FFF2-40B4-BE49-F238E27FC236}">
                        <a16:creationId xmlns:a16="http://schemas.microsoft.com/office/drawing/2014/main" id="{61A1EDF5-293F-4BF6-8568-E934B2BBB8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5" name="WiFi Part 2">
                    <a:extLst>
                      <a:ext uri="{FF2B5EF4-FFF2-40B4-BE49-F238E27FC236}">
                        <a16:creationId xmlns:a16="http://schemas.microsoft.com/office/drawing/2014/main" id="{0E1D4F9E-5F7A-472D-9B8A-225AAC6661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74" name="Navigation Bar">
                <a:extLst>
                  <a:ext uri="{FF2B5EF4-FFF2-40B4-BE49-F238E27FC236}">
                    <a16:creationId xmlns:a16="http://schemas.microsoft.com/office/drawing/2014/main" id="{E1CF8C19-CE10-45E1-AA94-EEEF05385BAE}"/>
                  </a:ext>
                </a:extLst>
              </p:cNvPr>
              <p:cNvGrpSpPr/>
              <p:nvPr/>
            </p:nvGrpSpPr>
            <p:grpSpPr>
              <a:xfrm>
                <a:off x="1271269" y="5813964"/>
                <a:ext cx="3562350" cy="435639"/>
                <a:chOff x="1517650" y="4775200"/>
                <a:chExt cx="2286000" cy="304800"/>
              </a:xfrm>
            </p:grpSpPr>
            <p:sp>
              <p:nvSpPr>
                <p:cNvPr id="75" name="Navigation Bar Container">
                  <a:extLst>
                    <a:ext uri="{FF2B5EF4-FFF2-40B4-BE49-F238E27FC236}">
                      <a16:creationId xmlns:a16="http://schemas.microsoft.com/office/drawing/2014/main" id="{67E7F223-569F-488C-900D-7A92D933BEA7}"/>
                    </a:ext>
                  </a:extLst>
                </p:cNvPr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6" name="Back">
                  <a:extLst>
                    <a:ext uri="{FF2B5EF4-FFF2-40B4-BE49-F238E27FC236}">
                      <a16:creationId xmlns:a16="http://schemas.microsoft.com/office/drawing/2014/main" id="{3A817A1D-4C6B-49C0-9828-C1B82E2838B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7" name="Home">
                  <a:extLst>
                    <a:ext uri="{FF2B5EF4-FFF2-40B4-BE49-F238E27FC236}">
                      <a16:creationId xmlns:a16="http://schemas.microsoft.com/office/drawing/2014/main" id="{D8939EEF-DDDD-4080-9CE7-65F5916489D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Recents">
                  <a:extLst>
                    <a:ext uri="{FF2B5EF4-FFF2-40B4-BE49-F238E27FC236}">
                      <a16:creationId xmlns:a16="http://schemas.microsoft.com/office/drawing/2014/main" id="{A80949A1-83E0-4BC4-9906-8ADF149A18D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45864F0-5CB2-40C5-AF16-703158E4C7A9}"/>
                </a:ext>
              </a:extLst>
            </p:cNvPr>
            <p:cNvSpPr txBox="1"/>
            <p:nvPr/>
          </p:nvSpPr>
          <p:spPr>
            <a:xfrm>
              <a:off x="8066762" y="1522628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벤치프레스</a:t>
              </a: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AC7C4F34-1508-41A5-B193-C0EB9D15E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9575" y="1222637"/>
              <a:ext cx="317954" cy="317954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3D62E50-C514-414F-A76F-85EF9CD0DB4D}"/>
                </a:ext>
              </a:extLst>
            </p:cNvPr>
            <p:cNvSpPr txBox="1"/>
            <p:nvPr/>
          </p:nvSpPr>
          <p:spPr>
            <a:xfrm>
              <a:off x="7506808" y="3658356"/>
              <a:ext cx="1465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Set</a:t>
              </a:r>
              <a:r>
                <a:rPr lang="ko-KR" altLang="en-US" dirty="0"/>
                <a:t> </a:t>
              </a:r>
              <a:r>
                <a:rPr lang="en-US" altLang="ko-KR" dirty="0"/>
                <a:t>:</a:t>
              </a:r>
              <a:r>
                <a:rPr lang="ko-KR" altLang="en-US" dirty="0"/>
                <a:t> </a:t>
              </a:r>
              <a:r>
                <a:rPr lang="en-US" altLang="ko-KR" dirty="0"/>
                <a:t>3 / 5</a:t>
              </a:r>
            </a:p>
            <a:p>
              <a:r>
                <a:rPr lang="ko-KR" altLang="en-US" dirty="0"/>
                <a:t>실패 </a:t>
              </a:r>
              <a:r>
                <a:rPr lang="en-US" altLang="ko-KR" dirty="0"/>
                <a:t>: 3</a:t>
              </a:r>
              <a:r>
                <a:rPr lang="ko-KR" altLang="en-US" dirty="0"/>
                <a:t>개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소모 칼로리 </a:t>
              </a:r>
              <a:endParaRPr lang="en-US" altLang="ko-KR" dirty="0"/>
            </a:p>
            <a:p>
              <a:r>
                <a:rPr lang="en-US" altLang="ko-KR" dirty="0"/>
                <a:t>   40kcal</a:t>
              </a: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3DD933EF-802D-409E-806D-2D3F1BF5770D}"/>
                </a:ext>
              </a:extLst>
            </p:cNvPr>
            <p:cNvGrpSpPr/>
            <p:nvPr/>
          </p:nvGrpSpPr>
          <p:grpSpPr>
            <a:xfrm>
              <a:off x="8309374" y="1908749"/>
              <a:ext cx="1545279" cy="1520251"/>
              <a:chOff x="8381888" y="1934549"/>
              <a:chExt cx="1545279" cy="1520251"/>
            </a:xfrm>
          </p:grpSpPr>
          <p:sp>
            <p:nvSpPr>
              <p:cNvPr id="93" name="이등변 삼각형 92">
                <a:extLst>
                  <a:ext uri="{FF2B5EF4-FFF2-40B4-BE49-F238E27FC236}">
                    <a16:creationId xmlns:a16="http://schemas.microsoft.com/office/drawing/2014/main" id="{757192C7-9489-4367-85E7-1CEF79845F5F}"/>
                  </a:ext>
                </a:extLst>
              </p:cNvPr>
              <p:cNvSpPr/>
              <p:nvPr/>
            </p:nvSpPr>
            <p:spPr>
              <a:xfrm rot="5400000">
                <a:off x="9128213" y="1923512"/>
                <a:ext cx="96710" cy="11878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EF0C0730-1AD0-41D2-9C30-97906C8917F6}"/>
                  </a:ext>
                </a:extLst>
              </p:cNvPr>
              <p:cNvSpPr/>
              <p:nvPr/>
            </p:nvSpPr>
            <p:spPr>
              <a:xfrm>
                <a:off x="8381888" y="2025801"/>
                <a:ext cx="1537875" cy="1428999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C572B260-5E50-438F-AA12-537415F0794F}"/>
                  </a:ext>
                </a:extLst>
              </p:cNvPr>
              <p:cNvSpPr/>
              <p:nvPr/>
            </p:nvSpPr>
            <p:spPr>
              <a:xfrm>
                <a:off x="9139767" y="2027767"/>
                <a:ext cx="787400" cy="1418166"/>
              </a:xfrm>
              <a:custGeom>
                <a:avLst/>
                <a:gdLst>
                  <a:gd name="connsiteX0" fmla="*/ 0 w 787400"/>
                  <a:gd name="connsiteY0" fmla="*/ 0 h 1418166"/>
                  <a:gd name="connsiteX1" fmla="*/ 12700 w 787400"/>
                  <a:gd name="connsiteY1" fmla="*/ 1418166 h 1418166"/>
                  <a:gd name="connsiteX2" fmla="*/ 389466 w 787400"/>
                  <a:gd name="connsiteY2" fmla="*/ 1354666 h 1418166"/>
                  <a:gd name="connsiteX3" fmla="*/ 664633 w 787400"/>
                  <a:gd name="connsiteY3" fmla="*/ 1100666 h 1418166"/>
                  <a:gd name="connsiteX4" fmla="*/ 787400 w 787400"/>
                  <a:gd name="connsiteY4" fmla="*/ 762000 h 1418166"/>
                  <a:gd name="connsiteX5" fmla="*/ 681566 w 787400"/>
                  <a:gd name="connsiteY5" fmla="*/ 355600 h 1418166"/>
                  <a:gd name="connsiteX6" fmla="*/ 406400 w 787400"/>
                  <a:gd name="connsiteY6" fmla="*/ 110066 h 1418166"/>
                  <a:gd name="connsiteX7" fmla="*/ 0 w 787400"/>
                  <a:gd name="connsiteY7" fmla="*/ 0 h 141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7400" h="1418166">
                    <a:moveTo>
                      <a:pt x="0" y="0"/>
                    </a:moveTo>
                    <a:lnTo>
                      <a:pt x="12700" y="1418166"/>
                    </a:lnTo>
                    <a:lnTo>
                      <a:pt x="389466" y="1354666"/>
                    </a:lnTo>
                    <a:lnTo>
                      <a:pt x="664633" y="1100666"/>
                    </a:lnTo>
                    <a:lnTo>
                      <a:pt x="787400" y="762000"/>
                    </a:lnTo>
                    <a:lnTo>
                      <a:pt x="681566" y="355600"/>
                    </a:lnTo>
                    <a:lnTo>
                      <a:pt x="406400" y="1100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C3E6"/>
              </a:solidFill>
              <a:ln>
                <a:solidFill>
                  <a:srgbClr val="9DC3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468AF83-35AF-4F12-8974-1B13D5CA20C7}"/>
                  </a:ext>
                </a:extLst>
              </p:cNvPr>
              <p:cNvSpPr txBox="1"/>
              <p:nvPr/>
            </p:nvSpPr>
            <p:spPr>
              <a:xfrm>
                <a:off x="8592156" y="2555634"/>
                <a:ext cx="1168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5/10</a:t>
                </a:r>
                <a:endParaRPr lang="ko-KR" altLang="en-US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62851C53-FF2F-4E83-AC95-82F3E365B087}"/>
                </a:ext>
              </a:extLst>
            </p:cNvPr>
            <p:cNvGrpSpPr/>
            <p:nvPr/>
          </p:nvGrpSpPr>
          <p:grpSpPr>
            <a:xfrm>
              <a:off x="9347912" y="3662350"/>
              <a:ext cx="1465000" cy="1477328"/>
              <a:chOff x="9318295" y="3658356"/>
              <a:chExt cx="1465000" cy="1477328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37F151CE-EFE8-457E-B295-00B974BBABE6}"/>
                  </a:ext>
                </a:extLst>
              </p:cNvPr>
              <p:cNvSpPr/>
              <p:nvPr/>
            </p:nvSpPr>
            <p:spPr>
              <a:xfrm>
                <a:off x="9318295" y="4470817"/>
                <a:ext cx="1465000" cy="65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84A1C6D-E5C4-4704-8F32-91366D482389}"/>
                  </a:ext>
                </a:extLst>
              </p:cNvPr>
              <p:cNvSpPr/>
              <p:nvPr/>
            </p:nvSpPr>
            <p:spPr>
              <a:xfrm>
                <a:off x="9318295" y="3658356"/>
                <a:ext cx="1465000" cy="65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4969A57-C08B-4638-8718-846FA6A2E307}"/>
                  </a:ext>
                </a:extLst>
              </p:cNvPr>
              <p:cNvSpPr txBox="1"/>
              <p:nvPr/>
            </p:nvSpPr>
            <p:spPr>
              <a:xfrm>
                <a:off x="9318295" y="3658356"/>
                <a:ext cx="1465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다음 운동 </a:t>
                </a:r>
                <a:endParaRPr lang="en-US" altLang="ko-KR" dirty="0"/>
              </a:p>
              <a:p>
                <a:pPr algn="ctr"/>
                <a:r>
                  <a:rPr lang="ko-KR" altLang="en-US" dirty="0" err="1"/>
                  <a:t>덤벨</a:t>
                </a:r>
                <a:r>
                  <a:rPr lang="ko-KR" altLang="en-US" dirty="0"/>
                  <a:t> 프레스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이전 운동</a:t>
                </a:r>
                <a:endParaRPr lang="en-US" altLang="ko-KR" dirty="0"/>
              </a:p>
              <a:p>
                <a:pPr algn="ctr"/>
                <a:r>
                  <a:rPr lang="ko-KR" altLang="en-US" dirty="0" err="1"/>
                  <a:t>푸쉬업</a:t>
                </a:r>
                <a:endParaRPr lang="en-US" altLang="ko-KR" dirty="0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F1F30DE-2C36-4F90-BB18-F3D88E0C39F7}"/>
                </a:ext>
              </a:extLst>
            </p:cNvPr>
            <p:cNvSpPr txBox="1"/>
            <p:nvPr/>
          </p:nvSpPr>
          <p:spPr>
            <a:xfrm>
              <a:off x="7996394" y="5424453"/>
              <a:ext cx="2479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현재 루틴 </a:t>
              </a:r>
              <a:r>
                <a:rPr lang="en-US" altLang="ko-KR" dirty="0"/>
                <a:t>: </a:t>
              </a:r>
              <a:r>
                <a:rPr lang="ko-KR" altLang="en-US" dirty="0"/>
                <a:t>가슴 이두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461B8196-0D53-4165-8EFA-87EDC13AE16A}"/>
              </a:ext>
            </a:extLst>
          </p:cNvPr>
          <p:cNvSpPr txBox="1"/>
          <p:nvPr/>
        </p:nvSpPr>
        <p:spPr>
          <a:xfrm>
            <a:off x="2154910" y="146423"/>
            <a:ext cx="248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AI</a:t>
            </a:r>
            <a:r>
              <a:rPr lang="ko-KR" altLang="en-US" dirty="0"/>
              <a:t>화면 </a:t>
            </a:r>
            <a:r>
              <a:rPr lang="en-US" altLang="ko-KR" dirty="0"/>
              <a:t>(</a:t>
            </a:r>
            <a:r>
              <a:rPr lang="ko-KR" altLang="en-US" dirty="0"/>
              <a:t>집에서 영상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3CFD90D-94DF-405F-ADF9-5A85A3460812}"/>
              </a:ext>
            </a:extLst>
          </p:cNvPr>
          <p:cNvSpPr txBox="1"/>
          <p:nvPr/>
        </p:nvSpPr>
        <p:spPr>
          <a:xfrm>
            <a:off x="7844558" y="152913"/>
            <a:ext cx="248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AI</a:t>
            </a:r>
            <a:r>
              <a:rPr lang="ko-KR" altLang="en-US" dirty="0"/>
              <a:t>화면 </a:t>
            </a:r>
            <a:r>
              <a:rPr lang="en-US" altLang="ko-KR" dirty="0"/>
              <a:t>(</a:t>
            </a:r>
            <a:r>
              <a:rPr lang="ko-KR" altLang="en-US" dirty="0"/>
              <a:t>헬스장 설치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95F2C0-D7D7-4302-AE79-B0E6B6C581B4}"/>
              </a:ext>
            </a:extLst>
          </p:cNvPr>
          <p:cNvSpPr txBox="1"/>
          <p:nvPr/>
        </p:nvSpPr>
        <p:spPr>
          <a:xfrm>
            <a:off x="5211228" y="2809131"/>
            <a:ext cx="172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운동 화면에서</a:t>
            </a:r>
            <a:endParaRPr lang="en-US" altLang="ko-KR" dirty="0"/>
          </a:p>
          <a:p>
            <a:r>
              <a:rPr lang="ko-KR" altLang="en-US" dirty="0"/>
              <a:t>카메라 버튼 </a:t>
            </a:r>
            <a:endParaRPr lang="en-US" altLang="ko-KR" dirty="0"/>
          </a:p>
          <a:p>
            <a:r>
              <a:rPr lang="ko-KR" altLang="en-US" dirty="0"/>
              <a:t>클릭 시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홈트레이닝용</a:t>
            </a:r>
            <a:r>
              <a:rPr lang="en-US" altLang="ko-KR" dirty="0"/>
              <a:t>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52C752-84A9-4F37-B433-D7D8DD66905B}"/>
              </a:ext>
            </a:extLst>
          </p:cNvPr>
          <p:cNvSpPr txBox="1"/>
          <p:nvPr/>
        </p:nvSpPr>
        <p:spPr>
          <a:xfrm>
            <a:off x="10333861" y="2062332"/>
            <a:ext cx="172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운동 화면에서</a:t>
            </a:r>
            <a:endParaRPr lang="en-US" altLang="ko-KR" dirty="0"/>
          </a:p>
          <a:p>
            <a:r>
              <a:rPr lang="ko-KR" altLang="en-US" dirty="0"/>
              <a:t>카메라 버튼 </a:t>
            </a:r>
            <a:endParaRPr lang="en-US" altLang="ko-KR" dirty="0"/>
          </a:p>
          <a:p>
            <a:r>
              <a:rPr lang="ko-KR" altLang="en-US" dirty="0"/>
              <a:t>클릭 시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헬스장용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156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A63F9BA-5490-4CCB-912E-708754A49737}"/>
              </a:ext>
            </a:extLst>
          </p:cNvPr>
          <p:cNvGrpSpPr/>
          <p:nvPr/>
        </p:nvGrpSpPr>
        <p:grpSpPr>
          <a:xfrm>
            <a:off x="1237208" y="593478"/>
            <a:ext cx="3714944" cy="5808525"/>
            <a:chOff x="1118675" y="441078"/>
            <a:chExt cx="3714944" cy="5808525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7C85AD48-A9A4-4DDA-A3A5-4AB8D9CC1A39}"/>
                </a:ext>
              </a:extLst>
            </p:cNvPr>
            <p:cNvGrpSpPr/>
            <p:nvPr/>
          </p:nvGrpSpPr>
          <p:grpSpPr>
            <a:xfrm>
              <a:off x="1118675" y="441078"/>
              <a:ext cx="3714944" cy="5808525"/>
              <a:chOff x="1118675" y="441078"/>
              <a:chExt cx="3714944" cy="5808525"/>
            </a:xfrm>
          </p:grpSpPr>
          <p:sp>
            <p:nvSpPr>
              <p:cNvPr id="5" name="App Bar Container">
                <a:extLst>
                  <a:ext uri="{FF2B5EF4-FFF2-40B4-BE49-F238E27FC236}">
                    <a16:creationId xmlns:a16="http://schemas.microsoft.com/office/drawing/2014/main" id="{F54695FE-6DDD-4B4C-A320-4653A1947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269" y="441078"/>
                <a:ext cx="3562350" cy="584416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운동 종류</a:t>
                </a:r>
                <a:endPara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" name="Status Bar">
                <a:extLst>
                  <a:ext uri="{FF2B5EF4-FFF2-40B4-BE49-F238E27FC236}">
                    <a16:creationId xmlns:a16="http://schemas.microsoft.com/office/drawing/2014/main" id="{C6D2B4BA-7822-4374-8C3F-D8722D9B9EC3}"/>
                  </a:ext>
                </a:extLst>
              </p:cNvPr>
              <p:cNvGrpSpPr/>
              <p:nvPr/>
            </p:nvGrpSpPr>
            <p:grpSpPr>
              <a:xfrm>
                <a:off x="1271269" y="441078"/>
                <a:ext cx="3562350" cy="217820"/>
                <a:chOff x="595686" y="1268402"/>
                <a:chExt cx="2286000" cy="152400"/>
              </a:xfrm>
            </p:grpSpPr>
            <p:sp>
              <p:nvSpPr>
                <p:cNvPr id="24" name="System Bar Container">
                  <a:extLst>
                    <a:ext uri="{FF2B5EF4-FFF2-40B4-BE49-F238E27FC236}">
                      <a16:creationId xmlns:a16="http://schemas.microsoft.com/office/drawing/2014/main" id="{095A414E-F097-4240-A09D-C1D0F8B521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" name="Time">
                  <a:extLst>
                    <a:ext uri="{FF2B5EF4-FFF2-40B4-BE49-F238E27FC236}">
                      <a16:creationId xmlns:a16="http://schemas.microsoft.com/office/drawing/2014/main" id="{B3917694-C0E9-4867-A3FF-9B07989E66C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6" name="Battery">
                  <a:extLst>
                    <a:ext uri="{FF2B5EF4-FFF2-40B4-BE49-F238E27FC236}">
                      <a16:creationId xmlns:a16="http://schemas.microsoft.com/office/drawing/2014/main" id="{14BF2792-57C9-43A9-8D1F-822DA55D237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33" name="Battery Part 1">
                    <a:extLst>
                      <a:ext uri="{FF2B5EF4-FFF2-40B4-BE49-F238E27FC236}">
                        <a16:creationId xmlns:a16="http://schemas.microsoft.com/office/drawing/2014/main" id="{75C8C0AF-3767-4FA3-9358-058B26D7D5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" name="Battery Part 2">
                    <a:extLst>
                      <a:ext uri="{FF2B5EF4-FFF2-40B4-BE49-F238E27FC236}">
                        <a16:creationId xmlns:a16="http://schemas.microsoft.com/office/drawing/2014/main" id="{9041BC9E-0AE1-4B1E-8182-6BBC14EF95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" name="Signal Strength">
                  <a:extLst>
                    <a:ext uri="{FF2B5EF4-FFF2-40B4-BE49-F238E27FC236}">
                      <a16:creationId xmlns:a16="http://schemas.microsoft.com/office/drawing/2014/main" id="{5526BFD1-BCBF-49F8-B880-A3556F32FE4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31" name="Signal Strength Part 1">
                    <a:extLst>
                      <a:ext uri="{FF2B5EF4-FFF2-40B4-BE49-F238E27FC236}">
                        <a16:creationId xmlns:a16="http://schemas.microsoft.com/office/drawing/2014/main" id="{BA99CE2C-D7FA-4749-B526-B4B062DC32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Signal Strength Part 2">
                    <a:extLst>
                      <a:ext uri="{FF2B5EF4-FFF2-40B4-BE49-F238E27FC236}">
                        <a16:creationId xmlns:a16="http://schemas.microsoft.com/office/drawing/2014/main" id="{D5843F20-C411-4822-8C5F-FBFB29B727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8" name="WiFi">
                  <a:extLst>
                    <a:ext uri="{FF2B5EF4-FFF2-40B4-BE49-F238E27FC236}">
                      <a16:creationId xmlns:a16="http://schemas.microsoft.com/office/drawing/2014/main" id="{0D6D85D7-24BC-4E42-8B44-EBD848B343C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29" name="WiFi Part 1">
                    <a:extLst>
                      <a:ext uri="{FF2B5EF4-FFF2-40B4-BE49-F238E27FC236}">
                        <a16:creationId xmlns:a16="http://schemas.microsoft.com/office/drawing/2014/main" id="{23207520-3D66-4364-B888-6849C6EAF8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WiFi Part 2">
                    <a:extLst>
                      <a:ext uri="{FF2B5EF4-FFF2-40B4-BE49-F238E27FC236}">
                        <a16:creationId xmlns:a16="http://schemas.microsoft.com/office/drawing/2014/main" id="{74B86E55-D95B-4C4A-B2A1-24858F49C1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7" name="Navigation Bar">
                <a:extLst>
                  <a:ext uri="{FF2B5EF4-FFF2-40B4-BE49-F238E27FC236}">
                    <a16:creationId xmlns:a16="http://schemas.microsoft.com/office/drawing/2014/main" id="{C66ADC08-074B-46FA-92CA-4BD461BD0352}"/>
                  </a:ext>
                </a:extLst>
              </p:cNvPr>
              <p:cNvGrpSpPr/>
              <p:nvPr/>
            </p:nvGrpSpPr>
            <p:grpSpPr>
              <a:xfrm>
                <a:off x="1271269" y="5813964"/>
                <a:ext cx="3562350" cy="435639"/>
                <a:chOff x="1517650" y="4775200"/>
                <a:chExt cx="2286000" cy="304800"/>
              </a:xfrm>
            </p:grpSpPr>
            <p:sp>
              <p:nvSpPr>
                <p:cNvPr id="20" name="Navigation Bar Container">
                  <a:extLst>
                    <a:ext uri="{FF2B5EF4-FFF2-40B4-BE49-F238E27FC236}">
                      <a16:creationId xmlns:a16="http://schemas.microsoft.com/office/drawing/2014/main" id="{6BD92B81-BCA1-4162-A6A9-88064ED6EF38}"/>
                    </a:ext>
                  </a:extLst>
                </p:cNvPr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" name="Back">
                  <a:extLst>
                    <a:ext uri="{FF2B5EF4-FFF2-40B4-BE49-F238E27FC236}">
                      <a16:creationId xmlns:a16="http://schemas.microsoft.com/office/drawing/2014/main" id="{61D7A06D-E43C-4373-8843-A4854655D62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" name="Home">
                  <a:extLst>
                    <a:ext uri="{FF2B5EF4-FFF2-40B4-BE49-F238E27FC236}">
                      <a16:creationId xmlns:a16="http://schemas.microsoft.com/office/drawing/2014/main" id="{3D7F76A0-5E36-4862-92EE-1F25E3396B0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" name="Recents">
                  <a:extLst>
                    <a:ext uri="{FF2B5EF4-FFF2-40B4-BE49-F238E27FC236}">
                      <a16:creationId xmlns:a16="http://schemas.microsoft.com/office/drawing/2014/main" id="{F3D1906F-FEA4-41B5-94C7-9CC346D85A9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7C2B0A22-1F13-4D59-8C90-C7C81471D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09786" y="1379407"/>
                <a:ext cx="1126559" cy="1126559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150F32CB-03C5-4E92-8E2B-75887EDF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1589" y="1341280"/>
                <a:ext cx="1243257" cy="1243257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65913652-2B9A-4488-9BD3-94B7FC27D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1266" y="3382038"/>
                <a:ext cx="1126560" cy="1126560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D2C7810-E118-4E49-9834-40CB7B751675}"/>
                  </a:ext>
                </a:extLst>
              </p:cNvPr>
              <p:cNvSpPr txBox="1"/>
              <p:nvPr/>
            </p:nvSpPr>
            <p:spPr>
              <a:xfrm>
                <a:off x="1182378" y="2594555"/>
                <a:ext cx="22117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/>
                  <a:t>웨이트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306AC35-5CA4-4F5A-9659-7AF11959E39D}"/>
                  </a:ext>
                </a:extLst>
              </p:cNvPr>
              <p:cNvSpPr txBox="1"/>
              <p:nvPr/>
            </p:nvSpPr>
            <p:spPr>
              <a:xfrm>
                <a:off x="1118675" y="4680458"/>
                <a:ext cx="22117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/>
                  <a:t>홈 트레이닝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74C8252-3BA7-43B5-AF24-A7D9FA5D2CC9}"/>
                  </a:ext>
                </a:extLst>
              </p:cNvPr>
              <p:cNvSpPr txBox="1"/>
              <p:nvPr/>
            </p:nvSpPr>
            <p:spPr>
              <a:xfrm>
                <a:off x="3561071" y="2607937"/>
                <a:ext cx="9548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유산소</a:t>
                </a:r>
              </a:p>
            </p:txBody>
          </p:sp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D0F9D820-4E28-4644-89DF-D1A5C22B86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7726" y="3320882"/>
                <a:ext cx="1298293" cy="1298293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A47DB2E-7EEE-4C9D-B86A-CF2B66724D2C}"/>
                  </a:ext>
                </a:extLst>
              </p:cNvPr>
              <p:cNvSpPr txBox="1"/>
              <p:nvPr/>
            </p:nvSpPr>
            <p:spPr>
              <a:xfrm>
                <a:off x="3528082" y="4680458"/>
                <a:ext cx="8086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/>
                  <a:t>요가</a:t>
                </a:r>
                <a:endParaRPr lang="ko-KR" altLang="en-US" sz="2000" dirty="0"/>
              </a:p>
            </p:txBody>
          </p:sp>
          <p:grpSp>
            <p:nvGrpSpPr>
              <p:cNvPr id="72" name="Double Tap">
                <a:extLst>
                  <a:ext uri="{FF2B5EF4-FFF2-40B4-BE49-F238E27FC236}">
                    <a16:creationId xmlns:a16="http://schemas.microsoft.com/office/drawing/2014/main" id="{E58764D2-BB05-4B45-9288-D1FFCF673B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069636" y="1674287"/>
                <a:ext cx="558021" cy="819931"/>
                <a:chOff x="2591737" y="929284"/>
                <a:chExt cx="984250" cy="1446213"/>
              </a:xfrm>
            </p:grpSpPr>
            <p:sp>
              <p:nvSpPr>
                <p:cNvPr id="74" name="Touch Point Outer">
                  <a:extLst>
                    <a:ext uri="{FF2B5EF4-FFF2-40B4-BE49-F238E27FC236}">
                      <a16:creationId xmlns:a16="http://schemas.microsoft.com/office/drawing/2014/main" id="{9D8823A0-A8D3-443B-A4A1-E3F776A3A7D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04461" y="929284"/>
                  <a:ext cx="474662" cy="473075"/>
                </a:xfrm>
                <a:prstGeom prst="ellipse">
                  <a:avLst/>
                </a:prstGeom>
                <a:noFill/>
                <a:ln w="25400" cap="sq">
                  <a:solidFill>
                    <a:srgbClr val="5B9BD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Hand">
                  <a:extLst>
                    <a:ext uri="{FF2B5EF4-FFF2-40B4-BE49-F238E27FC236}">
                      <a16:creationId xmlns:a16="http://schemas.microsoft.com/office/drawing/2014/main" id="{E013AD12-C437-4055-BCC8-A65FEC03B82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591737" y="1078509"/>
                  <a:ext cx="984250" cy="1296988"/>
                </a:xfrm>
                <a:custGeom>
                  <a:avLst/>
                  <a:gdLst>
                    <a:gd name="T0" fmla="*/ 466 w 962"/>
                    <a:gd name="T1" fmla="*/ 1268 h 1268"/>
                    <a:gd name="T2" fmla="*/ 391 w 962"/>
                    <a:gd name="T3" fmla="*/ 1087 h 1268"/>
                    <a:gd name="T4" fmla="*/ 213 w 962"/>
                    <a:gd name="T5" fmla="*/ 831 h 1268"/>
                    <a:gd name="T6" fmla="*/ 59 w 962"/>
                    <a:gd name="T7" fmla="*/ 593 h 1268"/>
                    <a:gd name="T8" fmla="*/ 77 w 962"/>
                    <a:gd name="T9" fmla="*/ 487 h 1268"/>
                    <a:gd name="T10" fmla="*/ 371 w 962"/>
                    <a:gd name="T11" fmla="*/ 690 h 1268"/>
                    <a:gd name="T12" fmla="*/ 369 w 962"/>
                    <a:gd name="T13" fmla="*/ 117 h 1268"/>
                    <a:gd name="T14" fmla="*/ 516 w 962"/>
                    <a:gd name="T15" fmla="*/ 117 h 1268"/>
                    <a:gd name="T16" fmla="*/ 516 w 962"/>
                    <a:gd name="T17" fmla="*/ 533 h 1268"/>
                    <a:gd name="T18" fmla="*/ 516 w 962"/>
                    <a:gd name="T19" fmla="*/ 399 h 1268"/>
                    <a:gd name="T20" fmla="*/ 662 w 962"/>
                    <a:gd name="T21" fmla="*/ 399 h 1268"/>
                    <a:gd name="T22" fmla="*/ 662 w 962"/>
                    <a:gd name="T23" fmla="*/ 610 h 1268"/>
                    <a:gd name="T24" fmla="*/ 662 w 962"/>
                    <a:gd name="T25" fmla="*/ 479 h 1268"/>
                    <a:gd name="T26" fmla="*/ 807 w 962"/>
                    <a:gd name="T27" fmla="*/ 488 h 1268"/>
                    <a:gd name="T28" fmla="*/ 807 w 962"/>
                    <a:gd name="T29" fmla="*/ 678 h 1268"/>
                    <a:gd name="T30" fmla="*/ 807 w 962"/>
                    <a:gd name="T31" fmla="*/ 542 h 1268"/>
                    <a:gd name="T32" fmla="*/ 946 w 962"/>
                    <a:gd name="T33" fmla="*/ 555 h 1268"/>
                    <a:gd name="T34" fmla="*/ 946 w 962"/>
                    <a:gd name="T35" fmla="*/ 949 h 1268"/>
                    <a:gd name="T36" fmla="*/ 851 w 962"/>
                    <a:gd name="T37" fmla="*/ 1268 h 1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62" h="1268">
                      <a:moveTo>
                        <a:pt x="466" y="1268"/>
                      </a:moveTo>
                      <a:cubicBezTo>
                        <a:pt x="466" y="1187"/>
                        <a:pt x="449" y="1130"/>
                        <a:pt x="391" y="1087"/>
                      </a:cubicBezTo>
                      <a:cubicBezTo>
                        <a:pt x="328" y="1041"/>
                        <a:pt x="243" y="917"/>
                        <a:pt x="213" y="831"/>
                      </a:cubicBezTo>
                      <a:cubicBezTo>
                        <a:pt x="182" y="745"/>
                        <a:pt x="105" y="653"/>
                        <a:pt x="59" y="593"/>
                      </a:cubicBezTo>
                      <a:cubicBezTo>
                        <a:pt x="17" y="554"/>
                        <a:pt x="0" y="519"/>
                        <a:pt x="77" y="487"/>
                      </a:cubicBezTo>
                      <a:cubicBezTo>
                        <a:pt x="247" y="462"/>
                        <a:pt x="310" y="775"/>
                        <a:pt x="371" y="690"/>
                      </a:cubicBezTo>
                      <a:cubicBezTo>
                        <a:pt x="371" y="537"/>
                        <a:pt x="369" y="216"/>
                        <a:pt x="369" y="117"/>
                      </a:cubicBezTo>
                      <a:cubicBezTo>
                        <a:pt x="369" y="0"/>
                        <a:pt x="516" y="1"/>
                        <a:pt x="516" y="117"/>
                      </a:cubicBezTo>
                      <a:lnTo>
                        <a:pt x="516" y="533"/>
                      </a:lnTo>
                      <a:lnTo>
                        <a:pt x="516" y="399"/>
                      </a:lnTo>
                      <a:cubicBezTo>
                        <a:pt x="516" y="284"/>
                        <a:pt x="662" y="325"/>
                        <a:pt x="662" y="399"/>
                      </a:cubicBezTo>
                      <a:lnTo>
                        <a:pt x="662" y="610"/>
                      </a:lnTo>
                      <a:lnTo>
                        <a:pt x="662" y="479"/>
                      </a:lnTo>
                      <a:cubicBezTo>
                        <a:pt x="662" y="359"/>
                        <a:pt x="807" y="404"/>
                        <a:pt x="807" y="488"/>
                      </a:cubicBezTo>
                      <a:lnTo>
                        <a:pt x="807" y="678"/>
                      </a:lnTo>
                      <a:lnTo>
                        <a:pt x="807" y="542"/>
                      </a:lnTo>
                      <a:cubicBezTo>
                        <a:pt x="807" y="440"/>
                        <a:pt x="946" y="483"/>
                        <a:pt x="946" y="555"/>
                      </a:cubicBezTo>
                      <a:cubicBezTo>
                        <a:pt x="946" y="555"/>
                        <a:pt x="962" y="827"/>
                        <a:pt x="946" y="949"/>
                      </a:cubicBezTo>
                      <a:cubicBezTo>
                        <a:pt x="935" y="1042"/>
                        <a:pt x="851" y="1115"/>
                        <a:pt x="851" y="1268"/>
                      </a:cubicBezTo>
                    </a:path>
                  </a:pathLst>
                </a:custGeom>
                <a:solidFill>
                  <a:srgbClr val="FFFFFF"/>
                </a:solidFill>
                <a:ln w="25400" cap="flat">
                  <a:solidFill>
                    <a:srgbClr val="333333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6" name="Button">
              <a:extLst>
                <a:ext uri="{FF2B5EF4-FFF2-40B4-BE49-F238E27FC236}">
                  <a16:creationId xmlns:a16="http://schemas.microsoft.com/office/drawing/2014/main" id="{8AC256F1-EC75-464F-A9DD-30EED7B5E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828" y="5326268"/>
              <a:ext cx="46723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E9DCCAC9-3DC1-47B9-8505-6426F2D7E8EE}"/>
              </a:ext>
            </a:extLst>
          </p:cNvPr>
          <p:cNvGrpSpPr/>
          <p:nvPr/>
        </p:nvGrpSpPr>
        <p:grpSpPr>
          <a:xfrm>
            <a:off x="6725296" y="593478"/>
            <a:ext cx="3775040" cy="5808525"/>
            <a:chOff x="6318098" y="441078"/>
            <a:chExt cx="3775040" cy="5808525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14B757D1-8892-4E63-B8A2-A3961F4AB8D0}"/>
                </a:ext>
              </a:extLst>
            </p:cNvPr>
            <p:cNvGrpSpPr/>
            <p:nvPr/>
          </p:nvGrpSpPr>
          <p:grpSpPr>
            <a:xfrm>
              <a:off x="6318098" y="441078"/>
              <a:ext cx="3775040" cy="5808525"/>
              <a:chOff x="6318098" y="441078"/>
              <a:chExt cx="3775040" cy="5808525"/>
            </a:xfrm>
          </p:grpSpPr>
          <p:sp>
            <p:nvSpPr>
              <p:cNvPr id="35" name="App Bar Container">
                <a:extLst>
                  <a:ext uri="{FF2B5EF4-FFF2-40B4-BE49-F238E27FC236}">
                    <a16:creationId xmlns:a16="http://schemas.microsoft.com/office/drawing/2014/main" id="{C738296A-194E-4249-8863-13468D07C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7940" y="441078"/>
                <a:ext cx="3562350" cy="584416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운동 부위</a:t>
                </a:r>
                <a:endPara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6" name="Status Bar">
                <a:extLst>
                  <a:ext uri="{FF2B5EF4-FFF2-40B4-BE49-F238E27FC236}">
                    <a16:creationId xmlns:a16="http://schemas.microsoft.com/office/drawing/2014/main" id="{204F65F4-2CB3-4379-8831-87A0DEE66949}"/>
                  </a:ext>
                </a:extLst>
              </p:cNvPr>
              <p:cNvGrpSpPr/>
              <p:nvPr/>
            </p:nvGrpSpPr>
            <p:grpSpPr>
              <a:xfrm>
                <a:off x="6397940" y="441078"/>
                <a:ext cx="3562350" cy="217820"/>
                <a:chOff x="595686" y="1268402"/>
                <a:chExt cx="2286000" cy="152400"/>
              </a:xfrm>
            </p:grpSpPr>
            <p:sp>
              <p:nvSpPr>
                <p:cNvPr id="37" name="System Bar Container">
                  <a:extLst>
                    <a:ext uri="{FF2B5EF4-FFF2-40B4-BE49-F238E27FC236}">
                      <a16:creationId xmlns:a16="http://schemas.microsoft.com/office/drawing/2014/main" id="{E44C2307-0998-43C5-9360-4859D6F325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Time">
                  <a:extLst>
                    <a:ext uri="{FF2B5EF4-FFF2-40B4-BE49-F238E27FC236}">
                      <a16:creationId xmlns:a16="http://schemas.microsoft.com/office/drawing/2014/main" id="{C97142E8-FB3B-4902-91C1-FDFC76D7065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39" name="Battery">
                  <a:extLst>
                    <a:ext uri="{FF2B5EF4-FFF2-40B4-BE49-F238E27FC236}">
                      <a16:creationId xmlns:a16="http://schemas.microsoft.com/office/drawing/2014/main" id="{08A299CA-4197-4B0A-974C-D07A7A4A1E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46" name="Battery Part 1">
                    <a:extLst>
                      <a:ext uri="{FF2B5EF4-FFF2-40B4-BE49-F238E27FC236}">
                        <a16:creationId xmlns:a16="http://schemas.microsoft.com/office/drawing/2014/main" id="{B4D49001-44CC-464F-8AE2-778831A18C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7" name="Battery Part 2">
                    <a:extLst>
                      <a:ext uri="{FF2B5EF4-FFF2-40B4-BE49-F238E27FC236}">
                        <a16:creationId xmlns:a16="http://schemas.microsoft.com/office/drawing/2014/main" id="{19B9ACE3-CCCF-4201-BF89-14F1D76A6C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0" name="Signal Strength">
                  <a:extLst>
                    <a:ext uri="{FF2B5EF4-FFF2-40B4-BE49-F238E27FC236}">
                      <a16:creationId xmlns:a16="http://schemas.microsoft.com/office/drawing/2014/main" id="{276CEBAE-A81B-462C-BCFF-6FB0F4495F0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44" name="Signal Strength Part 1">
                    <a:extLst>
                      <a:ext uri="{FF2B5EF4-FFF2-40B4-BE49-F238E27FC236}">
                        <a16:creationId xmlns:a16="http://schemas.microsoft.com/office/drawing/2014/main" id="{3CED8502-4EB7-4CCC-89F0-2910A3F5FE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5" name="Signal Strength Part 2">
                    <a:extLst>
                      <a:ext uri="{FF2B5EF4-FFF2-40B4-BE49-F238E27FC236}">
                        <a16:creationId xmlns:a16="http://schemas.microsoft.com/office/drawing/2014/main" id="{8867FE88-5391-465D-92EF-3EB89AB7CF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1" name="WiFi">
                  <a:extLst>
                    <a:ext uri="{FF2B5EF4-FFF2-40B4-BE49-F238E27FC236}">
                      <a16:creationId xmlns:a16="http://schemas.microsoft.com/office/drawing/2014/main" id="{FE90605B-6836-4A67-9510-80639A3CAC9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42" name="WiFi Part 1">
                    <a:extLst>
                      <a:ext uri="{FF2B5EF4-FFF2-40B4-BE49-F238E27FC236}">
                        <a16:creationId xmlns:a16="http://schemas.microsoft.com/office/drawing/2014/main" id="{33EFC621-16B6-4E63-921A-A3274D9465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3" name="WiFi Part 2">
                    <a:extLst>
                      <a:ext uri="{FF2B5EF4-FFF2-40B4-BE49-F238E27FC236}">
                        <a16:creationId xmlns:a16="http://schemas.microsoft.com/office/drawing/2014/main" id="{6635034B-061D-4601-A375-4C3BE6E5D6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48" name="Navigation Bar">
                <a:extLst>
                  <a:ext uri="{FF2B5EF4-FFF2-40B4-BE49-F238E27FC236}">
                    <a16:creationId xmlns:a16="http://schemas.microsoft.com/office/drawing/2014/main" id="{7A64C134-BB56-4230-96D5-565E30C9E422}"/>
                  </a:ext>
                </a:extLst>
              </p:cNvPr>
              <p:cNvGrpSpPr/>
              <p:nvPr/>
            </p:nvGrpSpPr>
            <p:grpSpPr>
              <a:xfrm>
                <a:off x="6397940" y="5813964"/>
                <a:ext cx="3562350" cy="435639"/>
                <a:chOff x="1517650" y="4775200"/>
                <a:chExt cx="2286000" cy="304800"/>
              </a:xfrm>
            </p:grpSpPr>
            <p:sp>
              <p:nvSpPr>
                <p:cNvPr id="49" name="Navigation Bar Container">
                  <a:extLst>
                    <a:ext uri="{FF2B5EF4-FFF2-40B4-BE49-F238E27FC236}">
                      <a16:creationId xmlns:a16="http://schemas.microsoft.com/office/drawing/2014/main" id="{F52A8E27-BC55-4CDE-A2EA-F4BFAB173521}"/>
                    </a:ext>
                  </a:extLst>
                </p:cNvPr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Back">
                  <a:extLst>
                    <a:ext uri="{FF2B5EF4-FFF2-40B4-BE49-F238E27FC236}">
                      <a16:creationId xmlns:a16="http://schemas.microsoft.com/office/drawing/2014/main" id="{C116FE53-6516-4AE4-A08F-92A73292753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1" name="Home">
                  <a:extLst>
                    <a:ext uri="{FF2B5EF4-FFF2-40B4-BE49-F238E27FC236}">
                      <a16:creationId xmlns:a16="http://schemas.microsoft.com/office/drawing/2014/main" id="{CABA0B2E-0845-4764-B16F-E529AD86C0A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2" name="Recents">
                  <a:extLst>
                    <a:ext uri="{FF2B5EF4-FFF2-40B4-BE49-F238E27FC236}">
                      <a16:creationId xmlns:a16="http://schemas.microsoft.com/office/drawing/2014/main" id="{CB1A0194-6B35-4ED8-BDB4-8647B1195FE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57C410CC-8D12-4C7D-B2FE-D13EA0D25D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8098" y="1030666"/>
                <a:ext cx="3775040" cy="4372705"/>
              </a:xfrm>
              <a:prstGeom prst="rect">
                <a:avLst/>
              </a:prstGeom>
            </p:spPr>
          </p:pic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A7D18E60-6D6A-41A0-808A-2F1B0E459F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97119" y="1704040"/>
                <a:ext cx="416493" cy="580416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CF53F3D-F1A5-4031-BB81-460AB9E9BD8D}"/>
                  </a:ext>
                </a:extLst>
              </p:cNvPr>
              <p:cNvSpPr txBox="1"/>
              <p:nvPr/>
            </p:nvSpPr>
            <p:spPr>
              <a:xfrm>
                <a:off x="6691759" y="1512578"/>
                <a:ext cx="705360" cy="40011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어깨</a:t>
                </a:r>
              </a:p>
            </p:txBody>
          </p: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7E87D663-6C43-40A3-B973-9B25377CBE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5353" y="2624130"/>
                <a:ext cx="548616" cy="997483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5EEB740-5862-45D6-9222-E0950AD69EF8}"/>
                  </a:ext>
                </a:extLst>
              </p:cNvPr>
              <p:cNvSpPr txBox="1"/>
              <p:nvPr/>
            </p:nvSpPr>
            <p:spPr>
              <a:xfrm>
                <a:off x="6749993" y="3413585"/>
                <a:ext cx="705360" cy="40011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가슴</a:t>
                </a:r>
              </a:p>
            </p:txBody>
          </p: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15DF004E-2446-44A6-BD99-DDB8AC5C5E08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>
                <a:off x="8248930" y="3283390"/>
                <a:ext cx="860348" cy="136014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7BBB82-C9E7-408A-ABB8-BF08263A6E13}"/>
                  </a:ext>
                </a:extLst>
              </p:cNvPr>
              <p:cNvSpPr txBox="1"/>
              <p:nvPr/>
            </p:nvSpPr>
            <p:spPr>
              <a:xfrm>
                <a:off x="9109278" y="3219349"/>
                <a:ext cx="703393" cy="40011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복근</a:t>
                </a:r>
              </a:p>
            </p:txBody>
          </p:sp>
          <p:cxnSp>
            <p:nvCxnSpPr>
              <p:cNvPr id="106" name="직선 화살표 연결선 105">
                <a:extLst>
                  <a:ext uri="{FF2B5EF4-FFF2-40B4-BE49-F238E27FC236}">
                    <a16:creationId xmlns:a16="http://schemas.microsoft.com/office/drawing/2014/main" id="{DFA8A0C0-4904-4A9A-BC76-CE64A7BF9D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56510" y="1704040"/>
                <a:ext cx="244924" cy="787348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9F65BC3-6B65-49F2-823D-3C6A1F16F30A}"/>
                  </a:ext>
                </a:extLst>
              </p:cNvPr>
              <p:cNvSpPr txBox="1"/>
              <p:nvPr/>
            </p:nvSpPr>
            <p:spPr>
              <a:xfrm>
                <a:off x="9001434" y="1503985"/>
                <a:ext cx="464600" cy="40011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팔</a:t>
                </a:r>
              </a:p>
            </p:txBody>
          </p:sp>
          <p:cxnSp>
            <p:nvCxnSpPr>
              <p:cNvPr id="110" name="직선 화살표 연결선 109">
                <a:extLst>
                  <a:ext uri="{FF2B5EF4-FFF2-40B4-BE49-F238E27FC236}">
                    <a16:creationId xmlns:a16="http://schemas.microsoft.com/office/drawing/2014/main" id="{D5FA4B94-CECA-4AB3-B963-916525070F1C}"/>
                  </a:ext>
                </a:extLst>
              </p:cNvPr>
              <p:cNvCxnSpPr>
                <a:cxnSpLocks/>
                <a:endCxn id="111" idx="1"/>
              </p:cNvCxnSpPr>
              <p:nvPr/>
            </p:nvCxnSpPr>
            <p:spPr>
              <a:xfrm>
                <a:off x="8526483" y="4093902"/>
                <a:ext cx="774895" cy="709105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B37972C-BA72-4846-B3FB-BB6A09734678}"/>
                  </a:ext>
                </a:extLst>
              </p:cNvPr>
              <p:cNvSpPr txBox="1"/>
              <p:nvPr/>
            </p:nvSpPr>
            <p:spPr>
              <a:xfrm>
                <a:off x="9301378" y="4602952"/>
                <a:ext cx="703393" cy="40011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하체</a:t>
                </a:r>
              </a:p>
            </p:txBody>
          </p:sp>
          <p:grpSp>
            <p:nvGrpSpPr>
              <p:cNvPr id="129" name="Double Tap">
                <a:extLst>
                  <a:ext uri="{FF2B5EF4-FFF2-40B4-BE49-F238E27FC236}">
                    <a16:creationId xmlns:a16="http://schemas.microsoft.com/office/drawing/2014/main" id="{9A5CE87A-1462-49B9-9624-2E6D74C39C1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863764" y="3613640"/>
                <a:ext cx="534207" cy="784940"/>
                <a:chOff x="2640013" y="1482726"/>
                <a:chExt cx="984250" cy="1446213"/>
              </a:xfrm>
            </p:grpSpPr>
            <p:sp>
              <p:nvSpPr>
                <p:cNvPr id="131" name="Touch Point Outer">
                  <a:extLst>
                    <a:ext uri="{FF2B5EF4-FFF2-40B4-BE49-F238E27FC236}">
                      <a16:creationId xmlns:a16="http://schemas.microsoft.com/office/drawing/2014/main" id="{7A50897D-984C-452B-9D87-C3C5F9022BC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52738" y="1482726"/>
                  <a:ext cx="474663" cy="473075"/>
                </a:xfrm>
                <a:prstGeom prst="ellipse">
                  <a:avLst/>
                </a:prstGeom>
                <a:noFill/>
                <a:ln w="25400" cap="sq">
                  <a:solidFill>
                    <a:srgbClr val="5B9BD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Hand">
                  <a:extLst>
                    <a:ext uri="{FF2B5EF4-FFF2-40B4-BE49-F238E27FC236}">
                      <a16:creationId xmlns:a16="http://schemas.microsoft.com/office/drawing/2014/main" id="{56A4E5B5-A6C6-44A9-8FBD-0B94E20527F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640013" y="1631951"/>
                  <a:ext cx="984250" cy="1296988"/>
                </a:xfrm>
                <a:custGeom>
                  <a:avLst/>
                  <a:gdLst>
                    <a:gd name="T0" fmla="*/ 466 w 962"/>
                    <a:gd name="T1" fmla="*/ 1268 h 1268"/>
                    <a:gd name="T2" fmla="*/ 391 w 962"/>
                    <a:gd name="T3" fmla="*/ 1087 h 1268"/>
                    <a:gd name="T4" fmla="*/ 213 w 962"/>
                    <a:gd name="T5" fmla="*/ 831 h 1268"/>
                    <a:gd name="T6" fmla="*/ 59 w 962"/>
                    <a:gd name="T7" fmla="*/ 593 h 1268"/>
                    <a:gd name="T8" fmla="*/ 77 w 962"/>
                    <a:gd name="T9" fmla="*/ 487 h 1268"/>
                    <a:gd name="T10" fmla="*/ 371 w 962"/>
                    <a:gd name="T11" fmla="*/ 690 h 1268"/>
                    <a:gd name="T12" fmla="*/ 369 w 962"/>
                    <a:gd name="T13" fmla="*/ 117 h 1268"/>
                    <a:gd name="T14" fmla="*/ 516 w 962"/>
                    <a:gd name="T15" fmla="*/ 117 h 1268"/>
                    <a:gd name="T16" fmla="*/ 516 w 962"/>
                    <a:gd name="T17" fmla="*/ 533 h 1268"/>
                    <a:gd name="T18" fmla="*/ 516 w 962"/>
                    <a:gd name="T19" fmla="*/ 399 h 1268"/>
                    <a:gd name="T20" fmla="*/ 662 w 962"/>
                    <a:gd name="T21" fmla="*/ 399 h 1268"/>
                    <a:gd name="T22" fmla="*/ 662 w 962"/>
                    <a:gd name="T23" fmla="*/ 610 h 1268"/>
                    <a:gd name="T24" fmla="*/ 662 w 962"/>
                    <a:gd name="T25" fmla="*/ 479 h 1268"/>
                    <a:gd name="T26" fmla="*/ 807 w 962"/>
                    <a:gd name="T27" fmla="*/ 488 h 1268"/>
                    <a:gd name="T28" fmla="*/ 807 w 962"/>
                    <a:gd name="T29" fmla="*/ 678 h 1268"/>
                    <a:gd name="T30" fmla="*/ 807 w 962"/>
                    <a:gd name="T31" fmla="*/ 542 h 1268"/>
                    <a:gd name="T32" fmla="*/ 946 w 962"/>
                    <a:gd name="T33" fmla="*/ 555 h 1268"/>
                    <a:gd name="T34" fmla="*/ 946 w 962"/>
                    <a:gd name="T35" fmla="*/ 949 h 1268"/>
                    <a:gd name="T36" fmla="*/ 851 w 962"/>
                    <a:gd name="T37" fmla="*/ 1268 h 1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62" h="1268">
                      <a:moveTo>
                        <a:pt x="466" y="1268"/>
                      </a:moveTo>
                      <a:cubicBezTo>
                        <a:pt x="466" y="1187"/>
                        <a:pt x="449" y="1130"/>
                        <a:pt x="391" y="1087"/>
                      </a:cubicBezTo>
                      <a:cubicBezTo>
                        <a:pt x="328" y="1041"/>
                        <a:pt x="243" y="917"/>
                        <a:pt x="213" y="831"/>
                      </a:cubicBezTo>
                      <a:cubicBezTo>
                        <a:pt x="182" y="745"/>
                        <a:pt x="105" y="653"/>
                        <a:pt x="59" y="593"/>
                      </a:cubicBezTo>
                      <a:cubicBezTo>
                        <a:pt x="17" y="554"/>
                        <a:pt x="0" y="519"/>
                        <a:pt x="77" y="487"/>
                      </a:cubicBezTo>
                      <a:cubicBezTo>
                        <a:pt x="247" y="462"/>
                        <a:pt x="310" y="775"/>
                        <a:pt x="371" y="690"/>
                      </a:cubicBezTo>
                      <a:cubicBezTo>
                        <a:pt x="371" y="537"/>
                        <a:pt x="369" y="216"/>
                        <a:pt x="369" y="117"/>
                      </a:cubicBezTo>
                      <a:cubicBezTo>
                        <a:pt x="369" y="0"/>
                        <a:pt x="516" y="1"/>
                        <a:pt x="516" y="117"/>
                      </a:cubicBezTo>
                      <a:lnTo>
                        <a:pt x="516" y="533"/>
                      </a:lnTo>
                      <a:lnTo>
                        <a:pt x="516" y="399"/>
                      </a:lnTo>
                      <a:cubicBezTo>
                        <a:pt x="516" y="284"/>
                        <a:pt x="662" y="325"/>
                        <a:pt x="662" y="399"/>
                      </a:cubicBezTo>
                      <a:lnTo>
                        <a:pt x="662" y="610"/>
                      </a:lnTo>
                      <a:lnTo>
                        <a:pt x="662" y="479"/>
                      </a:lnTo>
                      <a:cubicBezTo>
                        <a:pt x="662" y="359"/>
                        <a:pt x="807" y="404"/>
                        <a:pt x="807" y="488"/>
                      </a:cubicBezTo>
                      <a:lnTo>
                        <a:pt x="807" y="678"/>
                      </a:lnTo>
                      <a:lnTo>
                        <a:pt x="807" y="542"/>
                      </a:lnTo>
                      <a:cubicBezTo>
                        <a:pt x="807" y="440"/>
                        <a:pt x="946" y="483"/>
                        <a:pt x="946" y="555"/>
                      </a:cubicBezTo>
                      <a:cubicBezTo>
                        <a:pt x="946" y="555"/>
                        <a:pt x="962" y="827"/>
                        <a:pt x="946" y="949"/>
                      </a:cubicBezTo>
                      <a:cubicBezTo>
                        <a:pt x="935" y="1042"/>
                        <a:pt x="851" y="1115"/>
                        <a:pt x="851" y="1268"/>
                      </a:cubicBezTo>
                    </a:path>
                  </a:pathLst>
                </a:custGeom>
                <a:solidFill>
                  <a:srgbClr val="FFFFFF"/>
                </a:solidFill>
                <a:ln w="25400" cap="flat">
                  <a:solidFill>
                    <a:srgbClr val="333333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7" name="Button">
              <a:extLst>
                <a:ext uri="{FF2B5EF4-FFF2-40B4-BE49-F238E27FC236}">
                  <a16:creationId xmlns:a16="http://schemas.microsoft.com/office/drawing/2014/main" id="{9BE62E99-1036-456D-ACDE-C691724BD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2002" y="5369072"/>
              <a:ext cx="46723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227D037-A7D5-4444-8FE5-30C559D5F8EC}"/>
              </a:ext>
            </a:extLst>
          </p:cNvPr>
          <p:cNvSpPr txBox="1"/>
          <p:nvPr/>
        </p:nvSpPr>
        <p:spPr>
          <a:xfrm>
            <a:off x="2079480" y="166278"/>
            <a:ext cx="232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운동 종류 선택 화면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F44E503-5111-4A66-B837-9A80AF463E7E}"/>
              </a:ext>
            </a:extLst>
          </p:cNvPr>
          <p:cNvSpPr txBox="1"/>
          <p:nvPr/>
        </p:nvSpPr>
        <p:spPr>
          <a:xfrm>
            <a:off x="7441277" y="172980"/>
            <a:ext cx="23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운동 부위 선택 화면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235FA5-A3B5-49F8-9737-9F50C85A1BE8}"/>
              </a:ext>
            </a:extLst>
          </p:cNvPr>
          <p:cNvSpPr txBox="1"/>
          <p:nvPr/>
        </p:nvSpPr>
        <p:spPr>
          <a:xfrm>
            <a:off x="4885525" y="2776530"/>
            <a:ext cx="172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화면에서</a:t>
            </a:r>
            <a:endParaRPr lang="en-US" altLang="ko-KR" dirty="0"/>
          </a:p>
          <a:p>
            <a:r>
              <a:rPr lang="ko-KR" altLang="en-US" dirty="0"/>
              <a:t>운동 종류 버튼 클릭 시</a:t>
            </a:r>
            <a:endParaRPr lang="en-US" altLang="ko-KR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F244FF-C550-419C-8818-87553037787B}"/>
              </a:ext>
            </a:extLst>
          </p:cNvPr>
          <p:cNvSpPr txBox="1"/>
          <p:nvPr/>
        </p:nvSpPr>
        <p:spPr>
          <a:xfrm>
            <a:off x="10341360" y="2436856"/>
            <a:ext cx="172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화면에서</a:t>
            </a:r>
            <a:endParaRPr lang="en-US" altLang="ko-KR" dirty="0"/>
          </a:p>
          <a:p>
            <a:r>
              <a:rPr lang="ko-KR" altLang="en-US" dirty="0"/>
              <a:t>운동 부위 </a:t>
            </a:r>
            <a:endParaRPr lang="en-US" altLang="ko-KR" dirty="0"/>
          </a:p>
          <a:p>
            <a:r>
              <a:rPr lang="ko-KR" altLang="en-US" dirty="0"/>
              <a:t>클릭 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운동 종류 선택 완료 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47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EDCF72-3DEC-4638-9081-DA469626058D}"/>
              </a:ext>
            </a:extLst>
          </p:cNvPr>
          <p:cNvGrpSpPr/>
          <p:nvPr/>
        </p:nvGrpSpPr>
        <p:grpSpPr>
          <a:xfrm>
            <a:off x="1423669" y="593478"/>
            <a:ext cx="3562350" cy="5808525"/>
            <a:chOff x="1423669" y="593478"/>
            <a:chExt cx="3562350" cy="580852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593BEC0-312C-4864-8069-4B791CE14838}"/>
                </a:ext>
              </a:extLst>
            </p:cNvPr>
            <p:cNvGrpSpPr/>
            <p:nvPr/>
          </p:nvGrpSpPr>
          <p:grpSpPr>
            <a:xfrm>
              <a:off x="1423669" y="593478"/>
              <a:ext cx="3562350" cy="5808525"/>
              <a:chOff x="1271269" y="441078"/>
              <a:chExt cx="3562350" cy="5808525"/>
            </a:xfrm>
          </p:grpSpPr>
          <p:sp>
            <p:nvSpPr>
              <p:cNvPr id="35" name="App Bar Container">
                <a:extLst>
                  <a:ext uri="{FF2B5EF4-FFF2-40B4-BE49-F238E27FC236}">
                    <a16:creationId xmlns:a16="http://schemas.microsoft.com/office/drawing/2014/main" id="{E82BDA2D-0FE5-4D7E-AFF5-C34319090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269" y="441078"/>
                <a:ext cx="3562350" cy="584416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가슴 운동 종류</a:t>
                </a:r>
                <a:endPara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6" name="Status Bar">
                <a:extLst>
                  <a:ext uri="{FF2B5EF4-FFF2-40B4-BE49-F238E27FC236}">
                    <a16:creationId xmlns:a16="http://schemas.microsoft.com/office/drawing/2014/main" id="{7ED7CCC9-C78A-4511-9070-654F587FB18A}"/>
                  </a:ext>
                </a:extLst>
              </p:cNvPr>
              <p:cNvGrpSpPr/>
              <p:nvPr/>
            </p:nvGrpSpPr>
            <p:grpSpPr>
              <a:xfrm>
                <a:off x="1271269" y="441078"/>
                <a:ext cx="3562350" cy="217820"/>
                <a:chOff x="595686" y="1268402"/>
                <a:chExt cx="2286000" cy="152400"/>
              </a:xfrm>
            </p:grpSpPr>
            <p:sp>
              <p:nvSpPr>
                <p:cNvPr id="53" name="System Bar Container">
                  <a:extLst>
                    <a:ext uri="{FF2B5EF4-FFF2-40B4-BE49-F238E27FC236}">
                      <a16:creationId xmlns:a16="http://schemas.microsoft.com/office/drawing/2014/main" id="{EF00F36A-0205-4B57-AC8E-25D89B4D7A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Time">
                  <a:extLst>
                    <a:ext uri="{FF2B5EF4-FFF2-40B4-BE49-F238E27FC236}">
                      <a16:creationId xmlns:a16="http://schemas.microsoft.com/office/drawing/2014/main" id="{8E6BD70B-5E34-473D-8937-1C79828B3E3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5" name="Battery">
                  <a:extLst>
                    <a:ext uri="{FF2B5EF4-FFF2-40B4-BE49-F238E27FC236}">
                      <a16:creationId xmlns:a16="http://schemas.microsoft.com/office/drawing/2014/main" id="{985C776D-D7D2-47A8-BB36-2BE7CA6105E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62" name="Battery Part 1">
                    <a:extLst>
                      <a:ext uri="{FF2B5EF4-FFF2-40B4-BE49-F238E27FC236}">
                        <a16:creationId xmlns:a16="http://schemas.microsoft.com/office/drawing/2014/main" id="{B4398756-6B47-40E1-B269-5A1C169E7A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Battery Part 2">
                    <a:extLst>
                      <a:ext uri="{FF2B5EF4-FFF2-40B4-BE49-F238E27FC236}">
                        <a16:creationId xmlns:a16="http://schemas.microsoft.com/office/drawing/2014/main" id="{626C4EB0-02DA-483C-9792-99816B2A38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6" name="Signal Strength">
                  <a:extLst>
                    <a:ext uri="{FF2B5EF4-FFF2-40B4-BE49-F238E27FC236}">
                      <a16:creationId xmlns:a16="http://schemas.microsoft.com/office/drawing/2014/main" id="{08D51480-9B87-4761-AB3C-26E133DD12D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60" name="Signal Strength Part 1">
                    <a:extLst>
                      <a:ext uri="{FF2B5EF4-FFF2-40B4-BE49-F238E27FC236}">
                        <a16:creationId xmlns:a16="http://schemas.microsoft.com/office/drawing/2014/main" id="{D601277F-E000-4CEF-A84B-3EC5AACE04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1" name="Signal Strength Part 2">
                    <a:extLst>
                      <a:ext uri="{FF2B5EF4-FFF2-40B4-BE49-F238E27FC236}">
                        <a16:creationId xmlns:a16="http://schemas.microsoft.com/office/drawing/2014/main" id="{09184726-6B97-4F13-A948-CF73131D80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7" name="WiFi">
                  <a:extLst>
                    <a:ext uri="{FF2B5EF4-FFF2-40B4-BE49-F238E27FC236}">
                      <a16:creationId xmlns:a16="http://schemas.microsoft.com/office/drawing/2014/main" id="{AD135C8C-BC09-4F1A-BCAC-D0A0BCB8571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58" name="WiFi Part 1">
                    <a:extLst>
                      <a:ext uri="{FF2B5EF4-FFF2-40B4-BE49-F238E27FC236}">
                        <a16:creationId xmlns:a16="http://schemas.microsoft.com/office/drawing/2014/main" id="{2E634ABE-C2CC-4267-9F14-64F2B0F295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9" name="WiFi Part 2">
                    <a:extLst>
                      <a:ext uri="{FF2B5EF4-FFF2-40B4-BE49-F238E27FC236}">
                        <a16:creationId xmlns:a16="http://schemas.microsoft.com/office/drawing/2014/main" id="{EBE8D4FC-DB1C-4E1E-B01E-6E2EE9633D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37" name="Navigation Bar">
                <a:extLst>
                  <a:ext uri="{FF2B5EF4-FFF2-40B4-BE49-F238E27FC236}">
                    <a16:creationId xmlns:a16="http://schemas.microsoft.com/office/drawing/2014/main" id="{FE7B2109-E81A-4520-BD8C-4013272DA89F}"/>
                  </a:ext>
                </a:extLst>
              </p:cNvPr>
              <p:cNvGrpSpPr/>
              <p:nvPr/>
            </p:nvGrpSpPr>
            <p:grpSpPr>
              <a:xfrm>
                <a:off x="1271269" y="5813964"/>
                <a:ext cx="3562350" cy="435639"/>
                <a:chOff x="1517650" y="4775200"/>
                <a:chExt cx="2286000" cy="304800"/>
              </a:xfrm>
            </p:grpSpPr>
            <p:sp>
              <p:nvSpPr>
                <p:cNvPr id="49" name="Navigation Bar Container">
                  <a:extLst>
                    <a:ext uri="{FF2B5EF4-FFF2-40B4-BE49-F238E27FC236}">
                      <a16:creationId xmlns:a16="http://schemas.microsoft.com/office/drawing/2014/main" id="{EC13425C-54E5-4FF5-B94E-363A0D6F5B5B}"/>
                    </a:ext>
                  </a:extLst>
                </p:cNvPr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Back">
                  <a:extLst>
                    <a:ext uri="{FF2B5EF4-FFF2-40B4-BE49-F238E27FC236}">
                      <a16:creationId xmlns:a16="http://schemas.microsoft.com/office/drawing/2014/main" id="{786A8988-B60C-4FD9-AE26-CF537594006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1" name="Home">
                  <a:extLst>
                    <a:ext uri="{FF2B5EF4-FFF2-40B4-BE49-F238E27FC236}">
                      <a16:creationId xmlns:a16="http://schemas.microsoft.com/office/drawing/2014/main" id="{53CB7024-AA94-47A6-B0E9-71F1F27A1EC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2" name="Recents">
                  <a:extLst>
                    <a:ext uri="{FF2B5EF4-FFF2-40B4-BE49-F238E27FC236}">
                      <a16:creationId xmlns:a16="http://schemas.microsoft.com/office/drawing/2014/main" id="{155D6FE9-4C9D-490C-B1FC-FE2E42BFC4B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6145DAF8-EA00-443E-97C7-5DB9D2DDD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9532" y="1196760"/>
              <a:ext cx="958845" cy="942952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626275AB-2EE9-4172-8CFD-CC6CA0803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1058" y="2629177"/>
              <a:ext cx="952878" cy="942952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8F786D2C-F656-45FB-850F-8CC23052C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1058" y="4041380"/>
              <a:ext cx="1050842" cy="885255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99167C9-9912-4EB3-8FB1-5BCF28044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07693" y="1282479"/>
              <a:ext cx="1011118" cy="942952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AFACD26D-CD89-46AE-98EA-A09A6846A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98848" y="2391980"/>
              <a:ext cx="896169" cy="1162304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4191205F-46FE-4E60-9D9A-C593F8CC1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4897" y="3833652"/>
              <a:ext cx="984070" cy="1338335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88C616E-8E6D-4EF9-B40A-7C6D43D149C1}"/>
                </a:ext>
              </a:extLst>
            </p:cNvPr>
            <p:cNvSpPr txBox="1"/>
            <p:nvPr/>
          </p:nvSpPr>
          <p:spPr>
            <a:xfrm>
              <a:off x="1801058" y="2127912"/>
              <a:ext cx="95287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/>
                <a:t>벤치 프레스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가슴 전체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DBDADAB-F6A8-4CF7-9FAA-3B6484C1EC1A}"/>
                </a:ext>
              </a:extLst>
            </p:cNvPr>
            <p:cNvSpPr txBox="1"/>
            <p:nvPr/>
          </p:nvSpPr>
          <p:spPr>
            <a:xfrm>
              <a:off x="3340907" y="2154142"/>
              <a:ext cx="141205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/>
                <a:t>머신 벤치 프레스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가슴 전체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DE1D94E-897C-4796-82AE-8288D6A3175C}"/>
                </a:ext>
              </a:extLst>
            </p:cNvPr>
            <p:cNvSpPr txBox="1"/>
            <p:nvPr/>
          </p:nvSpPr>
          <p:spPr>
            <a:xfrm>
              <a:off x="1571471" y="3588091"/>
              <a:ext cx="1543525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err="1"/>
                <a:t>인클라인</a:t>
              </a:r>
              <a:r>
                <a:rPr lang="ko-KR" altLang="en-US" sz="1100" dirty="0"/>
                <a:t> 벤치 프레스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가슴 상부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B5B0E44-1E90-4FE8-B09D-4D660D993D61}"/>
                </a:ext>
              </a:extLst>
            </p:cNvPr>
            <p:cNvSpPr txBox="1"/>
            <p:nvPr/>
          </p:nvSpPr>
          <p:spPr>
            <a:xfrm>
              <a:off x="1677887" y="5020508"/>
              <a:ext cx="129718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err="1"/>
                <a:t>덤벨</a:t>
              </a:r>
              <a:r>
                <a:rPr lang="ko-KR" altLang="en-US" sz="1100" dirty="0"/>
                <a:t> 벤치 프레스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가슴 상부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3F2215B-FF93-48AD-A33B-36B450FCADD6}"/>
                </a:ext>
              </a:extLst>
            </p:cNvPr>
            <p:cNvSpPr txBox="1"/>
            <p:nvPr/>
          </p:nvSpPr>
          <p:spPr>
            <a:xfrm>
              <a:off x="3398340" y="3520585"/>
              <a:ext cx="129718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err="1"/>
                <a:t>딥스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가슴 하부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8FECF4E-47D4-4754-B7D4-A7A0FB298EC3}"/>
                </a:ext>
              </a:extLst>
            </p:cNvPr>
            <p:cNvSpPr txBox="1"/>
            <p:nvPr/>
          </p:nvSpPr>
          <p:spPr>
            <a:xfrm>
              <a:off x="3398340" y="5167698"/>
              <a:ext cx="129718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err="1"/>
                <a:t>체스트</a:t>
              </a:r>
              <a:r>
                <a:rPr lang="ko-KR" altLang="en-US" sz="1100" dirty="0"/>
                <a:t> 프레스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가슴 안쪽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8DF136B-83DA-4825-A03B-448D9044EC3B}"/>
              </a:ext>
            </a:extLst>
          </p:cNvPr>
          <p:cNvSpPr txBox="1"/>
          <p:nvPr/>
        </p:nvSpPr>
        <p:spPr>
          <a:xfrm>
            <a:off x="2052640" y="132454"/>
            <a:ext cx="230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세부 운동 종류 화면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9DDAE4-F0F7-4FBA-9B9A-E177FB1A2AD3}"/>
              </a:ext>
            </a:extLst>
          </p:cNvPr>
          <p:cNvSpPr txBox="1"/>
          <p:nvPr/>
        </p:nvSpPr>
        <p:spPr>
          <a:xfrm>
            <a:off x="7458430" y="117547"/>
            <a:ext cx="248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운동 루틴 생성 화면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7D183BF-C5F4-45D3-BB91-DD0BA409C370}"/>
              </a:ext>
            </a:extLst>
          </p:cNvPr>
          <p:cNvGrpSpPr/>
          <p:nvPr/>
        </p:nvGrpSpPr>
        <p:grpSpPr>
          <a:xfrm>
            <a:off x="6849365" y="593478"/>
            <a:ext cx="3562350" cy="5808525"/>
            <a:chOff x="6849365" y="593478"/>
            <a:chExt cx="3562350" cy="580852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68A82FA-046A-4C42-9AFF-13BFF30E75D3}"/>
                </a:ext>
              </a:extLst>
            </p:cNvPr>
            <p:cNvGrpSpPr/>
            <p:nvPr/>
          </p:nvGrpSpPr>
          <p:grpSpPr>
            <a:xfrm>
              <a:off x="6849365" y="593478"/>
              <a:ext cx="3562350" cy="5808525"/>
              <a:chOff x="1271269" y="441078"/>
              <a:chExt cx="3562350" cy="5808525"/>
            </a:xfrm>
          </p:grpSpPr>
          <p:sp>
            <p:nvSpPr>
              <p:cNvPr id="5" name="App Bar Container">
                <a:extLst>
                  <a:ext uri="{FF2B5EF4-FFF2-40B4-BE49-F238E27FC236}">
                    <a16:creationId xmlns:a16="http://schemas.microsoft.com/office/drawing/2014/main" id="{AC6B6BCC-55F1-4A1A-8530-4459D349F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269" y="441078"/>
                <a:ext cx="3562350" cy="584416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본인의 운동 루틴</a:t>
                </a:r>
                <a:endPara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" name="Status Bar">
                <a:extLst>
                  <a:ext uri="{FF2B5EF4-FFF2-40B4-BE49-F238E27FC236}">
                    <a16:creationId xmlns:a16="http://schemas.microsoft.com/office/drawing/2014/main" id="{52534A2B-050B-4B9C-9C9B-CAEFE434468C}"/>
                  </a:ext>
                </a:extLst>
              </p:cNvPr>
              <p:cNvGrpSpPr/>
              <p:nvPr/>
            </p:nvGrpSpPr>
            <p:grpSpPr>
              <a:xfrm>
                <a:off x="1271269" y="441078"/>
                <a:ext cx="3562350" cy="217820"/>
                <a:chOff x="595686" y="1268402"/>
                <a:chExt cx="2286000" cy="152400"/>
              </a:xfrm>
            </p:grpSpPr>
            <p:sp>
              <p:nvSpPr>
                <p:cNvPr id="23" name="System Bar Container">
                  <a:extLst>
                    <a:ext uri="{FF2B5EF4-FFF2-40B4-BE49-F238E27FC236}">
                      <a16:creationId xmlns:a16="http://schemas.microsoft.com/office/drawing/2014/main" id="{B81BEF02-DBBC-471A-91C8-F295D10FC9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Time">
                  <a:extLst>
                    <a:ext uri="{FF2B5EF4-FFF2-40B4-BE49-F238E27FC236}">
                      <a16:creationId xmlns:a16="http://schemas.microsoft.com/office/drawing/2014/main" id="{B4B3D900-EEC6-49E0-913E-881CACD20E5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5" name="Battery">
                  <a:extLst>
                    <a:ext uri="{FF2B5EF4-FFF2-40B4-BE49-F238E27FC236}">
                      <a16:creationId xmlns:a16="http://schemas.microsoft.com/office/drawing/2014/main" id="{7B6CF9BB-4042-4BBF-BD46-BC6E98F38EC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32" name="Battery Part 1">
                    <a:extLst>
                      <a:ext uri="{FF2B5EF4-FFF2-40B4-BE49-F238E27FC236}">
                        <a16:creationId xmlns:a16="http://schemas.microsoft.com/office/drawing/2014/main" id="{201F0956-C2F6-4385-B1EB-5DACB2C6FC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" name="Battery Part 2">
                    <a:extLst>
                      <a:ext uri="{FF2B5EF4-FFF2-40B4-BE49-F238E27FC236}">
                        <a16:creationId xmlns:a16="http://schemas.microsoft.com/office/drawing/2014/main" id="{8843D6F8-F154-4661-B759-945AEC3F02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6" name="Signal Strength">
                  <a:extLst>
                    <a:ext uri="{FF2B5EF4-FFF2-40B4-BE49-F238E27FC236}">
                      <a16:creationId xmlns:a16="http://schemas.microsoft.com/office/drawing/2014/main" id="{0966B87F-604B-49EE-970B-88675E7B09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30" name="Signal Strength Part 1">
                    <a:extLst>
                      <a:ext uri="{FF2B5EF4-FFF2-40B4-BE49-F238E27FC236}">
                        <a16:creationId xmlns:a16="http://schemas.microsoft.com/office/drawing/2014/main" id="{22C4CD04-B6CA-40C5-B143-1E053FA8B7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 Part 2">
                    <a:extLst>
                      <a:ext uri="{FF2B5EF4-FFF2-40B4-BE49-F238E27FC236}">
                        <a16:creationId xmlns:a16="http://schemas.microsoft.com/office/drawing/2014/main" id="{4E174B06-59D6-473D-B132-FD11CB8F46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" name="WiFi">
                  <a:extLst>
                    <a:ext uri="{FF2B5EF4-FFF2-40B4-BE49-F238E27FC236}">
                      <a16:creationId xmlns:a16="http://schemas.microsoft.com/office/drawing/2014/main" id="{B2FDD321-269C-49FB-9AC7-3F817E473F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28" name="WiFi Part 1">
                    <a:extLst>
                      <a:ext uri="{FF2B5EF4-FFF2-40B4-BE49-F238E27FC236}">
                        <a16:creationId xmlns:a16="http://schemas.microsoft.com/office/drawing/2014/main" id="{76E5E3BD-8A2C-4D36-98B2-4A7802422F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9" name="WiFi Part 2">
                    <a:extLst>
                      <a:ext uri="{FF2B5EF4-FFF2-40B4-BE49-F238E27FC236}">
                        <a16:creationId xmlns:a16="http://schemas.microsoft.com/office/drawing/2014/main" id="{DBD89EFB-75B8-47C4-B79B-AF074EF115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7" name="Navigation Bar">
                <a:extLst>
                  <a:ext uri="{FF2B5EF4-FFF2-40B4-BE49-F238E27FC236}">
                    <a16:creationId xmlns:a16="http://schemas.microsoft.com/office/drawing/2014/main" id="{F6180CD8-D7E4-49E5-846A-0D1045CCD5D6}"/>
                  </a:ext>
                </a:extLst>
              </p:cNvPr>
              <p:cNvGrpSpPr/>
              <p:nvPr/>
            </p:nvGrpSpPr>
            <p:grpSpPr>
              <a:xfrm>
                <a:off x="1271269" y="5813964"/>
                <a:ext cx="3562350" cy="435639"/>
                <a:chOff x="1517650" y="4775200"/>
                <a:chExt cx="2286000" cy="304800"/>
              </a:xfrm>
            </p:grpSpPr>
            <p:sp>
              <p:nvSpPr>
                <p:cNvPr id="19" name="Navigation Bar Container">
                  <a:extLst>
                    <a:ext uri="{FF2B5EF4-FFF2-40B4-BE49-F238E27FC236}">
                      <a16:creationId xmlns:a16="http://schemas.microsoft.com/office/drawing/2014/main" id="{E80AA547-C0E5-4093-90AA-4FCA566C8D58}"/>
                    </a:ext>
                  </a:extLst>
                </p:cNvPr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Back">
                  <a:extLst>
                    <a:ext uri="{FF2B5EF4-FFF2-40B4-BE49-F238E27FC236}">
                      <a16:creationId xmlns:a16="http://schemas.microsoft.com/office/drawing/2014/main" id="{50A822E6-210D-4EA2-AEB3-ED539E83BDC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" name="Home">
                  <a:extLst>
                    <a:ext uri="{FF2B5EF4-FFF2-40B4-BE49-F238E27FC236}">
                      <a16:creationId xmlns:a16="http://schemas.microsoft.com/office/drawing/2014/main" id="{9C68E17B-42D4-4413-B297-08326BD73A8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" name="Recents">
                  <a:extLst>
                    <a:ext uri="{FF2B5EF4-FFF2-40B4-BE49-F238E27FC236}">
                      <a16:creationId xmlns:a16="http://schemas.microsoft.com/office/drawing/2014/main" id="{BEE54693-55CF-42A7-B767-21A33614648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85" name="Text">
              <a:extLst>
                <a:ext uri="{FF2B5EF4-FFF2-40B4-BE49-F238E27FC236}">
                  <a16:creationId xmlns:a16="http://schemas.microsoft.com/office/drawing/2014/main" id="{0503D5E7-A71E-46AF-836F-D4F87C64A344}"/>
                </a:ext>
              </a:extLst>
            </p:cNvPr>
            <p:cNvSpPr txBox="1"/>
            <p:nvPr/>
          </p:nvSpPr>
          <p:spPr>
            <a:xfrm>
              <a:off x="6997771" y="1655342"/>
              <a:ext cx="896549" cy="318036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운동 부위</a:t>
              </a:r>
              <a:endParaRPr lang="en-US" altLang="ko-KR" sz="14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E8D3764F-8648-48CB-AA18-1DEC7AD9EF05}"/>
                </a:ext>
              </a:extLst>
            </p:cNvPr>
            <p:cNvGrpSpPr/>
            <p:nvPr/>
          </p:nvGrpSpPr>
          <p:grpSpPr>
            <a:xfrm>
              <a:off x="7992974" y="1696479"/>
              <a:ext cx="707381" cy="274418"/>
              <a:chOff x="7992974" y="1696479"/>
              <a:chExt cx="707381" cy="274418"/>
            </a:xfrm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3B2C8521-93D3-4338-9279-8175A37741E9}"/>
                  </a:ext>
                </a:extLst>
              </p:cNvPr>
              <p:cNvSpPr/>
              <p:nvPr/>
            </p:nvSpPr>
            <p:spPr>
              <a:xfrm>
                <a:off x="7992974" y="1696479"/>
                <a:ext cx="707381" cy="27441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>
                    <a:solidFill>
                      <a:schemeClr val="tx1"/>
                    </a:solidFill>
                  </a:rPr>
                  <a:t>하체</a:t>
                </a: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E8C9EDA-87E4-4628-9C78-CF17D23D7B2E}"/>
                  </a:ext>
                </a:extLst>
              </p:cNvPr>
              <p:cNvSpPr/>
              <p:nvPr/>
            </p:nvSpPr>
            <p:spPr>
              <a:xfrm rot="10800000">
                <a:off x="8481711" y="1792178"/>
                <a:ext cx="128376" cy="8301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2A5AC04-54AB-463E-8BDD-CE1CD3802523}"/>
                </a:ext>
              </a:extLst>
            </p:cNvPr>
            <p:cNvCxnSpPr/>
            <p:nvPr/>
          </p:nvCxnSpPr>
          <p:spPr>
            <a:xfrm>
              <a:off x="6997771" y="1531620"/>
              <a:ext cx="32701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92F6261-892B-4DF1-B42F-4EBB9C9D2A4E}"/>
                </a:ext>
              </a:extLst>
            </p:cNvPr>
            <p:cNvSpPr txBox="1"/>
            <p:nvPr/>
          </p:nvSpPr>
          <p:spPr>
            <a:xfrm>
              <a:off x="6897914" y="1268559"/>
              <a:ext cx="15426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루틴 제목 </a:t>
              </a:r>
              <a:r>
                <a:rPr lang="en-US" altLang="ko-KR" sz="1400" dirty="0"/>
                <a:t>: </a:t>
              </a:r>
              <a:endParaRPr lang="ko-KR" altLang="en-US" sz="14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776909B-BF47-43AA-909C-8CBEFF6484C0}"/>
                </a:ext>
              </a:extLst>
            </p:cNvPr>
            <p:cNvGrpSpPr/>
            <p:nvPr/>
          </p:nvGrpSpPr>
          <p:grpSpPr>
            <a:xfrm>
              <a:off x="7564781" y="2462940"/>
              <a:ext cx="264408" cy="244177"/>
              <a:chOff x="7564781" y="2462940"/>
              <a:chExt cx="264408" cy="244177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2B2871BF-F530-4B81-AE9F-84ADB2BEFEC1}"/>
                  </a:ext>
                </a:extLst>
              </p:cNvPr>
              <p:cNvSpPr/>
              <p:nvPr/>
            </p:nvSpPr>
            <p:spPr>
              <a:xfrm>
                <a:off x="7564781" y="2462940"/>
                <a:ext cx="264408" cy="24417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AFAAB99F-1347-4088-A6B0-5A2E71371829}"/>
                  </a:ext>
                </a:extLst>
              </p:cNvPr>
              <p:cNvGrpSpPr/>
              <p:nvPr/>
            </p:nvGrpSpPr>
            <p:grpSpPr>
              <a:xfrm>
                <a:off x="7645064" y="2519584"/>
                <a:ext cx="114275" cy="130887"/>
                <a:chOff x="8062913" y="2391980"/>
                <a:chExt cx="169862" cy="166819"/>
              </a:xfrm>
            </p:grpSpPr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FF61219F-682C-48EC-ABD5-D4D83542D7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48196" y="2391980"/>
                  <a:ext cx="0" cy="166819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EA0AA544-4DC7-4450-8C2B-8B1C4D3A7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2913" y="2473325"/>
                  <a:ext cx="169862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9" name="Text">
              <a:extLst>
                <a:ext uri="{FF2B5EF4-FFF2-40B4-BE49-F238E27FC236}">
                  <a16:creationId xmlns:a16="http://schemas.microsoft.com/office/drawing/2014/main" id="{E0934834-EDE9-4B70-9886-7F20A789EEF3}"/>
                </a:ext>
              </a:extLst>
            </p:cNvPr>
            <p:cNvSpPr txBox="1"/>
            <p:nvPr/>
          </p:nvSpPr>
          <p:spPr>
            <a:xfrm>
              <a:off x="7138220" y="2106568"/>
              <a:ext cx="1117530" cy="34881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운동 추가</a:t>
              </a:r>
              <a:endParaRPr lang="en-US" altLang="ko-KR" sz="16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ext">
              <a:extLst>
                <a:ext uri="{FF2B5EF4-FFF2-40B4-BE49-F238E27FC236}">
                  <a16:creationId xmlns:a16="http://schemas.microsoft.com/office/drawing/2014/main" id="{E67C6C75-EDA5-449D-B2D8-22BDCAA1A675}"/>
                </a:ext>
              </a:extLst>
            </p:cNvPr>
            <p:cNvSpPr txBox="1"/>
            <p:nvPr/>
          </p:nvSpPr>
          <p:spPr>
            <a:xfrm>
              <a:off x="8913863" y="2105738"/>
              <a:ext cx="1117530" cy="34881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운동 검색</a:t>
              </a:r>
              <a:endParaRPr lang="en-US" altLang="ko-KR" sz="16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A0CD31-7024-4CEC-B190-FF8193F07647}"/>
                </a:ext>
              </a:extLst>
            </p:cNvPr>
            <p:cNvSpPr txBox="1"/>
            <p:nvPr/>
          </p:nvSpPr>
          <p:spPr>
            <a:xfrm>
              <a:off x="7096760" y="2973132"/>
              <a:ext cx="2934633" cy="36933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스쿼트</a:t>
              </a:r>
              <a:r>
                <a:rPr lang="ko-KR" altLang="en-US" dirty="0"/>
                <a:t>                  </a:t>
              </a:r>
              <a:r>
                <a:rPr lang="en-US" altLang="ko-KR" dirty="0"/>
                <a:t>5 Set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8BDE4E6-3913-4DC8-91C7-9ECC5359E168}"/>
                </a:ext>
              </a:extLst>
            </p:cNvPr>
            <p:cNvSpPr txBox="1"/>
            <p:nvPr/>
          </p:nvSpPr>
          <p:spPr>
            <a:xfrm>
              <a:off x="7096760" y="3646868"/>
              <a:ext cx="2934633" cy="36933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레그</a:t>
              </a:r>
              <a:r>
                <a:rPr lang="ko-KR" altLang="en-US" dirty="0"/>
                <a:t> 프레스            </a:t>
              </a:r>
              <a:r>
                <a:rPr lang="en-US" altLang="ko-KR" dirty="0"/>
                <a:t>5 Set</a:t>
              </a:r>
              <a:endParaRPr lang="ko-KR" altLang="en-US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2A51CA3-D355-4F22-AB00-D64F0C516422}"/>
                </a:ext>
              </a:extLst>
            </p:cNvPr>
            <p:cNvGrpSpPr/>
            <p:nvPr/>
          </p:nvGrpSpPr>
          <p:grpSpPr>
            <a:xfrm>
              <a:off x="9327603" y="2469895"/>
              <a:ext cx="308275" cy="257621"/>
              <a:chOff x="9343522" y="2462945"/>
              <a:chExt cx="825527" cy="647834"/>
            </a:xfrm>
          </p:grpSpPr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8420C298-8CBD-4D66-A87A-230B2067EE00}"/>
                  </a:ext>
                </a:extLst>
              </p:cNvPr>
              <p:cNvSpPr/>
              <p:nvPr/>
            </p:nvSpPr>
            <p:spPr>
              <a:xfrm>
                <a:off x="9343522" y="2462945"/>
                <a:ext cx="825527" cy="64783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C651ACB0-DB10-46D0-8C3F-C34E36E946F2}"/>
                  </a:ext>
                </a:extLst>
              </p:cNvPr>
              <p:cNvGrpSpPr/>
              <p:nvPr/>
            </p:nvGrpSpPr>
            <p:grpSpPr>
              <a:xfrm>
                <a:off x="9570216" y="2629177"/>
                <a:ext cx="384507" cy="293419"/>
                <a:chOff x="9581374" y="2581894"/>
                <a:chExt cx="384507" cy="2934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EC5DBBE2-43B7-403A-8B8A-E440CCBBA84C}"/>
                    </a:ext>
                  </a:extLst>
                </p:cNvPr>
                <p:cNvSpPr/>
                <p:nvPr/>
              </p:nvSpPr>
              <p:spPr>
                <a:xfrm>
                  <a:off x="9581374" y="2581894"/>
                  <a:ext cx="268163" cy="220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22941BAC-1749-4DE1-9AB0-C827B3717B3E}"/>
                    </a:ext>
                  </a:extLst>
                </p:cNvPr>
                <p:cNvSpPr/>
                <p:nvPr/>
              </p:nvSpPr>
              <p:spPr>
                <a:xfrm>
                  <a:off x="9633056" y="2622148"/>
                  <a:ext cx="164797" cy="140146"/>
                </a:xfrm>
                <a:prstGeom prst="ellipse">
                  <a:avLst/>
                </a:prstGeom>
                <a:solidFill>
                  <a:srgbClr val="BDD7E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D1405478-1EE7-40EE-B68B-E9E3965AAEBD}"/>
                    </a:ext>
                  </a:extLst>
                </p:cNvPr>
                <p:cNvGrpSpPr/>
                <p:nvPr/>
              </p:nvGrpSpPr>
              <p:grpSpPr>
                <a:xfrm rot="18812996">
                  <a:off x="9821503" y="2730934"/>
                  <a:ext cx="76124" cy="212633"/>
                  <a:chOff x="9119408" y="2942000"/>
                  <a:chExt cx="100997" cy="279461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67670040-77D9-4842-819F-EE20915345E6}"/>
                      </a:ext>
                    </a:extLst>
                  </p:cNvPr>
                  <p:cNvSpPr/>
                  <p:nvPr/>
                </p:nvSpPr>
                <p:spPr>
                  <a:xfrm>
                    <a:off x="9119408" y="3150683"/>
                    <a:ext cx="100997" cy="7077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65F84462-3868-491C-8F26-9423F17D794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049911" y="3011852"/>
                    <a:ext cx="240283" cy="1005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32252B7B-0511-4A2A-AAB8-DA7700146F6C}"/>
              </a:ext>
            </a:extLst>
          </p:cNvPr>
          <p:cNvSpPr txBox="1"/>
          <p:nvPr/>
        </p:nvSpPr>
        <p:spPr>
          <a:xfrm>
            <a:off x="4879842" y="2159314"/>
            <a:ext cx="172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부위 선택 후 세부 운동 </a:t>
            </a:r>
            <a:endParaRPr lang="en-US" altLang="ko-KR" dirty="0"/>
          </a:p>
          <a:p>
            <a:r>
              <a:rPr lang="ko-KR" altLang="en-US" dirty="0"/>
              <a:t>선택 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운동 추가 </a:t>
            </a:r>
            <a:endParaRPr lang="en-US" altLang="ko-KR" dirty="0"/>
          </a:p>
          <a:p>
            <a:r>
              <a:rPr lang="ko-KR" altLang="en-US" dirty="0"/>
              <a:t>클릭 시</a:t>
            </a:r>
            <a:endParaRPr lang="en-US" altLang="ko-KR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610A09-204E-4B0A-A37B-05658FECCA41}"/>
              </a:ext>
            </a:extLst>
          </p:cNvPr>
          <p:cNvSpPr txBox="1"/>
          <p:nvPr/>
        </p:nvSpPr>
        <p:spPr>
          <a:xfrm>
            <a:off x="10411715" y="2343355"/>
            <a:ext cx="172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화면에서</a:t>
            </a:r>
            <a:endParaRPr lang="en-US" altLang="ko-KR" dirty="0"/>
          </a:p>
          <a:p>
            <a:r>
              <a:rPr lang="ko-KR" altLang="en-US" dirty="0"/>
              <a:t>운동 루틴 추가 클릭 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95468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480</Words>
  <Application>Microsoft Office PowerPoint</Application>
  <PresentationFormat>와이드스크린</PresentationFormat>
  <Paragraphs>204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김민석</dc:creator>
  <cp:lastModifiedBy>김민석</cp:lastModifiedBy>
  <cp:revision>154</cp:revision>
  <dcterms:created xsi:type="dcterms:W3CDTF">2022-03-18T02:23:04Z</dcterms:created>
  <dcterms:modified xsi:type="dcterms:W3CDTF">2022-03-20T04:22:16Z</dcterms:modified>
</cp:coreProperties>
</file>