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02" autoAdjust="0"/>
    <p:restoredTop sz="94660"/>
  </p:normalViewPr>
  <p:slideViewPr>
    <p:cSldViewPr snapToGrid="0">
      <p:cViewPr>
        <p:scale>
          <a:sx n="75" d="100"/>
          <a:sy n="75" d="100"/>
        </p:scale>
        <p:origin x="348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F69B87-A474-49C6-84EE-6BFCC0ED71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148F59-01D9-4E37-BDCC-27C0E0DCCC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2A8DB2-3C6F-4C30-AEDF-1CC24513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6833-9ADB-4B18-80C0-E0FA2DC3AF3D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5FE723-41A5-4352-B0B9-7A98302E4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46334E-1782-4D13-B12D-5553CB5D8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10F0-6693-4135-A927-243A8D3B28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146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F961B-E0CD-4C94-AC5A-43C5241BD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B7C1F9-466E-44BA-A677-EFA7FB493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F0371-7E9B-4252-BB42-A6D9A1DC5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6833-9ADB-4B18-80C0-E0FA2DC3AF3D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6FB9A2-230D-4F52-81CB-05F9F5B1A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AC5BA4-2F75-4334-901B-8BA9E59BD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10F0-6693-4135-A927-243A8D3B28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883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EFCAC27-0635-4730-80FC-B77D898713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53E667-EFA7-4651-888D-FF50E4059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804F49-85BA-47F6-AE8E-34FC6A2FB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6833-9ADB-4B18-80C0-E0FA2DC3AF3D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5DF139-3A59-4025-B9B9-E55E4AC95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BDC53B-CCB1-473B-AF81-0CCE1DC24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10F0-6693-4135-A927-243A8D3B28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838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F27A5-4363-45EE-A220-270861BDF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908C7E-EFBD-4DAD-8602-4F55BBA57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B2D845-1FBE-4798-9A0B-6780BEE7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6833-9ADB-4B18-80C0-E0FA2DC3AF3D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00B19-7C14-4DD1-9896-2607669AB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9F09F1-4320-4339-99F4-D459FA760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10F0-6693-4135-A927-243A8D3B28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324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A127A-10A6-4472-9209-37B993E9F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5FF200-3C48-44D7-9D5E-FC713B566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9DF7E3-C418-4391-B61E-17FFC0647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6833-9ADB-4B18-80C0-E0FA2DC3AF3D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86723F-BC00-48E7-BBBB-AAEE61AB5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5D196D-EB37-42A5-98C5-F598C0582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10F0-6693-4135-A927-243A8D3B28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944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CA11B-E1F8-4C09-AF8E-8E6BF0B5E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C0ABE8-8F1E-4493-BC44-DDE83EDBC7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C35B68-ACEC-4BE4-B0ED-48FBC81F9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CA2A45-8092-4F77-B5F9-BF25CE48B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6833-9ADB-4B18-80C0-E0FA2DC3AF3D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75ED39-A84D-4511-BA64-F7E0E2AD4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CD8CAF-5C10-4ED9-86E4-455973325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10F0-6693-4135-A927-243A8D3B28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4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2D63E-871B-45B9-9FD9-843C01580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373AFD-EEFD-4AFF-90B7-A5D48FDBC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14C20E-DB07-4E3E-A5E1-97EFB326F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96295E-2471-4B69-8C20-4B8152DEA7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096AE49-6282-462E-9482-E9AD5D11E1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248BDB7-072E-4D7C-B52E-E3D60B3BA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6833-9ADB-4B18-80C0-E0FA2DC3AF3D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70FE72-0C28-4ED4-AAE6-B7F62E9B9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AA7F031-4ECC-480F-8D09-407CEB5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10F0-6693-4135-A927-243A8D3B28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548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DD5CD8-64E5-4BB5-ABDC-327BEB8A8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B7F703C-0B42-43F0-92D1-22528FA03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6833-9ADB-4B18-80C0-E0FA2DC3AF3D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6154B57-4E4D-4661-A6BE-6E36B6E28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065E9D-EC94-456C-9039-643B56240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10F0-6693-4135-A927-243A8D3B28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617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3D78453-97E4-47BF-A30D-3B47E414C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6833-9ADB-4B18-80C0-E0FA2DC3AF3D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A88245-0BD3-4E89-8653-10EF20F06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AD357C-8B0D-4EBC-AA30-A871D0518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10F0-6693-4135-A927-243A8D3B28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257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E1176E-B3FB-4A3B-9A68-95BB66A3C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78EAB5-B169-4709-84F7-4E5F207DD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C2EB43-15F5-4E5C-8E15-40640B24D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9DFF01-5156-4318-8DE6-0404488CF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6833-9ADB-4B18-80C0-E0FA2DC3AF3D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4B6228-7896-43BC-B2D1-C80A629C7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CD00C1-8B99-43A4-8B5A-79C804234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10F0-6693-4135-A927-243A8D3B28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768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9A0EB1-E661-4221-AAAD-4EFC7B13D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BE5419-8004-4C6B-B568-CE13D4D318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939837-279A-4D49-B9D6-222719E79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1A7FBC-4BC6-44F3-9E10-26F04B764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6833-9ADB-4B18-80C0-E0FA2DC3AF3D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24CA05-D0D2-4FCC-8DAF-725E801B3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DE6FFD-BA98-41E7-81A2-3D74A2C4F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10F0-6693-4135-A927-243A8D3B28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309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8F89743-053B-434B-8165-00C23C7DD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C63557-F881-42FD-87ED-DC97491A2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DC073A-3D0D-4CFC-935D-ADCF14E73D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36833-9ADB-4B18-80C0-E0FA2DC3AF3D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B92586-E8AB-40A4-A307-7AA12FBF1F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523A76-665C-4CC5-9E20-8F63CC0C92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510F0-6693-4135-A927-243A8D3B28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221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그룹 264">
            <a:extLst>
              <a:ext uri="{FF2B5EF4-FFF2-40B4-BE49-F238E27FC236}">
                <a16:creationId xmlns:a16="http://schemas.microsoft.com/office/drawing/2014/main" id="{1F56877B-0311-4388-91C6-5D0B8818C5EB}"/>
              </a:ext>
            </a:extLst>
          </p:cNvPr>
          <p:cNvGrpSpPr/>
          <p:nvPr/>
        </p:nvGrpSpPr>
        <p:grpSpPr>
          <a:xfrm>
            <a:off x="1271269" y="441078"/>
            <a:ext cx="3562350" cy="5808525"/>
            <a:chOff x="4953000" y="524735"/>
            <a:chExt cx="3562350" cy="5808525"/>
          </a:xfrm>
        </p:grpSpPr>
        <p:sp>
          <p:nvSpPr>
            <p:cNvPr id="220" name="App Bar Container">
              <a:extLst>
                <a:ext uri="{FF2B5EF4-FFF2-40B4-BE49-F238E27FC236}">
                  <a16:creationId xmlns:a16="http://schemas.microsoft.com/office/drawing/2014/main" id="{78474EB7-6D42-4E88-95FF-0D218FD00A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3000" y="524735"/>
              <a:ext cx="3562350" cy="584416"/>
            </a:xfrm>
            <a:prstGeom prst="rect">
              <a:avLst/>
            </a:prstGeom>
            <a:solidFill>
              <a:srgbClr val="009688"/>
            </a:solidFill>
            <a:ln>
              <a:noFill/>
            </a:ln>
            <a:effectLst>
              <a:outerShdw blurRad="38100" dist="12700" dir="5400000" algn="ctr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457200" tIns="198120" rIns="91440" bIns="10414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10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03" name="Status Bar">
              <a:extLst>
                <a:ext uri="{FF2B5EF4-FFF2-40B4-BE49-F238E27FC236}">
                  <a16:creationId xmlns:a16="http://schemas.microsoft.com/office/drawing/2014/main" id="{5D9B544A-B8BD-482F-BE90-717413C9A9C5}"/>
                </a:ext>
              </a:extLst>
            </p:cNvPr>
            <p:cNvGrpSpPr/>
            <p:nvPr/>
          </p:nvGrpSpPr>
          <p:grpSpPr>
            <a:xfrm>
              <a:off x="4953000" y="524735"/>
              <a:ext cx="3562350" cy="217820"/>
              <a:chOff x="595686" y="1268402"/>
              <a:chExt cx="2286000" cy="152400"/>
            </a:xfrm>
          </p:grpSpPr>
          <p:sp>
            <p:nvSpPr>
              <p:cNvPr id="209" name="System Bar Container">
                <a:extLst>
                  <a:ext uri="{FF2B5EF4-FFF2-40B4-BE49-F238E27FC236}">
                    <a16:creationId xmlns:a16="http://schemas.microsoft.com/office/drawing/2014/main" id="{5D880D40-3693-4352-8904-3547F7BB9C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686" y="1268402"/>
                <a:ext cx="2286000" cy="152400"/>
              </a:xfrm>
              <a:prstGeom prst="rect">
                <a:avLst/>
              </a:prstGeom>
              <a:solidFill>
                <a:srgbClr val="000000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0" name="Time">
                <a:extLst>
                  <a:ext uri="{FF2B5EF4-FFF2-40B4-BE49-F238E27FC236}">
                    <a16:creationId xmlns:a16="http://schemas.microsoft.com/office/drawing/2014/main" id="{F98BA997-BFC1-4D77-898B-A8C99F7287F3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626121" y="1314082"/>
                <a:ext cx="193854" cy="61041"/>
              </a:xfrm>
              <a:custGeom>
                <a:avLst/>
                <a:gdLst>
                  <a:gd name="T0" fmla="*/ 10 w 122"/>
                  <a:gd name="T1" fmla="*/ 6 h 38"/>
                  <a:gd name="T2" fmla="*/ 14 w 122"/>
                  <a:gd name="T3" fmla="*/ 0 h 38"/>
                  <a:gd name="T4" fmla="*/ 52 w 122"/>
                  <a:gd name="T5" fmla="*/ 37 h 38"/>
                  <a:gd name="T6" fmla="*/ 40 w 122"/>
                  <a:gd name="T7" fmla="*/ 20 h 38"/>
                  <a:gd name="T8" fmla="*/ 46 w 122"/>
                  <a:gd name="T9" fmla="*/ 12 h 38"/>
                  <a:gd name="T10" fmla="*/ 44 w 122"/>
                  <a:gd name="T11" fmla="*/ 5 h 38"/>
                  <a:gd name="T12" fmla="*/ 36 w 122"/>
                  <a:gd name="T13" fmla="*/ 4 h 38"/>
                  <a:gd name="T14" fmla="*/ 32 w 122"/>
                  <a:gd name="T15" fmla="*/ 11 h 38"/>
                  <a:gd name="T16" fmla="*/ 30 w 122"/>
                  <a:gd name="T17" fmla="*/ 3 h 38"/>
                  <a:gd name="T18" fmla="*/ 44 w 122"/>
                  <a:gd name="T19" fmla="*/ 0 h 38"/>
                  <a:gd name="T20" fmla="*/ 51 w 122"/>
                  <a:gd name="T21" fmla="*/ 9 h 38"/>
                  <a:gd name="T22" fmla="*/ 46 w 122"/>
                  <a:gd name="T23" fmla="*/ 19 h 38"/>
                  <a:gd name="T24" fmla="*/ 52 w 122"/>
                  <a:gd name="T25" fmla="*/ 33 h 38"/>
                  <a:gd name="T26" fmla="*/ 58 w 122"/>
                  <a:gd name="T27" fmla="*/ 33 h 38"/>
                  <a:gd name="T28" fmla="*/ 63 w 122"/>
                  <a:gd name="T29" fmla="*/ 35 h 38"/>
                  <a:gd name="T30" fmla="*/ 58 w 122"/>
                  <a:gd name="T31" fmla="*/ 36 h 38"/>
                  <a:gd name="T32" fmla="*/ 58 w 122"/>
                  <a:gd name="T33" fmla="*/ 10 h 38"/>
                  <a:gd name="T34" fmla="*/ 63 w 122"/>
                  <a:gd name="T35" fmla="*/ 12 h 38"/>
                  <a:gd name="T36" fmla="*/ 58 w 122"/>
                  <a:gd name="T37" fmla="*/ 14 h 38"/>
                  <a:gd name="T38" fmla="*/ 80 w 122"/>
                  <a:gd name="T39" fmla="*/ 16 h 38"/>
                  <a:gd name="T40" fmla="*/ 87 w 122"/>
                  <a:gd name="T41" fmla="*/ 12 h 38"/>
                  <a:gd name="T42" fmla="*/ 81 w 122"/>
                  <a:gd name="T43" fmla="*/ 3 h 38"/>
                  <a:gd name="T44" fmla="*/ 75 w 122"/>
                  <a:gd name="T45" fmla="*/ 7 h 38"/>
                  <a:gd name="T46" fmla="*/ 70 w 122"/>
                  <a:gd name="T47" fmla="*/ 6 h 38"/>
                  <a:gd name="T48" fmla="*/ 81 w 122"/>
                  <a:gd name="T49" fmla="*/ 0 h 38"/>
                  <a:gd name="T50" fmla="*/ 91 w 122"/>
                  <a:gd name="T51" fmla="*/ 5 h 38"/>
                  <a:gd name="T52" fmla="*/ 91 w 122"/>
                  <a:gd name="T53" fmla="*/ 14 h 38"/>
                  <a:gd name="T54" fmla="*/ 89 w 122"/>
                  <a:gd name="T55" fmla="*/ 20 h 38"/>
                  <a:gd name="T56" fmla="*/ 93 w 122"/>
                  <a:gd name="T57" fmla="*/ 27 h 38"/>
                  <a:gd name="T58" fmla="*/ 85 w 122"/>
                  <a:gd name="T59" fmla="*/ 37 h 38"/>
                  <a:gd name="T60" fmla="*/ 73 w 122"/>
                  <a:gd name="T61" fmla="*/ 35 h 38"/>
                  <a:gd name="T62" fmla="*/ 74 w 122"/>
                  <a:gd name="T63" fmla="*/ 27 h 38"/>
                  <a:gd name="T64" fmla="*/ 78 w 122"/>
                  <a:gd name="T65" fmla="*/ 33 h 38"/>
                  <a:gd name="T66" fmla="*/ 86 w 122"/>
                  <a:gd name="T67" fmla="*/ 32 h 38"/>
                  <a:gd name="T68" fmla="*/ 87 w 122"/>
                  <a:gd name="T69" fmla="*/ 24 h 38"/>
                  <a:gd name="T70" fmla="*/ 80 w 122"/>
                  <a:gd name="T71" fmla="*/ 20 h 38"/>
                  <a:gd name="T72" fmla="*/ 122 w 122"/>
                  <a:gd name="T73" fmla="*/ 21 h 38"/>
                  <a:gd name="T74" fmla="*/ 115 w 122"/>
                  <a:gd name="T75" fmla="*/ 37 h 38"/>
                  <a:gd name="T76" fmla="*/ 102 w 122"/>
                  <a:gd name="T77" fmla="*/ 34 h 38"/>
                  <a:gd name="T78" fmla="*/ 99 w 122"/>
                  <a:gd name="T79" fmla="*/ 16 h 38"/>
                  <a:gd name="T80" fmla="*/ 106 w 122"/>
                  <a:gd name="T81" fmla="*/ 0 h 38"/>
                  <a:gd name="T82" fmla="*/ 119 w 122"/>
                  <a:gd name="T83" fmla="*/ 3 h 38"/>
                  <a:gd name="T84" fmla="*/ 122 w 122"/>
                  <a:gd name="T85" fmla="*/ 21 h 38"/>
                  <a:gd name="T86" fmla="*/ 116 w 122"/>
                  <a:gd name="T87" fmla="*/ 6 h 38"/>
                  <a:gd name="T88" fmla="*/ 108 w 122"/>
                  <a:gd name="T89" fmla="*/ 4 h 38"/>
                  <a:gd name="T90" fmla="*/ 104 w 122"/>
                  <a:gd name="T91" fmla="*/ 15 h 38"/>
                  <a:gd name="T92" fmla="*/ 105 w 122"/>
                  <a:gd name="T93" fmla="*/ 31 h 38"/>
                  <a:gd name="T94" fmla="*/ 114 w 122"/>
                  <a:gd name="T95" fmla="*/ 33 h 38"/>
                  <a:gd name="T96" fmla="*/ 117 w 122"/>
                  <a:gd name="T97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2" h="38">
                    <a:moveTo>
                      <a:pt x="14" y="37"/>
                    </a:move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37"/>
                    </a:lnTo>
                    <a:close/>
                    <a:moveTo>
                      <a:pt x="52" y="37"/>
                    </a:move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1" y="19"/>
                      <a:pt x="42" y="18"/>
                      <a:pt x="43" y="17"/>
                    </a:cubicBezTo>
                    <a:cubicBezTo>
                      <a:pt x="44" y="16"/>
                      <a:pt x="44" y="15"/>
                      <a:pt x="45" y="14"/>
                    </a:cubicBezTo>
                    <a:cubicBezTo>
                      <a:pt x="45" y="14"/>
                      <a:pt x="45" y="13"/>
                      <a:pt x="46" y="12"/>
                    </a:cubicBezTo>
                    <a:cubicBezTo>
                      <a:pt x="46" y="11"/>
                      <a:pt x="46" y="11"/>
                      <a:pt x="46" y="10"/>
                    </a:cubicBezTo>
                    <a:cubicBezTo>
                      <a:pt x="46" y="9"/>
                      <a:pt x="46" y="8"/>
                      <a:pt x="45" y="7"/>
                    </a:cubicBezTo>
                    <a:cubicBezTo>
                      <a:pt x="45" y="7"/>
                      <a:pt x="45" y="6"/>
                      <a:pt x="44" y="5"/>
                    </a:cubicBezTo>
                    <a:cubicBezTo>
                      <a:pt x="44" y="5"/>
                      <a:pt x="43" y="4"/>
                      <a:pt x="42" y="4"/>
                    </a:cubicBezTo>
                    <a:cubicBezTo>
                      <a:pt x="41" y="4"/>
                      <a:pt x="40" y="3"/>
                      <a:pt x="39" y="3"/>
                    </a:cubicBezTo>
                    <a:cubicBezTo>
                      <a:pt x="38" y="3"/>
                      <a:pt x="37" y="4"/>
                      <a:pt x="36" y="4"/>
                    </a:cubicBezTo>
                    <a:cubicBezTo>
                      <a:pt x="35" y="4"/>
                      <a:pt x="34" y="5"/>
                      <a:pt x="34" y="5"/>
                    </a:cubicBezTo>
                    <a:cubicBezTo>
                      <a:pt x="33" y="6"/>
                      <a:pt x="33" y="7"/>
                      <a:pt x="32" y="8"/>
                    </a:cubicBezTo>
                    <a:cubicBezTo>
                      <a:pt x="32" y="9"/>
                      <a:pt x="32" y="10"/>
                      <a:pt x="32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9"/>
                      <a:pt x="28" y="8"/>
                      <a:pt x="28" y="7"/>
                    </a:cubicBezTo>
                    <a:cubicBezTo>
                      <a:pt x="29" y="5"/>
                      <a:pt x="29" y="4"/>
                      <a:pt x="30" y="3"/>
                    </a:cubicBezTo>
                    <a:cubicBezTo>
                      <a:pt x="31" y="2"/>
                      <a:pt x="33" y="1"/>
                      <a:pt x="34" y="0"/>
                    </a:cubicBezTo>
                    <a:cubicBezTo>
                      <a:pt x="36" y="0"/>
                      <a:pt x="37" y="0"/>
                      <a:pt x="39" y="0"/>
                    </a:cubicBezTo>
                    <a:cubicBezTo>
                      <a:pt x="41" y="0"/>
                      <a:pt x="43" y="0"/>
                      <a:pt x="44" y="0"/>
                    </a:cubicBezTo>
                    <a:cubicBezTo>
                      <a:pt x="45" y="1"/>
                      <a:pt x="47" y="1"/>
                      <a:pt x="48" y="2"/>
                    </a:cubicBezTo>
                    <a:cubicBezTo>
                      <a:pt x="49" y="3"/>
                      <a:pt x="49" y="4"/>
                      <a:pt x="50" y="5"/>
                    </a:cubicBezTo>
                    <a:cubicBezTo>
                      <a:pt x="50" y="7"/>
                      <a:pt x="51" y="8"/>
                      <a:pt x="51" y="9"/>
                    </a:cubicBezTo>
                    <a:cubicBezTo>
                      <a:pt x="51" y="11"/>
                      <a:pt x="50" y="12"/>
                      <a:pt x="50" y="13"/>
                    </a:cubicBezTo>
                    <a:cubicBezTo>
                      <a:pt x="50" y="14"/>
                      <a:pt x="49" y="15"/>
                      <a:pt x="48" y="16"/>
                    </a:cubicBezTo>
                    <a:cubicBezTo>
                      <a:pt x="48" y="17"/>
                      <a:pt x="47" y="18"/>
                      <a:pt x="46" y="19"/>
                    </a:cubicBezTo>
                    <a:cubicBezTo>
                      <a:pt x="45" y="20"/>
                      <a:pt x="45" y="21"/>
                      <a:pt x="44" y="22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52" y="33"/>
                      <a:pt x="52" y="33"/>
                      <a:pt x="52" y="33"/>
                    </a:cubicBezTo>
                    <a:lnTo>
                      <a:pt x="52" y="37"/>
                    </a:lnTo>
                    <a:close/>
                    <a:moveTo>
                      <a:pt x="58" y="35"/>
                    </a:moveTo>
                    <a:cubicBezTo>
                      <a:pt x="58" y="34"/>
                      <a:pt x="58" y="33"/>
                      <a:pt x="58" y="33"/>
                    </a:cubicBezTo>
                    <a:cubicBezTo>
                      <a:pt x="59" y="32"/>
                      <a:pt x="59" y="32"/>
                      <a:pt x="60" y="32"/>
                    </a:cubicBezTo>
                    <a:cubicBezTo>
                      <a:pt x="61" y="32"/>
                      <a:pt x="62" y="32"/>
                      <a:pt x="63" y="33"/>
                    </a:cubicBezTo>
                    <a:cubicBezTo>
                      <a:pt x="63" y="33"/>
                      <a:pt x="63" y="34"/>
                      <a:pt x="63" y="35"/>
                    </a:cubicBezTo>
                    <a:cubicBezTo>
                      <a:pt x="63" y="35"/>
                      <a:pt x="63" y="36"/>
                      <a:pt x="63" y="36"/>
                    </a:cubicBezTo>
                    <a:cubicBezTo>
                      <a:pt x="62" y="37"/>
                      <a:pt x="61" y="37"/>
                      <a:pt x="60" y="37"/>
                    </a:cubicBezTo>
                    <a:cubicBezTo>
                      <a:pt x="59" y="37"/>
                      <a:pt x="59" y="37"/>
                      <a:pt x="58" y="36"/>
                    </a:cubicBezTo>
                    <a:cubicBezTo>
                      <a:pt x="58" y="36"/>
                      <a:pt x="58" y="35"/>
                      <a:pt x="58" y="35"/>
                    </a:cubicBezTo>
                    <a:close/>
                    <a:moveTo>
                      <a:pt x="58" y="12"/>
                    </a:moveTo>
                    <a:cubicBezTo>
                      <a:pt x="58" y="11"/>
                      <a:pt x="58" y="11"/>
                      <a:pt x="58" y="10"/>
                    </a:cubicBezTo>
                    <a:cubicBezTo>
                      <a:pt x="59" y="10"/>
                      <a:pt x="59" y="9"/>
                      <a:pt x="60" y="9"/>
                    </a:cubicBezTo>
                    <a:cubicBezTo>
                      <a:pt x="61" y="9"/>
                      <a:pt x="62" y="10"/>
                      <a:pt x="63" y="10"/>
                    </a:cubicBezTo>
                    <a:cubicBezTo>
                      <a:pt x="63" y="11"/>
                      <a:pt x="63" y="11"/>
                      <a:pt x="63" y="12"/>
                    </a:cubicBezTo>
                    <a:cubicBezTo>
                      <a:pt x="63" y="13"/>
                      <a:pt x="63" y="14"/>
                      <a:pt x="63" y="14"/>
                    </a:cubicBezTo>
                    <a:cubicBezTo>
                      <a:pt x="62" y="15"/>
                      <a:pt x="61" y="15"/>
                      <a:pt x="60" y="15"/>
                    </a:cubicBezTo>
                    <a:cubicBezTo>
                      <a:pt x="59" y="15"/>
                      <a:pt x="59" y="15"/>
                      <a:pt x="58" y="14"/>
                    </a:cubicBezTo>
                    <a:cubicBezTo>
                      <a:pt x="58" y="14"/>
                      <a:pt x="58" y="13"/>
                      <a:pt x="58" y="12"/>
                    </a:cubicBezTo>
                    <a:close/>
                    <a:moveTo>
                      <a:pt x="77" y="16"/>
                    </a:moveTo>
                    <a:cubicBezTo>
                      <a:pt x="80" y="16"/>
                      <a:pt x="80" y="16"/>
                      <a:pt x="80" y="16"/>
                    </a:cubicBezTo>
                    <a:cubicBezTo>
                      <a:pt x="81" y="16"/>
                      <a:pt x="82" y="16"/>
                      <a:pt x="83" y="16"/>
                    </a:cubicBezTo>
                    <a:cubicBezTo>
                      <a:pt x="84" y="15"/>
                      <a:pt x="85" y="15"/>
                      <a:pt x="85" y="14"/>
                    </a:cubicBezTo>
                    <a:cubicBezTo>
                      <a:pt x="86" y="14"/>
                      <a:pt x="87" y="13"/>
                      <a:pt x="87" y="12"/>
                    </a:cubicBezTo>
                    <a:cubicBezTo>
                      <a:pt x="87" y="12"/>
                      <a:pt x="87" y="11"/>
                      <a:pt x="87" y="10"/>
                    </a:cubicBezTo>
                    <a:cubicBezTo>
                      <a:pt x="87" y="8"/>
                      <a:pt x="87" y="6"/>
                      <a:pt x="86" y="5"/>
                    </a:cubicBezTo>
                    <a:cubicBezTo>
                      <a:pt x="85" y="4"/>
                      <a:pt x="83" y="3"/>
                      <a:pt x="81" y="3"/>
                    </a:cubicBezTo>
                    <a:cubicBezTo>
                      <a:pt x="80" y="3"/>
                      <a:pt x="79" y="4"/>
                      <a:pt x="78" y="4"/>
                    </a:cubicBezTo>
                    <a:cubicBezTo>
                      <a:pt x="77" y="4"/>
                      <a:pt x="77" y="5"/>
                      <a:pt x="76" y="5"/>
                    </a:cubicBezTo>
                    <a:cubicBezTo>
                      <a:pt x="75" y="6"/>
                      <a:pt x="75" y="6"/>
                      <a:pt x="75" y="7"/>
                    </a:cubicBezTo>
                    <a:cubicBezTo>
                      <a:pt x="74" y="8"/>
                      <a:pt x="74" y="9"/>
                      <a:pt x="74" y="10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9" y="8"/>
                      <a:pt x="70" y="7"/>
                      <a:pt x="70" y="6"/>
                    </a:cubicBezTo>
                    <a:cubicBezTo>
                      <a:pt x="71" y="5"/>
                      <a:pt x="72" y="3"/>
                      <a:pt x="73" y="3"/>
                    </a:cubicBezTo>
                    <a:cubicBezTo>
                      <a:pt x="74" y="2"/>
                      <a:pt x="75" y="1"/>
                      <a:pt x="76" y="0"/>
                    </a:cubicBezTo>
                    <a:cubicBezTo>
                      <a:pt x="78" y="0"/>
                      <a:pt x="79" y="0"/>
                      <a:pt x="81" y="0"/>
                    </a:cubicBezTo>
                    <a:cubicBezTo>
                      <a:pt x="82" y="0"/>
                      <a:pt x="84" y="0"/>
                      <a:pt x="85" y="0"/>
                    </a:cubicBezTo>
                    <a:cubicBezTo>
                      <a:pt x="87" y="1"/>
                      <a:pt x="88" y="1"/>
                      <a:pt x="89" y="2"/>
                    </a:cubicBezTo>
                    <a:cubicBezTo>
                      <a:pt x="90" y="3"/>
                      <a:pt x="91" y="4"/>
                      <a:pt x="91" y="5"/>
                    </a:cubicBezTo>
                    <a:cubicBezTo>
                      <a:pt x="92" y="7"/>
                      <a:pt x="92" y="8"/>
                      <a:pt x="92" y="10"/>
                    </a:cubicBezTo>
                    <a:cubicBezTo>
                      <a:pt x="92" y="11"/>
                      <a:pt x="92" y="11"/>
                      <a:pt x="92" y="12"/>
                    </a:cubicBezTo>
                    <a:cubicBezTo>
                      <a:pt x="91" y="13"/>
                      <a:pt x="91" y="14"/>
                      <a:pt x="91" y="14"/>
                    </a:cubicBezTo>
                    <a:cubicBezTo>
                      <a:pt x="90" y="15"/>
                      <a:pt x="90" y="16"/>
                      <a:pt x="89" y="16"/>
                    </a:cubicBezTo>
                    <a:cubicBezTo>
                      <a:pt x="88" y="17"/>
                      <a:pt x="87" y="18"/>
                      <a:pt x="86" y="18"/>
                    </a:cubicBezTo>
                    <a:cubicBezTo>
                      <a:pt x="87" y="18"/>
                      <a:pt x="88" y="19"/>
                      <a:pt x="89" y="20"/>
                    </a:cubicBezTo>
                    <a:cubicBezTo>
                      <a:pt x="90" y="20"/>
                      <a:pt x="91" y="21"/>
                      <a:pt x="91" y="22"/>
                    </a:cubicBezTo>
                    <a:cubicBezTo>
                      <a:pt x="92" y="22"/>
                      <a:pt x="92" y="23"/>
                      <a:pt x="92" y="24"/>
                    </a:cubicBezTo>
                    <a:cubicBezTo>
                      <a:pt x="92" y="25"/>
                      <a:pt x="93" y="26"/>
                      <a:pt x="93" y="27"/>
                    </a:cubicBezTo>
                    <a:cubicBezTo>
                      <a:pt x="93" y="28"/>
                      <a:pt x="92" y="30"/>
                      <a:pt x="92" y="31"/>
                    </a:cubicBezTo>
                    <a:cubicBezTo>
                      <a:pt x="91" y="33"/>
                      <a:pt x="90" y="34"/>
                      <a:pt x="89" y="35"/>
                    </a:cubicBezTo>
                    <a:cubicBezTo>
                      <a:pt x="88" y="36"/>
                      <a:pt x="87" y="36"/>
                      <a:pt x="85" y="37"/>
                    </a:cubicBezTo>
                    <a:cubicBezTo>
                      <a:pt x="84" y="37"/>
                      <a:pt x="83" y="38"/>
                      <a:pt x="81" y="38"/>
                    </a:cubicBezTo>
                    <a:cubicBezTo>
                      <a:pt x="79" y="38"/>
                      <a:pt x="78" y="37"/>
                      <a:pt x="76" y="37"/>
                    </a:cubicBezTo>
                    <a:cubicBezTo>
                      <a:pt x="75" y="36"/>
                      <a:pt x="74" y="36"/>
                      <a:pt x="73" y="35"/>
                    </a:cubicBezTo>
                    <a:cubicBezTo>
                      <a:pt x="71" y="34"/>
                      <a:pt x="71" y="33"/>
                      <a:pt x="70" y="32"/>
                    </a:cubicBezTo>
                    <a:cubicBezTo>
                      <a:pt x="69" y="30"/>
                      <a:pt x="69" y="29"/>
                      <a:pt x="69" y="27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4" y="28"/>
                      <a:pt x="74" y="29"/>
                      <a:pt x="74" y="30"/>
                    </a:cubicBezTo>
                    <a:cubicBezTo>
                      <a:pt x="75" y="31"/>
                      <a:pt x="75" y="31"/>
                      <a:pt x="76" y="32"/>
                    </a:cubicBezTo>
                    <a:cubicBezTo>
                      <a:pt x="76" y="32"/>
                      <a:pt x="77" y="33"/>
                      <a:pt x="78" y="33"/>
                    </a:cubicBezTo>
                    <a:cubicBezTo>
                      <a:pt x="79" y="34"/>
                      <a:pt x="80" y="34"/>
                      <a:pt x="81" y="34"/>
                    </a:cubicBezTo>
                    <a:cubicBezTo>
                      <a:pt x="82" y="34"/>
                      <a:pt x="83" y="34"/>
                      <a:pt x="84" y="33"/>
                    </a:cubicBezTo>
                    <a:cubicBezTo>
                      <a:pt x="85" y="33"/>
                      <a:pt x="85" y="33"/>
                      <a:pt x="86" y="32"/>
                    </a:cubicBezTo>
                    <a:cubicBezTo>
                      <a:pt x="87" y="31"/>
                      <a:pt x="87" y="31"/>
                      <a:pt x="87" y="30"/>
                    </a:cubicBezTo>
                    <a:cubicBezTo>
                      <a:pt x="88" y="29"/>
                      <a:pt x="88" y="28"/>
                      <a:pt x="88" y="27"/>
                    </a:cubicBezTo>
                    <a:cubicBezTo>
                      <a:pt x="88" y="26"/>
                      <a:pt x="88" y="25"/>
                      <a:pt x="87" y="24"/>
                    </a:cubicBezTo>
                    <a:cubicBezTo>
                      <a:pt x="87" y="23"/>
                      <a:pt x="86" y="22"/>
                      <a:pt x="86" y="22"/>
                    </a:cubicBezTo>
                    <a:cubicBezTo>
                      <a:pt x="85" y="21"/>
                      <a:pt x="84" y="21"/>
                      <a:pt x="83" y="20"/>
                    </a:cubicBezTo>
                    <a:cubicBezTo>
                      <a:pt x="82" y="20"/>
                      <a:pt x="81" y="20"/>
                      <a:pt x="80" y="20"/>
                    </a:cubicBezTo>
                    <a:cubicBezTo>
                      <a:pt x="77" y="20"/>
                      <a:pt x="77" y="20"/>
                      <a:pt x="77" y="20"/>
                    </a:cubicBezTo>
                    <a:lnTo>
                      <a:pt x="77" y="16"/>
                    </a:lnTo>
                    <a:close/>
                    <a:moveTo>
                      <a:pt x="122" y="21"/>
                    </a:moveTo>
                    <a:cubicBezTo>
                      <a:pt x="122" y="24"/>
                      <a:pt x="122" y="27"/>
                      <a:pt x="121" y="29"/>
                    </a:cubicBezTo>
                    <a:cubicBezTo>
                      <a:pt x="121" y="31"/>
                      <a:pt x="120" y="33"/>
                      <a:pt x="119" y="34"/>
                    </a:cubicBezTo>
                    <a:cubicBezTo>
                      <a:pt x="118" y="35"/>
                      <a:pt x="117" y="36"/>
                      <a:pt x="115" y="37"/>
                    </a:cubicBezTo>
                    <a:cubicBezTo>
                      <a:pt x="114" y="37"/>
                      <a:pt x="112" y="38"/>
                      <a:pt x="111" y="38"/>
                    </a:cubicBezTo>
                    <a:cubicBezTo>
                      <a:pt x="109" y="38"/>
                      <a:pt x="107" y="37"/>
                      <a:pt x="106" y="37"/>
                    </a:cubicBezTo>
                    <a:cubicBezTo>
                      <a:pt x="104" y="36"/>
                      <a:pt x="103" y="35"/>
                      <a:pt x="102" y="34"/>
                    </a:cubicBezTo>
                    <a:cubicBezTo>
                      <a:pt x="101" y="33"/>
                      <a:pt x="100" y="31"/>
                      <a:pt x="100" y="29"/>
                    </a:cubicBezTo>
                    <a:cubicBezTo>
                      <a:pt x="99" y="27"/>
                      <a:pt x="99" y="24"/>
                      <a:pt x="99" y="21"/>
                    </a:cubicBezTo>
                    <a:cubicBezTo>
                      <a:pt x="99" y="16"/>
                      <a:pt x="99" y="16"/>
                      <a:pt x="99" y="16"/>
                    </a:cubicBezTo>
                    <a:cubicBezTo>
                      <a:pt x="99" y="13"/>
                      <a:pt x="99" y="10"/>
                      <a:pt x="100" y="8"/>
                    </a:cubicBezTo>
                    <a:cubicBezTo>
                      <a:pt x="100" y="6"/>
                      <a:pt x="101" y="4"/>
                      <a:pt x="102" y="3"/>
                    </a:cubicBezTo>
                    <a:cubicBezTo>
                      <a:pt x="103" y="2"/>
                      <a:pt x="104" y="1"/>
                      <a:pt x="106" y="0"/>
                    </a:cubicBezTo>
                    <a:cubicBezTo>
                      <a:pt x="107" y="0"/>
                      <a:pt x="109" y="0"/>
                      <a:pt x="110" y="0"/>
                    </a:cubicBezTo>
                    <a:cubicBezTo>
                      <a:pt x="112" y="0"/>
                      <a:pt x="114" y="0"/>
                      <a:pt x="115" y="0"/>
                    </a:cubicBezTo>
                    <a:cubicBezTo>
                      <a:pt x="117" y="1"/>
                      <a:pt x="118" y="2"/>
                      <a:pt x="119" y="3"/>
                    </a:cubicBezTo>
                    <a:cubicBezTo>
                      <a:pt x="120" y="4"/>
                      <a:pt x="121" y="6"/>
                      <a:pt x="121" y="8"/>
                    </a:cubicBezTo>
                    <a:cubicBezTo>
                      <a:pt x="122" y="10"/>
                      <a:pt x="122" y="13"/>
                      <a:pt x="122" y="16"/>
                    </a:cubicBezTo>
                    <a:lnTo>
                      <a:pt x="122" y="21"/>
                    </a:lnTo>
                    <a:close/>
                    <a:moveTo>
                      <a:pt x="117" y="15"/>
                    </a:moveTo>
                    <a:cubicBezTo>
                      <a:pt x="117" y="13"/>
                      <a:pt x="117" y="11"/>
                      <a:pt x="117" y="10"/>
                    </a:cubicBezTo>
                    <a:cubicBezTo>
                      <a:pt x="117" y="8"/>
                      <a:pt x="116" y="7"/>
                      <a:pt x="116" y="6"/>
                    </a:cubicBezTo>
                    <a:cubicBezTo>
                      <a:pt x="115" y="5"/>
                      <a:pt x="114" y="4"/>
                      <a:pt x="114" y="4"/>
                    </a:cubicBezTo>
                    <a:cubicBezTo>
                      <a:pt x="113" y="4"/>
                      <a:pt x="112" y="3"/>
                      <a:pt x="110" y="3"/>
                    </a:cubicBezTo>
                    <a:cubicBezTo>
                      <a:pt x="109" y="3"/>
                      <a:pt x="108" y="4"/>
                      <a:pt x="108" y="4"/>
                    </a:cubicBezTo>
                    <a:cubicBezTo>
                      <a:pt x="107" y="4"/>
                      <a:pt x="106" y="5"/>
                      <a:pt x="105" y="6"/>
                    </a:cubicBezTo>
                    <a:cubicBezTo>
                      <a:pt x="105" y="7"/>
                      <a:pt x="104" y="8"/>
                      <a:pt x="104" y="10"/>
                    </a:cubicBezTo>
                    <a:cubicBezTo>
                      <a:pt x="104" y="11"/>
                      <a:pt x="104" y="13"/>
                      <a:pt x="104" y="15"/>
                    </a:cubicBezTo>
                    <a:cubicBezTo>
                      <a:pt x="104" y="22"/>
                      <a:pt x="104" y="22"/>
                      <a:pt x="104" y="22"/>
                    </a:cubicBezTo>
                    <a:cubicBezTo>
                      <a:pt x="104" y="24"/>
                      <a:pt x="104" y="26"/>
                      <a:pt x="104" y="27"/>
                    </a:cubicBezTo>
                    <a:cubicBezTo>
                      <a:pt x="104" y="29"/>
                      <a:pt x="105" y="30"/>
                      <a:pt x="105" y="31"/>
                    </a:cubicBezTo>
                    <a:cubicBezTo>
                      <a:pt x="106" y="32"/>
                      <a:pt x="107" y="33"/>
                      <a:pt x="108" y="33"/>
                    </a:cubicBezTo>
                    <a:cubicBezTo>
                      <a:pt x="108" y="33"/>
                      <a:pt x="109" y="34"/>
                      <a:pt x="111" y="34"/>
                    </a:cubicBezTo>
                    <a:cubicBezTo>
                      <a:pt x="112" y="34"/>
                      <a:pt x="113" y="33"/>
                      <a:pt x="114" y="33"/>
                    </a:cubicBezTo>
                    <a:cubicBezTo>
                      <a:pt x="114" y="33"/>
                      <a:pt x="115" y="32"/>
                      <a:pt x="116" y="31"/>
                    </a:cubicBezTo>
                    <a:cubicBezTo>
                      <a:pt x="116" y="30"/>
                      <a:pt x="117" y="29"/>
                      <a:pt x="117" y="27"/>
                    </a:cubicBezTo>
                    <a:cubicBezTo>
                      <a:pt x="117" y="26"/>
                      <a:pt x="117" y="24"/>
                      <a:pt x="117" y="22"/>
                    </a:cubicBezTo>
                    <a:lnTo>
                      <a:pt x="117" y="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211" name="Battery">
                <a:extLst>
                  <a:ext uri="{FF2B5EF4-FFF2-40B4-BE49-F238E27FC236}">
                    <a16:creationId xmlns:a16="http://schemas.microsoft.com/office/drawing/2014/main" id="{D6D56190-6F46-474B-B04A-DFCB45554D3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513769" y="1302974"/>
                <a:ext cx="50747" cy="83257"/>
                <a:chOff x="5721732" y="4486242"/>
                <a:chExt cx="50747" cy="83257"/>
              </a:xfrm>
            </p:grpSpPr>
            <p:sp>
              <p:nvSpPr>
                <p:cNvPr id="218" name="Battery Part 1">
                  <a:extLst>
                    <a:ext uri="{FF2B5EF4-FFF2-40B4-BE49-F238E27FC236}">
                      <a16:creationId xmlns:a16="http://schemas.microsoft.com/office/drawing/2014/main" id="{F1B75CD5-DCF8-4008-8581-BD6E111814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486242"/>
                  <a:ext cx="50747" cy="45990"/>
                </a:xfrm>
                <a:custGeom>
                  <a:avLst/>
                  <a:gdLst>
                    <a:gd name="T0" fmla="*/ 282 w 282"/>
                    <a:gd name="T1" fmla="*/ 76 h 252"/>
                    <a:gd name="T2" fmla="*/ 245 w 282"/>
                    <a:gd name="T3" fmla="*/ 46 h 252"/>
                    <a:gd name="T4" fmla="*/ 197 w 282"/>
                    <a:gd name="T5" fmla="*/ 46 h 252"/>
                    <a:gd name="T6" fmla="*/ 197 w 282"/>
                    <a:gd name="T7" fmla="*/ 0 h 252"/>
                    <a:gd name="T8" fmla="*/ 85 w 282"/>
                    <a:gd name="T9" fmla="*/ 0 h 252"/>
                    <a:gd name="T10" fmla="*/ 85 w 282"/>
                    <a:gd name="T11" fmla="*/ 46 h 252"/>
                    <a:gd name="T12" fmla="*/ 37 w 282"/>
                    <a:gd name="T13" fmla="*/ 46 h 252"/>
                    <a:gd name="T14" fmla="*/ 0 w 282"/>
                    <a:gd name="T15" fmla="*/ 76 h 252"/>
                    <a:gd name="T16" fmla="*/ 0 w 282"/>
                    <a:gd name="T17" fmla="*/ 252 h 252"/>
                    <a:gd name="T18" fmla="*/ 282 w 282"/>
                    <a:gd name="T19" fmla="*/ 252 h 252"/>
                    <a:gd name="T20" fmla="*/ 282 w 282"/>
                    <a:gd name="T21" fmla="*/ 76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2" h="252">
                      <a:moveTo>
                        <a:pt x="282" y="76"/>
                      </a:moveTo>
                      <a:cubicBezTo>
                        <a:pt x="282" y="59"/>
                        <a:pt x="265" y="46"/>
                        <a:pt x="245" y="46"/>
                      </a:cubicBezTo>
                      <a:lnTo>
                        <a:pt x="197" y="46"/>
                      </a:lnTo>
                      <a:lnTo>
                        <a:pt x="197" y="0"/>
                      </a:lnTo>
                      <a:lnTo>
                        <a:pt x="85" y="0"/>
                      </a:lnTo>
                      <a:lnTo>
                        <a:pt x="85" y="46"/>
                      </a:lnTo>
                      <a:lnTo>
                        <a:pt x="37" y="46"/>
                      </a:lnTo>
                      <a:cubicBezTo>
                        <a:pt x="17" y="46"/>
                        <a:pt x="0" y="59"/>
                        <a:pt x="0" y="76"/>
                      </a:cubicBezTo>
                      <a:lnTo>
                        <a:pt x="0" y="252"/>
                      </a:lnTo>
                      <a:lnTo>
                        <a:pt x="282" y="252"/>
                      </a:lnTo>
                      <a:lnTo>
                        <a:pt x="282" y="76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19" name="Battery Part 2">
                  <a:extLst>
                    <a:ext uri="{FF2B5EF4-FFF2-40B4-BE49-F238E27FC236}">
                      <a16:creationId xmlns:a16="http://schemas.microsoft.com/office/drawing/2014/main" id="{3BAE9E28-5562-479B-A348-55619B54DE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532231"/>
                  <a:ext cx="50747" cy="37268"/>
                </a:xfrm>
                <a:custGeom>
                  <a:avLst/>
                  <a:gdLst>
                    <a:gd name="T0" fmla="*/ 0 w 282"/>
                    <a:gd name="T1" fmla="*/ 0 h 206"/>
                    <a:gd name="T2" fmla="*/ 0 w 282"/>
                    <a:gd name="T3" fmla="*/ 176 h 206"/>
                    <a:gd name="T4" fmla="*/ 37 w 282"/>
                    <a:gd name="T5" fmla="*/ 206 h 206"/>
                    <a:gd name="T6" fmla="*/ 244 w 282"/>
                    <a:gd name="T7" fmla="*/ 206 h 206"/>
                    <a:gd name="T8" fmla="*/ 282 w 282"/>
                    <a:gd name="T9" fmla="*/ 176 h 206"/>
                    <a:gd name="T10" fmla="*/ 282 w 282"/>
                    <a:gd name="T11" fmla="*/ 0 h 206"/>
                    <a:gd name="T12" fmla="*/ 0 w 282"/>
                    <a:gd name="T13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2" h="206">
                      <a:moveTo>
                        <a:pt x="0" y="0"/>
                      </a:moveTo>
                      <a:lnTo>
                        <a:pt x="0" y="176"/>
                      </a:lnTo>
                      <a:cubicBezTo>
                        <a:pt x="0" y="193"/>
                        <a:pt x="17" y="206"/>
                        <a:pt x="37" y="206"/>
                      </a:cubicBezTo>
                      <a:lnTo>
                        <a:pt x="244" y="206"/>
                      </a:lnTo>
                      <a:cubicBezTo>
                        <a:pt x="265" y="206"/>
                        <a:pt x="282" y="193"/>
                        <a:pt x="282" y="176"/>
                      </a:cubicBezTo>
                      <a:lnTo>
                        <a:pt x="28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212" name="Signal Strength">
                <a:extLst>
                  <a:ext uri="{FF2B5EF4-FFF2-40B4-BE49-F238E27FC236}">
                    <a16:creationId xmlns:a16="http://schemas.microsoft.com/office/drawing/2014/main" id="{C6469D9C-9DE6-48F0-A887-7BA73E3A1B9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48841" y="1306145"/>
                <a:ext cx="76121" cy="76915"/>
                <a:chOff x="5556804" y="4492585"/>
                <a:chExt cx="76121" cy="76915"/>
              </a:xfrm>
            </p:grpSpPr>
            <p:sp>
              <p:nvSpPr>
                <p:cNvPr id="216" name="Signal Strength Part 1">
                  <a:extLst>
                    <a:ext uri="{FF2B5EF4-FFF2-40B4-BE49-F238E27FC236}">
                      <a16:creationId xmlns:a16="http://schemas.microsoft.com/office/drawing/2014/main" id="{E32178E0-DED1-444E-A440-694BB93EAC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02001" y="4492585"/>
                  <a:ext cx="30924" cy="76914"/>
                </a:xfrm>
                <a:custGeom>
                  <a:avLst/>
                  <a:gdLst>
                    <a:gd name="T0" fmla="*/ 39 w 39"/>
                    <a:gd name="T1" fmla="*/ 0 h 97"/>
                    <a:gd name="T2" fmla="*/ 0 w 39"/>
                    <a:gd name="T3" fmla="*/ 39 h 97"/>
                    <a:gd name="T4" fmla="*/ 0 w 39"/>
                    <a:gd name="T5" fmla="*/ 97 h 97"/>
                    <a:gd name="T6" fmla="*/ 39 w 39"/>
                    <a:gd name="T7" fmla="*/ 97 h 97"/>
                    <a:gd name="T8" fmla="*/ 39 w 39"/>
                    <a:gd name="T9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97">
                      <a:moveTo>
                        <a:pt x="39" y="0"/>
                      </a:moveTo>
                      <a:lnTo>
                        <a:pt x="0" y="39"/>
                      </a:lnTo>
                      <a:lnTo>
                        <a:pt x="0" y="97"/>
                      </a:lnTo>
                      <a:lnTo>
                        <a:pt x="39" y="97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17" name="Signal Strength Part 2">
                  <a:extLst>
                    <a:ext uri="{FF2B5EF4-FFF2-40B4-BE49-F238E27FC236}">
                      <a16:creationId xmlns:a16="http://schemas.microsoft.com/office/drawing/2014/main" id="{7238A549-5EE5-44E7-91BC-AE3A6FB448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56804" y="4523510"/>
                  <a:ext cx="45197" cy="45990"/>
                </a:xfrm>
                <a:custGeom>
                  <a:avLst/>
                  <a:gdLst>
                    <a:gd name="T0" fmla="*/ 0 w 254"/>
                    <a:gd name="T1" fmla="*/ 254 h 254"/>
                    <a:gd name="T2" fmla="*/ 254 w 254"/>
                    <a:gd name="T3" fmla="*/ 254 h 254"/>
                    <a:gd name="T4" fmla="*/ 254 w 254"/>
                    <a:gd name="T5" fmla="*/ 0 h 254"/>
                    <a:gd name="T6" fmla="*/ 0 w 254"/>
                    <a:gd name="T7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4" h="254">
                      <a:moveTo>
                        <a:pt x="0" y="254"/>
                      </a:moveTo>
                      <a:lnTo>
                        <a:pt x="254" y="254"/>
                      </a:lnTo>
                      <a:lnTo>
                        <a:pt x="254" y="0"/>
                      </a:lnTo>
                      <a:lnTo>
                        <a:pt x="0" y="254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213" name="WiFi">
                <a:extLst>
                  <a:ext uri="{FF2B5EF4-FFF2-40B4-BE49-F238E27FC236}">
                    <a16:creationId xmlns:a16="http://schemas.microsoft.com/office/drawing/2014/main" id="{17320406-A091-4CE0-9E46-1927B588A05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189463" y="1308921"/>
                <a:ext cx="89601" cy="71363"/>
                <a:chOff x="5397426" y="4495757"/>
                <a:chExt cx="89601" cy="71363"/>
              </a:xfrm>
            </p:grpSpPr>
            <p:sp>
              <p:nvSpPr>
                <p:cNvPr id="214" name="WiFi Part 1">
                  <a:extLst>
                    <a:ext uri="{FF2B5EF4-FFF2-40B4-BE49-F238E27FC236}">
                      <a16:creationId xmlns:a16="http://schemas.microsoft.com/office/drawing/2014/main" id="{9259B609-A163-47E1-BDCC-3C702313D2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97426" y="4495757"/>
                  <a:ext cx="89601" cy="31717"/>
                </a:xfrm>
                <a:custGeom>
                  <a:avLst/>
                  <a:gdLst>
                    <a:gd name="T0" fmla="*/ 248 w 496"/>
                    <a:gd name="T1" fmla="*/ 0 h 175"/>
                    <a:gd name="T2" fmla="*/ 0 w 496"/>
                    <a:gd name="T3" fmla="*/ 86 h 175"/>
                    <a:gd name="T4" fmla="*/ 71 w 496"/>
                    <a:gd name="T5" fmla="*/ 175 h 175"/>
                    <a:gd name="T6" fmla="*/ 248 w 496"/>
                    <a:gd name="T7" fmla="*/ 113 h 175"/>
                    <a:gd name="T8" fmla="*/ 425 w 496"/>
                    <a:gd name="T9" fmla="*/ 175 h 175"/>
                    <a:gd name="T10" fmla="*/ 496 w 496"/>
                    <a:gd name="T11" fmla="*/ 86 h 175"/>
                    <a:gd name="T12" fmla="*/ 248 w 496"/>
                    <a:gd name="T13" fmla="*/ 0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6" h="175">
                      <a:moveTo>
                        <a:pt x="248" y="0"/>
                      </a:moveTo>
                      <a:cubicBezTo>
                        <a:pt x="104" y="0"/>
                        <a:pt x="10" y="79"/>
                        <a:pt x="0" y="86"/>
                      </a:cubicBezTo>
                      <a:lnTo>
                        <a:pt x="71" y="175"/>
                      </a:lnTo>
                      <a:cubicBezTo>
                        <a:pt x="80" y="168"/>
                        <a:pt x="147" y="113"/>
                        <a:pt x="248" y="113"/>
                      </a:cubicBezTo>
                      <a:cubicBezTo>
                        <a:pt x="348" y="113"/>
                        <a:pt x="416" y="168"/>
                        <a:pt x="425" y="175"/>
                      </a:cubicBezTo>
                      <a:lnTo>
                        <a:pt x="496" y="86"/>
                      </a:lnTo>
                      <a:cubicBezTo>
                        <a:pt x="487" y="79"/>
                        <a:pt x="391" y="0"/>
                        <a:pt x="24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15" name="WiFi Part 2">
                  <a:extLst>
                    <a:ext uri="{FF2B5EF4-FFF2-40B4-BE49-F238E27FC236}">
                      <a16:creationId xmlns:a16="http://schemas.microsoft.com/office/drawing/2014/main" id="{5DEAE7F3-4CBC-4448-8D2B-D447621F64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10113" y="4516373"/>
                  <a:ext cx="64227" cy="50747"/>
                </a:xfrm>
                <a:custGeom>
                  <a:avLst/>
                  <a:gdLst>
                    <a:gd name="T0" fmla="*/ 0 w 354"/>
                    <a:gd name="T1" fmla="*/ 62 h 282"/>
                    <a:gd name="T2" fmla="*/ 177 w 354"/>
                    <a:gd name="T3" fmla="*/ 282 h 282"/>
                    <a:gd name="T4" fmla="*/ 177 w 354"/>
                    <a:gd name="T5" fmla="*/ 282 h 282"/>
                    <a:gd name="T6" fmla="*/ 177 w 354"/>
                    <a:gd name="T7" fmla="*/ 282 h 282"/>
                    <a:gd name="T8" fmla="*/ 354 w 354"/>
                    <a:gd name="T9" fmla="*/ 62 h 282"/>
                    <a:gd name="T10" fmla="*/ 177 w 354"/>
                    <a:gd name="T11" fmla="*/ 0 h 282"/>
                    <a:gd name="T12" fmla="*/ 0 w 354"/>
                    <a:gd name="T13" fmla="*/ 62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4" h="282">
                      <a:moveTo>
                        <a:pt x="0" y="62"/>
                      </a:move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354" y="62"/>
                      </a:lnTo>
                      <a:cubicBezTo>
                        <a:pt x="345" y="55"/>
                        <a:pt x="278" y="0"/>
                        <a:pt x="177" y="0"/>
                      </a:cubicBezTo>
                      <a:cubicBezTo>
                        <a:pt x="77" y="0"/>
                        <a:pt x="9" y="55"/>
                        <a:pt x="0" y="62"/>
                      </a:cubicBez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204" name="Navigation Bar">
              <a:extLst>
                <a:ext uri="{FF2B5EF4-FFF2-40B4-BE49-F238E27FC236}">
                  <a16:creationId xmlns:a16="http://schemas.microsoft.com/office/drawing/2014/main" id="{2A0ACE71-B5E5-41AC-A3F4-C6FA323B21C5}"/>
                </a:ext>
              </a:extLst>
            </p:cNvPr>
            <p:cNvGrpSpPr/>
            <p:nvPr/>
          </p:nvGrpSpPr>
          <p:grpSpPr>
            <a:xfrm>
              <a:off x="4953000" y="5897621"/>
              <a:ext cx="3562350" cy="435639"/>
              <a:chOff x="1517650" y="4775200"/>
              <a:chExt cx="2286000" cy="304800"/>
            </a:xfrm>
          </p:grpSpPr>
          <p:sp>
            <p:nvSpPr>
              <p:cNvPr id="205" name="Navigation Bar Container">
                <a:extLst>
                  <a:ext uri="{FF2B5EF4-FFF2-40B4-BE49-F238E27FC236}">
                    <a16:creationId xmlns:a16="http://schemas.microsoft.com/office/drawing/2014/main" id="{844383BE-13E8-457F-AC0E-6FEE74368B30}"/>
                  </a:ext>
                </a:extLst>
              </p:cNvPr>
              <p:cNvSpPr/>
              <p:nvPr/>
            </p:nvSpPr>
            <p:spPr>
              <a:xfrm>
                <a:off x="1517650" y="4775200"/>
                <a:ext cx="2286000" cy="304800"/>
              </a:xfrm>
              <a:prstGeom prst="rect">
                <a:avLst/>
              </a:prstGeom>
              <a:solidFill>
                <a:srgbClr val="00000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6" name="Back">
                <a:extLst>
                  <a:ext uri="{FF2B5EF4-FFF2-40B4-BE49-F238E27FC236}">
                    <a16:creationId xmlns:a16="http://schemas.microsoft.com/office/drawing/2014/main" id="{9E27D652-FEB8-43DD-8079-FEE7CC72D887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972789" y="4873681"/>
                <a:ext cx="92772" cy="107838"/>
              </a:xfrm>
              <a:custGeom>
                <a:avLst/>
                <a:gdLst>
                  <a:gd name="T0" fmla="*/ 469 w 513"/>
                  <a:gd name="T1" fmla="*/ 592 h 593"/>
                  <a:gd name="T2" fmla="*/ 450 w 513"/>
                  <a:gd name="T3" fmla="*/ 585 h 593"/>
                  <a:gd name="T4" fmla="*/ 27 w 513"/>
                  <a:gd name="T5" fmla="*/ 338 h 593"/>
                  <a:gd name="T6" fmla="*/ 2 w 513"/>
                  <a:gd name="T7" fmla="*/ 292 h 593"/>
                  <a:gd name="T8" fmla="*/ 29 w 513"/>
                  <a:gd name="T9" fmla="*/ 254 h 593"/>
                  <a:gd name="T10" fmla="*/ 449 w 513"/>
                  <a:gd name="T11" fmla="*/ 9 h 593"/>
                  <a:gd name="T12" fmla="*/ 468 w 513"/>
                  <a:gd name="T13" fmla="*/ 1 h 593"/>
                  <a:gd name="T14" fmla="*/ 504 w 513"/>
                  <a:gd name="T15" fmla="*/ 15 h 593"/>
                  <a:gd name="T16" fmla="*/ 513 w 513"/>
                  <a:gd name="T17" fmla="*/ 37 h 593"/>
                  <a:gd name="T18" fmla="*/ 513 w 513"/>
                  <a:gd name="T19" fmla="*/ 49 h 593"/>
                  <a:gd name="T20" fmla="*/ 513 w 513"/>
                  <a:gd name="T21" fmla="*/ 553 h 593"/>
                  <a:gd name="T22" fmla="*/ 506 w 513"/>
                  <a:gd name="T23" fmla="*/ 574 h 593"/>
                  <a:gd name="T24" fmla="*/ 469 w 513"/>
                  <a:gd name="T25" fmla="*/ 592 h 593"/>
                  <a:gd name="T26" fmla="*/ 442 w 513"/>
                  <a:gd name="T27" fmla="*/ 498 h 593"/>
                  <a:gd name="T28" fmla="*/ 442 w 513"/>
                  <a:gd name="T29" fmla="*/ 93 h 593"/>
                  <a:gd name="T30" fmla="*/ 96 w 513"/>
                  <a:gd name="T31" fmla="*/ 297 h 593"/>
                  <a:gd name="T32" fmla="*/ 442 w 513"/>
                  <a:gd name="T33" fmla="*/ 498 h 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3" h="593">
                    <a:moveTo>
                      <a:pt x="469" y="592"/>
                    </a:moveTo>
                    <a:cubicBezTo>
                      <a:pt x="458" y="590"/>
                      <a:pt x="454" y="588"/>
                      <a:pt x="450" y="585"/>
                    </a:cubicBezTo>
                    <a:lnTo>
                      <a:pt x="27" y="338"/>
                    </a:lnTo>
                    <a:cubicBezTo>
                      <a:pt x="13" y="330"/>
                      <a:pt x="0" y="311"/>
                      <a:pt x="2" y="292"/>
                    </a:cubicBezTo>
                    <a:cubicBezTo>
                      <a:pt x="5" y="273"/>
                      <a:pt x="17" y="261"/>
                      <a:pt x="29" y="254"/>
                    </a:cubicBezTo>
                    <a:lnTo>
                      <a:pt x="449" y="9"/>
                    </a:lnTo>
                    <a:cubicBezTo>
                      <a:pt x="454" y="6"/>
                      <a:pt x="458" y="2"/>
                      <a:pt x="468" y="1"/>
                    </a:cubicBezTo>
                    <a:cubicBezTo>
                      <a:pt x="478" y="0"/>
                      <a:pt x="496" y="5"/>
                      <a:pt x="504" y="15"/>
                    </a:cubicBezTo>
                    <a:cubicBezTo>
                      <a:pt x="512" y="25"/>
                      <a:pt x="512" y="32"/>
                      <a:pt x="513" y="37"/>
                    </a:cubicBezTo>
                    <a:cubicBezTo>
                      <a:pt x="513" y="42"/>
                      <a:pt x="513" y="46"/>
                      <a:pt x="513" y="49"/>
                    </a:cubicBezTo>
                    <a:cubicBezTo>
                      <a:pt x="513" y="216"/>
                      <a:pt x="513" y="388"/>
                      <a:pt x="513" y="553"/>
                    </a:cubicBezTo>
                    <a:cubicBezTo>
                      <a:pt x="513" y="557"/>
                      <a:pt x="513" y="563"/>
                      <a:pt x="506" y="574"/>
                    </a:cubicBezTo>
                    <a:cubicBezTo>
                      <a:pt x="499" y="585"/>
                      <a:pt x="479" y="593"/>
                      <a:pt x="469" y="592"/>
                    </a:cubicBezTo>
                    <a:close/>
                    <a:moveTo>
                      <a:pt x="442" y="498"/>
                    </a:moveTo>
                    <a:lnTo>
                      <a:pt x="442" y="93"/>
                    </a:lnTo>
                    <a:lnTo>
                      <a:pt x="96" y="297"/>
                    </a:lnTo>
                    <a:lnTo>
                      <a:pt x="442" y="498"/>
                    </a:ln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7" name="Home">
                <a:extLst>
                  <a:ext uri="{FF2B5EF4-FFF2-40B4-BE49-F238E27FC236}">
                    <a16:creationId xmlns:a16="http://schemas.microsoft.com/office/drawing/2014/main" id="{F937B724-DADC-4AB1-96C5-873DA92E0C79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606335" y="4877646"/>
                <a:ext cx="99116" cy="99908"/>
              </a:xfrm>
              <a:custGeom>
                <a:avLst/>
                <a:gdLst>
                  <a:gd name="T0" fmla="*/ 276 w 551"/>
                  <a:gd name="T1" fmla="*/ 551 h 551"/>
                  <a:gd name="T2" fmla="*/ 0 w 551"/>
                  <a:gd name="T3" fmla="*/ 275 h 551"/>
                  <a:gd name="T4" fmla="*/ 276 w 551"/>
                  <a:gd name="T5" fmla="*/ 0 h 551"/>
                  <a:gd name="T6" fmla="*/ 551 w 551"/>
                  <a:gd name="T7" fmla="*/ 275 h 551"/>
                  <a:gd name="T8" fmla="*/ 276 w 551"/>
                  <a:gd name="T9" fmla="*/ 551 h 551"/>
                  <a:gd name="T10" fmla="*/ 276 w 551"/>
                  <a:gd name="T11" fmla="*/ 487 h 551"/>
                  <a:gd name="T12" fmla="*/ 488 w 551"/>
                  <a:gd name="T13" fmla="*/ 275 h 551"/>
                  <a:gd name="T14" fmla="*/ 276 w 551"/>
                  <a:gd name="T15" fmla="*/ 64 h 551"/>
                  <a:gd name="T16" fmla="*/ 64 w 551"/>
                  <a:gd name="T17" fmla="*/ 275 h 551"/>
                  <a:gd name="T18" fmla="*/ 276 w 551"/>
                  <a:gd name="T19" fmla="*/ 487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51" h="551">
                    <a:moveTo>
                      <a:pt x="276" y="551"/>
                    </a:moveTo>
                    <a:cubicBezTo>
                      <a:pt x="124" y="551"/>
                      <a:pt x="0" y="427"/>
                      <a:pt x="0" y="275"/>
                    </a:cubicBezTo>
                    <a:cubicBezTo>
                      <a:pt x="0" y="123"/>
                      <a:pt x="124" y="0"/>
                      <a:pt x="276" y="0"/>
                    </a:cubicBezTo>
                    <a:cubicBezTo>
                      <a:pt x="428" y="0"/>
                      <a:pt x="551" y="123"/>
                      <a:pt x="551" y="275"/>
                    </a:cubicBezTo>
                    <a:cubicBezTo>
                      <a:pt x="551" y="427"/>
                      <a:pt x="428" y="551"/>
                      <a:pt x="276" y="551"/>
                    </a:cubicBezTo>
                    <a:close/>
                    <a:moveTo>
                      <a:pt x="276" y="487"/>
                    </a:moveTo>
                    <a:cubicBezTo>
                      <a:pt x="393" y="487"/>
                      <a:pt x="488" y="393"/>
                      <a:pt x="488" y="275"/>
                    </a:cubicBezTo>
                    <a:cubicBezTo>
                      <a:pt x="488" y="158"/>
                      <a:pt x="393" y="64"/>
                      <a:pt x="276" y="64"/>
                    </a:cubicBezTo>
                    <a:cubicBezTo>
                      <a:pt x="158" y="64"/>
                      <a:pt x="64" y="158"/>
                      <a:pt x="64" y="275"/>
                    </a:cubicBezTo>
                    <a:cubicBezTo>
                      <a:pt x="64" y="393"/>
                      <a:pt x="158" y="487"/>
                      <a:pt x="276" y="487"/>
                    </a:cubicBez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8" name="Recents">
                <a:extLst>
                  <a:ext uri="{FF2B5EF4-FFF2-40B4-BE49-F238E27FC236}">
                    <a16:creationId xmlns:a16="http://schemas.microsoft.com/office/drawing/2014/main" id="{C9501450-97F5-42E0-8858-E87E6A2BE2B3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247018" y="4876060"/>
                <a:ext cx="101494" cy="102287"/>
              </a:xfrm>
              <a:custGeom>
                <a:avLst/>
                <a:gdLst>
                  <a:gd name="T0" fmla="*/ 62 w 564"/>
                  <a:gd name="T1" fmla="*/ 565 h 565"/>
                  <a:gd name="T2" fmla="*/ 20 w 564"/>
                  <a:gd name="T3" fmla="*/ 547 h 565"/>
                  <a:gd name="T4" fmla="*/ 0 w 564"/>
                  <a:gd name="T5" fmla="*/ 504 h 565"/>
                  <a:gd name="T6" fmla="*/ 0 w 564"/>
                  <a:gd name="T7" fmla="*/ 61 h 565"/>
                  <a:gd name="T8" fmla="*/ 20 w 564"/>
                  <a:gd name="T9" fmla="*/ 18 h 565"/>
                  <a:gd name="T10" fmla="*/ 62 w 564"/>
                  <a:gd name="T11" fmla="*/ 0 h 565"/>
                  <a:gd name="T12" fmla="*/ 501 w 564"/>
                  <a:gd name="T13" fmla="*/ 0 h 565"/>
                  <a:gd name="T14" fmla="*/ 544 w 564"/>
                  <a:gd name="T15" fmla="*/ 18 h 565"/>
                  <a:gd name="T16" fmla="*/ 564 w 564"/>
                  <a:gd name="T17" fmla="*/ 61 h 565"/>
                  <a:gd name="T18" fmla="*/ 564 w 564"/>
                  <a:gd name="T19" fmla="*/ 504 h 565"/>
                  <a:gd name="T20" fmla="*/ 544 w 564"/>
                  <a:gd name="T21" fmla="*/ 547 h 565"/>
                  <a:gd name="T22" fmla="*/ 501 w 564"/>
                  <a:gd name="T23" fmla="*/ 565 h 565"/>
                  <a:gd name="T24" fmla="*/ 62 w 564"/>
                  <a:gd name="T25" fmla="*/ 565 h 565"/>
                  <a:gd name="T26" fmla="*/ 70 w 564"/>
                  <a:gd name="T27" fmla="*/ 494 h 565"/>
                  <a:gd name="T28" fmla="*/ 493 w 564"/>
                  <a:gd name="T29" fmla="*/ 494 h 565"/>
                  <a:gd name="T30" fmla="*/ 493 w 564"/>
                  <a:gd name="T31" fmla="*/ 71 h 565"/>
                  <a:gd name="T32" fmla="*/ 70 w 564"/>
                  <a:gd name="T33" fmla="*/ 71 h 565"/>
                  <a:gd name="T34" fmla="*/ 70 w 564"/>
                  <a:gd name="T35" fmla="*/ 494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64" h="565">
                    <a:moveTo>
                      <a:pt x="62" y="565"/>
                    </a:moveTo>
                    <a:cubicBezTo>
                      <a:pt x="44" y="565"/>
                      <a:pt x="31" y="557"/>
                      <a:pt x="20" y="547"/>
                    </a:cubicBezTo>
                    <a:cubicBezTo>
                      <a:pt x="10" y="537"/>
                      <a:pt x="0" y="524"/>
                      <a:pt x="0" y="504"/>
                    </a:cubicBezTo>
                    <a:lnTo>
                      <a:pt x="0" y="61"/>
                    </a:lnTo>
                    <a:cubicBezTo>
                      <a:pt x="0" y="41"/>
                      <a:pt x="10" y="28"/>
                      <a:pt x="20" y="18"/>
                    </a:cubicBezTo>
                    <a:cubicBezTo>
                      <a:pt x="31" y="8"/>
                      <a:pt x="44" y="0"/>
                      <a:pt x="62" y="0"/>
                    </a:cubicBezTo>
                    <a:lnTo>
                      <a:pt x="501" y="0"/>
                    </a:lnTo>
                    <a:cubicBezTo>
                      <a:pt x="519" y="0"/>
                      <a:pt x="533" y="8"/>
                      <a:pt x="544" y="18"/>
                    </a:cubicBezTo>
                    <a:cubicBezTo>
                      <a:pt x="555" y="28"/>
                      <a:pt x="564" y="41"/>
                      <a:pt x="564" y="61"/>
                    </a:cubicBezTo>
                    <a:lnTo>
                      <a:pt x="564" y="504"/>
                    </a:lnTo>
                    <a:cubicBezTo>
                      <a:pt x="564" y="524"/>
                      <a:pt x="555" y="537"/>
                      <a:pt x="544" y="547"/>
                    </a:cubicBezTo>
                    <a:cubicBezTo>
                      <a:pt x="533" y="557"/>
                      <a:pt x="519" y="565"/>
                      <a:pt x="501" y="565"/>
                    </a:cubicBezTo>
                    <a:lnTo>
                      <a:pt x="62" y="565"/>
                    </a:lnTo>
                    <a:close/>
                    <a:moveTo>
                      <a:pt x="70" y="494"/>
                    </a:moveTo>
                    <a:lnTo>
                      <a:pt x="493" y="494"/>
                    </a:lnTo>
                    <a:lnTo>
                      <a:pt x="493" y="71"/>
                    </a:lnTo>
                    <a:lnTo>
                      <a:pt x="70" y="71"/>
                    </a:lnTo>
                    <a:lnTo>
                      <a:pt x="70" y="494"/>
                    </a:ln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26" name="직사각형 225">
              <a:extLst>
                <a:ext uri="{FF2B5EF4-FFF2-40B4-BE49-F238E27FC236}">
                  <a16:creationId xmlns:a16="http://schemas.microsoft.com/office/drawing/2014/main" id="{62744A60-2AC0-47AC-88EE-B6E809B8268B}"/>
                </a:ext>
              </a:extLst>
            </p:cNvPr>
            <p:cNvSpPr/>
            <p:nvPr/>
          </p:nvSpPr>
          <p:spPr>
            <a:xfrm>
              <a:off x="5194300" y="1346199"/>
              <a:ext cx="3105150" cy="3597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rgbClr val="000000">
                      <a:alpha val="26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아이디</a:t>
              </a:r>
              <a:endParaRPr lang="en-US" altLang="ko-KR" sz="1400" dirty="0">
                <a:solidFill>
                  <a:srgbClr val="000000">
                    <a:alpha val="26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8" name="직사각형 227">
              <a:extLst>
                <a:ext uri="{FF2B5EF4-FFF2-40B4-BE49-F238E27FC236}">
                  <a16:creationId xmlns:a16="http://schemas.microsoft.com/office/drawing/2014/main" id="{5C73B0EE-B662-4D67-BEEF-6BD0410FA263}"/>
                </a:ext>
              </a:extLst>
            </p:cNvPr>
            <p:cNvSpPr/>
            <p:nvPr/>
          </p:nvSpPr>
          <p:spPr>
            <a:xfrm>
              <a:off x="5188913" y="1931607"/>
              <a:ext cx="3105150" cy="3597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rgbClr val="000000">
                      <a:alpha val="26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비밀번호</a:t>
              </a:r>
              <a:endParaRPr lang="en-US" altLang="ko-KR" sz="1400" dirty="0">
                <a:solidFill>
                  <a:srgbClr val="000000">
                    <a:alpha val="26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29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  <a:extLst>
                <a:ext uri="{FF2B5EF4-FFF2-40B4-BE49-F238E27FC236}">
                  <a16:creationId xmlns:a16="http://schemas.microsoft.com/office/drawing/2014/main" id="{2954F25B-51D5-4F07-9E0D-D40DE03FEF5C}"/>
                </a:ext>
              </a:extLst>
            </p:cNvPr>
            <p:cNvGrpSpPr/>
            <p:nvPr>
              <p:custDataLst>
                <p:tags r:id="rId2"/>
              </p:custDataLst>
            </p:nvPr>
          </p:nvGrpSpPr>
          <p:grpSpPr>
            <a:xfrm>
              <a:off x="5188913" y="2430353"/>
              <a:ext cx="1119262" cy="212366"/>
              <a:chOff x="554563" y="2592239"/>
              <a:chExt cx="1119262" cy="212366"/>
            </a:xfrm>
          </p:grpSpPr>
          <p:sp>
            <p:nvSpPr>
              <p:cNvPr id="230" name="Box">
                <a:extLst>
                  <a:ext uri="{FF2B5EF4-FFF2-40B4-BE49-F238E27FC236}">
                    <a16:creationId xmlns:a16="http://schemas.microsoft.com/office/drawing/2014/main" id="{95AB08E8-C0CB-4EC7-B7EF-B1CA815ED44F}"/>
                  </a:ext>
                </a:extLst>
              </p:cNvPr>
              <p:cNvSpPr/>
              <p:nvPr/>
            </p:nvSpPr>
            <p:spPr>
              <a:xfrm>
                <a:off x="554563" y="2632644"/>
                <a:ext cx="131556" cy="1315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1" name="Label">
                <a:extLst>
                  <a:ext uri="{FF2B5EF4-FFF2-40B4-BE49-F238E27FC236}">
                    <a16:creationId xmlns:a16="http://schemas.microsoft.com/office/drawing/2014/main" id="{CD16A498-F53C-40E1-AB32-0AE46A9FE0EC}"/>
                  </a:ext>
                </a:extLst>
              </p:cNvPr>
              <p:cNvSpPr txBox="1"/>
              <p:nvPr/>
            </p:nvSpPr>
            <p:spPr>
              <a:xfrm>
                <a:off x="686119" y="2592239"/>
                <a:ext cx="987706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아이디 저장하기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2" name="Check" hidden="1">
                <a:extLst>
                  <a:ext uri="{FF2B5EF4-FFF2-40B4-BE49-F238E27FC236}">
                    <a16:creationId xmlns:a16="http://schemas.microsoft.com/office/drawing/2014/main" id="{4870807A-FF53-401B-ADFF-75204D0101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6252" y="2653644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33" name="Button">
              <a:extLst>
                <a:ext uri="{FF2B5EF4-FFF2-40B4-BE49-F238E27FC236}">
                  <a16:creationId xmlns:a16="http://schemas.microsoft.com/office/drawing/2014/main" id="{80932032-F5AF-4041-A19B-D79AA3482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8913" y="2723869"/>
              <a:ext cx="3105150" cy="387191"/>
            </a:xfrm>
            <a:prstGeom prst="roundRect">
              <a:avLst>
                <a:gd name="adj" fmla="val 8776"/>
              </a:avLst>
            </a:prstGeom>
            <a:solidFill>
              <a:srgbClr val="92D050"/>
            </a:solidFill>
            <a:ln w="63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</a:t>
              </a:r>
              <a:endPara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234" name="Divider">
              <a:extLst>
                <a:ext uri="{FF2B5EF4-FFF2-40B4-BE49-F238E27FC236}">
                  <a16:creationId xmlns:a16="http://schemas.microsoft.com/office/drawing/2014/main" id="{47AA1770-3A72-455F-BE5E-085A9F9A9AEE}"/>
                </a:ext>
              </a:extLst>
            </p:cNvPr>
            <p:cNvCxnSpPr>
              <a:cxnSpLocks/>
            </p:cNvCxnSpPr>
            <p:nvPr/>
          </p:nvCxnSpPr>
          <p:spPr>
            <a:xfrm>
              <a:off x="5188913" y="3262212"/>
              <a:ext cx="310515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Text">
              <a:extLst>
                <a:ext uri="{FF2B5EF4-FFF2-40B4-BE49-F238E27FC236}">
                  <a16:creationId xmlns:a16="http://schemas.microsoft.com/office/drawing/2014/main" id="{029AF8B6-2727-4893-8A13-6AEFBE32CDAB}"/>
                </a:ext>
              </a:extLst>
            </p:cNvPr>
            <p:cNvSpPr txBox="1"/>
            <p:nvPr/>
          </p:nvSpPr>
          <p:spPr>
            <a:xfrm>
              <a:off x="6049079" y="3319627"/>
              <a:ext cx="1635921" cy="225703"/>
            </a:xfrm>
            <a:prstGeom prst="rect">
              <a:avLst/>
            </a:prstGeom>
            <a:noFill/>
          </p:spPr>
          <p:txBody>
            <a:bodyPr wrap="square" lIns="0" tIns="50800" rIns="0" bIns="508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rgbClr val="000000">
                      <a:alpha val="26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아이디 찾기   비밀번호 찾기</a:t>
              </a:r>
              <a:endParaRPr lang="en-US" altLang="ko-KR" sz="800" dirty="0">
                <a:solidFill>
                  <a:srgbClr val="000000">
                    <a:alpha val="26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240" name="Divider">
              <a:extLst>
                <a:ext uri="{FF2B5EF4-FFF2-40B4-BE49-F238E27FC236}">
                  <a16:creationId xmlns:a16="http://schemas.microsoft.com/office/drawing/2014/main" id="{6335798A-D15F-4F4D-97C0-8C3519DECA59}"/>
                </a:ext>
              </a:extLst>
            </p:cNvPr>
            <p:cNvCxnSpPr>
              <a:cxnSpLocks/>
            </p:cNvCxnSpPr>
            <p:nvPr/>
          </p:nvCxnSpPr>
          <p:spPr>
            <a:xfrm>
              <a:off x="5180623" y="3566707"/>
              <a:ext cx="310515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Divider">
              <a:extLst>
                <a:ext uri="{FF2B5EF4-FFF2-40B4-BE49-F238E27FC236}">
                  <a16:creationId xmlns:a16="http://schemas.microsoft.com/office/drawing/2014/main" id="{2575F464-B7FA-4022-B491-BE0F34BF9962}"/>
                </a:ext>
              </a:extLst>
            </p:cNvPr>
            <p:cNvCxnSpPr>
              <a:cxnSpLocks/>
            </p:cNvCxnSpPr>
            <p:nvPr/>
          </p:nvCxnSpPr>
          <p:spPr>
            <a:xfrm>
              <a:off x="6817617" y="3343049"/>
              <a:ext cx="0" cy="167698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Text">
              <a:extLst>
                <a:ext uri="{FF2B5EF4-FFF2-40B4-BE49-F238E27FC236}">
                  <a16:creationId xmlns:a16="http://schemas.microsoft.com/office/drawing/2014/main" id="{5E596470-2DAC-4906-9E0E-36A6BBA489C6}"/>
                </a:ext>
              </a:extLst>
            </p:cNvPr>
            <p:cNvSpPr txBox="1"/>
            <p:nvPr/>
          </p:nvSpPr>
          <p:spPr>
            <a:xfrm>
              <a:off x="5999656" y="3611234"/>
              <a:ext cx="1635921" cy="225703"/>
            </a:xfrm>
            <a:prstGeom prst="rect">
              <a:avLst/>
            </a:prstGeom>
            <a:noFill/>
          </p:spPr>
          <p:txBody>
            <a:bodyPr wrap="square" lIns="0" tIns="50800" rIns="0" bIns="508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>
                  <a:solidFill>
                    <a:srgbClr val="000000">
                      <a:alpha val="26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회원가입</a:t>
              </a:r>
              <a:endParaRPr lang="en-US" altLang="ko-KR" sz="800" dirty="0">
                <a:solidFill>
                  <a:srgbClr val="000000">
                    <a:alpha val="26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59" name="그룹 258">
            <a:extLst>
              <a:ext uri="{FF2B5EF4-FFF2-40B4-BE49-F238E27FC236}">
                <a16:creationId xmlns:a16="http://schemas.microsoft.com/office/drawing/2014/main" id="{C5827BEB-FB46-4989-80B3-FB1989971402}"/>
              </a:ext>
            </a:extLst>
          </p:cNvPr>
          <p:cNvGrpSpPr/>
          <p:nvPr/>
        </p:nvGrpSpPr>
        <p:grpSpPr>
          <a:xfrm>
            <a:off x="5735637" y="1025494"/>
            <a:ext cx="4021436" cy="4780497"/>
            <a:chOff x="543436" y="1109151"/>
            <a:chExt cx="4021436" cy="4780497"/>
          </a:xfrm>
        </p:grpSpPr>
        <p:sp>
          <p:nvSpPr>
            <p:cNvPr id="32" name="Contact Photo Background">
              <a:extLst>
                <a:ext uri="{FF2B5EF4-FFF2-40B4-BE49-F238E27FC236}">
                  <a16:creationId xmlns:a16="http://schemas.microsoft.com/office/drawing/2014/main" id="{64DD89B9-BBE1-4A9D-B4EA-1EA76B360883}"/>
                </a:ext>
              </a:extLst>
            </p:cNvPr>
            <p:cNvSpPr/>
            <p:nvPr/>
          </p:nvSpPr>
          <p:spPr>
            <a:xfrm>
              <a:off x="543436" y="1109151"/>
              <a:ext cx="4021436" cy="4772029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3" name="Text Field">
              <a:extLst>
                <a:ext uri="{FF2B5EF4-FFF2-40B4-BE49-F238E27FC236}">
                  <a16:creationId xmlns:a16="http://schemas.microsoft.com/office/drawing/2014/main" id="{534685CC-2222-4DD3-8CC2-55C06FD23AD3}"/>
                </a:ext>
              </a:extLst>
            </p:cNvPr>
            <p:cNvGrpSpPr/>
            <p:nvPr/>
          </p:nvGrpSpPr>
          <p:grpSpPr>
            <a:xfrm>
              <a:off x="1276843" y="1212447"/>
              <a:ext cx="3049589" cy="227304"/>
              <a:chOff x="1015592" y="740789"/>
              <a:chExt cx="2082800" cy="154771"/>
            </a:xfrm>
          </p:grpSpPr>
          <p:cxnSp>
            <p:nvCxnSpPr>
              <p:cNvPr id="68" name="Divider">
                <a:extLst>
                  <a:ext uri="{FF2B5EF4-FFF2-40B4-BE49-F238E27FC236}">
                    <a16:creationId xmlns:a16="http://schemas.microsoft.com/office/drawing/2014/main" id="{BEE203A2-4CCF-49F6-9F5B-A05C1F932CDE}"/>
                  </a:ext>
                </a:extLst>
              </p:cNvPr>
              <p:cNvCxnSpPr/>
              <p:nvPr/>
            </p:nvCxnSpPr>
            <p:spPr>
              <a:xfrm>
                <a:off x="1015592" y="895560"/>
                <a:ext cx="2082800" cy="0"/>
              </a:xfrm>
              <a:prstGeom prst="line">
                <a:avLst/>
              </a:prstGeom>
              <a:ln w="6350">
                <a:solidFill>
                  <a:srgbClr val="000000">
                    <a:alpha val="12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">
                <a:extLst>
                  <a:ext uri="{FF2B5EF4-FFF2-40B4-BE49-F238E27FC236}">
                    <a16:creationId xmlns:a16="http://schemas.microsoft.com/office/drawing/2014/main" id="{2A20DC1A-FC10-4D44-9D30-24FC3F75A1B4}"/>
                  </a:ext>
                </a:extLst>
              </p:cNvPr>
              <p:cNvSpPr txBox="1"/>
              <p:nvPr/>
            </p:nvSpPr>
            <p:spPr>
              <a:xfrm>
                <a:off x="1015593" y="740789"/>
                <a:ext cx="1965801" cy="153681"/>
              </a:xfrm>
              <a:prstGeom prst="rect">
                <a:avLst/>
              </a:prstGeom>
              <a:noFill/>
            </p:spPr>
            <p:txBody>
              <a:bodyPr wrap="square" lIns="0" tIns="50800" rIns="0" bIns="5080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800" dirty="0">
                    <a:solidFill>
                      <a:srgbClr val="000000">
                        <a:alpha val="26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이름</a:t>
                </a:r>
                <a:endParaRPr lang="en-US" altLang="ko-KR" sz="800" dirty="0">
                  <a:solidFill>
                    <a:srgbClr val="000000">
                      <a:alpha val="26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7" name="Text">
              <a:extLst>
                <a:ext uri="{FF2B5EF4-FFF2-40B4-BE49-F238E27FC236}">
                  <a16:creationId xmlns:a16="http://schemas.microsoft.com/office/drawing/2014/main" id="{29F217C0-F6F5-4571-8B9F-099422B95BD7}"/>
                </a:ext>
              </a:extLst>
            </p:cNvPr>
            <p:cNvSpPr txBox="1"/>
            <p:nvPr/>
          </p:nvSpPr>
          <p:spPr>
            <a:xfrm>
              <a:off x="1276843" y="1705904"/>
              <a:ext cx="993323" cy="225703"/>
            </a:xfrm>
            <a:prstGeom prst="rect">
              <a:avLst/>
            </a:prstGeom>
            <a:noFill/>
          </p:spPr>
          <p:txBody>
            <a:bodyPr wrap="square" lIns="0" tIns="50800" rIns="0" bIns="508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solidFill>
                    <a:srgbClr val="000000">
                      <a:alpha val="26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전화번호</a:t>
              </a:r>
              <a:endParaRPr lang="en-US" altLang="ko-KR" sz="800" dirty="0">
                <a:solidFill>
                  <a:srgbClr val="000000">
                    <a:alpha val="26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5" name="Text Field">
              <a:extLst>
                <a:ext uri="{FF2B5EF4-FFF2-40B4-BE49-F238E27FC236}">
                  <a16:creationId xmlns:a16="http://schemas.microsoft.com/office/drawing/2014/main" id="{43E98B6C-80DC-4CED-B4F3-58C21F0F51D1}"/>
                </a:ext>
              </a:extLst>
            </p:cNvPr>
            <p:cNvGrpSpPr/>
            <p:nvPr/>
          </p:nvGrpSpPr>
          <p:grpSpPr>
            <a:xfrm>
              <a:off x="1276841" y="4538281"/>
              <a:ext cx="1413288" cy="225703"/>
              <a:chOff x="993331" y="2390825"/>
              <a:chExt cx="1558089" cy="153681"/>
            </a:xfrm>
          </p:grpSpPr>
          <p:cxnSp>
            <p:nvCxnSpPr>
              <p:cNvPr id="64" name="Divider">
                <a:extLst>
                  <a:ext uri="{FF2B5EF4-FFF2-40B4-BE49-F238E27FC236}">
                    <a16:creationId xmlns:a16="http://schemas.microsoft.com/office/drawing/2014/main" id="{C9DB202D-1F9A-400E-BFB7-F8D61AE4B3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3331" y="2544506"/>
                <a:ext cx="1558089" cy="0"/>
              </a:xfrm>
              <a:prstGeom prst="line">
                <a:avLst/>
              </a:prstGeom>
              <a:ln w="6350">
                <a:solidFill>
                  <a:srgbClr val="000000">
                    <a:alpha val="12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">
                <a:extLst>
                  <a:ext uri="{FF2B5EF4-FFF2-40B4-BE49-F238E27FC236}">
                    <a16:creationId xmlns:a16="http://schemas.microsoft.com/office/drawing/2014/main" id="{D1A12DDA-F514-46D3-BB18-4D239E070B00}"/>
                  </a:ext>
                </a:extLst>
              </p:cNvPr>
              <p:cNvSpPr txBox="1"/>
              <p:nvPr/>
            </p:nvSpPr>
            <p:spPr>
              <a:xfrm>
                <a:off x="993333" y="2390825"/>
                <a:ext cx="408695" cy="153681"/>
              </a:xfrm>
              <a:prstGeom prst="rect">
                <a:avLst/>
              </a:prstGeom>
              <a:noFill/>
            </p:spPr>
            <p:txBody>
              <a:bodyPr wrap="square" lIns="0" tIns="50800" rIns="0" bIns="5080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800" dirty="0">
                    <a:solidFill>
                      <a:srgbClr val="000000">
                        <a:alpha val="26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이메일</a:t>
                </a:r>
                <a:endParaRPr lang="en-US" sz="800" dirty="0">
                  <a:solidFill>
                    <a:srgbClr val="000000">
                      <a:alpha val="26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3" name="Text">
              <a:extLst>
                <a:ext uri="{FF2B5EF4-FFF2-40B4-BE49-F238E27FC236}">
                  <a16:creationId xmlns:a16="http://schemas.microsoft.com/office/drawing/2014/main" id="{42A191AF-0BBA-424F-A6B6-9E6F5147640E}"/>
                </a:ext>
              </a:extLst>
            </p:cNvPr>
            <p:cNvSpPr txBox="1"/>
            <p:nvPr/>
          </p:nvSpPr>
          <p:spPr>
            <a:xfrm>
              <a:off x="1276841" y="4987209"/>
              <a:ext cx="286977" cy="225703"/>
            </a:xfrm>
            <a:prstGeom prst="rect">
              <a:avLst/>
            </a:prstGeom>
            <a:noFill/>
          </p:spPr>
          <p:txBody>
            <a:bodyPr wrap="square" lIns="0" tIns="50800" rIns="0" bIns="508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solidFill>
                    <a:srgbClr val="000000">
                      <a:alpha val="26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주소</a:t>
              </a:r>
              <a:endParaRPr lang="en-US" sz="800" dirty="0">
                <a:solidFill>
                  <a:srgbClr val="000000">
                    <a:alpha val="26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7" name="Text Field">
              <a:extLst>
                <a:ext uri="{FF2B5EF4-FFF2-40B4-BE49-F238E27FC236}">
                  <a16:creationId xmlns:a16="http://schemas.microsoft.com/office/drawing/2014/main" id="{66E2053A-B1BC-4577-A8DD-4E33FE19D86F}"/>
                </a:ext>
              </a:extLst>
            </p:cNvPr>
            <p:cNvGrpSpPr/>
            <p:nvPr/>
          </p:nvGrpSpPr>
          <p:grpSpPr>
            <a:xfrm>
              <a:off x="1276847" y="3052684"/>
              <a:ext cx="1303063" cy="225703"/>
              <a:chOff x="1015592" y="767934"/>
              <a:chExt cx="889962" cy="153681"/>
            </a:xfrm>
          </p:grpSpPr>
          <p:cxnSp>
            <p:nvCxnSpPr>
              <p:cNvPr id="60" name="Divider">
                <a:extLst>
                  <a:ext uri="{FF2B5EF4-FFF2-40B4-BE49-F238E27FC236}">
                    <a16:creationId xmlns:a16="http://schemas.microsoft.com/office/drawing/2014/main" id="{4AA853E0-CDC4-4240-A871-BA0D8CE762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5592" y="895561"/>
                <a:ext cx="889962" cy="0"/>
              </a:xfrm>
              <a:prstGeom prst="line">
                <a:avLst/>
              </a:prstGeom>
              <a:ln w="6350">
                <a:solidFill>
                  <a:srgbClr val="000000">
                    <a:alpha val="12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">
                <a:extLst>
                  <a:ext uri="{FF2B5EF4-FFF2-40B4-BE49-F238E27FC236}">
                    <a16:creationId xmlns:a16="http://schemas.microsoft.com/office/drawing/2014/main" id="{DF4095D1-7163-41E2-A801-0506DE1CEFDA}"/>
                  </a:ext>
                </a:extLst>
              </p:cNvPr>
              <p:cNvSpPr txBox="1"/>
              <p:nvPr/>
            </p:nvSpPr>
            <p:spPr>
              <a:xfrm>
                <a:off x="1015592" y="767934"/>
                <a:ext cx="889962" cy="153681"/>
              </a:xfrm>
              <a:prstGeom prst="rect">
                <a:avLst/>
              </a:prstGeom>
              <a:noFill/>
            </p:spPr>
            <p:txBody>
              <a:bodyPr wrap="square" lIns="0" tIns="50800" rIns="0" bIns="5080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800" dirty="0">
                    <a:solidFill>
                      <a:srgbClr val="000000">
                        <a:alpha val="26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체중</a:t>
                </a:r>
                <a:endParaRPr lang="en-US" sz="800" dirty="0">
                  <a:solidFill>
                    <a:srgbClr val="000000">
                      <a:alpha val="26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cxnSp>
          <p:nvCxnSpPr>
            <p:cNvPr id="58" name="Divider">
              <a:extLst>
                <a:ext uri="{FF2B5EF4-FFF2-40B4-BE49-F238E27FC236}">
                  <a16:creationId xmlns:a16="http://schemas.microsoft.com/office/drawing/2014/main" id="{F05FD2CF-59A5-45BF-B4EA-E6424CAB9CC6}"/>
                </a:ext>
              </a:extLst>
            </p:cNvPr>
            <p:cNvCxnSpPr/>
            <p:nvPr/>
          </p:nvCxnSpPr>
          <p:spPr>
            <a:xfrm>
              <a:off x="1329905" y="5889648"/>
              <a:ext cx="3049591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Drop-down Field">
              <a:extLst>
                <a:ext uri="{FF2B5EF4-FFF2-40B4-BE49-F238E27FC236}">
                  <a16:creationId xmlns:a16="http://schemas.microsoft.com/office/drawing/2014/main" id="{062F2A3D-4AF8-4804-8AB5-279994CC2908}"/>
                </a:ext>
              </a:extLst>
            </p:cNvPr>
            <p:cNvGrpSpPr/>
            <p:nvPr/>
          </p:nvGrpSpPr>
          <p:grpSpPr>
            <a:xfrm>
              <a:off x="3333108" y="1705901"/>
              <a:ext cx="993325" cy="331477"/>
              <a:chOff x="5008260" y="2120317"/>
              <a:chExt cx="564659" cy="225703"/>
            </a:xfrm>
          </p:grpSpPr>
          <p:cxnSp>
            <p:nvCxnSpPr>
              <p:cNvPr id="55" name="Divider">
                <a:extLst>
                  <a:ext uri="{FF2B5EF4-FFF2-40B4-BE49-F238E27FC236}">
                    <a16:creationId xmlns:a16="http://schemas.microsoft.com/office/drawing/2014/main" id="{E4FFFBA8-A454-42A6-A539-3360D86BE62F}"/>
                  </a:ext>
                </a:extLst>
              </p:cNvPr>
              <p:cNvCxnSpPr/>
              <p:nvPr/>
            </p:nvCxnSpPr>
            <p:spPr>
              <a:xfrm>
                <a:off x="5008260" y="2247946"/>
                <a:ext cx="564658" cy="0"/>
              </a:xfrm>
              <a:prstGeom prst="line">
                <a:avLst/>
              </a:prstGeom>
              <a:ln w="6350">
                <a:solidFill>
                  <a:srgbClr val="000000">
                    <a:alpha val="12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">
                <a:extLst>
                  <a:ext uri="{FF2B5EF4-FFF2-40B4-BE49-F238E27FC236}">
                    <a16:creationId xmlns:a16="http://schemas.microsoft.com/office/drawing/2014/main" id="{11AF0AA5-934D-42F5-94C3-53C1B35A308D}"/>
                  </a:ext>
                </a:extLst>
              </p:cNvPr>
              <p:cNvSpPr txBox="1"/>
              <p:nvPr/>
            </p:nvSpPr>
            <p:spPr>
              <a:xfrm>
                <a:off x="5008261" y="2120317"/>
                <a:ext cx="564658" cy="225703"/>
              </a:xfrm>
              <a:prstGeom prst="rect">
                <a:avLst/>
              </a:prstGeom>
              <a:noFill/>
            </p:spPr>
            <p:txBody>
              <a:bodyPr wrap="square" lIns="0" tIns="50800" rIns="0" bIns="5080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800" dirty="0">
                    <a:solidFill>
                      <a:srgbClr val="000000">
                        <a:alpha val="26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Mobile</a:t>
                </a:r>
              </a:p>
            </p:txBody>
          </p:sp>
          <p:sp>
            <p:nvSpPr>
              <p:cNvPr id="57" name="Drop-down Arrow">
                <a:extLst>
                  <a:ext uri="{FF2B5EF4-FFF2-40B4-BE49-F238E27FC236}">
                    <a16:creationId xmlns:a16="http://schemas.microsoft.com/office/drawing/2014/main" id="{9D9EF50B-AAFA-48BF-A49B-70D3EBF8AE7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03980" y="2126327"/>
                <a:ext cx="63500" cy="33618"/>
              </a:xfrm>
              <a:custGeom>
                <a:avLst/>
                <a:gdLst>
                  <a:gd name="T0" fmla="*/ 0 w 353"/>
                  <a:gd name="T1" fmla="*/ 0 h 176"/>
                  <a:gd name="T2" fmla="*/ 176 w 353"/>
                  <a:gd name="T3" fmla="*/ 176 h 176"/>
                  <a:gd name="T4" fmla="*/ 353 w 353"/>
                  <a:gd name="T5" fmla="*/ 0 h 176"/>
                  <a:gd name="T6" fmla="*/ 0 w 353"/>
                  <a:gd name="T7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3" h="176">
                    <a:moveTo>
                      <a:pt x="0" y="0"/>
                    </a:moveTo>
                    <a:lnTo>
                      <a:pt x="176" y="176"/>
                    </a:lnTo>
                    <a:lnTo>
                      <a:pt x="35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26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1" name="Drop-down Field">
              <a:extLst>
                <a:ext uri="{FF2B5EF4-FFF2-40B4-BE49-F238E27FC236}">
                  <a16:creationId xmlns:a16="http://schemas.microsoft.com/office/drawing/2014/main" id="{57A0D869-9F81-460B-B758-896DFA30497F}"/>
                </a:ext>
              </a:extLst>
            </p:cNvPr>
            <p:cNvGrpSpPr/>
            <p:nvPr/>
          </p:nvGrpSpPr>
          <p:grpSpPr>
            <a:xfrm>
              <a:off x="2221464" y="4545668"/>
              <a:ext cx="444012" cy="225703"/>
              <a:chOff x="4376342" y="3746011"/>
              <a:chExt cx="252400" cy="153681"/>
            </a:xfrm>
          </p:grpSpPr>
          <p:sp>
            <p:nvSpPr>
              <p:cNvPr id="53" name="Text">
                <a:extLst>
                  <a:ext uri="{FF2B5EF4-FFF2-40B4-BE49-F238E27FC236}">
                    <a16:creationId xmlns:a16="http://schemas.microsoft.com/office/drawing/2014/main" id="{E9A28B65-2BC1-4452-A38C-53F6F8A5795F}"/>
                  </a:ext>
                </a:extLst>
              </p:cNvPr>
              <p:cNvSpPr txBox="1"/>
              <p:nvPr/>
            </p:nvSpPr>
            <p:spPr>
              <a:xfrm>
                <a:off x="4376342" y="3746011"/>
                <a:ext cx="163134" cy="153681"/>
              </a:xfrm>
              <a:prstGeom prst="rect">
                <a:avLst/>
              </a:prstGeom>
              <a:noFill/>
            </p:spPr>
            <p:txBody>
              <a:bodyPr wrap="square" lIns="0" tIns="50800" rIns="0" bIns="5080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800" dirty="0">
                    <a:solidFill>
                      <a:srgbClr val="000000">
                        <a:alpha val="26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Work</a:t>
                </a:r>
              </a:p>
            </p:txBody>
          </p:sp>
          <p:sp>
            <p:nvSpPr>
              <p:cNvPr id="54" name="Drop-down Arrow">
                <a:extLst>
                  <a:ext uri="{FF2B5EF4-FFF2-40B4-BE49-F238E27FC236}">
                    <a16:creationId xmlns:a16="http://schemas.microsoft.com/office/drawing/2014/main" id="{4DF8BF52-38A9-451C-A1E2-80293359654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565242" y="3810390"/>
                <a:ext cx="63500" cy="33618"/>
              </a:xfrm>
              <a:custGeom>
                <a:avLst/>
                <a:gdLst>
                  <a:gd name="T0" fmla="*/ 0 w 353"/>
                  <a:gd name="T1" fmla="*/ 0 h 176"/>
                  <a:gd name="T2" fmla="*/ 176 w 353"/>
                  <a:gd name="T3" fmla="*/ 176 h 176"/>
                  <a:gd name="T4" fmla="*/ 353 w 353"/>
                  <a:gd name="T5" fmla="*/ 0 h 176"/>
                  <a:gd name="T6" fmla="*/ 0 w 353"/>
                  <a:gd name="T7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3" h="176">
                    <a:moveTo>
                      <a:pt x="0" y="0"/>
                    </a:moveTo>
                    <a:lnTo>
                      <a:pt x="176" y="176"/>
                    </a:lnTo>
                    <a:lnTo>
                      <a:pt x="35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26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2" name="Drop-down Field">
              <a:extLst>
                <a:ext uri="{FF2B5EF4-FFF2-40B4-BE49-F238E27FC236}">
                  <a16:creationId xmlns:a16="http://schemas.microsoft.com/office/drawing/2014/main" id="{363A43AA-F66E-4735-AC99-EF560B17CC0D}"/>
                </a:ext>
              </a:extLst>
            </p:cNvPr>
            <p:cNvGrpSpPr/>
            <p:nvPr/>
          </p:nvGrpSpPr>
          <p:grpSpPr>
            <a:xfrm>
              <a:off x="2222352" y="5005004"/>
              <a:ext cx="443123" cy="225703"/>
              <a:chOff x="4376847" y="3759519"/>
              <a:chExt cx="251895" cy="153681"/>
            </a:xfrm>
          </p:grpSpPr>
          <p:sp>
            <p:nvSpPr>
              <p:cNvPr id="50" name="Text">
                <a:extLst>
                  <a:ext uri="{FF2B5EF4-FFF2-40B4-BE49-F238E27FC236}">
                    <a16:creationId xmlns:a16="http://schemas.microsoft.com/office/drawing/2014/main" id="{D4F50E26-C19B-49B6-BD81-5215E84F3C06}"/>
                  </a:ext>
                </a:extLst>
              </p:cNvPr>
              <p:cNvSpPr txBox="1"/>
              <p:nvPr/>
            </p:nvSpPr>
            <p:spPr>
              <a:xfrm>
                <a:off x="4376847" y="3759519"/>
                <a:ext cx="163134" cy="153681"/>
              </a:xfrm>
              <a:prstGeom prst="rect">
                <a:avLst/>
              </a:prstGeom>
              <a:noFill/>
            </p:spPr>
            <p:txBody>
              <a:bodyPr wrap="square" lIns="0" tIns="50800" rIns="0" bIns="5080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800" dirty="0">
                    <a:solidFill>
                      <a:srgbClr val="000000">
                        <a:alpha val="26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Home</a:t>
                </a:r>
              </a:p>
            </p:txBody>
          </p:sp>
          <p:sp>
            <p:nvSpPr>
              <p:cNvPr id="51" name="Drop-down Arrow">
                <a:extLst>
                  <a:ext uri="{FF2B5EF4-FFF2-40B4-BE49-F238E27FC236}">
                    <a16:creationId xmlns:a16="http://schemas.microsoft.com/office/drawing/2014/main" id="{C476E645-4348-449C-B610-768D8C3DA86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565242" y="3831034"/>
                <a:ext cx="63500" cy="33618"/>
              </a:xfrm>
              <a:custGeom>
                <a:avLst/>
                <a:gdLst>
                  <a:gd name="T0" fmla="*/ 0 w 353"/>
                  <a:gd name="T1" fmla="*/ 0 h 176"/>
                  <a:gd name="T2" fmla="*/ 176 w 353"/>
                  <a:gd name="T3" fmla="*/ 176 h 176"/>
                  <a:gd name="T4" fmla="*/ 353 w 353"/>
                  <a:gd name="T5" fmla="*/ 0 h 176"/>
                  <a:gd name="T6" fmla="*/ 0 w 353"/>
                  <a:gd name="T7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3" h="176">
                    <a:moveTo>
                      <a:pt x="0" y="0"/>
                    </a:moveTo>
                    <a:lnTo>
                      <a:pt x="176" y="176"/>
                    </a:lnTo>
                    <a:lnTo>
                      <a:pt x="35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26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45" name="Address Icon">
              <a:extLst>
                <a:ext uri="{FF2B5EF4-FFF2-40B4-BE49-F238E27FC236}">
                  <a16:creationId xmlns:a16="http://schemas.microsoft.com/office/drawing/2014/main" id="{E1CC5E4B-038A-4F3B-A7CB-5B1707CAA9A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26026" y="4961043"/>
              <a:ext cx="153597" cy="186518"/>
            </a:xfrm>
            <a:custGeom>
              <a:avLst/>
              <a:gdLst>
                <a:gd name="T0" fmla="*/ 198 w 395"/>
                <a:gd name="T1" fmla="*/ 0 h 565"/>
                <a:gd name="T2" fmla="*/ 0 w 395"/>
                <a:gd name="T3" fmla="*/ 198 h 565"/>
                <a:gd name="T4" fmla="*/ 198 w 395"/>
                <a:gd name="T5" fmla="*/ 565 h 565"/>
                <a:gd name="T6" fmla="*/ 395 w 395"/>
                <a:gd name="T7" fmla="*/ 198 h 565"/>
                <a:gd name="T8" fmla="*/ 198 w 395"/>
                <a:gd name="T9" fmla="*/ 0 h 565"/>
                <a:gd name="T10" fmla="*/ 198 w 395"/>
                <a:gd name="T11" fmla="*/ 268 h 565"/>
                <a:gd name="T12" fmla="*/ 127 w 395"/>
                <a:gd name="T13" fmla="*/ 198 h 565"/>
                <a:gd name="T14" fmla="*/ 198 w 395"/>
                <a:gd name="T15" fmla="*/ 127 h 565"/>
                <a:gd name="T16" fmla="*/ 268 w 395"/>
                <a:gd name="T17" fmla="*/ 198 h 565"/>
                <a:gd name="T18" fmla="*/ 198 w 395"/>
                <a:gd name="T19" fmla="*/ 268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5" h="565">
                  <a:moveTo>
                    <a:pt x="198" y="0"/>
                  </a:moveTo>
                  <a:cubicBezTo>
                    <a:pt x="88" y="0"/>
                    <a:pt x="0" y="88"/>
                    <a:pt x="0" y="198"/>
                  </a:cubicBezTo>
                  <a:cubicBezTo>
                    <a:pt x="0" y="346"/>
                    <a:pt x="198" y="565"/>
                    <a:pt x="198" y="565"/>
                  </a:cubicBezTo>
                  <a:cubicBezTo>
                    <a:pt x="198" y="565"/>
                    <a:pt x="395" y="346"/>
                    <a:pt x="395" y="198"/>
                  </a:cubicBezTo>
                  <a:cubicBezTo>
                    <a:pt x="395" y="88"/>
                    <a:pt x="307" y="0"/>
                    <a:pt x="198" y="0"/>
                  </a:cubicBezTo>
                  <a:close/>
                  <a:moveTo>
                    <a:pt x="198" y="268"/>
                  </a:moveTo>
                  <a:cubicBezTo>
                    <a:pt x="159" y="268"/>
                    <a:pt x="127" y="237"/>
                    <a:pt x="127" y="198"/>
                  </a:cubicBezTo>
                  <a:cubicBezTo>
                    <a:pt x="127" y="159"/>
                    <a:pt x="159" y="127"/>
                    <a:pt x="198" y="127"/>
                  </a:cubicBezTo>
                  <a:cubicBezTo>
                    <a:pt x="237" y="127"/>
                    <a:pt x="268" y="159"/>
                    <a:pt x="268" y="198"/>
                  </a:cubicBezTo>
                  <a:cubicBezTo>
                    <a:pt x="268" y="237"/>
                    <a:pt x="237" y="268"/>
                    <a:pt x="198" y="268"/>
                  </a:cubicBezTo>
                  <a:close/>
                </a:path>
              </a:pathLst>
            </a:custGeom>
            <a:solidFill>
              <a:srgbClr val="000000">
                <a:alpha val="54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Email Icon">
              <a:extLst>
                <a:ext uri="{FF2B5EF4-FFF2-40B4-BE49-F238E27FC236}">
                  <a16:creationId xmlns:a16="http://schemas.microsoft.com/office/drawing/2014/main" id="{0F1D3688-66A4-43ED-BE56-8DF17AF686F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91117" y="4530769"/>
              <a:ext cx="223413" cy="149214"/>
            </a:xfrm>
            <a:custGeom>
              <a:avLst/>
              <a:gdLst>
                <a:gd name="T0" fmla="*/ 508 w 565"/>
                <a:gd name="T1" fmla="*/ 0 h 451"/>
                <a:gd name="T2" fmla="*/ 57 w 565"/>
                <a:gd name="T3" fmla="*/ 0 h 451"/>
                <a:gd name="T4" fmla="*/ 1 w 565"/>
                <a:gd name="T5" fmla="*/ 56 h 451"/>
                <a:gd name="T6" fmla="*/ 0 w 565"/>
                <a:gd name="T7" fmla="*/ 395 h 451"/>
                <a:gd name="T8" fmla="*/ 57 w 565"/>
                <a:gd name="T9" fmla="*/ 451 h 451"/>
                <a:gd name="T10" fmla="*/ 508 w 565"/>
                <a:gd name="T11" fmla="*/ 451 h 451"/>
                <a:gd name="T12" fmla="*/ 565 w 565"/>
                <a:gd name="T13" fmla="*/ 395 h 451"/>
                <a:gd name="T14" fmla="*/ 565 w 565"/>
                <a:gd name="T15" fmla="*/ 56 h 451"/>
                <a:gd name="T16" fmla="*/ 508 w 565"/>
                <a:gd name="T17" fmla="*/ 0 h 451"/>
                <a:gd name="T18" fmla="*/ 508 w 565"/>
                <a:gd name="T19" fmla="*/ 112 h 451"/>
                <a:gd name="T20" fmla="*/ 283 w 565"/>
                <a:gd name="T21" fmla="*/ 254 h 451"/>
                <a:gd name="T22" fmla="*/ 57 w 565"/>
                <a:gd name="T23" fmla="*/ 112 h 451"/>
                <a:gd name="T24" fmla="*/ 57 w 565"/>
                <a:gd name="T25" fmla="*/ 56 h 451"/>
                <a:gd name="T26" fmla="*/ 283 w 565"/>
                <a:gd name="T27" fmla="*/ 197 h 451"/>
                <a:gd name="T28" fmla="*/ 508 w 565"/>
                <a:gd name="T29" fmla="*/ 56 h 451"/>
                <a:gd name="T30" fmla="*/ 508 w 565"/>
                <a:gd name="T31" fmla="*/ 112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5" h="451">
                  <a:moveTo>
                    <a:pt x="508" y="0"/>
                  </a:moveTo>
                  <a:lnTo>
                    <a:pt x="57" y="0"/>
                  </a:lnTo>
                  <a:cubicBezTo>
                    <a:pt x="26" y="0"/>
                    <a:pt x="1" y="25"/>
                    <a:pt x="1" y="56"/>
                  </a:cubicBezTo>
                  <a:lnTo>
                    <a:pt x="0" y="395"/>
                  </a:lnTo>
                  <a:cubicBezTo>
                    <a:pt x="0" y="426"/>
                    <a:pt x="26" y="451"/>
                    <a:pt x="57" y="451"/>
                  </a:cubicBezTo>
                  <a:lnTo>
                    <a:pt x="508" y="451"/>
                  </a:lnTo>
                  <a:cubicBezTo>
                    <a:pt x="539" y="451"/>
                    <a:pt x="565" y="426"/>
                    <a:pt x="565" y="395"/>
                  </a:cubicBezTo>
                  <a:lnTo>
                    <a:pt x="565" y="56"/>
                  </a:lnTo>
                  <a:cubicBezTo>
                    <a:pt x="565" y="25"/>
                    <a:pt x="539" y="0"/>
                    <a:pt x="508" y="0"/>
                  </a:cubicBezTo>
                  <a:close/>
                  <a:moveTo>
                    <a:pt x="508" y="112"/>
                  </a:moveTo>
                  <a:lnTo>
                    <a:pt x="283" y="254"/>
                  </a:lnTo>
                  <a:lnTo>
                    <a:pt x="57" y="112"/>
                  </a:lnTo>
                  <a:lnTo>
                    <a:pt x="57" y="56"/>
                  </a:lnTo>
                  <a:lnTo>
                    <a:pt x="283" y="197"/>
                  </a:lnTo>
                  <a:lnTo>
                    <a:pt x="508" y="56"/>
                  </a:lnTo>
                  <a:lnTo>
                    <a:pt x="508" y="112"/>
                  </a:lnTo>
                  <a:close/>
                </a:path>
              </a:pathLst>
            </a:custGeom>
            <a:solidFill>
              <a:srgbClr val="000000">
                <a:alpha val="54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" name="Phone Icon">
              <a:extLst>
                <a:ext uri="{FF2B5EF4-FFF2-40B4-BE49-F238E27FC236}">
                  <a16:creationId xmlns:a16="http://schemas.microsoft.com/office/drawing/2014/main" id="{8AB29827-6EB2-4EFF-9E73-BBE470A342A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02286" y="1689064"/>
              <a:ext cx="201072" cy="167866"/>
            </a:xfrm>
            <a:custGeom>
              <a:avLst/>
              <a:gdLst>
                <a:gd name="T0" fmla="*/ 102 w 508"/>
                <a:gd name="T1" fmla="*/ 220 h 508"/>
                <a:gd name="T2" fmla="*/ 288 w 508"/>
                <a:gd name="T3" fmla="*/ 406 h 508"/>
                <a:gd name="T4" fmla="*/ 350 w 508"/>
                <a:gd name="T5" fmla="*/ 344 h 508"/>
                <a:gd name="T6" fmla="*/ 379 w 508"/>
                <a:gd name="T7" fmla="*/ 337 h 508"/>
                <a:gd name="T8" fmla="*/ 479 w 508"/>
                <a:gd name="T9" fmla="*/ 353 h 508"/>
                <a:gd name="T10" fmla="*/ 508 w 508"/>
                <a:gd name="T11" fmla="*/ 382 h 508"/>
                <a:gd name="T12" fmla="*/ 508 w 508"/>
                <a:gd name="T13" fmla="*/ 480 h 508"/>
                <a:gd name="T14" fmla="*/ 479 w 508"/>
                <a:gd name="T15" fmla="*/ 508 h 508"/>
                <a:gd name="T16" fmla="*/ 0 w 508"/>
                <a:gd name="T17" fmla="*/ 29 h 508"/>
                <a:gd name="T18" fmla="*/ 28 w 508"/>
                <a:gd name="T19" fmla="*/ 0 h 508"/>
                <a:gd name="T20" fmla="*/ 127 w 508"/>
                <a:gd name="T21" fmla="*/ 0 h 508"/>
                <a:gd name="T22" fmla="*/ 155 w 508"/>
                <a:gd name="T23" fmla="*/ 29 h 508"/>
                <a:gd name="T24" fmla="*/ 171 w 508"/>
                <a:gd name="T25" fmla="*/ 129 h 508"/>
                <a:gd name="T26" fmla="*/ 164 w 508"/>
                <a:gd name="T27" fmla="*/ 158 h 508"/>
                <a:gd name="T28" fmla="*/ 102 w 508"/>
                <a:gd name="T29" fmla="*/ 22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08" h="508">
                  <a:moveTo>
                    <a:pt x="102" y="220"/>
                  </a:moveTo>
                  <a:cubicBezTo>
                    <a:pt x="142" y="300"/>
                    <a:pt x="208" y="365"/>
                    <a:pt x="288" y="406"/>
                  </a:cubicBezTo>
                  <a:lnTo>
                    <a:pt x="350" y="344"/>
                  </a:lnTo>
                  <a:cubicBezTo>
                    <a:pt x="358" y="336"/>
                    <a:pt x="369" y="334"/>
                    <a:pt x="379" y="337"/>
                  </a:cubicBezTo>
                  <a:cubicBezTo>
                    <a:pt x="410" y="348"/>
                    <a:pt x="444" y="353"/>
                    <a:pt x="479" y="353"/>
                  </a:cubicBezTo>
                  <a:cubicBezTo>
                    <a:pt x="495" y="353"/>
                    <a:pt x="508" y="366"/>
                    <a:pt x="508" y="382"/>
                  </a:cubicBezTo>
                  <a:lnTo>
                    <a:pt x="508" y="480"/>
                  </a:lnTo>
                  <a:cubicBezTo>
                    <a:pt x="508" y="496"/>
                    <a:pt x="495" y="508"/>
                    <a:pt x="479" y="508"/>
                  </a:cubicBezTo>
                  <a:cubicBezTo>
                    <a:pt x="214" y="508"/>
                    <a:pt x="0" y="294"/>
                    <a:pt x="0" y="29"/>
                  </a:cubicBezTo>
                  <a:cubicBezTo>
                    <a:pt x="0" y="13"/>
                    <a:pt x="12" y="0"/>
                    <a:pt x="28" y="0"/>
                  </a:cubicBezTo>
                  <a:lnTo>
                    <a:pt x="127" y="0"/>
                  </a:lnTo>
                  <a:cubicBezTo>
                    <a:pt x="142" y="0"/>
                    <a:pt x="155" y="13"/>
                    <a:pt x="155" y="29"/>
                  </a:cubicBezTo>
                  <a:cubicBezTo>
                    <a:pt x="155" y="64"/>
                    <a:pt x="161" y="98"/>
                    <a:pt x="171" y="129"/>
                  </a:cubicBezTo>
                  <a:cubicBezTo>
                    <a:pt x="174" y="139"/>
                    <a:pt x="172" y="150"/>
                    <a:pt x="164" y="158"/>
                  </a:cubicBezTo>
                  <a:lnTo>
                    <a:pt x="102" y="220"/>
                  </a:lnTo>
                  <a:close/>
                </a:path>
              </a:pathLst>
            </a:custGeom>
            <a:solidFill>
              <a:srgbClr val="000000">
                <a:alpha val="54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Name Icon">
              <a:extLst>
                <a:ext uri="{FF2B5EF4-FFF2-40B4-BE49-F238E27FC236}">
                  <a16:creationId xmlns:a16="http://schemas.microsoft.com/office/drawing/2014/main" id="{DB53349E-B7A1-4558-810B-F7B5AC1C227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14855" y="1244799"/>
              <a:ext cx="175939" cy="149214"/>
            </a:xfrm>
            <a:custGeom>
              <a:avLst/>
              <a:gdLst>
                <a:gd name="T0" fmla="*/ 226 w 451"/>
                <a:gd name="T1" fmla="*/ 225 h 451"/>
                <a:gd name="T2" fmla="*/ 339 w 451"/>
                <a:gd name="T3" fmla="*/ 112 h 451"/>
                <a:gd name="T4" fmla="*/ 226 w 451"/>
                <a:gd name="T5" fmla="*/ 0 h 451"/>
                <a:gd name="T6" fmla="*/ 113 w 451"/>
                <a:gd name="T7" fmla="*/ 112 h 451"/>
                <a:gd name="T8" fmla="*/ 226 w 451"/>
                <a:gd name="T9" fmla="*/ 225 h 451"/>
                <a:gd name="T10" fmla="*/ 226 w 451"/>
                <a:gd name="T11" fmla="*/ 282 h 451"/>
                <a:gd name="T12" fmla="*/ 0 w 451"/>
                <a:gd name="T13" fmla="*/ 395 h 451"/>
                <a:gd name="T14" fmla="*/ 0 w 451"/>
                <a:gd name="T15" fmla="*/ 451 h 451"/>
                <a:gd name="T16" fmla="*/ 451 w 451"/>
                <a:gd name="T17" fmla="*/ 451 h 451"/>
                <a:gd name="T18" fmla="*/ 451 w 451"/>
                <a:gd name="T19" fmla="*/ 395 h 451"/>
                <a:gd name="T20" fmla="*/ 226 w 451"/>
                <a:gd name="T21" fmla="*/ 282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1" h="451">
                  <a:moveTo>
                    <a:pt x="226" y="225"/>
                  </a:moveTo>
                  <a:cubicBezTo>
                    <a:pt x="288" y="225"/>
                    <a:pt x="339" y="175"/>
                    <a:pt x="339" y="112"/>
                  </a:cubicBezTo>
                  <a:cubicBezTo>
                    <a:pt x="339" y="50"/>
                    <a:pt x="288" y="0"/>
                    <a:pt x="226" y="0"/>
                  </a:cubicBezTo>
                  <a:cubicBezTo>
                    <a:pt x="163" y="0"/>
                    <a:pt x="113" y="50"/>
                    <a:pt x="113" y="112"/>
                  </a:cubicBezTo>
                  <a:cubicBezTo>
                    <a:pt x="113" y="175"/>
                    <a:pt x="163" y="225"/>
                    <a:pt x="226" y="225"/>
                  </a:cubicBezTo>
                  <a:close/>
                  <a:moveTo>
                    <a:pt x="226" y="282"/>
                  </a:moveTo>
                  <a:cubicBezTo>
                    <a:pt x="150" y="282"/>
                    <a:pt x="0" y="320"/>
                    <a:pt x="0" y="395"/>
                  </a:cubicBezTo>
                  <a:lnTo>
                    <a:pt x="0" y="451"/>
                  </a:lnTo>
                  <a:lnTo>
                    <a:pt x="451" y="451"/>
                  </a:lnTo>
                  <a:lnTo>
                    <a:pt x="451" y="395"/>
                  </a:lnTo>
                  <a:cubicBezTo>
                    <a:pt x="451" y="320"/>
                    <a:pt x="301" y="282"/>
                    <a:pt x="226" y="282"/>
                  </a:cubicBezTo>
                  <a:close/>
                </a:path>
              </a:pathLst>
            </a:custGeom>
            <a:solidFill>
              <a:srgbClr val="000000">
                <a:alpha val="54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" name="App Bar">
            <a:extLst>
              <a:ext uri="{FF2B5EF4-FFF2-40B4-BE49-F238E27FC236}">
                <a16:creationId xmlns:a16="http://schemas.microsoft.com/office/drawing/2014/main" id="{C0958764-7D2D-4DC7-98BB-969D76220C7C}"/>
              </a:ext>
            </a:extLst>
          </p:cNvPr>
          <p:cNvGrpSpPr/>
          <p:nvPr/>
        </p:nvGrpSpPr>
        <p:grpSpPr>
          <a:xfrm>
            <a:off x="5735637" y="441079"/>
            <a:ext cx="4021436" cy="592618"/>
            <a:chOff x="595686" y="1261243"/>
            <a:chExt cx="2286000" cy="403514"/>
          </a:xfrm>
        </p:grpSpPr>
        <p:sp>
          <p:nvSpPr>
            <p:cNvPr id="27" name="App Bar Container">
              <a:extLst>
                <a:ext uri="{FF2B5EF4-FFF2-40B4-BE49-F238E27FC236}">
                  <a16:creationId xmlns:a16="http://schemas.microsoft.com/office/drawing/2014/main" id="{70094EDF-6E1C-4571-B3E8-1E3B2BF84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6" y="1261243"/>
              <a:ext cx="2286000" cy="403514"/>
            </a:xfrm>
            <a:prstGeom prst="rect">
              <a:avLst/>
            </a:prstGeom>
            <a:solidFill>
              <a:srgbClr val="009688"/>
            </a:solidFill>
            <a:ln>
              <a:noFill/>
            </a:ln>
            <a:effectLst>
              <a:outerShdw blurRad="38100" dist="12700" dir="5400000" algn="ctr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457200" tIns="198120" rIns="91440" bIns="10414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 가입</a:t>
              </a:r>
              <a:endParaRPr lang="en-US" sz="10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Back Icon">
              <a:extLst>
                <a:ext uri="{FF2B5EF4-FFF2-40B4-BE49-F238E27FC236}">
                  <a16:creationId xmlns:a16="http://schemas.microsoft.com/office/drawing/2014/main" id="{B6486299-FAA2-419D-8224-91029F4968F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79636" y="1486418"/>
              <a:ext cx="100013" cy="101600"/>
            </a:xfrm>
            <a:custGeom>
              <a:avLst/>
              <a:gdLst>
                <a:gd name="T0" fmla="*/ 63 w 63"/>
                <a:gd name="T1" fmla="*/ 28 h 64"/>
                <a:gd name="T2" fmla="*/ 15 w 63"/>
                <a:gd name="T3" fmla="*/ 28 h 64"/>
                <a:gd name="T4" fmla="*/ 37 w 63"/>
                <a:gd name="T5" fmla="*/ 6 h 64"/>
                <a:gd name="T6" fmla="*/ 32 w 63"/>
                <a:gd name="T7" fmla="*/ 0 h 64"/>
                <a:gd name="T8" fmla="*/ 0 w 63"/>
                <a:gd name="T9" fmla="*/ 32 h 64"/>
                <a:gd name="T10" fmla="*/ 32 w 63"/>
                <a:gd name="T11" fmla="*/ 64 h 64"/>
                <a:gd name="T12" fmla="*/ 37 w 63"/>
                <a:gd name="T13" fmla="*/ 58 h 64"/>
                <a:gd name="T14" fmla="*/ 15 w 63"/>
                <a:gd name="T15" fmla="*/ 36 h 64"/>
                <a:gd name="T16" fmla="*/ 63 w 63"/>
                <a:gd name="T17" fmla="*/ 36 h 64"/>
                <a:gd name="T18" fmla="*/ 63 w 63"/>
                <a:gd name="T19" fmla="*/ 2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64">
                  <a:moveTo>
                    <a:pt x="63" y="28"/>
                  </a:moveTo>
                  <a:lnTo>
                    <a:pt x="15" y="28"/>
                  </a:lnTo>
                  <a:lnTo>
                    <a:pt x="37" y="6"/>
                  </a:lnTo>
                  <a:lnTo>
                    <a:pt x="32" y="0"/>
                  </a:lnTo>
                  <a:lnTo>
                    <a:pt x="0" y="32"/>
                  </a:lnTo>
                  <a:lnTo>
                    <a:pt x="32" y="64"/>
                  </a:lnTo>
                  <a:lnTo>
                    <a:pt x="37" y="58"/>
                  </a:lnTo>
                  <a:lnTo>
                    <a:pt x="15" y="36"/>
                  </a:lnTo>
                  <a:lnTo>
                    <a:pt x="63" y="36"/>
                  </a:lnTo>
                  <a:lnTo>
                    <a:pt x="63" y="28"/>
                  </a:lnTo>
                  <a:close/>
                </a:path>
              </a:pathLst>
            </a:custGeom>
            <a:solidFill>
              <a:srgbClr val="FFFFFF">
                <a:alpha val="87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Check Icon">
              <a:extLst>
                <a:ext uri="{FF2B5EF4-FFF2-40B4-BE49-F238E27FC236}">
                  <a16:creationId xmlns:a16="http://schemas.microsoft.com/office/drawing/2014/main" id="{F669C087-52B9-4AAD-A693-5A5D4B54FB5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683557" y="1488069"/>
              <a:ext cx="111125" cy="85725"/>
            </a:xfrm>
            <a:custGeom>
              <a:avLst/>
              <a:gdLst>
                <a:gd name="T0" fmla="*/ 158 w 497"/>
                <a:gd name="T1" fmla="*/ 299 h 379"/>
                <a:gd name="T2" fmla="*/ 40 w 497"/>
                <a:gd name="T3" fmla="*/ 181 h 379"/>
                <a:gd name="T4" fmla="*/ 0 w 497"/>
                <a:gd name="T5" fmla="*/ 221 h 379"/>
                <a:gd name="T6" fmla="*/ 158 w 497"/>
                <a:gd name="T7" fmla="*/ 379 h 379"/>
                <a:gd name="T8" fmla="*/ 497 w 497"/>
                <a:gd name="T9" fmla="*/ 40 h 379"/>
                <a:gd name="T10" fmla="*/ 457 w 497"/>
                <a:gd name="T11" fmla="*/ 0 h 379"/>
                <a:gd name="T12" fmla="*/ 158 w 497"/>
                <a:gd name="T13" fmla="*/ 299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7" h="379">
                  <a:moveTo>
                    <a:pt x="158" y="299"/>
                  </a:moveTo>
                  <a:lnTo>
                    <a:pt x="40" y="181"/>
                  </a:lnTo>
                  <a:lnTo>
                    <a:pt x="0" y="221"/>
                  </a:lnTo>
                  <a:lnTo>
                    <a:pt x="158" y="379"/>
                  </a:lnTo>
                  <a:lnTo>
                    <a:pt x="497" y="40"/>
                  </a:lnTo>
                  <a:lnTo>
                    <a:pt x="457" y="0"/>
                  </a:lnTo>
                  <a:lnTo>
                    <a:pt x="158" y="299"/>
                  </a:lnTo>
                  <a:close/>
                </a:path>
              </a:pathLst>
            </a:custGeom>
            <a:solidFill>
              <a:srgbClr val="FFFFFF">
                <a:alpha val="8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0" name="Navigation Bar">
            <a:extLst>
              <a:ext uri="{FF2B5EF4-FFF2-40B4-BE49-F238E27FC236}">
                <a16:creationId xmlns:a16="http://schemas.microsoft.com/office/drawing/2014/main" id="{67D7D53E-96F2-4886-9CD9-2030F5B19859}"/>
              </a:ext>
            </a:extLst>
          </p:cNvPr>
          <p:cNvGrpSpPr/>
          <p:nvPr/>
        </p:nvGrpSpPr>
        <p:grpSpPr>
          <a:xfrm>
            <a:off x="5735637" y="5801965"/>
            <a:ext cx="4021436" cy="447643"/>
            <a:chOff x="1517650" y="4666229"/>
            <a:chExt cx="2286000" cy="304800"/>
          </a:xfrm>
        </p:grpSpPr>
        <p:sp>
          <p:nvSpPr>
            <p:cNvPr id="23" name="Navigation Bar Container">
              <a:extLst>
                <a:ext uri="{FF2B5EF4-FFF2-40B4-BE49-F238E27FC236}">
                  <a16:creationId xmlns:a16="http://schemas.microsoft.com/office/drawing/2014/main" id="{1F3C0278-7BB7-4123-94E8-1F7219E1EDD6}"/>
                </a:ext>
              </a:extLst>
            </p:cNvPr>
            <p:cNvSpPr/>
            <p:nvPr/>
          </p:nvSpPr>
          <p:spPr>
            <a:xfrm>
              <a:off x="1517650" y="4666229"/>
              <a:ext cx="2286000" cy="304800"/>
            </a:xfrm>
            <a:prstGeom prst="rect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Back">
              <a:extLst>
                <a:ext uri="{FF2B5EF4-FFF2-40B4-BE49-F238E27FC236}">
                  <a16:creationId xmlns:a16="http://schemas.microsoft.com/office/drawing/2014/main" id="{499254D2-2644-4B8C-8AC2-57934AC3740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972789" y="4764710"/>
              <a:ext cx="92772" cy="107838"/>
            </a:xfrm>
            <a:custGeom>
              <a:avLst/>
              <a:gdLst>
                <a:gd name="T0" fmla="*/ 469 w 513"/>
                <a:gd name="T1" fmla="*/ 592 h 593"/>
                <a:gd name="T2" fmla="*/ 450 w 513"/>
                <a:gd name="T3" fmla="*/ 585 h 593"/>
                <a:gd name="T4" fmla="*/ 27 w 513"/>
                <a:gd name="T5" fmla="*/ 338 h 593"/>
                <a:gd name="T6" fmla="*/ 2 w 513"/>
                <a:gd name="T7" fmla="*/ 292 h 593"/>
                <a:gd name="T8" fmla="*/ 29 w 513"/>
                <a:gd name="T9" fmla="*/ 254 h 593"/>
                <a:gd name="T10" fmla="*/ 449 w 513"/>
                <a:gd name="T11" fmla="*/ 9 h 593"/>
                <a:gd name="T12" fmla="*/ 468 w 513"/>
                <a:gd name="T13" fmla="*/ 1 h 593"/>
                <a:gd name="T14" fmla="*/ 504 w 513"/>
                <a:gd name="T15" fmla="*/ 15 h 593"/>
                <a:gd name="T16" fmla="*/ 513 w 513"/>
                <a:gd name="T17" fmla="*/ 37 h 593"/>
                <a:gd name="T18" fmla="*/ 513 w 513"/>
                <a:gd name="T19" fmla="*/ 49 h 593"/>
                <a:gd name="T20" fmla="*/ 513 w 513"/>
                <a:gd name="T21" fmla="*/ 553 h 593"/>
                <a:gd name="T22" fmla="*/ 506 w 513"/>
                <a:gd name="T23" fmla="*/ 574 h 593"/>
                <a:gd name="T24" fmla="*/ 469 w 513"/>
                <a:gd name="T25" fmla="*/ 592 h 593"/>
                <a:gd name="T26" fmla="*/ 442 w 513"/>
                <a:gd name="T27" fmla="*/ 498 h 593"/>
                <a:gd name="T28" fmla="*/ 442 w 513"/>
                <a:gd name="T29" fmla="*/ 93 h 593"/>
                <a:gd name="T30" fmla="*/ 96 w 513"/>
                <a:gd name="T31" fmla="*/ 297 h 593"/>
                <a:gd name="T32" fmla="*/ 442 w 513"/>
                <a:gd name="T33" fmla="*/ 498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13" h="593">
                  <a:moveTo>
                    <a:pt x="469" y="592"/>
                  </a:moveTo>
                  <a:cubicBezTo>
                    <a:pt x="458" y="590"/>
                    <a:pt x="454" y="588"/>
                    <a:pt x="450" y="585"/>
                  </a:cubicBezTo>
                  <a:lnTo>
                    <a:pt x="27" y="338"/>
                  </a:lnTo>
                  <a:cubicBezTo>
                    <a:pt x="13" y="330"/>
                    <a:pt x="0" y="311"/>
                    <a:pt x="2" y="292"/>
                  </a:cubicBezTo>
                  <a:cubicBezTo>
                    <a:pt x="5" y="273"/>
                    <a:pt x="17" y="261"/>
                    <a:pt x="29" y="254"/>
                  </a:cubicBezTo>
                  <a:lnTo>
                    <a:pt x="449" y="9"/>
                  </a:lnTo>
                  <a:cubicBezTo>
                    <a:pt x="454" y="6"/>
                    <a:pt x="458" y="2"/>
                    <a:pt x="468" y="1"/>
                  </a:cubicBezTo>
                  <a:cubicBezTo>
                    <a:pt x="478" y="0"/>
                    <a:pt x="496" y="5"/>
                    <a:pt x="504" y="15"/>
                  </a:cubicBezTo>
                  <a:cubicBezTo>
                    <a:pt x="512" y="25"/>
                    <a:pt x="512" y="32"/>
                    <a:pt x="513" y="37"/>
                  </a:cubicBezTo>
                  <a:cubicBezTo>
                    <a:pt x="513" y="42"/>
                    <a:pt x="513" y="46"/>
                    <a:pt x="513" y="49"/>
                  </a:cubicBezTo>
                  <a:cubicBezTo>
                    <a:pt x="513" y="216"/>
                    <a:pt x="513" y="388"/>
                    <a:pt x="513" y="553"/>
                  </a:cubicBezTo>
                  <a:cubicBezTo>
                    <a:pt x="513" y="557"/>
                    <a:pt x="513" y="563"/>
                    <a:pt x="506" y="574"/>
                  </a:cubicBezTo>
                  <a:cubicBezTo>
                    <a:pt x="499" y="585"/>
                    <a:pt x="479" y="593"/>
                    <a:pt x="469" y="592"/>
                  </a:cubicBezTo>
                  <a:close/>
                  <a:moveTo>
                    <a:pt x="442" y="498"/>
                  </a:moveTo>
                  <a:lnTo>
                    <a:pt x="442" y="93"/>
                  </a:lnTo>
                  <a:lnTo>
                    <a:pt x="96" y="297"/>
                  </a:lnTo>
                  <a:lnTo>
                    <a:pt x="442" y="498"/>
                  </a:ln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Home">
              <a:extLst>
                <a:ext uri="{FF2B5EF4-FFF2-40B4-BE49-F238E27FC236}">
                  <a16:creationId xmlns:a16="http://schemas.microsoft.com/office/drawing/2014/main" id="{3D623308-A075-4117-A56C-5D84E5D8517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06335" y="4768675"/>
              <a:ext cx="99116" cy="99908"/>
            </a:xfrm>
            <a:custGeom>
              <a:avLst/>
              <a:gdLst>
                <a:gd name="T0" fmla="*/ 276 w 551"/>
                <a:gd name="T1" fmla="*/ 551 h 551"/>
                <a:gd name="T2" fmla="*/ 0 w 551"/>
                <a:gd name="T3" fmla="*/ 275 h 551"/>
                <a:gd name="T4" fmla="*/ 276 w 551"/>
                <a:gd name="T5" fmla="*/ 0 h 551"/>
                <a:gd name="T6" fmla="*/ 551 w 551"/>
                <a:gd name="T7" fmla="*/ 275 h 551"/>
                <a:gd name="T8" fmla="*/ 276 w 551"/>
                <a:gd name="T9" fmla="*/ 551 h 551"/>
                <a:gd name="T10" fmla="*/ 276 w 551"/>
                <a:gd name="T11" fmla="*/ 487 h 551"/>
                <a:gd name="T12" fmla="*/ 488 w 551"/>
                <a:gd name="T13" fmla="*/ 275 h 551"/>
                <a:gd name="T14" fmla="*/ 276 w 551"/>
                <a:gd name="T15" fmla="*/ 64 h 551"/>
                <a:gd name="T16" fmla="*/ 64 w 551"/>
                <a:gd name="T17" fmla="*/ 275 h 551"/>
                <a:gd name="T18" fmla="*/ 276 w 551"/>
                <a:gd name="T19" fmla="*/ 487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1" h="551">
                  <a:moveTo>
                    <a:pt x="276" y="551"/>
                  </a:moveTo>
                  <a:cubicBezTo>
                    <a:pt x="124" y="551"/>
                    <a:pt x="0" y="427"/>
                    <a:pt x="0" y="275"/>
                  </a:cubicBezTo>
                  <a:cubicBezTo>
                    <a:pt x="0" y="123"/>
                    <a:pt x="124" y="0"/>
                    <a:pt x="276" y="0"/>
                  </a:cubicBezTo>
                  <a:cubicBezTo>
                    <a:pt x="428" y="0"/>
                    <a:pt x="551" y="123"/>
                    <a:pt x="551" y="275"/>
                  </a:cubicBezTo>
                  <a:cubicBezTo>
                    <a:pt x="551" y="427"/>
                    <a:pt x="428" y="551"/>
                    <a:pt x="276" y="551"/>
                  </a:cubicBezTo>
                  <a:close/>
                  <a:moveTo>
                    <a:pt x="276" y="487"/>
                  </a:moveTo>
                  <a:cubicBezTo>
                    <a:pt x="393" y="487"/>
                    <a:pt x="488" y="393"/>
                    <a:pt x="488" y="275"/>
                  </a:cubicBezTo>
                  <a:cubicBezTo>
                    <a:pt x="488" y="158"/>
                    <a:pt x="393" y="64"/>
                    <a:pt x="276" y="64"/>
                  </a:cubicBezTo>
                  <a:cubicBezTo>
                    <a:pt x="158" y="64"/>
                    <a:pt x="64" y="158"/>
                    <a:pt x="64" y="275"/>
                  </a:cubicBezTo>
                  <a:cubicBezTo>
                    <a:pt x="64" y="393"/>
                    <a:pt x="158" y="487"/>
                    <a:pt x="276" y="487"/>
                  </a:cubicBez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Recents">
              <a:extLst>
                <a:ext uri="{FF2B5EF4-FFF2-40B4-BE49-F238E27FC236}">
                  <a16:creationId xmlns:a16="http://schemas.microsoft.com/office/drawing/2014/main" id="{B1A1DB56-3972-4ADD-A409-9D9D273C3B1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247018" y="4767089"/>
              <a:ext cx="101494" cy="102287"/>
            </a:xfrm>
            <a:custGeom>
              <a:avLst/>
              <a:gdLst>
                <a:gd name="T0" fmla="*/ 62 w 564"/>
                <a:gd name="T1" fmla="*/ 565 h 565"/>
                <a:gd name="T2" fmla="*/ 20 w 564"/>
                <a:gd name="T3" fmla="*/ 547 h 565"/>
                <a:gd name="T4" fmla="*/ 0 w 564"/>
                <a:gd name="T5" fmla="*/ 504 h 565"/>
                <a:gd name="T6" fmla="*/ 0 w 564"/>
                <a:gd name="T7" fmla="*/ 61 h 565"/>
                <a:gd name="T8" fmla="*/ 20 w 564"/>
                <a:gd name="T9" fmla="*/ 18 h 565"/>
                <a:gd name="T10" fmla="*/ 62 w 564"/>
                <a:gd name="T11" fmla="*/ 0 h 565"/>
                <a:gd name="T12" fmla="*/ 501 w 564"/>
                <a:gd name="T13" fmla="*/ 0 h 565"/>
                <a:gd name="T14" fmla="*/ 544 w 564"/>
                <a:gd name="T15" fmla="*/ 18 h 565"/>
                <a:gd name="T16" fmla="*/ 564 w 564"/>
                <a:gd name="T17" fmla="*/ 61 h 565"/>
                <a:gd name="T18" fmla="*/ 564 w 564"/>
                <a:gd name="T19" fmla="*/ 504 h 565"/>
                <a:gd name="T20" fmla="*/ 544 w 564"/>
                <a:gd name="T21" fmla="*/ 547 h 565"/>
                <a:gd name="T22" fmla="*/ 501 w 564"/>
                <a:gd name="T23" fmla="*/ 565 h 565"/>
                <a:gd name="T24" fmla="*/ 62 w 564"/>
                <a:gd name="T25" fmla="*/ 565 h 565"/>
                <a:gd name="T26" fmla="*/ 70 w 564"/>
                <a:gd name="T27" fmla="*/ 494 h 565"/>
                <a:gd name="T28" fmla="*/ 493 w 564"/>
                <a:gd name="T29" fmla="*/ 494 h 565"/>
                <a:gd name="T30" fmla="*/ 493 w 564"/>
                <a:gd name="T31" fmla="*/ 71 h 565"/>
                <a:gd name="T32" fmla="*/ 70 w 564"/>
                <a:gd name="T33" fmla="*/ 71 h 565"/>
                <a:gd name="T34" fmla="*/ 70 w 564"/>
                <a:gd name="T35" fmla="*/ 494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4" h="565">
                  <a:moveTo>
                    <a:pt x="62" y="565"/>
                  </a:moveTo>
                  <a:cubicBezTo>
                    <a:pt x="44" y="565"/>
                    <a:pt x="31" y="557"/>
                    <a:pt x="20" y="547"/>
                  </a:cubicBezTo>
                  <a:cubicBezTo>
                    <a:pt x="10" y="537"/>
                    <a:pt x="0" y="524"/>
                    <a:pt x="0" y="504"/>
                  </a:cubicBezTo>
                  <a:lnTo>
                    <a:pt x="0" y="61"/>
                  </a:lnTo>
                  <a:cubicBezTo>
                    <a:pt x="0" y="41"/>
                    <a:pt x="10" y="28"/>
                    <a:pt x="20" y="18"/>
                  </a:cubicBezTo>
                  <a:cubicBezTo>
                    <a:pt x="31" y="8"/>
                    <a:pt x="44" y="0"/>
                    <a:pt x="62" y="0"/>
                  </a:cubicBezTo>
                  <a:lnTo>
                    <a:pt x="501" y="0"/>
                  </a:lnTo>
                  <a:cubicBezTo>
                    <a:pt x="519" y="0"/>
                    <a:pt x="533" y="8"/>
                    <a:pt x="544" y="18"/>
                  </a:cubicBezTo>
                  <a:cubicBezTo>
                    <a:pt x="555" y="28"/>
                    <a:pt x="564" y="41"/>
                    <a:pt x="564" y="61"/>
                  </a:cubicBezTo>
                  <a:lnTo>
                    <a:pt x="564" y="504"/>
                  </a:lnTo>
                  <a:cubicBezTo>
                    <a:pt x="564" y="524"/>
                    <a:pt x="555" y="537"/>
                    <a:pt x="544" y="547"/>
                  </a:cubicBezTo>
                  <a:cubicBezTo>
                    <a:pt x="533" y="557"/>
                    <a:pt x="519" y="565"/>
                    <a:pt x="501" y="565"/>
                  </a:cubicBezTo>
                  <a:lnTo>
                    <a:pt x="62" y="565"/>
                  </a:lnTo>
                  <a:close/>
                  <a:moveTo>
                    <a:pt x="70" y="494"/>
                  </a:moveTo>
                  <a:lnTo>
                    <a:pt x="493" y="494"/>
                  </a:lnTo>
                  <a:lnTo>
                    <a:pt x="493" y="71"/>
                  </a:lnTo>
                  <a:lnTo>
                    <a:pt x="70" y="71"/>
                  </a:lnTo>
                  <a:lnTo>
                    <a:pt x="70" y="494"/>
                  </a:ln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" name="Status Bar">
            <a:extLst>
              <a:ext uri="{FF2B5EF4-FFF2-40B4-BE49-F238E27FC236}">
                <a16:creationId xmlns:a16="http://schemas.microsoft.com/office/drawing/2014/main" id="{9C942200-9F2E-4EDE-89F2-D90AC3676DE7}"/>
              </a:ext>
            </a:extLst>
          </p:cNvPr>
          <p:cNvGrpSpPr/>
          <p:nvPr/>
        </p:nvGrpSpPr>
        <p:grpSpPr>
          <a:xfrm>
            <a:off x="5735637" y="441078"/>
            <a:ext cx="4021436" cy="223821"/>
            <a:chOff x="595686" y="1268402"/>
            <a:chExt cx="2286000" cy="152400"/>
          </a:xfrm>
        </p:grpSpPr>
        <p:sp>
          <p:nvSpPr>
            <p:cNvPr id="12" name="System Bar Container">
              <a:extLst>
                <a:ext uri="{FF2B5EF4-FFF2-40B4-BE49-F238E27FC236}">
                  <a16:creationId xmlns:a16="http://schemas.microsoft.com/office/drawing/2014/main" id="{1845FF73-FD58-4370-A094-87E175DCD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6" y="1268402"/>
              <a:ext cx="2286000" cy="15240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Time">
              <a:extLst>
                <a:ext uri="{FF2B5EF4-FFF2-40B4-BE49-F238E27FC236}">
                  <a16:creationId xmlns:a16="http://schemas.microsoft.com/office/drawing/2014/main" id="{27389CB6-2FBA-4B13-96FE-4B74409A0DF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26121" y="1314082"/>
              <a:ext cx="193854" cy="61041"/>
            </a:xfrm>
            <a:custGeom>
              <a:avLst/>
              <a:gdLst>
                <a:gd name="T0" fmla="*/ 10 w 122"/>
                <a:gd name="T1" fmla="*/ 6 h 38"/>
                <a:gd name="T2" fmla="*/ 14 w 122"/>
                <a:gd name="T3" fmla="*/ 0 h 38"/>
                <a:gd name="T4" fmla="*/ 52 w 122"/>
                <a:gd name="T5" fmla="*/ 37 h 38"/>
                <a:gd name="T6" fmla="*/ 40 w 122"/>
                <a:gd name="T7" fmla="*/ 20 h 38"/>
                <a:gd name="T8" fmla="*/ 46 w 122"/>
                <a:gd name="T9" fmla="*/ 12 h 38"/>
                <a:gd name="T10" fmla="*/ 44 w 122"/>
                <a:gd name="T11" fmla="*/ 5 h 38"/>
                <a:gd name="T12" fmla="*/ 36 w 122"/>
                <a:gd name="T13" fmla="*/ 4 h 38"/>
                <a:gd name="T14" fmla="*/ 32 w 122"/>
                <a:gd name="T15" fmla="*/ 11 h 38"/>
                <a:gd name="T16" fmla="*/ 30 w 122"/>
                <a:gd name="T17" fmla="*/ 3 h 38"/>
                <a:gd name="T18" fmla="*/ 44 w 122"/>
                <a:gd name="T19" fmla="*/ 0 h 38"/>
                <a:gd name="T20" fmla="*/ 51 w 122"/>
                <a:gd name="T21" fmla="*/ 9 h 38"/>
                <a:gd name="T22" fmla="*/ 46 w 122"/>
                <a:gd name="T23" fmla="*/ 19 h 38"/>
                <a:gd name="T24" fmla="*/ 52 w 122"/>
                <a:gd name="T25" fmla="*/ 33 h 38"/>
                <a:gd name="T26" fmla="*/ 58 w 122"/>
                <a:gd name="T27" fmla="*/ 33 h 38"/>
                <a:gd name="T28" fmla="*/ 63 w 122"/>
                <a:gd name="T29" fmla="*/ 35 h 38"/>
                <a:gd name="T30" fmla="*/ 58 w 122"/>
                <a:gd name="T31" fmla="*/ 36 h 38"/>
                <a:gd name="T32" fmla="*/ 58 w 122"/>
                <a:gd name="T33" fmla="*/ 10 h 38"/>
                <a:gd name="T34" fmla="*/ 63 w 122"/>
                <a:gd name="T35" fmla="*/ 12 h 38"/>
                <a:gd name="T36" fmla="*/ 58 w 122"/>
                <a:gd name="T37" fmla="*/ 14 h 38"/>
                <a:gd name="T38" fmla="*/ 80 w 122"/>
                <a:gd name="T39" fmla="*/ 16 h 38"/>
                <a:gd name="T40" fmla="*/ 87 w 122"/>
                <a:gd name="T41" fmla="*/ 12 h 38"/>
                <a:gd name="T42" fmla="*/ 81 w 122"/>
                <a:gd name="T43" fmla="*/ 3 h 38"/>
                <a:gd name="T44" fmla="*/ 75 w 122"/>
                <a:gd name="T45" fmla="*/ 7 h 38"/>
                <a:gd name="T46" fmla="*/ 70 w 122"/>
                <a:gd name="T47" fmla="*/ 6 h 38"/>
                <a:gd name="T48" fmla="*/ 81 w 122"/>
                <a:gd name="T49" fmla="*/ 0 h 38"/>
                <a:gd name="T50" fmla="*/ 91 w 122"/>
                <a:gd name="T51" fmla="*/ 5 h 38"/>
                <a:gd name="T52" fmla="*/ 91 w 122"/>
                <a:gd name="T53" fmla="*/ 14 h 38"/>
                <a:gd name="T54" fmla="*/ 89 w 122"/>
                <a:gd name="T55" fmla="*/ 20 h 38"/>
                <a:gd name="T56" fmla="*/ 93 w 122"/>
                <a:gd name="T57" fmla="*/ 27 h 38"/>
                <a:gd name="T58" fmla="*/ 85 w 122"/>
                <a:gd name="T59" fmla="*/ 37 h 38"/>
                <a:gd name="T60" fmla="*/ 73 w 122"/>
                <a:gd name="T61" fmla="*/ 35 h 38"/>
                <a:gd name="T62" fmla="*/ 74 w 122"/>
                <a:gd name="T63" fmla="*/ 27 h 38"/>
                <a:gd name="T64" fmla="*/ 78 w 122"/>
                <a:gd name="T65" fmla="*/ 33 h 38"/>
                <a:gd name="T66" fmla="*/ 86 w 122"/>
                <a:gd name="T67" fmla="*/ 32 h 38"/>
                <a:gd name="T68" fmla="*/ 87 w 122"/>
                <a:gd name="T69" fmla="*/ 24 h 38"/>
                <a:gd name="T70" fmla="*/ 80 w 122"/>
                <a:gd name="T71" fmla="*/ 20 h 38"/>
                <a:gd name="T72" fmla="*/ 122 w 122"/>
                <a:gd name="T73" fmla="*/ 21 h 38"/>
                <a:gd name="T74" fmla="*/ 115 w 122"/>
                <a:gd name="T75" fmla="*/ 37 h 38"/>
                <a:gd name="T76" fmla="*/ 102 w 122"/>
                <a:gd name="T77" fmla="*/ 34 h 38"/>
                <a:gd name="T78" fmla="*/ 99 w 122"/>
                <a:gd name="T79" fmla="*/ 16 h 38"/>
                <a:gd name="T80" fmla="*/ 106 w 122"/>
                <a:gd name="T81" fmla="*/ 0 h 38"/>
                <a:gd name="T82" fmla="*/ 119 w 122"/>
                <a:gd name="T83" fmla="*/ 3 h 38"/>
                <a:gd name="T84" fmla="*/ 122 w 122"/>
                <a:gd name="T85" fmla="*/ 21 h 38"/>
                <a:gd name="T86" fmla="*/ 116 w 122"/>
                <a:gd name="T87" fmla="*/ 6 h 38"/>
                <a:gd name="T88" fmla="*/ 108 w 122"/>
                <a:gd name="T89" fmla="*/ 4 h 38"/>
                <a:gd name="T90" fmla="*/ 104 w 122"/>
                <a:gd name="T91" fmla="*/ 15 h 38"/>
                <a:gd name="T92" fmla="*/ 105 w 122"/>
                <a:gd name="T93" fmla="*/ 31 h 38"/>
                <a:gd name="T94" fmla="*/ 114 w 122"/>
                <a:gd name="T95" fmla="*/ 33 h 38"/>
                <a:gd name="T96" fmla="*/ 117 w 122"/>
                <a:gd name="T97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2" h="38">
                  <a:moveTo>
                    <a:pt x="14" y="37"/>
                  </a:moveTo>
                  <a:cubicBezTo>
                    <a:pt x="10" y="37"/>
                    <a:pt x="10" y="37"/>
                    <a:pt x="10" y="3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37"/>
                  </a:lnTo>
                  <a:close/>
                  <a:moveTo>
                    <a:pt x="52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1" y="19"/>
                    <a:pt x="42" y="18"/>
                    <a:pt x="43" y="17"/>
                  </a:cubicBezTo>
                  <a:cubicBezTo>
                    <a:pt x="44" y="16"/>
                    <a:pt x="44" y="15"/>
                    <a:pt x="45" y="14"/>
                  </a:cubicBezTo>
                  <a:cubicBezTo>
                    <a:pt x="45" y="14"/>
                    <a:pt x="45" y="13"/>
                    <a:pt x="46" y="12"/>
                  </a:cubicBezTo>
                  <a:cubicBezTo>
                    <a:pt x="46" y="11"/>
                    <a:pt x="46" y="11"/>
                    <a:pt x="46" y="10"/>
                  </a:cubicBezTo>
                  <a:cubicBezTo>
                    <a:pt x="46" y="9"/>
                    <a:pt x="46" y="8"/>
                    <a:pt x="45" y="7"/>
                  </a:cubicBezTo>
                  <a:cubicBezTo>
                    <a:pt x="45" y="7"/>
                    <a:pt x="45" y="6"/>
                    <a:pt x="44" y="5"/>
                  </a:cubicBezTo>
                  <a:cubicBezTo>
                    <a:pt x="44" y="5"/>
                    <a:pt x="43" y="4"/>
                    <a:pt x="42" y="4"/>
                  </a:cubicBezTo>
                  <a:cubicBezTo>
                    <a:pt x="41" y="4"/>
                    <a:pt x="40" y="3"/>
                    <a:pt x="39" y="3"/>
                  </a:cubicBezTo>
                  <a:cubicBezTo>
                    <a:pt x="38" y="3"/>
                    <a:pt x="37" y="4"/>
                    <a:pt x="36" y="4"/>
                  </a:cubicBezTo>
                  <a:cubicBezTo>
                    <a:pt x="35" y="4"/>
                    <a:pt x="34" y="5"/>
                    <a:pt x="34" y="5"/>
                  </a:cubicBezTo>
                  <a:cubicBezTo>
                    <a:pt x="33" y="6"/>
                    <a:pt x="33" y="7"/>
                    <a:pt x="32" y="8"/>
                  </a:cubicBezTo>
                  <a:cubicBezTo>
                    <a:pt x="32" y="9"/>
                    <a:pt x="32" y="10"/>
                    <a:pt x="32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9"/>
                    <a:pt x="28" y="8"/>
                    <a:pt x="28" y="7"/>
                  </a:cubicBezTo>
                  <a:cubicBezTo>
                    <a:pt x="29" y="5"/>
                    <a:pt x="29" y="4"/>
                    <a:pt x="30" y="3"/>
                  </a:cubicBezTo>
                  <a:cubicBezTo>
                    <a:pt x="31" y="2"/>
                    <a:pt x="33" y="1"/>
                    <a:pt x="34" y="0"/>
                  </a:cubicBezTo>
                  <a:cubicBezTo>
                    <a:pt x="36" y="0"/>
                    <a:pt x="37" y="0"/>
                    <a:pt x="39" y="0"/>
                  </a:cubicBezTo>
                  <a:cubicBezTo>
                    <a:pt x="41" y="0"/>
                    <a:pt x="43" y="0"/>
                    <a:pt x="44" y="0"/>
                  </a:cubicBezTo>
                  <a:cubicBezTo>
                    <a:pt x="45" y="1"/>
                    <a:pt x="47" y="1"/>
                    <a:pt x="48" y="2"/>
                  </a:cubicBezTo>
                  <a:cubicBezTo>
                    <a:pt x="49" y="3"/>
                    <a:pt x="49" y="4"/>
                    <a:pt x="50" y="5"/>
                  </a:cubicBezTo>
                  <a:cubicBezTo>
                    <a:pt x="50" y="7"/>
                    <a:pt x="51" y="8"/>
                    <a:pt x="51" y="9"/>
                  </a:cubicBezTo>
                  <a:cubicBezTo>
                    <a:pt x="51" y="11"/>
                    <a:pt x="50" y="12"/>
                    <a:pt x="50" y="13"/>
                  </a:cubicBezTo>
                  <a:cubicBezTo>
                    <a:pt x="50" y="14"/>
                    <a:pt x="49" y="15"/>
                    <a:pt x="48" y="16"/>
                  </a:cubicBezTo>
                  <a:cubicBezTo>
                    <a:pt x="48" y="17"/>
                    <a:pt x="47" y="18"/>
                    <a:pt x="46" y="19"/>
                  </a:cubicBezTo>
                  <a:cubicBezTo>
                    <a:pt x="45" y="20"/>
                    <a:pt x="45" y="21"/>
                    <a:pt x="44" y="2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52" y="33"/>
                    <a:pt x="52" y="33"/>
                    <a:pt x="52" y="33"/>
                  </a:cubicBezTo>
                  <a:lnTo>
                    <a:pt x="52" y="37"/>
                  </a:lnTo>
                  <a:close/>
                  <a:moveTo>
                    <a:pt x="58" y="35"/>
                  </a:moveTo>
                  <a:cubicBezTo>
                    <a:pt x="58" y="34"/>
                    <a:pt x="58" y="33"/>
                    <a:pt x="58" y="33"/>
                  </a:cubicBezTo>
                  <a:cubicBezTo>
                    <a:pt x="59" y="32"/>
                    <a:pt x="59" y="32"/>
                    <a:pt x="60" y="32"/>
                  </a:cubicBezTo>
                  <a:cubicBezTo>
                    <a:pt x="61" y="32"/>
                    <a:pt x="62" y="32"/>
                    <a:pt x="63" y="33"/>
                  </a:cubicBezTo>
                  <a:cubicBezTo>
                    <a:pt x="63" y="33"/>
                    <a:pt x="63" y="34"/>
                    <a:pt x="63" y="35"/>
                  </a:cubicBezTo>
                  <a:cubicBezTo>
                    <a:pt x="63" y="35"/>
                    <a:pt x="63" y="36"/>
                    <a:pt x="63" y="36"/>
                  </a:cubicBezTo>
                  <a:cubicBezTo>
                    <a:pt x="62" y="37"/>
                    <a:pt x="61" y="37"/>
                    <a:pt x="60" y="37"/>
                  </a:cubicBezTo>
                  <a:cubicBezTo>
                    <a:pt x="59" y="37"/>
                    <a:pt x="59" y="37"/>
                    <a:pt x="58" y="36"/>
                  </a:cubicBezTo>
                  <a:cubicBezTo>
                    <a:pt x="58" y="36"/>
                    <a:pt x="58" y="35"/>
                    <a:pt x="58" y="35"/>
                  </a:cubicBezTo>
                  <a:close/>
                  <a:moveTo>
                    <a:pt x="58" y="12"/>
                  </a:moveTo>
                  <a:cubicBezTo>
                    <a:pt x="58" y="11"/>
                    <a:pt x="58" y="11"/>
                    <a:pt x="58" y="10"/>
                  </a:cubicBezTo>
                  <a:cubicBezTo>
                    <a:pt x="59" y="10"/>
                    <a:pt x="59" y="9"/>
                    <a:pt x="60" y="9"/>
                  </a:cubicBezTo>
                  <a:cubicBezTo>
                    <a:pt x="61" y="9"/>
                    <a:pt x="62" y="10"/>
                    <a:pt x="63" y="10"/>
                  </a:cubicBezTo>
                  <a:cubicBezTo>
                    <a:pt x="63" y="11"/>
                    <a:pt x="63" y="11"/>
                    <a:pt x="63" y="12"/>
                  </a:cubicBezTo>
                  <a:cubicBezTo>
                    <a:pt x="63" y="13"/>
                    <a:pt x="63" y="14"/>
                    <a:pt x="63" y="14"/>
                  </a:cubicBezTo>
                  <a:cubicBezTo>
                    <a:pt x="62" y="15"/>
                    <a:pt x="61" y="15"/>
                    <a:pt x="60" y="15"/>
                  </a:cubicBezTo>
                  <a:cubicBezTo>
                    <a:pt x="59" y="15"/>
                    <a:pt x="59" y="15"/>
                    <a:pt x="58" y="14"/>
                  </a:cubicBezTo>
                  <a:cubicBezTo>
                    <a:pt x="58" y="14"/>
                    <a:pt x="58" y="13"/>
                    <a:pt x="58" y="12"/>
                  </a:cubicBezTo>
                  <a:close/>
                  <a:moveTo>
                    <a:pt x="77" y="16"/>
                  </a:move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2" y="16"/>
                    <a:pt x="83" y="16"/>
                  </a:cubicBezTo>
                  <a:cubicBezTo>
                    <a:pt x="84" y="15"/>
                    <a:pt x="85" y="15"/>
                    <a:pt x="85" y="14"/>
                  </a:cubicBezTo>
                  <a:cubicBezTo>
                    <a:pt x="86" y="14"/>
                    <a:pt x="87" y="13"/>
                    <a:pt x="87" y="12"/>
                  </a:cubicBezTo>
                  <a:cubicBezTo>
                    <a:pt x="87" y="12"/>
                    <a:pt x="87" y="11"/>
                    <a:pt x="87" y="10"/>
                  </a:cubicBezTo>
                  <a:cubicBezTo>
                    <a:pt x="87" y="8"/>
                    <a:pt x="87" y="6"/>
                    <a:pt x="86" y="5"/>
                  </a:cubicBezTo>
                  <a:cubicBezTo>
                    <a:pt x="85" y="4"/>
                    <a:pt x="83" y="3"/>
                    <a:pt x="81" y="3"/>
                  </a:cubicBezTo>
                  <a:cubicBezTo>
                    <a:pt x="80" y="3"/>
                    <a:pt x="79" y="4"/>
                    <a:pt x="78" y="4"/>
                  </a:cubicBezTo>
                  <a:cubicBezTo>
                    <a:pt x="77" y="4"/>
                    <a:pt x="77" y="5"/>
                    <a:pt x="76" y="5"/>
                  </a:cubicBezTo>
                  <a:cubicBezTo>
                    <a:pt x="75" y="6"/>
                    <a:pt x="75" y="6"/>
                    <a:pt x="75" y="7"/>
                  </a:cubicBezTo>
                  <a:cubicBezTo>
                    <a:pt x="74" y="8"/>
                    <a:pt x="74" y="9"/>
                    <a:pt x="74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8"/>
                    <a:pt x="70" y="7"/>
                    <a:pt x="70" y="6"/>
                  </a:cubicBezTo>
                  <a:cubicBezTo>
                    <a:pt x="71" y="5"/>
                    <a:pt x="72" y="3"/>
                    <a:pt x="73" y="3"/>
                  </a:cubicBezTo>
                  <a:cubicBezTo>
                    <a:pt x="74" y="2"/>
                    <a:pt x="75" y="1"/>
                    <a:pt x="76" y="0"/>
                  </a:cubicBezTo>
                  <a:cubicBezTo>
                    <a:pt x="78" y="0"/>
                    <a:pt x="79" y="0"/>
                    <a:pt x="81" y="0"/>
                  </a:cubicBezTo>
                  <a:cubicBezTo>
                    <a:pt x="82" y="0"/>
                    <a:pt x="84" y="0"/>
                    <a:pt x="85" y="0"/>
                  </a:cubicBezTo>
                  <a:cubicBezTo>
                    <a:pt x="87" y="1"/>
                    <a:pt x="88" y="1"/>
                    <a:pt x="89" y="2"/>
                  </a:cubicBezTo>
                  <a:cubicBezTo>
                    <a:pt x="90" y="3"/>
                    <a:pt x="91" y="4"/>
                    <a:pt x="91" y="5"/>
                  </a:cubicBezTo>
                  <a:cubicBezTo>
                    <a:pt x="92" y="7"/>
                    <a:pt x="92" y="8"/>
                    <a:pt x="92" y="10"/>
                  </a:cubicBezTo>
                  <a:cubicBezTo>
                    <a:pt x="92" y="11"/>
                    <a:pt x="92" y="11"/>
                    <a:pt x="92" y="12"/>
                  </a:cubicBezTo>
                  <a:cubicBezTo>
                    <a:pt x="91" y="13"/>
                    <a:pt x="91" y="14"/>
                    <a:pt x="91" y="14"/>
                  </a:cubicBezTo>
                  <a:cubicBezTo>
                    <a:pt x="90" y="15"/>
                    <a:pt x="90" y="16"/>
                    <a:pt x="89" y="16"/>
                  </a:cubicBezTo>
                  <a:cubicBezTo>
                    <a:pt x="88" y="17"/>
                    <a:pt x="87" y="18"/>
                    <a:pt x="86" y="18"/>
                  </a:cubicBezTo>
                  <a:cubicBezTo>
                    <a:pt x="87" y="18"/>
                    <a:pt x="88" y="19"/>
                    <a:pt x="89" y="20"/>
                  </a:cubicBezTo>
                  <a:cubicBezTo>
                    <a:pt x="90" y="20"/>
                    <a:pt x="91" y="21"/>
                    <a:pt x="91" y="22"/>
                  </a:cubicBezTo>
                  <a:cubicBezTo>
                    <a:pt x="92" y="22"/>
                    <a:pt x="92" y="23"/>
                    <a:pt x="92" y="24"/>
                  </a:cubicBezTo>
                  <a:cubicBezTo>
                    <a:pt x="92" y="25"/>
                    <a:pt x="93" y="26"/>
                    <a:pt x="93" y="27"/>
                  </a:cubicBezTo>
                  <a:cubicBezTo>
                    <a:pt x="93" y="28"/>
                    <a:pt x="92" y="30"/>
                    <a:pt x="92" y="31"/>
                  </a:cubicBezTo>
                  <a:cubicBezTo>
                    <a:pt x="91" y="33"/>
                    <a:pt x="90" y="34"/>
                    <a:pt x="89" y="35"/>
                  </a:cubicBezTo>
                  <a:cubicBezTo>
                    <a:pt x="88" y="36"/>
                    <a:pt x="87" y="36"/>
                    <a:pt x="85" y="37"/>
                  </a:cubicBezTo>
                  <a:cubicBezTo>
                    <a:pt x="84" y="37"/>
                    <a:pt x="83" y="38"/>
                    <a:pt x="81" y="38"/>
                  </a:cubicBezTo>
                  <a:cubicBezTo>
                    <a:pt x="79" y="38"/>
                    <a:pt x="78" y="37"/>
                    <a:pt x="76" y="37"/>
                  </a:cubicBezTo>
                  <a:cubicBezTo>
                    <a:pt x="75" y="36"/>
                    <a:pt x="74" y="36"/>
                    <a:pt x="73" y="35"/>
                  </a:cubicBezTo>
                  <a:cubicBezTo>
                    <a:pt x="71" y="34"/>
                    <a:pt x="71" y="33"/>
                    <a:pt x="70" y="32"/>
                  </a:cubicBezTo>
                  <a:cubicBezTo>
                    <a:pt x="69" y="30"/>
                    <a:pt x="69" y="29"/>
                    <a:pt x="69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8"/>
                    <a:pt x="74" y="29"/>
                    <a:pt x="74" y="30"/>
                  </a:cubicBezTo>
                  <a:cubicBezTo>
                    <a:pt x="75" y="31"/>
                    <a:pt x="75" y="31"/>
                    <a:pt x="76" y="32"/>
                  </a:cubicBezTo>
                  <a:cubicBezTo>
                    <a:pt x="76" y="32"/>
                    <a:pt x="77" y="33"/>
                    <a:pt x="78" y="33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82" y="34"/>
                    <a:pt x="83" y="34"/>
                    <a:pt x="84" y="33"/>
                  </a:cubicBezTo>
                  <a:cubicBezTo>
                    <a:pt x="85" y="33"/>
                    <a:pt x="85" y="33"/>
                    <a:pt x="86" y="32"/>
                  </a:cubicBezTo>
                  <a:cubicBezTo>
                    <a:pt x="87" y="31"/>
                    <a:pt x="87" y="31"/>
                    <a:pt x="87" y="30"/>
                  </a:cubicBezTo>
                  <a:cubicBezTo>
                    <a:pt x="88" y="29"/>
                    <a:pt x="88" y="28"/>
                    <a:pt x="88" y="27"/>
                  </a:cubicBezTo>
                  <a:cubicBezTo>
                    <a:pt x="88" y="26"/>
                    <a:pt x="88" y="25"/>
                    <a:pt x="87" y="24"/>
                  </a:cubicBezTo>
                  <a:cubicBezTo>
                    <a:pt x="87" y="23"/>
                    <a:pt x="86" y="22"/>
                    <a:pt x="86" y="22"/>
                  </a:cubicBezTo>
                  <a:cubicBezTo>
                    <a:pt x="85" y="21"/>
                    <a:pt x="84" y="21"/>
                    <a:pt x="83" y="20"/>
                  </a:cubicBezTo>
                  <a:cubicBezTo>
                    <a:pt x="82" y="20"/>
                    <a:pt x="81" y="20"/>
                    <a:pt x="80" y="20"/>
                  </a:cubicBezTo>
                  <a:cubicBezTo>
                    <a:pt x="77" y="20"/>
                    <a:pt x="77" y="20"/>
                    <a:pt x="77" y="20"/>
                  </a:cubicBezTo>
                  <a:lnTo>
                    <a:pt x="77" y="16"/>
                  </a:lnTo>
                  <a:close/>
                  <a:moveTo>
                    <a:pt x="122" y="21"/>
                  </a:moveTo>
                  <a:cubicBezTo>
                    <a:pt x="122" y="24"/>
                    <a:pt x="122" y="27"/>
                    <a:pt x="121" y="29"/>
                  </a:cubicBezTo>
                  <a:cubicBezTo>
                    <a:pt x="121" y="31"/>
                    <a:pt x="120" y="33"/>
                    <a:pt x="119" y="34"/>
                  </a:cubicBezTo>
                  <a:cubicBezTo>
                    <a:pt x="118" y="35"/>
                    <a:pt x="117" y="36"/>
                    <a:pt x="115" y="37"/>
                  </a:cubicBezTo>
                  <a:cubicBezTo>
                    <a:pt x="114" y="37"/>
                    <a:pt x="112" y="38"/>
                    <a:pt x="111" y="38"/>
                  </a:cubicBezTo>
                  <a:cubicBezTo>
                    <a:pt x="109" y="38"/>
                    <a:pt x="107" y="37"/>
                    <a:pt x="106" y="37"/>
                  </a:cubicBezTo>
                  <a:cubicBezTo>
                    <a:pt x="104" y="36"/>
                    <a:pt x="103" y="35"/>
                    <a:pt x="102" y="34"/>
                  </a:cubicBezTo>
                  <a:cubicBezTo>
                    <a:pt x="101" y="33"/>
                    <a:pt x="100" y="31"/>
                    <a:pt x="100" y="29"/>
                  </a:cubicBezTo>
                  <a:cubicBezTo>
                    <a:pt x="99" y="27"/>
                    <a:pt x="99" y="24"/>
                    <a:pt x="99" y="2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9" y="10"/>
                    <a:pt x="100" y="8"/>
                  </a:cubicBezTo>
                  <a:cubicBezTo>
                    <a:pt x="100" y="6"/>
                    <a:pt x="101" y="4"/>
                    <a:pt x="102" y="3"/>
                  </a:cubicBezTo>
                  <a:cubicBezTo>
                    <a:pt x="103" y="2"/>
                    <a:pt x="104" y="1"/>
                    <a:pt x="106" y="0"/>
                  </a:cubicBezTo>
                  <a:cubicBezTo>
                    <a:pt x="107" y="0"/>
                    <a:pt x="109" y="0"/>
                    <a:pt x="110" y="0"/>
                  </a:cubicBezTo>
                  <a:cubicBezTo>
                    <a:pt x="112" y="0"/>
                    <a:pt x="114" y="0"/>
                    <a:pt x="115" y="0"/>
                  </a:cubicBezTo>
                  <a:cubicBezTo>
                    <a:pt x="117" y="1"/>
                    <a:pt x="118" y="2"/>
                    <a:pt x="119" y="3"/>
                  </a:cubicBezTo>
                  <a:cubicBezTo>
                    <a:pt x="120" y="4"/>
                    <a:pt x="121" y="6"/>
                    <a:pt x="121" y="8"/>
                  </a:cubicBezTo>
                  <a:cubicBezTo>
                    <a:pt x="122" y="10"/>
                    <a:pt x="122" y="13"/>
                    <a:pt x="122" y="16"/>
                  </a:cubicBezTo>
                  <a:lnTo>
                    <a:pt x="122" y="21"/>
                  </a:lnTo>
                  <a:close/>
                  <a:moveTo>
                    <a:pt x="117" y="15"/>
                  </a:moveTo>
                  <a:cubicBezTo>
                    <a:pt x="117" y="13"/>
                    <a:pt x="117" y="11"/>
                    <a:pt x="117" y="10"/>
                  </a:cubicBezTo>
                  <a:cubicBezTo>
                    <a:pt x="117" y="8"/>
                    <a:pt x="116" y="7"/>
                    <a:pt x="116" y="6"/>
                  </a:cubicBezTo>
                  <a:cubicBezTo>
                    <a:pt x="115" y="5"/>
                    <a:pt x="114" y="4"/>
                    <a:pt x="114" y="4"/>
                  </a:cubicBezTo>
                  <a:cubicBezTo>
                    <a:pt x="113" y="4"/>
                    <a:pt x="112" y="3"/>
                    <a:pt x="110" y="3"/>
                  </a:cubicBezTo>
                  <a:cubicBezTo>
                    <a:pt x="109" y="3"/>
                    <a:pt x="108" y="4"/>
                    <a:pt x="108" y="4"/>
                  </a:cubicBezTo>
                  <a:cubicBezTo>
                    <a:pt x="107" y="4"/>
                    <a:pt x="106" y="5"/>
                    <a:pt x="105" y="6"/>
                  </a:cubicBezTo>
                  <a:cubicBezTo>
                    <a:pt x="105" y="7"/>
                    <a:pt x="104" y="8"/>
                    <a:pt x="104" y="10"/>
                  </a:cubicBezTo>
                  <a:cubicBezTo>
                    <a:pt x="104" y="11"/>
                    <a:pt x="104" y="13"/>
                    <a:pt x="104" y="15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4"/>
                    <a:pt x="104" y="26"/>
                    <a:pt x="104" y="27"/>
                  </a:cubicBezTo>
                  <a:cubicBezTo>
                    <a:pt x="104" y="29"/>
                    <a:pt x="105" y="30"/>
                    <a:pt x="105" y="31"/>
                  </a:cubicBezTo>
                  <a:cubicBezTo>
                    <a:pt x="106" y="32"/>
                    <a:pt x="107" y="33"/>
                    <a:pt x="108" y="33"/>
                  </a:cubicBezTo>
                  <a:cubicBezTo>
                    <a:pt x="108" y="33"/>
                    <a:pt x="109" y="34"/>
                    <a:pt x="111" y="34"/>
                  </a:cubicBezTo>
                  <a:cubicBezTo>
                    <a:pt x="112" y="34"/>
                    <a:pt x="113" y="33"/>
                    <a:pt x="114" y="33"/>
                  </a:cubicBezTo>
                  <a:cubicBezTo>
                    <a:pt x="114" y="33"/>
                    <a:pt x="115" y="32"/>
                    <a:pt x="116" y="31"/>
                  </a:cubicBezTo>
                  <a:cubicBezTo>
                    <a:pt x="116" y="30"/>
                    <a:pt x="117" y="29"/>
                    <a:pt x="117" y="27"/>
                  </a:cubicBezTo>
                  <a:cubicBezTo>
                    <a:pt x="117" y="26"/>
                    <a:pt x="117" y="24"/>
                    <a:pt x="117" y="22"/>
                  </a:cubicBezTo>
                  <a:lnTo>
                    <a:pt x="117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4" name="Battery">
              <a:extLst>
                <a:ext uri="{FF2B5EF4-FFF2-40B4-BE49-F238E27FC236}">
                  <a16:creationId xmlns:a16="http://schemas.microsoft.com/office/drawing/2014/main" id="{A14F408D-4BB9-4DA2-B578-0060EADB01D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13769" y="1302974"/>
              <a:ext cx="50747" cy="83257"/>
              <a:chOff x="5721732" y="4486242"/>
              <a:chExt cx="50747" cy="83257"/>
            </a:xfrm>
          </p:grpSpPr>
          <p:sp>
            <p:nvSpPr>
              <p:cNvPr id="21" name="Battery Part 1">
                <a:extLst>
                  <a:ext uri="{FF2B5EF4-FFF2-40B4-BE49-F238E27FC236}">
                    <a16:creationId xmlns:a16="http://schemas.microsoft.com/office/drawing/2014/main" id="{5392A03D-04E9-4121-81C1-D0D4D03001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486242"/>
                <a:ext cx="50747" cy="45990"/>
              </a:xfrm>
              <a:custGeom>
                <a:avLst/>
                <a:gdLst>
                  <a:gd name="T0" fmla="*/ 282 w 282"/>
                  <a:gd name="T1" fmla="*/ 76 h 252"/>
                  <a:gd name="T2" fmla="*/ 245 w 282"/>
                  <a:gd name="T3" fmla="*/ 46 h 252"/>
                  <a:gd name="T4" fmla="*/ 197 w 282"/>
                  <a:gd name="T5" fmla="*/ 46 h 252"/>
                  <a:gd name="T6" fmla="*/ 197 w 282"/>
                  <a:gd name="T7" fmla="*/ 0 h 252"/>
                  <a:gd name="T8" fmla="*/ 85 w 282"/>
                  <a:gd name="T9" fmla="*/ 0 h 252"/>
                  <a:gd name="T10" fmla="*/ 85 w 282"/>
                  <a:gd name="T11" fmla="*/ 46 h 252"/>
                  <a:gd name="T12" fmla="*/ 37 w 282"/>
                  <a:gd name="T13" fmla="*/ 46 h 252"/>
                  <a:gd name="T14" fmla="*/ 0 w 282"/>
                  <a:gd name="T15" fmla="*/ 76 h 252"/>
                  <a:gd name="T16" fmla="*/ 0 w 282"/>
                  <a:gd name="T17" fmla="*/ 252 h 252"/>
                  <a:gd name="T18" fmla="*/ 282 w 282"/>
                  <a:gd name="T19" fmla="*/ 252 h 252"/>
                  <a:gd name="T20" fmla="*/ 282 w 282"/>
                  <a:gd name="T21" fmla="*/ 76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2" h="252">
                    <a:moveTo>
                      <a:pt x="282" y="76"/>
                    </a:moveTo>
                    <a:cubicBezTo>
                      <a:pt x="282" y="59"/>
                      <a:pt x="265" y="46"/>
                      <a:pt x="245" y="46"/>
                    </a:cubicBezTo>
                    <a:lnTo>
                      <a:pt x="197" y="46"/>
                    </a:lnTo>
                    <a:lnTo>
                      <a:pt x="197" y="0"/>
                    </a:lnTo>
                    <a:lnTo>
                      <a:pt x="85" y="0"/>
                    </a:lnTo>
                    <a:lnTo>
                      <a:pt x="85" y="46"/>
                    </a:lnTo>
                    <a:lnTo>
                      <a:pt x="37" y="46"/>
                    </a:lnTo>
                    <a:cubicBezTo>
                      <a:pt x="17" y="46"/>
                      <a:pt x="0" y="59"/>
                      <a:pt x="0" y="76"/>
                    </a:cubicBezTo>
                    <a:lnTo>
                      <a:pt x="0" y="252"/>
                    </a:lnTo>
                    <a:lnTo>
                      <a:pt x="282" y="252"/>
                    </a:lnTo>
                    <a:lnTo>
                      <a:pt x="282" y="76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Battery Part 2">
                <a:extLst>
                  <a:ext uri="{FF2B5EF4-FFF2-40B4-BE49-F238E27FC236}">
                    <a16:creationId xmlns:a16="http://schemas.microsoft.com/office/drawing/2014/main" id="{933548CF-A2E2-44B9-8439-C2409DB594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532231"/>
                <a:ext cx="50747" cy="37268"/>
              </a:xfrm>
              <a:custGeom>
                <a:avLst/>
                <a:gdLst>
                  <a:gd name="T0" fmla="*/ 0 w 282"/>
                  <a:gd name="T1" fmla="*/ 0 h 206"/>
                  <a:gd name="T2" fmla="*/ 0 w 282"/>
                  <a:gd name="T3" fmla="*/ 176 h 206"/>
                  <a:gd name="T4" fmla="*/ 37 w 282"/>
                  <a:gd name="T5" fmla="*/ 206 h 206"/>
                  <a:gd name="T6" fmla="*/ 244 w 282"/>
                  <a:gd name="T7" fmla="*/ 206 h 206"/>
                  <a:gd name="T8" fmla="*/ 282 w 282"/>
                  <a:gd name="T9" fmla="*/ 176 h 206"/>
                  <a:gd name="T10" fmla="*/ 282 w 282"/>
                  <a:gd name="T11" fmla="*/ 0 h 206"/>
                  <a:gd name="T12" fmla="*/ 0 w 282"/>
                  <a:gd name="T13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2" h="206">
                    <a:moveTo>
                      <a:pt x="0" y="0"/>
                    </a:moveTo>
                    <a:lnTo>
                      <a:pt x="0" y="176"/>
                    </a:lnTo>
                    <a:cubicBezTo>
                      <a:pt x="0" y="193"/>
                      <a:pt x="17" y="206"/>
                      <a:pt x="37" y="206"/>
                    </a:cubicBezTo>
                    <a:lnTo>
                      <a:pt x="244" y="206"/>
                    </a:lnTo>
                    <a:cubicBezTo>
                      <a:pt x="265" y="206"/>
                      <a:pt x="282" y="193"/>
                      <a:pt x="282" y="176"/>
                    </a:cubicBezTo>
                    <a:lnTo>
                      <a:pt x="2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5" name="Signal Strength">
              <a:extLst>
                <a:ext uri="{FF2B5EF4-FFF2-40B4-BE49-F238E27FC236}">
                  <a16:creationId xmlns:a16="http://schemas.microsoft.com/office/drawing/2014/main" id="{DF77C475-F289-484A-8380-F816E7E82A3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48841" y="1306145"/>
              <a:ext cx="76121" cy="76915"/>
              <a:chOff x="5556804" y="4492585"/>
              <a:chExt cx="76121" cy="76915"/>
            </a:xfrm>
          </p:grpSpPr>
          <p:sp>
            <p:nvSpPr>
              <p:cNvPr id="19" name="Signal Strength Part 1">
                <a:extLst>
                  <a:ext uri="{FF2B5EF4-FFF2-40B4-BE49-F238E27FC236}">
                    <a16:creationId xmlns:a16="http://schemas.microsoft.com/office/drawing/2014/main" id="{84A5937A-9AED-4D60-BD9D-9CC177DDBA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2001" y="4492585"/>
                <a:ext cx="30924" cy="76914"/>
              </a:xfrm>
              <a:custGeom>
                <a:avLst/>
                <a:gdLst>
                  <a:gd name="T0" fmla="*/ 39 w 39"/>
                  <a:gd name="T1" fmla="*/ 0 h 97"/>
                  <a:gd name="T2" fmla="*/ 0 w 39"/>
                  <a:gd name="T3" fmla="*/ 39 h 97"/>
                  <a:gd name="T4" fmla="*/ 0 w 39"/>
                  <a:gd name="T5" fmla="*/ 97 h 97"/>
                  <a:gd name="T6" fmla="*/ 39 w 39"/>
                  <a:gd name="T7" fmla="*/ 97 h 97"/>
                  <a:gd name="T8" fmla="*/ 39 w 39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7">
                    <a:moveTo>
                      <a:pt x="39" y="0"/>
                    </a:moveTo>
                    <a:lnTo>
                      <a:pt x="0" y="39"/>
                    </a:lnTo>
                    <a:lnTo>
                      <a:pt x="0" y="97"/>
                    </a:lnTo>
                    <a:lnTo>
                      <a:pt x="39" y="9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" name="Signal Strength Part 2">
                <a:extLst>
                  <a:ext uri="{FF2B5EF4-FFF2-40B4-BE49-F238E27FC236}">
                    <a16:creationId xmlns:a16="http://schemas.microsoft.com/office/drawing/2014/main" id="{BA8F7E56-6D41-45DC-AB3D-5C5B5F324F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804" y="4523510"/>
                <a:ext cx="45197" cy="45990"/>
              </a:xfrm>
              <a:custGeom>
                <a:avLst/>
                <a:gdLst>
                  <a:gd name="T0" fmla="*/ 0 w 254"/>
                  <a:gd name="T1" fmla="*/ 254 h 254"/>
                  <a:gd name="T2" fmla="*/ 254 w 254"/>
                  <a:gd name="T3" fmla="*/ 254 h 254"/>
                  <a:gd name="T4" fmla="*/ 254 w 254"/>
                  <a:gd name="T5" fmla="*/ 0 h 254"/>
                  <a:gd name="T6" fmla="*/ 0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0" y="254"/>
                    </a:moveTo>
                    <a:lnTo>
                      <a:pt x="254" y="254"/>
                    </a:lnTo>
                    <a:lnTo>
                      <a:pt x="254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6" name="WiFi">
              <a:extLst>
                <a:ext uri="{FF2B5EF4-FFF2-40B4-BE49-F238E27FC236}">
                  <a16:creationId xmlns:a16="http://schemas.microsoft.com/office/drawing/2014/main" id="{362F9CEA-815E-49CB-8800-F36DBA5B014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89463" y="1308921"/>
              <a:ext cx="89601" cy="71363"/>
              <a:chOff x="5397426" y="4495757"/>
              <a:chExt cx="89601" cy="71363"/>
            </a:xfrm>
          </p:grpSpPr>
          <p:sp>
            <p:nvSpPr>
              <p:cNvPr id="17" name="WiFi Part 1">
                <a:extLst>
                  <a:ext uri="{FF2B5EF4-FFF2-40B4-BE49-F238E27FC236}">
                    <a16:creationId xmlns:a16="http://schemas.microsoft.com/office/drawing/2014/main" id="{8D5EEE6C-46B2-402E-BE86-AFA0988C44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7426" y="4495757"/>
                <a:ext cx="89601" cy="31717"/>
              </a:xfrm>
              <a:custGeom>
                <a:avLst/>
                <a:gdLst>
                  <a:gd name="T0" fmla="*/ 248 w 496"/>
                  <a:gd name="T1" fmla="*/ 0 h 175"/>
                  <a:gd name="T2" fmla="*/ 0 w 496"/>
                  <a:gd name="T3" fmla="*/ 86 h 175"/>
                  <a:gd name="T4" fmla="*/ 71 w 496"/>
                  <a:gd name="T5" fmla="*/ 175 h 175"/>
                  <a:gd name="T6" fmla="*/ 248 w 496"/>
                  <a:gd name="T7" fmla="*/ 113 h 175"/>
                  <a:gd name="T8" fmla="*/ 425 w 496"/>
                  <a:gd name="T9" fmla="*/ 175 h 175"/>
                  <a:gd name="T10" fmla="*/ 496 w 496"/>
                  <a:gd name="T11" fmla="*/ 86 h 175"/>
                  <a:gd name="T12" fmla="*/ 248 w 496"/>
                  <a:gd name="T1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6" h="175">
                    <a:moveTo>
                      <a:pt x="248" y="0"/>
                    </a:moveTo>
                    <a:cubicBezTo>
                      <a:pt x="104" y="0"/>
                      <a:pt x="10" y="79"/>
                      <a:pt x="0" y="86"/>
                    </a:cubicBezTo>
                    <a:lnTo>
                      <a:pt x="71" y="175"/>
                    </a:lnTo>
                    <a:cubicBezTo>
                      <a:pt x="80" y="168"/>
                      <a:pt x="147" y="113"/>
                      <a:pt x="248" y="113"/>
                    </a:cubicBezTo>
                    <a:cubicBezTo>
                      <a:pt x="348" y="113"/>
                      <a:pt x="416" y="168"/>
                      <a:pt x="425" y="175"/>
                    </a:cubicBezTo>
                    <a:lnTo>
                      <a:pt x="496" y="86"/>
                    </a:lnTo>
                    <a:cubicBezTo>
                      <a:pt x="487" y="79"/>
                      <a:pt x="391" y="0"/>
                      <a:pt x="248" y="0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" name="WiFi Part 2">
                <a:extLst>
                  <a:ext uri="{FF2B5EF4-FFF2-40B4-BE49-F238E27FC236}">
                    <a16:creationId xmlns:a16="http://schemas.microsoft.com/office/drawing/2014/main" id="{CABCA93A-D5EA-41D8-9ACF-565C7F8263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0113" y="4516373"/>
                <a:ext cx="64227" cy="50747"/>
              </a:xfrm>
              <a:custGeom>
                <a:avLst/>
                <a:gdLst>
                  <a:gd name="T0" fmla="*/ 0 w 354"/>
                  <a:gd name="T1" fmla="*/ 62 h 282"/>
                  <a:gd name="T2" fmla="*/ 177 w 354"/>
                  <a:gd name="T3" fmla="*/ 282 h 282"/>
                  <a:gd name="T4" fmla="*/ 177 w 354"/>
                  <a:gd name="T5" fmla="*/ 282 h 282"/>
                  <a:gd name="T6" fmla="*/ 177 w 354"/>
                  <a:gd name="T7" fmla="*/ 282 h 282"/>
                  <a:gd name="T8" fmla="*/ 354 w 354"/>
                  <a:gd name="T9" fmla="*/ 62 h 282"/>
                  <a:gd name="T10" fmla="*/ 177 w 354"/>
                  <a:gd name="T11" fmla="*/ 0 h 282"/>
                  <a:gd name="T12" fmla="*/ 0 w 354"/>
                  <a:gd name="T13" fmla="*/ 6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4" h="282">
                    <a:moveTo>
                      <a:pt x="0" y="62"/>
                    </a:moveTo>
                    <a:lnTo>
                      <a:pt x="177" y="282"/>
                    </a:lnTo>
                    <a:lnTo>
                      <a:pt x="177" y="282"/>
                    </a:lnTo>
                    <a:lnTo>
                      <a:pt x="177" y="282"/>
                    </a:lnTo>
                    <a:lnTo>
                      <a:pt x="354" y="62"/>
                    </a:lnTo>
                    <a:cubicBezTo>
                      <a:pt x="345" y="55"/>
                      <a:pt x="278" y="0"/>
                      <a:pt x="177" y="0"/>
                    </a:cubicBezTo>
                    <a:cubicBezTo>
                      <a:pt x="77" y="0"/>
                      <a:pt x="9" y="55"/>
                      <a:pt x="0" y="62"/>
                    </a:cubicBez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72" name="Text">
            <a:extLst>
              <a:ext uri="{FF2B5EF4-FFF2-40B4-BE49-F238E27FC236}">
                <a16:creationId xmlns:a16="http://schemas.microsoft.com/office/drawing/2014/main" id="{86C460DA-D9D9-4B07-960A-D3E4268981BD}"/>
              </a:ext>
            </a:extLst>
          </p:cNvPr>
          <p:cNvSpPr txBox="1"/>
          <p:nvPr/>
        </p:nvSpPr>
        <p:spPr>
          <a:xfrm>
            <a:off x="7954763" y="2969027"/>
            <a:ext cx="1247213" cy="225702"/>
          </a:xfrm>
          <a:prstGeom prst="rect">
            <a:avLst/>
          </a:prstGeom>
          <a:noFill/>
        </p:spPr>
        <p:txBody>
          <a:bodyPr wrap="square" lIns="0" tIns="50800" rIns="0" bIns="5080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>
                <a:solidFill>
                  <a:srgbClr val="000000">
                    <a:alpha val="26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몸무게</a:t>
            </a:r>
            <a:endParaRPr lang="en-US" sz="800" dirty="0">
              <a:solidFill>
                <a:srgbClr val="000000">
                  <a:alpha val="26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8" name="Divider">
            <a:extLst>
              <a:ext uri="{FF2B5EF4-FFF2-40B4-BE49-F238E27FC236}">
                <a16:creationId xmlns:a16="http://schemas.microsoft.com/office/drawing/2014/main" id="{F5A1877C-5412-407A-9FE0-4495F3325313}"/>
              </a:ext>
            </a:extLst>
          </p:cNvPr>
          <p:cNvCxnSpPr>
            <a:cxnSpLocks/>
          </p:cNvCxnSpPr>
          <p:nvPr/>
        </p:nvCxnSpPr>
        <p:spPr>
          <a:xfrm flipV="1">
            <a:off x="7954763" y="3156466"/>
            <a:ext cx="1511096" cy="322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">
            <a:extLst>
              <a:ext uri="{FF2B5EF4-FFF2-40B4-BE49-F238E27FC236}">
                <a16:creationId xmlns:a16="http://schemas.microsoft.com/office/drawing/2014/main" id="{F16B6F31-801B-448C-AAB5-FE6E4637E161}"/>
              </a:ext>
            </a:extLst>
          </p:cNvPr>
          <p:cNvSpPr txBox="1"/>
          <p:nvPr/>
        </p:nvSpPr>
        <p:spPr>
          <a:xfrm>
            <a:off x="6469044" y="3343241"/>
            <a:ext cx="1247213" cy="225702"/>
          </a:xfrm>
          <a:prstGeom prst="rect">
            <a:avLst/>
          </a:prstGeom>
          <a:noFill/>
        </p:spPr>
        <p:txBody>
          <a:bodyPr wrap="square" lIns="0" tIns="50800" rIns="0" bIns="5080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>
                <a:solidFill>
                  <a:srgbClr val="000000">
                    <a:alpha val="26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현재 </a:t>
            </a:r>
            <a:r>
              <a:rPr lang="en-US" altLang="ko-KR" sz="800" dirty="0">
                <a:solidFill>
                  <a:srgbClr val="000000">
                    <a:alpha val="26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BMI</a:t>
            </a:r>
            <a:endParaRPr lang="en-US" sz="800" dirty="0">
              <a:solidFill>
                <a:srgbClr val="000000">
                  <a:alpha val="26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1" name="Divider">
            <a:extLst>
              <a:ext uri="{FF2B5EF4-FFF2-40B4-BE49-F238E27FC236}">
                <a16:creationId xmlns:a16="http://schemas.microsoft.com/office/drawing/2014/main" id="{431D9575-096E-4A89-8865-A1F086D0BFE3}"/>
              </a:ext>
            </a:extLst>
          </p:cNvPr>
          <p:cNvCxnSpPr>
            <a:cxnSpLocks/>
          </p:cNvCxnSpPr>
          <p:nvPr/>
        </p:nvCxnSpPr>
        <p:spPr>
          <a:xfrm flipV="1">
            <a:off x="6469044" y="3524356"/>
            <a:ext cx="1313816" cy="9544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">
            <a:extLst>
              <a:ext uri="{FF2B5EF4-FFF2-40B4-BE49-F238E27FC236}">
                <a16:creationId xmlns:a16="http://schemas.microsoft.com/office/drawing/2014/main" id="{5AA959D1-B2E8-4408-BEAA-AD5821DB8E31}"/>
              </a:ext>
            </a:extLst>
          </p:cNvPr>
          <p:cNvSpPr txBox="1"/>
          <p:nvPr/>
        </p:nvSpPr>
        <p:spPr>
          <a:xfrm>
            <a:off x="6469044" y="3686004"/>
            <a:ext cx="1247213" cy="225702"/>
          </a:xfrm>
          <a:prstGeom prst="rect">
            <a:avLst/>
          </a:prstGeom>
          <a:noFill/>
        </p:spPr>
        <p:txBody>
          <a:bodyPr wrap="square" lIns="0" tIns="50800" rIns="0" bIns="5080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>
                <a:solidFill>
                  <a:srgbClr val="000000">
                    <a:alpha val="26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목표 체중</a:t>
            </a:r>
            <a:endParaRPr lang="en-US" sz="800" dirty="0">
              <a:solidFill>
                <a:srgbClr val="000000">
                  <a:alpha val="26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4" name="Divider">
            <a:extLst>
              <a:ext uri="{FF2B5EF4-FFF2-40B4-BE49-F238E27FC236}">
                <a16:creationId xmlns:a16="http://schemas.microsoft.com/office/drawing/2014/main" id="{02240ADD-8EF3-4619-96E1-7D7BBCB0E1C6}"/>
              </a:ext>
            </a:extLst>
          </p:cNvPr>
          <p:cNvCxnSpPr>
            <a:cxnSpLocks/>
          </p:cNvCxnSpPr>
          <p:nvPr/>
        </p:nvCxnSpPr>
        <p:spPr>
          <a:xfrm>
            <a:off x="6469044" y="3876663"/>
            <a:ext cx="1356123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">
            <a:extLst>
              <a:ext uri="{FF2B5EF4-FFF2-40B4-BE49-F238E27FC236}">
                <a16:creationId xmlns:a16="http://schemas.microsoft.com/office/drawing/2014/main" id="{952582C9-28DE-4C70-A8B8-5489019D280B}"/>
              </a:ext>
            </a:extLst>
          </p:cNvPr>
          <p:cNvSpPr txBox="1"/>
          <p:nvPr/>
        </p:nvSpPr>
        <p:spPr>
          <a:xfrm>
            <a:off x="7954763" y="3680888"/>
            <a:ext cx="1247213" cy="225702"/>
          </a:xfrm>
          <a:prstGeom prst="rect">
            <a:avLst/>
          </a:prstGeom>
          <a:noFill/>
        </p:spPr>
        <p:txBody>
          <a:bodyPr wrap="square" lIns="0" tIns="50800" rIns="0" bIns="5080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목표 기간</a:t>
            </a:r>
            <a:endParaRPr lang="en-US" sz="800" dirty="0">
              <a:solidFill>
                <a:srgbClr val="000000">
                  <a:alpha val="26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6" name="Divider">
            <a:extLst>
              <a:ext uri="{FF2B5EF4-FFF2-40B4-BE49-F238E27FC236}">
                <a16:creationId xmlns:a16="http://schemas.microsoft.com/office/drawing/2014/main" id="{20404A82-DA93-47E6-8702-2FD6E04C17B0}"/>
              </a:ext>
            </a:extLst>
          </p:cNvPr>
          <p:cNvCxnSpPr>
            <a:cxnSpLocks/>
          </p:cNvCxnSpPr>
          <p:nvPr/>
        </p:nvCxnSpPr>
        <p:spPr>
          <a:xfrm flipV="1">
            <a:off x="7954763" y="3860846"/>
            <a:ext cx="1303067" cy="10701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그림 110">
            <a:extLst>
              <a:ext uri="{FF2B5EF4-FFF2-40B4-BE49-F238E27FC236}">
                <a16:creationId xmlns:a16="http://schemas.microsoft.com/office/drawing/2014/main" id="{3EE47532-DAA0-4CD7-B5DA-02B36A5583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4763" y="3919579"/>
            <a:ext cx="1649256" cy="1589322"/>
          </a:xfrm>
          <a:prstGeom prst="rect">
            <a:avLst/>
          </a:prstGeom>
        </p:spPr>
      </p:pic>
      <p:sp>
        <p:nvSpPr>
          <p:cNvPr id="112" name="Text">
            <a:extLst>
              <a:ext uri="{FF2B5EF4-FFF2-40B4-BE49-F238E27FC236}">
                <a16:creationId xmlns:a16="http://schemas.microsoft.com/office/drawing/2014/main" id="{9B337C46-2629-4E28-B0F6-CE6910718D2E}"/>
              </a:ext>
            </a:extLst>
          </p:cNvPr>
          <p:cNvSpPr txBox="1"/>
          <p:nvPr/>
        </p:nvSpPr>
        <p:spPr>
          <a:xfrm>
            <a:off x="6469044" y="4058926"/>
            <a:ext cx="1247213" cy="225703"/>
          </a:xfrm>
          <a:prstGeom prst="rect">
            <a:avLst/>
          </a:prstGeom>
          <a:noFill/>
        </p:spPr>
        <p:txBody>
          <a:bodyPr wrap="square" lIns="0" tIns="50800" rIns="0" bIns="5080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>
                <a:solidFill>
                  <a:srgbClr val="000000">
                    <a:alpha val="26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목표 체중</a:t>
            </a:r>
            <a:endParaRPr lang="en-US" altLang="ko-KR" sz="800" dirty="0">
              <a:solidFill>
                <a:srgbClr val="000000">
                  <a:alpha val="26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3" name="Divider">
            <a:extLst>
              <a:ext uri="{FF2B5EF4-FFF2-40B4-BE49-F238E27FC236}">
                <a16:creationId xmlns:a16="http://schemas.microsoft.com/office/drawing/2014/main" id="{961476BC-DAFC-46C5-A761-EDF2769FAE71}"/>
              </a:ext>
            </a:extLst>
          </p:cNvPr>
          <p:cNvCxnSpPr>
            <a:cxnSpLocks/>
          </p:cNvCxnSpPr>
          <p:nvPr/>
        </p:nvCxnSpPr>
        <p:spPr>
          <a:xfrm flipV="1">
            <a:off x="6469044" y="4241431"/>
            <a:ext cx="1356123" cy="8154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">
            <a:extLst>
              <a:ext uri="{FF2B5EF4-FFF2-40B4-BE49-F238E27FC236}">
                <a16:creationId xmlns:a16="http://schemas.microsoft.com/office/drawing/2014/main" id="{FC5AF43F-457C-4D7D-8BDB-377258C5B31D}"/>
              </a:ext>
            </a:extLst>
          </p:cNvPr>
          <p:cNvSpPr txBox="1"/>
          <p:nvPr/>
        </p:nvSpPr>
        <p:spPr>
          <a:xfrm>
            <a:off x="7395930" y="4043124"/>
            <a:ext cx="766389" cy="225703"/>
          </a:xfrm>
          <a:prstGeom prst="rect">
            <a:avLst/>
          </a:prstGeom>
          <a:noFill/>
        </p:spPr>
        <p:txBody>
          <a:bodyPr wrap="square" lIns="0" tIns="50800" rIns="0" bIns="5080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>
                <a:solidFill>
                  <a:srgbClr val="000000">
                    <a:alpha val="26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</a:t>
            </a:r>
            <a:endParaRPr lang="en-US" altLang="ko-KR" sz="800" dirty="0">
              <a:solidFill>
                <a:srgbClr val="000000">
                  <a:alpha val="26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5" name="Divider">
            <a:extLst>
              <a:ext uri="{FF2B5EF4-FFF2-40B4-BE49-F238E27FC236}">
                <a16:creationId xmlns:a16="http://schemas.microsoft.com/office/drawing/2014/main" id="{E2ED4415-9F43-44A5-8AD5-B230B2040C3B}"/>
              </a:ext>
            </a:extLst>
          </p:cNvPr>
          <p:cNvCxnSpPr/>
          <p:nvPr/>
        </p:nvCxnSpPr>
        <p:spPr>
          <a:xfrm>
            <a:off x="6469044" y="1809685"/>
            <a:ext cx="1889236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8" name="그림 137">
            <a:extLst>
              <a:ext uri="{FF2B5EF4-FFF2-40B4-BE49-F238E27FC236}">
                <a16:creationId xmlns:a16="http://schemas.microsoft.com/office/drawing/2014/main" id="{4407F10C-5A77-4485-A98E-5A29272E11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5911" y="2969027"/>
            <a:ext cx="419056" cy="419056"/>
          </a:xfrm>
          <a:prstGeom prst="rect">
            <a:avLst/>
          </a:prstGeom>
        </p:spPr>
      </p:pic>
      <p:cxnSp>
        <p:nvCxnSpPr>
          <p:cNvPr id="249" name="Divider">
            <a:extLst>
              <a:ext uri="{FF2B5EF4-FFF2-40B4-BE49-F238E27FC236}">
                <a16:creationId xmlns:a16="http://schemas.microsoft.com/office/drawing/2014/main" id="{5214AB6F-B86D-449A-AA5D-4F6A331034E5}"/>
              </a:ext>
            </a:extLst>
          </p:cNvPr>
          <p:cNvCxnSpPr>
            <a:cxnSpLocks/>
          </p:cNvCxnSpPr>
          <p:nvPr/>
        </p:nvCxnSpPr>
        <p:spPr>
          <a:xfrm>
            <a:off x="6469042" y="5147050"/>
            <a:ext cx="1413288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">
            <a:extLst>
              <a:ext uri="{FF2B5EF4-FFF2-40B4-BE49-F238E27FC236}">
                <a16:creationId xmlns:a16="http://schemas.microsoft.com/office/drawing/2014/main" id="{2E57EE00-183E-4E84-8288-CA2CA2563530}"/>
              </a:ext>
            </a:extLst>
          </p:cNvPr>
          <p:cNvSpPr txBox="1"/>
          <p:nvPr/>
        </p:nvSpPr>
        <p:spPr>
          <a:xfrm>
            <a:off x="6469042" y="2003214"/>
            <a:ext cx="993323" cy="225703"/>
          </a:xfrm>
          <a:prstGeom prst="rect">
            <a:avLst/>
          </a:prstGeom>
          <a:noFill/>
        </p:spPr>
        <p:txBody>
          <a:bodyPr wrap="square" lIns="0" tIns="50800" rIns="0" bIns="5080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>
                <a:solidFill>
                  <a:srgbClr val="000000">
                    <a:alpha val="26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아이디</a:t>
            </a:r>
            <a:endParaRPr lang="en-US" altLang="ko-KR" sz="800" dirty="0">
              <a:solidFill>
                <a:srgbClr val="000000">
                  <a:alpha val="26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51" name="Divider">
            <a:extLst>
              <a:ext uri="{FF2B5EF4-FFF2-40B4-BE49-F238E27FC236}">
                <a16:creationId xmlns:a16="http://schemas.microsoft.com/office/drawing/2014/main" id="{258EC933-0850-434F-B153-7E9F6A015FA6}"/>
              </a:ext>
            </a:extLst>
          </p:cNvPr>
          <p:cNvCxnSpPr>
            <a:cxnSpLocks/>
          </p:cNvCxnSpPr>
          <p:nvPr/>
        </p:nvCxnSpPr>
        <p:spPr>
          <a:xfrm>
            <a:off x="6469042" y="2190652"/>
            <a:ext cx="1276925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">
            <a:extLst>
              <a:ext uri="{FF2B5EF4-FFF2-40B4-BE49-F238E27FC236}">
                <a16:creationId xmlns:a16="http://schemas.microsoft.com/office/drawing/2014/main" id="{B9BE6361-AE31-4DD4-AF41-616F7A560961}"/>
              </a:ext>
            </a:extLst>
          </p:cNvPr>
          <p:cNvSpPr txBox="1"/>
          <p:nvPr/>
        </p:nvSpPr>
        <p:spPr>
          <a:xfrm>
            <a:off x="6443383" y="2384348"/>
            <a:ext cx="993323" cy="225703"/>
          </a:xfrm>
          <a:prstGeom prst="rect">
            <a:avLst/>
          </a:prstGeom>
          <a:noFill/>
        </p:spPr>
        <p:txBody>
          <a:bodyPr wrap="square" lIns="0" tIns="50800" rIns="0" bIns="5080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>
                <a:solidFill>
                  <a:srgbClr val="000000">
                    <a:alpha val="26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비밀번호</a:t>
            </a:r>
            <a:endParaRPr lang="en-US" altLang="ko-KR" sz="800" dirty="0">
              <a:solidFill>
                <a:srgbClr val="000000">
                  <a:alpha val="26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53" name="Divider">
            <a:extLst>
              <a:ext uri="{FF2B5EF4-FFF2-40B4-BE49-F238E27FC236}">
                <a16:creationId xmlns:a16="http://schemas.microsoft.com/office/drawing/2014/main" id="{D9B13924-3BE1-4AAC-A926-EE1C86889B44}"/>
              </a:ext>
            </a:extLst>
          </p:cNvPr>
          <p:cNvCxnSpPr>
            <a:cxnSpLocks/>
          </p:cNvCxnSpPr>
          <p:nvPr/>
        </p:nvCxnSpPr>
        <p:spPr>
          <a:xfrm>
            <a:off x="6443383" y="2571786"/>
            <a:ext cx="1328728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">
            <a:extLst>
              <a:ext uri="{FF2B5EF4-FFF2-40B4-BE49-F238E27FC236}">
                <a16:creationId xmlns:a16="http://schemas.microsoft.com/office/drawing/2014/main" id="{C700BB85-610D-4652-B750-F4333E05BA9C}"/>
              </a:ext>
            </a:extLst>
          </p:cNvPr>
          <p:cNvSpPr txBox="1"/>
          <p:nvPr/>
        </p:nvSpPr>
        <p:spPr>
          <a:xfrm>
            <a:off x="8017553" y="2388656"/>
            <a:ext cx="993323" cy="225703"/>
          </a:xfrm>
          <a:prstGeom prst="rect">
            <a:avLst/>
          </a:prstGeom>
          <a:noFill/>
        </p:spPr>
        <p:txBody>
          <a:bodyPr wrap="square" lIns="0" tIns="50800" rIns="0" bIns="5080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>
                <a:solidFill>
                  <a:srgbClr val="000000">
                    <a:alpha val="26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재입력</a:t>
            </a:r>
            <a:endParaRPr lang="en-US" altLang="ko-KR" sz="800" dirty="0">
              <a:solidFill>
                <a:srgbClr val="000000">
                  <a:alpha val="26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58" name="Divider">
            <a:extLst>
              <a:ext uri="{FF2B5EF4-FFF2-40B4-BE49-F238E27FC236}">
                <a16:creationId xmlns:a16="http://schemas.microsoft.com/office/drawing/2014/main" id="{779D2B6B-940B-49B2-A9DA-FBC9A241D74A}"/>
              </a:ext>
            </a:extLst>
          </p:cNvPr>
          <p:cNvCxnSpPr>
            <a:cxnSpLocks/>
          </p:cNvCxnSpPr>
          <p:nvPr/>
        </p:nvCxnSpPr>
        <p:spPr>
          <a:xfrm>
            <a:off x="8017553" y="2576094"/>
            <a:ext cx="1276925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Drop-down Arrow">
            <a:extLst>
              <a:ext uri="{FF2B5EF4-FFF2-40B4-BE49-F238E27FC236}">
                <a16:creationId xmlns:a16="http://schemas.microsoft.com/office/drawing/2014/main" id="{93D0C67F-F518-46B9-A022-D82E6C671C7F}"/>
              </a:ext>
            </a:extLst>
          </p:cNvPr>
          <p:cNvSpPr>
            <a:spLocks noChangeAspect="1"/>
          </p:cNvSpPr>
          <p:nvPr/>
        </p:nvSpPr>
        <p:spPr bwMode="auto">
          <a:xfrm>
            <a:off x="7742760" y="4139711"/>
            <a:ext cx="111707" cy="49373"/>
          </a:xfrm>
          <a:custGeom>
            <a:avLst/>
            <a:gdLst>
              <a:gd name="T0" fmla="*/ 0 w 353"/>
              <a:gd name="T1" fmla="*/ 0 h 176"/>
              <a:gd name="T2" fmla="*/ 176 w 353"/>
              <a:gd name="T3" fmla="*/ 176 h 176"/>
              <a:gd name="T4" fmla="*/ 353 w 353"/>
              <a:gd name="T5" fmla="*/ 0 h 176"/>
              <a:gd name="T6" fmla="*/ 0 w 353"/>
              <a:gd name="T7" fmla="*/ 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3" h="176">
                <a:moveTo>
                  <a:pt x="0" y="0"/>
                </a:moveTo>
                <a:lnTo>
                  <a:pt x="176" y="176"/>
                </a:lnTo>
                <a:lnTo>
                  <a:pt x="35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26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6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6A762E7C-C06F-4AE6-8943-44974ED0D81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8051111" y="2039883"/>
            <a:ext cx="462784" cy="196977"/>
            <a:chOff x="576252" y="2599933"/>
            <a:chExt cx="462784" cy="196977"/>
          </a:xfrm>
        </p:grpSpPr>
        <p:sp>
          <p:nvSpPr>
            <p:cNvPr id="262" name="Box">
              <a:extLst>
                <a:ext uri="{FF2B5EF4-FFF2-40B4-BE49-F238E27FC236}">
                  <a16:creationId xmlns:a16="http://schemas.microsoft.com/office/drawing/2014/main" id="{EB69E8DB-63F0-41A8-8B5F-69FF96285A32}"/>
                </a:ext>
              </a:extLst>
            </p:cNvPr>
            <p:cNvSpPr/>
            <p:nvPr/>
          </p:nvSpPr>
          <p:spPr>
            <a:xfrm>
              <a:off x="587806" y="2642216"/>
              <a:ext cx="99654" cy="11056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3" name="Label">
              <a:extLst>
                <a:ext uri="{FF2B5EF4-FFF2-40B4-BE49-F238E27FC236}">
                  <a16:creationId xmlns:a16="http://schemas.microsoft.com/office/drawing/2014/main" id="{6D19AC0E-E933-4F6D-9671-9C6ED8FE87C8}"/>
                </a:ext>
              </a:extLst>
            </p:cNvPr>
            <p:cNvSpPr txBox="1"/>
            <p:nvPr/>
          </p:nvSpPr>
          <p:spPr>
            <a:xfrm>
              <a:off x="686119" y="2599933"/>
              <a:ext cx="352917" cy="196977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solidFill>
                    <a:srgbClr val="000000">
                      <a:alpha val="26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중복</a:t>
              </a:r>
              <a:endPara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4" name="Check" hidden="1">
              <a:extLst>
                <a:ext uri="{FF2B5EF4-FFF2-40B4-BE49-F238E27FC236}">
                  <a16:creationId xmlns:a16="http://schemas.microsoft.com/office/drawing/2014/main" id="{46844563-A287-4AEF-94F4-B77FD372F4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F6CAA9A-57DB-4AB7-BAD4-93B32A3BCB36}"/>
              </a:ext>
            </a:extLst>
          </p:cNvPr>
          <p:cNvSpPr txBox="1"/>
          <p:nvPr/>
        </p:nvSpPr>
        <p:spPr>
          <a:xfrm>
            <a:off x="2092970" y="8517"/>
            <a:ext cx="1749666" cy="383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로그인 화면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6297138-F0E9-4A2F-8D90-50212DD63AAF}"/>
              </a:ext>
            </a:extLst>
          </p:cNvPr>
          <p:cNvSpPr txBox="1"/>
          <p:nvPr/>
        </p:nvSpPr>
        <p:spPr>
          <a:xfrm>
            <a:off x="6897278" y="30190"/>
            <a:ext cx="1749666" cy="383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회원 가입 화면</a:t>
            </a:r>
          </a:p>
        </p:txBody>
      </p:sp>
    </p:spTree>
    <p:extLst>
      <p:ext uri="{BB962C8B-B14F-4D97-AF65-F5344CB8AC3E}">
        <p14:creationId xmlns:p14="http://schemas.microsoft.com/office/powerpoint/2010/main" val="4206341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E3885A7-65FE-450B-AF73-4C928544F833}"/>
              </a:ext>
            </a:extLst>
          </p:cNvPr>
          <p:cNvGrpSpPr/>
          <p:nvPr/>
        </p:nvGrpSpPr>
        <p:grpSpPr>
          <a:xfrm>
            <a:off x="1728445" y="524737"/>
            <a:ext cx="3562350" cy="5808525"/>
            <a:chOff x="1271269" y="441078"/>
            <a:chExt cx="3562350" cy="5808525"/>
          </a:xfrm>
        </p:grpSpPr>
        <p:sp>
          <p:nvSpPr>
            <p:cNvPr id="5" name="App Bar Container">
              <a:extLst>
                <a:ext uri="{FF2B5EF4-FFF2-40B4-BE49-F238E27FC236}">
                  <a16:creationId xmlns:a16="http://schemas.microsoft.com/office/drawing/2014/main" id="{E63FFC77-2FB9-4AE4-954F-2ED5D496AA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1269" y="441078"/>
              <a:ext cx="3562350" cy="584416"/>
            </a:xfrm>
            <a:prstGeom prst="rect">
              <a:avLst/>
            </a:prstGeom>
            <a:solidFill>
              <a:srgbClr val="009688"/>
            </a:solidFill>
            <a:ln>
              <a:noFill/>
            </a:ln>
            <a:effectLst>
              <a:outerShdw blurRad="38100" dist="12700" dir="5400000" algn="ctr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457200" tIns="198120" rIns="91440" bIns="10414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메인 화면</a:t>
              </a:r>
              <a:endParaRPr lang="en-US" altLang="ko-KR" sz="10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" name="Status Bar">
              <a:extLst>
                <a:ext uri="{FF2B5EF4-FFF2-40B4-BE49-F238E27FC236}">
                  <a16:creationId xmlns:a16="http://schemas.microsoft.com/office/drawing/2014/main" id="{738C124C-F6B5-4D32-9C6A-D35A19080910}"/>
                </a:ext>
              </a:extLst>
            </p:cNvPr>
            <p:cNvGrpSpPr/>
            <p:nvPr/>
          </p:nvGrpSpPr>
          <p:grpSpPr>
            <a:xfrm>
              <a:off x="1271269" y="441078"/>
              <a:ext cx="3562350" cy="217820"/>
              <a:chOff x="595686" y="1268402"/>
              <a:chExt cx="2286000" cy="152400"/>
            </a:xfrm>
          </p:grpSpPr>
          <p:sp>
            <p:nvSpPr>
              <p:cNvPr id="12" name="System Bar Container">
                <a:extLst>
                  <a:ext uri="{FF2B5EF4-FFF2-40B4-BE49-F238E27FC236}">
                    <a16:creationId xmlns:a16="http://schemas.microsoft.com/office/drawing/2014/main" id="{9B467CB5-AAB3-47FB-AF16-134FD1E74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686" y="1268402"/>
                <a:ext cx="2286000" cy="152400"/>
              </a:xfrm>
              <a:prstGeom prst="rect">
                <a:avLst/>
              </a:prstGeom>
              <a:solidFill>
                <a:srgbClr val="000000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Time">
                <a:extLst>
                  <a:ext uri="{FF2B5EF4-FFF2-40B4-BE49-F238E27FC236}">
                    <a16:creationId xmlns:a16="http://schemas.microsoft.com/office/drawing/2014/main" id="{921818A4-4DB2-4C44-879D-C40F2F9E64B9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626121" y="1314082"/>
                <a:ext cx="193854" cy="61041"/>
              </a:xfrm>
              <a:custGeom>
                <a:avLst/>
                <a:gdLst>
                  <a:gd name="T0" fmla="*/ 10 w 122"/>
                  <a:gd name="T1" fmla="*/ 6 h 38"/>
                  <a:gd name="T2" fmla="*/ 14 w 122"/>
                  <a:gd name="T3" fmla="*/ 0 h 38"/>
                  <a:gd name="T4" fmla="*/ 52 w 122"/>
                  <a:gd name="T5" fmla="*/ 37 h 38"/>
                  <a:gd name="T6" fmla="*/ 40 w 122"/>
                  <a:gd name="T7" fmla="*/ 20 h 38"/>
                  <a:gd name="T8" fmla="*/ 46 w 122"/>
                  <a:gd name="T9" fmla="*/ 12 h 38"/>
                  <a:gd name="T10" fmla="*/ 44 w 122"/>
                  <a:gd name="T11" fmla="*/ 5 h 38"/>
                  <a:gd name="T12" fmla="*/ 36 w 122"/>
                  <a:gd name="T13" fmla="*/ 4 h 38"/>
                  <a:gd name="T14" fmla="*/ 32 w 122"/>
                  <a:gd name="T15" fmla="*/ 11 h 38"/>
                  <a:gd name="T16" fmla="*/ 30 w 122"/>
                  <a:gd name="T17" fmla="*/ 3 h 38"/>
                  <a:gd name="T18" fmla="*/ 44 w 122"/>
                  <a:gd name="T19" fmla="*/ 0 h 38"/>
                  <a:gd name="T20" fmla="*/ 51 w 122"/>
                  <a:gd name="T21" fmla="*/ 9 h 38"/>
                  <a:gd name="T22" fmla="*/ 46 w 122"/>
                  <a:gd name="T23" fmla="*/ 19 h 38"/>
                  <a:gd name="T24" fmla="*/ 52 w 122"/>
                  <a:gd name="T25" fmla="*/ 33 h 38"/>
                  <a:gd name="T26" fmla="*/ 58 w 122"/>
                  <a:gd name="T27" fmla="*/ 33 h 38"/>
                  <a:gd name="T28" fmla="*/ 63 w 122"/>
                  <a:gd name="T29" fmla="*/ 35 h 38"/>
                  <a:gd name="T30" fmla="*/ 58 w 122"/>
                  <a:gd name="T31" fmla="*/ 36 h 38"/>
                  <a:gd name="T32" fmla="*/ 58 w 122"/>
                  <a:gd name="T33" fmla="*/ 10 h 38"/>
                  <a:gd name="T34" fmla="*/ 63 w 122"/>
                  <a:gd name="T35" fmla="*/ 12 h 38"/>
                  <a:gd name="T36" fmla="*/ 58 w 122"/>
                  <a:gd name="T37" fmla="*/ 14 h 38"/>
                  <a:gd name="T38" fmla="*/ 80 w 122"/>
                  <a:gd name="T39" fmla="*/ 16 h 38"/>
                  <a:gd name="T40" fmla="*/ 87 w 122"/>
                  <a:gd name="T41" fmla="*/ 12 h 38"/>
                  <a:gd name="T42" fmla="*/ 81 w 122"/>
                  <a:gd name="T43" fmla="*/ 3 h 38"/>
                  <a:gd name="T44" fmla="*/ 75 w 122"/>
                  <a:gd name="T45" fmla="*/ 7 h 38"/>
                  <a:gd name="T46" fmla="*/ 70 w 122"/>
                  <a:gd name="T47" fmla="*/ 6 h 38"/>
                  <a:gd name="T48" fmla="*/ 81 w 122"/>
                  <a:gd name="T49" fmla="*/ 0 h 38"/>
                  <a:gd name="T50" fmla="*/ 91 w 122"/>
                  <a:gd name="T51" fmla="*/ 5 h 38"/>
                  <a:gd name="T52" fmla="*/ 91 w 122"/>
                  <a:gd name="T53" fmla="*/ 14 h 38"/>
                  <a:gd name="T54" fmla="*/ 89 w 122"/>
                  <a:gd name="T55" fmla="*/ 20 h 38"/>
                  <a:gd name="T56" fmla="*/ 93 w 122"/>
                  <a:gd name="T57" fmla="*/ 27 h 38"/>
                  <a:gd name="T58" fmla="*/ 85 w 122"/>
                  <a:gd name="T59" fmla="*/ 37 h 38"/>
                  <a:gd name="T60" fmla="*/ 73 w 122"/>
                  <a:gd name="T61" fmla="*/ 35 h 38"/>
                  <a:gd name="T62" fmla="*/ 74 w 122"/>
                  <a:gd name="T63" fmla="*/ 27 h 38"/>
                  <a:gd name="T64" fmla="*/ 78 w 122"/>
                  <a:gd name="T65" fmla="*/ 33 h 38"/>
                  <a:gd name="T66" fmla="*/ 86 w 122"/>
                  <a:gd name="T67" fmla="*/ 32 h 38"/>
                  <a:gd name="T68" fmla="*/ 87 w 122"/>
                  <a:gd name="T69" fmla="*/ 24 h 38"/>
                  <a:gd name="T70" fmla="*/ 80 w 122"/>
                  <a:gd name="T71" fmla="*/ 20 h 38"/>
                  <a:gd name="T72" fmla="*/ 122 w 122"/>
                  <a:gd name="T73" fmla="*/ 21 h 38"/>
                  <a:gd name="T74" fmla="*/ 115 w 122"/>
                  <a:gd name="T75" fmla="*/ 37 h 38"/>
                  <a:gd name="T76" fmla="*/ 102 w 122"/>
                  <a:gd name="T77" fmla="*/ 34 h 38"/>
                  <a:gd name="T78" fmla="*/ 99 w 122"/>
                  <a:gd name="T79" fmla="*/ 16 h 38"/>
                  <a:gd name="T80" fmla="*/ 106 w 122"/>
                  <a:gd name="T81" fmla="*/ 0 h 38"/>
                  <a:gd name="T82" fmla="*/ 119 w 122"/>
                  <a:gd name="T83" fmla="*/ 3 h 38"/>
                  <a:gd name="T84" fmla="*/ 122 w 122"/>
                  <a:gd name="T85" fmla="*/ 21 h 38"/>
                  <a:gd name="T86" fmla="*/ 116 w 122"/>
                  <a:gd name="T87" fmla="*/ 6 h 38"/>
                  <a:gd name="T88" fmla="*/ 108 w 122"/>
                  <a:gd name="T89" fmla="*/ 4 h 38"/>
                  <a:gd name="T90" fmla="*/ 104 w 122"/>
                  <a:gd name="T91" fmla="*/ 15 h 38"/>
                  <a:gd name="T92" fmla="*/ 105 w 122"/>
                  <a:gd name="T93" fmla="*/ 31 h 38"/>
                  <a:gd name="T94" fmla="*/ 114 w 122"/>
                  <a:gd name="T95" fmla="*/ 33 h 38"/>
                  <a:gd name="T96" fmla="*/ 117 w 122"/>
                  <a:gd name="T97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2" h="38">
                    <a:moveTo>
                      <a:pt x="14" y="37"/>
                    </a:move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37"/>
                    </a:lnTo>
                    <a:close/>
                    <a:moveTo>
                      <a:pt x="52" y="37"/>
                    </a:move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1" y="19"/>
                      <a:pt x="42" y="18"/>
                      <a:pt x="43" y="17"/>
                    </a:cubicBezTo>
                    <a:cubicBezTo>
                      <a:pt x="44" y="16"/>
                      <a:pt x="44" y="15"/>
                      <a:pt x="45" y="14"/>
                    </a:cubicBezTo>
                    <a:cubicBezTo>
                      <a:pt x="45" y="14"/>
                      <a:pt x="45" y="13"/>
                      <a:pt x="46" y="12"/>
                    </a:cubicBezTo>
                    <a:cubicBezTo>
                      <a:pt x="46" y="11"/>
                      <a:pt x="46" y="11"/>
                      <a:pt x="46" y="10"/>
                    </a:cubicBezTo>
                    <a:cubicBezTo>
                      <a:pt x="46" y="9"/>
                      <a:pt x="46" y="8"/>
                      <a:pt x="45" y="7"/>
                    </a:cubicBezTo>
                    <a:cubicBezTo>
                      <a:pt x="45" y="7"/>
                      <a:pt x="45" y="6"/>
                      <a:pt x="44" y="5"/>
                    </a:cubicBezTo>
                    <a:cubicBezTo>
                      <a:pt x="44" y="5"/>
                      <a:pt x="43" y="4"/>
                      <a:pt x="42" y="4"/>
                    </a:cubicBezTo>
                    <a:cubicBezTo>
                      <a:pt x="41" y="4"/>
                      <a:pt x="40" y="3"/>
                      <a:pt x="39" y="3"/>
                    </a:cubicBezTo>
                    <a:cubicBezTo>
                      <a:pt x="38" y="3"/>
                      <a:pt x="37" y="4"/>
                      <a:pt x="36" y="4"/>
                    </a:cubicBezTo>
                    <a:cubicBezTo>
                      <a:pt x="35" y="4"/>
                      <a:pt x="34" y="5"/>
                      <a:pt x="34" y="5"/>
                    </a:cubicBezTo>
                    <a:cubicBezTo>
                      <a:pt x="33" y="6"/>
                      <a:pt x="33" y="7"/>
                      <a:pt x="32" y="8"/>
                    </a:cubicBezTo>
                    <a:cubicBezTo>
                      <a:pt x="32" y="9"/>
                      <a:pt x="32" y="10"/>
                      <a:pt x="32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9"/>
                      <a:pt x="28" y="8"/>
                      <a:pt x="28" y="7"/>
                    </a:cubicBezTo>
                    <a:cubicBezTo>
                      <a:pt x="29" y="5"/>
                      <a:pt x="29" y="4"/>
                      <a:pt x="30" y="3"/>
                    </a:cubicBezTo>
                    <a:cubicBezTo>
                      <a:pt x="31" y="2"/>
                      <a:pt x="33" y="1"/>
                      <a:pt x="34" y="0"/>
                    </a:cubicBezTo>
                    <a:cubicBezTo>
                      <a:pt x="36" y="0"/>
                      <a:pt x="37" y="0"/>
                      <a:pt x="39" y="0"/>
                    </a:cubicBezTo>
                    <a:cubicBezTo>
                      <a:pt x="41" y="0"/>
                      <a:pt x="43" y="0"/>
                      <a:pt x="44" y="0"/>
                    </a:cubicBezTo>
                    <a:cubicBezTo>
                      <a:pt x="45" y="1"/>
                      <a:pt x="47" y="1"/>
                      <a:pt x="48" y="2"/>
                    </a:cubicBezTo>
                    <a:cubicBezTo>
                      <a:pt x="49" y="3"/>
                      <a:pt x="49" y="4"/>
                      <a:pt x="50" y="5"/>
                    </a:cubicBezTo>
                    <a:cubicBezTo>
                      <a:pt x="50" y="7"/>
                      <a:pt x="51" y="8"/>
                      <a:pt x="51" y="9"/>
                    </a:cubicBezTo>
                    <a:cubicBezTo>
                      <a:pt x="51" y="11"/>
                      <a:pt x="50" y="12"/>
                      <a:pt x="50" y="13"/>
                    </a:cubicBezTo>
                    <a:cubicBezTo>
                      <a:pt x="50" y="14"/>
                      <a:pt x="49" y="15"/>
                      <a:pt x="48" y="16"/>
                    </a:cubicBezTo>
                    <a:cubicBezTo>
                      <a:pt x="48" y="17"/>
                      <a:pt x="47" y="18"/>
                      <a:pt x="46" y="19"/>
                    </a:cubicBezTo>
                    <a:cubicBezTo>
                      <a:pt x="45" y="20"/>
                      <a:pt x="45" y="21"/>
                      <a:pt x="44" y="22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52" y="33"/>
                      <a:pt x="52" y="33"/>
                      <a:pt x="52" y="33"/>
                    </a:cubicBezTo>
                    <a:lnTo>
                      <a:pt x="52" y="37"/>
                    </a:lnTo>
                    <a:close/>
                    <a:moveTo>
                      <a:pt x="58" y="35"/>
                    </a:moveTo>
                    <a:cubicBezTo>
                      <a:pt x="58" y="34"/>
                      <a:pt x="58" y="33"/>
                      <a:pt x="58" y="33"/>
                    </a:cubicBezTo>
                    <a:cubicBezTo>
                      <a:pt x="59" y="32"/>
                      <a:pt x="59" y="32"/>
                      <a:pt x="60" y="32"/>
                    </a:cubicBezTo>
                    <a:cubicBezTo>
                      <a:pt x="61" y="32"/>
                      <a:pt x="62" y="32"/>
                      <a:pt x="63" y="33"/>
                    </a:cubicBezTo>
                    <a:cubicBezTo>
                      <a:pt x="63" y="33"/>
                      <a:pt x="63" y="34"/>
                      <a:pt x="63" y="35"/>
                    </a:cubicBezTo>
                    <a:cubicBezTo>
                      <a:pt x="63" y="35"/>
                      <a:pt x="63" y="36"/>
                      <a:pt x="63" y="36"/>
                    </a:cubicBezTo>
                    <a:cubicBezTo>
                      <a:pt x="62" y="37"/>
                      <a:pt x="61" y="37"/>
                      <a:pt x="60" y="37"/>
                    </a:cubicBezTo>
                    <a:cubicBezTo>
                      <a:pt x="59" y="37"/>
                      <a:pt x="59" y="37"/>
                      <a:pt x="58" y="36"/>
                    </a:cubicBezTo>
                    <a:cubicBezTo>
                      <a:pt x="58" y="36"/>
                      <a:pt x="58" y="35"/>
                      <a:pt x="58" y="35"/>
                    </a:cubicBezTo>
                    <a:close/>
                    <a:moveTo>
                      <a:pt x="58" y="12"/>
                    </a:moveTo>
                    <a:cubicBezTo>
                      <a:pt x="58" y="11"/>
                      <a:pt x="58" y="11"/>
                      <a:pt x="58" y="10"/>
                    </a:cubicBezTo>
                    <a:cubicBezTo>
                      <a:pt x="59" y="10"/>
                      <a:pt x="59" y="9"/>
                      <a:pt x="60" y="9"/>
                    </a:cubicBezTo>
                    <a:cubicBezTo>
                      <a:pt x="61" y="9"/>
                      <a:pt x="62" y="10"/>
                      <a:pt x="63" y="10"/>
                    </a:cubicBezTo>
                    <a:cubicBezTo>
                      <a:pt x="63" y="11"/>
                      <a:pt x="63" y="11"/>
                      <a:pt x="63" y="12"/>
                    </a:cubicBezTo>
                    <a:cubicBezTo>
                      <a:pt x="63" y="13"/>
                      <a:pt x="63" y="14"/>
                      <a:pt x="63" y="14"/>
                    </a:cubicBezTo>
                    <a:cubicBezTo>
                      <a:pt x="62" y="15"/>
                      <a:pt x="61" y="15"/>
                      <a:pt x="60" y="15"/>
                    </a:cubicBezTo>
                    <a:cubicBezTo>
                      <a:pt x="59" y="15"/>
                      <a:pt x="59" y="15"/>
                      <a:pt x="58" y="14"/>
                    </a:cubicBezTo>
                    <a:cubicBezTo>
                      <a:pt x="58" y="14"/>
                      <a:pt x="58" y="13"/>
                      <a:pt x="58" y="12"/>
                    </a:cubicBezTo>
                    <a:close/>
                    <a:moveTo>
                      <a:pt x="77" y="16"/>
                    </a:moveTo>
                    <a:cubicBezTo>
                      <a:pt x="80" y="16"/>
                      <a:pt x="80" y="16"/>
                      <a:pt x="80" y="16"/>
                    </a:cubicBezTo>
                    <a:cubicBezTo>
                      <a:pt x="81" y="16"/>
                      <a:pt x="82" y="16"/>
                      <a:pt x="83" y="16"/>
                    </a:cubicBezTo>
                    <a:cubicBezTo>
                      <a:pt x="84" y="15"/>
                      <a:pt x="85" y="15"/>
                      <a:pt x="85" y="14"/>
                    </a:cubicBezTo>
                    <a:cubicBezTo>
                      <a:pt x="86" y="14"/>
                      <a:pt x="87" y="13"/>
                      <a:pt x="87" y="12"/>
                    </a:cubicBezTo>
                    <a:cubicBezTo>
                      <a:pt x="87" y="12"/>
                      <a:pt x="87" y="11"/>
                      <a:pt x="87" y="10"/>
                    </a:cubicBezTo>
                    <a:cubicBezTo>
                      <a:pt x="87" y="8"/>
                      <a:pt x="87" y="6"/>
                      <a:pt x="86" y="5"/>
                    </a:cubicBezTo>
                    <a:cubicBezTo>
                      <a:pt x="85" y="4"/>
                      <a:pt x="83" y="3"/>
                      <a:pt x="81" y="3"/>
                    </a:cubicBezTo>
                    <a:cubicBezTo>
                      <a:pt x="80" y="3"/>
                      <a:pt x="79" y="4"/>
                      <a:pt x="78" y="4"/>
                    </a:cubicBezTo>
                    <a:cubicBezTo>
                      <a:pt x="77" y="4"/>
                      <a:pt x="77" y="5"/>
                      <a:pt x="76" y="5"/>
                    </a:cubicBezTo>
                    <a:cubicBezTo>
                      <a:pt x="75" y="6"/>
                      <a:pt x="75" y="6"/>
                      <a:pt x="75" y="7"/>
                    </a:cubicBezTo>
                    <a:cubicBezTo>
                      <a:pt x="74" y="8"/>
                      <a:pt x="74" y="9"/>
                      <a:pt x="74" y="10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9" y="8"/>
                      <a:pt x="70" y="7"/>
                      <a:pt x="70" y="6"/>
                    </a:cubicBezTo>
                    <a:cubicBezTo>
                      <a:pt x="71" y="5"/>
                      <a:pt x="72" y="3"/>
                      <a:pt x="73" y="3"/>
                    </a:cubicBezTo>
                    <a:cubicBezTo>
                      <a:pt x="74" y="2"/>
                      <a:pt x="75" y="1"/>
                      <a:pt x="76" y="0"/>
                    </a:cubicBezTo>
                    <a:cubicBezTo>
                      <a:pt x="78" y="0"/>
                      <a:pt x="79" y="0"/>
                      <a:pt x="81" y="0"/>
                    </a:cubicBezTo>
                    <a:cubicBezTo>
                      <a:pt x="82" y="0"/>
                      <a:pt x="84" y="0"/>
                      <a:pt x="85" y="0"/>
                    </a:cubicBezTo>
                    <a:cubicBezTo>
                      <a:pt x="87" y="1"/>
                      <a:pt x="88" y="1"/>
                      <a:pt x="89" y="2"/>
                    </a:cubicBezTo>
                    <a:cubicBezTo>
                      <a:pt x="90" y="3"/>
                      <a:pt x="91" y="4"/>
                      <a:pt x="91" y="5"/>
                    </a:cubicBezTo>
                    <a:cubicBezTo>
                      <a:pt x="92" y="7"/>
                      <a:pt x="92" y="8"/>
                      <a:pt x="92" y="10"/>
                    </a:cubicBezTo>
                    <a:cubicBezTo>
                      <a:pt x="92" y="11"/>
                      <a:pt x="92" y="11"/>
                      <a:pt x="92" y="12"/>
                    </a:cubicBezTo>
                    <a:cubicBezTo>
                      <a:pt x="91" y="13"/>
                      <a:pt x="91" y="14"/>
                      <a:pt x="91" y="14"/>
                    </a:cubicBezTo>
                    <a:cubicBezTo>
                      <a:pt x="90" y="15"/>
                      <a:pt x="90" y="16"/>
                      <a:pt x="89" y="16"/>
                    </a:cubicBezTo>
                    <a:cubicBezTo>
                      <a:pt x="88" y="17"/>
                      <a:pt x="87" y="18"/>
                      <a:pt x="86" y="18"/>
                    </a:cubicBezTo>
                    <a:cubicBezTo>
                      <a:pt x="87" y="18"/>
                      <a:pt x="88" y="19"/>
                      <a:pt x="89" y="20"/>
                    </a:cubicBezTo>
                    <a:cubicBezTo>
                      <a:pt x="90" y="20"/>
                      <a:pt x="91" y="21"/>
                      <a:pt x="91" y="22"/>
                    </a:cubicBezTo>
                    <a:cubicBezTo>
                      <a:pt x="92" y="22"/>
                      <a:pt x="92" y="23"/>
                      <a:pt x="92" y="24"/>
                    </a:cubicBezTo>
                    <a:cubicBezTo>
                      <a:pt x="92" y="25"/>
                      <a:pt x="93" y="26"/>
                      <a:pt x="93" y="27"/>
                    </a:cubicBezTo>
                    <a:cubicBezTo>
                      <a:pt x="93" y="28"/>
                      <a:pt x="92" y="30"/>
                      <a:pt x="92" y="31"/>
                    </a:cubicBezTo>
                    <a:cubicBezTo>
                      <a:pt x="91" y="33"/>
                      <a:pt x="90" y="34"/>
                      <a:pt x="89" y="35"/>
                    </a:cubicBezTo>
                    <a:cubicBezTo>
                      <a:pt x="88" y="36"/>
                      <a:pt x="87" y="36"/>
                      <a:pt x="85" y="37"/>
                    </a:cubicBezTo>
                    <a:cubicBezTo>
                      <a:pt x="84" y="37"/>
                      <a:pt x="83" y="38"/>
                      <a:pt x="81" y="38"/>
                    </a:cubicBezTo>
                    <a:cubicBezTo>
                      <a:pt x="79" y="38"/>
                      <a:pt x="78" y="37"/>
                      <a:pt x="76" y="37"/>
                    </a:cubicBezTo>
                    <a:cubicBezTo>
                      <a:pt x="75" y="36"/>
                      <a:pt x="74" y="36"/>
                      <a:pt x="73" y="35"/>
                    </a:cubicBezTo>
                    <a:cubicBezTo>
                      <a:pt x="71" y="34"/>
                      <a:pt x="71" y="33"/>
                      <a:pt x="70" y="32"/>
                    </a:cubicBezTo>
                    <a:cubicBezTo>
                      <a:pt x="69" y="30"/>
                      <a:pt x="69" y="29"/>
                      <a:pt x="69" y="27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4" y="28"/>
                      <a:pt x="74" y="29"/>
                      <a:pt x="74" y="30"/>
                    </a:cubicBezTo>
                    <a:cubicBezTo>
                      <a:pt x="75" y="31"/>
                      <a:pt x="75" y="31"/>
                      <a:pt x="76" y="32"/>
                    </a:cubicBezTo>
                    <a:cubicBezTo>
                      <a:pt x="76" y="32"/>
                      <a:pt x="77" y="33"/>
                      <a:pt x="78" y="33"/>
                    </a:cubicBezTo>
                    <a:cubicBezTo>
                      <a:pt x="79" y="34"/>
                      <a:pt x="80" y="34"/>
                      <a:pt x="81" y="34"/>
                    </a:cubicBezTo>
                    <a:cubicBezTo>
                      <a:pt x="82" y="34"/>
                      <a:pt x="83" y="34"/>
                      <a:pt x="84" y="33"/>
                    </a:cubicBezTo>
                    <a:cubicBezTo>
                      <a:pt x="85" y="33"/>
                      <a:pt x="85" y="33"/>
                      <a:pt x="86" y="32"/>
                    </a:cubicBezTo>
                    <a:cubicBezTo>
                      <a:pt x="87" y="31"/>
                      <a:pt x="87" y="31"/>
                      <a:pt x="87" y="30"/>
                    </a:cubicBezTo>
                    <a:cubicBezTo>
                      <a:pt x="88" y="29"/>
                      <a:pt x="88" y="28"/>
                      <a:pt x="88" y="27"/>
                    </a:cubicBezTo>
                    <a:cubicBezTo>
                      <a:pt x="88" y="26"/>
                      <a:pt x="88" y="25"/>
                      <a:pt x="87" y="24"/>
                    </a:cubicBezTo>
                    <a:cubicBezTo>
                      <a:pt x="87" y="23"/>
                      <a:pt x="86" y="22"/>
                      <a:pt x="86" y="22"/>
                    </a:cubicBezTo>
                    <a:cubicBezTo>
                      <a:pt x="85" y="21"/>
                      <a:pt x="84" y="21"/>
                      <a:pt x="83" y="20"/>
                    </a:cubicBezTo>
                    <a:cubicBezTo>
                      <a:pt x="82" y="20"/>
                      <a:pt x="81" y="20"/>
                      <a:pt x="80" y="20"/>
                    </a:cubicBezTo>
                    <a:cubicBezTo>
                      <a:pt x="77" y="20"/>
                      <a:pt x="77" y="20"/>
                      <a:pt x="77" y="20"/>
                    </a:cubicBezTo>
                    <a:lnTo>
                      <a:pt x="77" y="16"/>
                    </a:lnTo>
                    <a:close/>
                    <a:moveTo>
                      <a:pt x="122" y="21"/>
                    </a:moveTo>
                    <a:cubicBezTo>
                      <a:pt x="122" y="24"/>
                      <a:pt x="122" y="27"/>
                      <a:pt x="121" y="29"/>
                    </a:cubicBezTo>
                    <a:cubicBezTo>
                      <a:pt x="121" y="31"/>
                      <a:pt x="120" y="33"/>
                      <a:pt x="119" y="34"/>
                    </a:cubicBezTo>
                    <a:cubicBezTo>
                      <a:pt x="118" y="35"/>
                      <a:pt x="117" y="36"/>
                      <a:pt x="115" y="37"/>
                    </a:cubicBezTo>
                    <a:cubicBezTo>
                      <a:pt x="114" y="37"/>
                      <a:pt x="112" y="38"/>
                      <a:pt x="111" y="38"/>
                    </a:cubicBezTo>
                    <a:cubicBezTo>
                      <a:pt x="109" y="38"/>
                      <a:pt x="107" y="37"/>
                      <a:pt x="106" y="37"/>
                    </a:cubicBezTo>
                    <a:cubicBezTo>
                      <a:pt x="104" y="36"/>
                      <a:pt x="103" y="35"/>
                      <a:pt x="102" y="34"/>
                    </a:cubicBezTo>
                    <a:cubicBezTo>
                      <a:pt x="101" y="33"/>
                      <a:pt x="100" y="31"/>
                      <a:pt x="100" y="29"/>
                    </a:cubicBezTo>
                    <a:cubicBezTo>
                      <a:pt x="99" y="27"/>
                      <a:pt x="99" y="24"/>
                      <a:pt x="99" y="21"/>
                    </a:cubicBezTo>
                    <a:cubicBezTo>
                      <a:pt x="99" y="16"/>
                      <a:pt x="99" y="16"/>
                      <a:pt x="99" y="16"/>
                    </a:cubicBezTo>
                    <a:cubicBezTo>
                      <a:pt x="99" y="13"/>
                      <a:pt x="99" y="10"/>
                      <a:pt x="100" y="8"/>
                    </a:cubicBezTo>
                    <a:cubicBezTo>
                      <a:pt x="100" y="6"/>
                      <a:pt x="101" y="4"/>
                      <a:pt x="102" y="3"/>
                    </a:cubicBezTo>
                    <a:cubicBezTo>
                      <a:pt x="103" y="2"/>
                      <a:pt x="104" y="1"/>
                      <a:pt x="106" y="0"/>
                    </a:cubicBezTo>
                    <a:cubicBezTo>
                      <a:pt x="107" y="0"/>
                      <a:pt x="109" y="0"/>
                      <a:pt x="110" y="0"/>
                    </a:cubicBezTo>
                    <a:cubicBezTo>
                      <a:pt x="112" y="0"/>
                      <a:pt x="114" y="0"/>
                      <a:pt x="115" y="0"/>
                    </a:cubicBezTo>
                    <a:cubicBezTo>
                      <a:pt x="117" y="1"/>
                      <a:pt x="118" y="2"/>
                      <a:pt x="119" y="3"/>
                    </a:cubicBezTo>
                    <a:cubicBezTo>
                      <a:pt x="120" y="4"/>
                      <a:pt x="121" y="6"/>
                      <a:pt x="121" y="8"/>
                    </a:cubicBezTo>
                    <a:cubicBezTo>
                      <a:pt x="122" y="10"/>
                      <a:pt x="122" y="13"/>
                      <a:pt x="122" y="16"/>
                    </a:cubicBezTo>
                    <a:lnTo>
                      <a:pt x="122" y="21"/>
                    </a:lnTo>
                    <a:close/>
                    <a:moveTo>
                      <a:pt x="117" y="15"/>
                    </a:moveTo>
                    <a:cubicBezTo>
                      <a:pt x="117" y="13"/>
                      <a:pt x="117" y="11"/>
                      <a:pt x="117" y="10"/>
                    </a:cubicBezTo>
                    <a:cubicBezTo>
                      <a:pt x="117" y="8"/>
                      <a:pt x="116" y="7"/>
                      <a:pt x="116" y="6"/>
                    </a:cubicBezTo>
                    <a:cubicBezTo>
                      <a:pt x="115" y="5"/>
                      <a:pt x="114" y="4"/>
                      <a:pt x="114" y="4"/>
                    </a:cubicBezTo>
                    <a:cubicBezTo>
                      <a:pt x="113" y="4"/>
                      <a:pt x="112" y="3"/>
                      <a:pt x="110" y="3"/>
                    </a:cubicBezTo>
                    <a:cubicBezTo>
                      <a:pt x="109" y="3"/>
                      <a:pt x="108" y="4"/>
                      <a:pt x="108" y="4"/>
                    </a:cubicBezTo>
                    <a:cubicBezTo>
                      <a:pt x="107" y="4"/>
                      <a:pt x="106" y="5"/>
                      <a:pt x="105" y="6"/>
                    </a:cubicBezTo>
                    <a:cubicBezTo>
                      <a:pt x="105" y="7"/>
                      <a:pt x="104" y="8"/>
                      <a:pt x="104" y="10"/>
                    </a:cubicBezTo>
                    <a:cubicBezTo>
                      <a:pt x="104" y="11"/>
                      <a:pt x="104" y="13"/>
                      <a:pt x="104" y="15"/>
                    </a:cubicBezTo>
                    <a:cubicBezTo>
                      <a:pt x="104" y="22"/>
                      <a:pt x="104" y="22"/>
                      <a:pt x="104" y="22"/>
                    </a:cubicBezTo>
                    <a:cubicBezTo>
                      <a:pt x="104" y="24"/>
                      <a:pt x="104" y="26"/>
                      <a:pt x="104" y="27"/>
                    </a:cubicBezTo>
                    <a:cubicBezTo>
                      <a:pt x="104" y="29"/>
                      <a:pt x="105" y="30"/>
                      <a:pt x="105" y="31"/>
                    </a:cubicBezTo>
                    <a:cubicBezTo>
                      <a:pt x="106" y="32"/>
                      <a:pt x="107" y="33"/>
                      <a:pt x="108" y="33"/>
                    </a:cubicBezTo>
                    <a:cubicBezTo>
                      <a:pt x="108" y="33"/>
                      <a:pt x="109" y="34"/>
                      <a:pt x="111" y="34"/>
                    </a:cubicBezTo>
                    <a:cubicBezTo>
                      <a:pt x="112" y="34"/>
                      <a:pt x="113" y="33"/>
                      <a:pt x="114" y="33"/>
                    </a:cubicBezTo>
                    <a:cubicBezTo>
                      <a:pt x="114" y="33"/>
                      <a:pt x="115" y="32"/>
                      <a:pt x="116" y="31"/>
                    </a:cubicBezTo>
                    <a:cubicBezTo>
                      <a:pt x="116" y="30"/>
                      <a:pt x="117" y="29"/>
                      <a:pt x="117" y="27"/>
                    </a:cubicBezTo>
                    <a:cubicBezTo>
                      <a:pt x="117" y="26"/>
                      <a:pt x="117" y="24"/>
                      <a:pt x="117" y="22"/>
                    </a:cubicBezTo>
                    <a:lnTo>
                      <a:pt x="117" y="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4" name="Battery">
                <a:extLst>
                  <a:ext uri="{FF2B5EF4-FFF2-40B4-BE49-F238E27FC236}">
                    <a16:creationId xmlns:a16="http://schemas.microsoft.com/office/drawing/2014/main" id="{A6FB2806-DD86-413D-AB1F-D8CF59FDDE1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513769" y="1302974"/>
                <a:ext cx="50747" cy="83257"/>
                <a:chOff x="5721732" y="4486242"/>
                <a:chExt cx="50747" cy="83257"/>
              </a:xfrm>
            </p:grpSpPr>
            <p:sp>
              <p:nvSpPr>
                <p:cNvPr id="21" name="Battery Part 1">
                  <a:extLst>
                    <a:ext uri="{FF2B5EF4-FFF2-40B4-BE49-F238E27FC236}">
                      <a16:creationId xmlns:a16="http://schemas.microsoft.com/office/drawing/2014/main" id="{C3C7C749-9D36-4D59-BD4D-429F4C2E32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486242"/>
                  <a:ext cx="50747" cy="45990"/>
                </a:xfrm>
                <a:custGeom>
                  <a:avLst/>
                  <a:gdLst>
                    <a:gd name="T0" fmla="*/ 282 w 282"/>
                    <a:gd name="T1" fmla="*/ 76 h 252"/>
                    <a:gd name="T2" fmla="*/ 245 w 282"/>
                    <a:gd name="T3" fmla="*/ 46 h 252"/>
                    <a:gd name="T4" fmla="*/ 197 w 282"/>
                    <a:gd name="T5" fmla="*/ 46 h 252"/>
                    <a:gd name="T6" fmla="*/ 197 w 282"/>
                    <a:gd name="T7" fmla="*/ 0 h 252"/>
                    <a:gd name="T8" fmla="*/ 85 w 282"/>
                    <a:gd name="T9" fmla="*/ 0 h 252"/>
                    <a:gd name="T10" fmla="*/ 85 w 282"/>
                    <a:gd name="T11" fmla="*/ 46 h 252"/>
                    <a:gd name="T12" fmla="*/ 37 w 282"/>
                    <a:gd name="T13" fmla="*/ 46 h 252"/>
                    <a:gd name="T14" fmla="*/ 0 w 282"/>
                    <a:gd name="T15" fmla="*/ 76 h 252"/>
                    <a:gd name="T16" fmla="*/ 0 w 282"/>
                    <a:gd name="T17" fmla="*/ 252 h 252"/>
                    <a:gd name="T18" fmla="*/ 282 w 282"/>
                    <a:gd name="T19" fmla="*/ 252 h 252"/>
                    <a:gd name="T20" fmla="*/ 282 w 282"/>
                    <a:gd name="T21" fmla="*/ 76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2" h="252">
                      <a:moveTo>
                        <a:pt x="282" y="76"/>
                      </a:moveTo>
                      <a:cubicBezTo>
                        <a:pt x="282" y="59"/>
                        <a:pt x="265" y="46"/>
                        <a:pt x="245" y="46"/>
                      </a:cubicBezTo>
                      <a:lnTo>
                        <a:pt x="197" y="46"/>
                      </a:lnTo>
                      <a:lnTo>
                        <a:pt x="197" y="0"/>
                      </a:lnTo>
                      <a:lnTo>
                        <a:pt x="85" y="0"/>
                      </a:lnTo>
                      <a:lnTo>
                        <a:pt x="85" y="46"/>
                      </a:lnTo>
                      <a:lnTo>
                        <a:pt x="37" y="46"/>
                      </a:lnTo>
                      <a:cubicBezTo>
                        <a:pt x="17" y="46"/>
                        <a:pt x="0" y="59"/>
                        <a:pt x="0" y="76"/>
                      </a:cubicBezTo>
                      <a:lnTo>
                        <a:pt x="0" y="252"/>
                      </a:lnTo>
                      <a:lnTo>
                        <a:pt x="282" y="252"/>
                      </a:lnTo>
                      <a:lnTo>
                        <a:pt x="282" y="76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" name="Battery Part 2">
                  <a:extLst>
                    <a:ext uri="{FF2B5EF4-FFF2-40B4-BE49-F238E27FC236}">
                      <a16:creationId xmlns:a16="http://schemas.microsoft.com/office/drawing/2014/main" id="{DDD8D395-E8B6-4325-AE07-9FC12A6B26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532231"/>
                  <a:ext cx="50747" cy="37268"/>
                </a:xfrm>
                <a:custGeom>
                  <a:avLst/>
                  <a:gdLst>
                    <a:gd name="T0" fmla="*/ 0 w 282"/>
                    <a:gd name="T1" fmla="*/ 0 h 206"/>
                    <a:gd name="T2" fmla="*/ 0 w 282"/>
                    <a:gd name="T3" fmla="*/ 176 h 206"/>
                    <a:gd name="T4" fmla="*/ 37 w 282"/>
                    <a:gd name="T5" fmla="*/ 206 h 206"/>
                    <a:gd name="T6" fmla="*/ 244 w 282"/>
                    <a:gd name="T7" fmla="*/ 206 h 206"/>
                    <a:gd name="T8" fmla="*/ 282 w 282"/>
                    <a:gd name="T9" fmla="*/ 176 h 206"/>
                    <a:gd name="T10" fmla="*/ 282 w 282"/>
                    <a:gd name="T11" fmla="*/ 0 h 206"/>
                    <a:gd name="T12" fmla="*/ 0 w 282"/>
                    <a:gd name="T13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2" h="206">
                      <a:moveTo>
                        <a:pt x="0" y="0"/>
                      </a:moveTo>
                      <a:lnTo>
                        <a:pt x="0" y="176"/>
                      </a:lnTo>
                      <a:cubicBezTo>
                        <a:pt x="0" y="193"/>
                        <a:pt x="17" y="206"/>
                        <a:pt x="37" y="206"/>
                      </a:cubicBezTo>
                      <a:lnTo>
                        <a:pt x="244" y="206"/>
                      </a:lnTo>
                      <a:cubicBezTo>
                        <a:pt x="265" y="206"/>
                        <a:pt x="282" y="193"/>
                        <a:pt x="282" y="176"/>
                      </a:cubicBezTo>
                      <a:lnTo>
                        <a:pt x="28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5" name="Signal Strength">
                <a:extLst>
                  <a:ext uri="{FF2B5EF4-FFF2-40B4-BE49-F238E27FC236}">
                    <a16:creationId xmlns:a16="http://schemas.microsoft.com/office/drawing/2014/main" id="{A18BCBD4-FBC2-4092-96B5-BE0AAA4DF81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48841" y="1306145"/>
                <a:ext cx="76121" cy="76915"/>
                <a:chOff x="5556804" y="4492585"/>
                <a:chExt cx="76121" cy="76915"/>
              </a:xfrm>
            </p:grpSpPr>
            <p:sp>
              <p:nvSpPr>
                <p:cNvPr id="19" name="Signal Strength Part 1">
                  <a:extLst>
                    <a:ext uri="{FF2B5EF4-FFF2-40B4-BE49-F238E27FC236}">
                      <a16:creationId xmlns:a16="http://schemas.microsoft.com/office/drawing/2014/main" id="{88B7837C-196C-4EDF-BF04-FEE6619B08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02001" y="4492585"/>
                  <a:ext cx="30924" cy="76914"/>
                </a:xfrm>
                <a:custGeom>
                  <a:avLst/>
                  <a:gdLst>
                    <a:gd name="T0" fmla="*/ 39 w 39"/>
                    <a:gd name="T1" fmla="*/ 0 h 97"/>
                    <a:gd name="T2" fmla="*/ 0 w 39"/>
                    <a:gd name="T3" fmla="*/ 39 h 97"/>
                    <a:gd name="T4" fmla="*/ 0 w 39"/>
                    <a:gd name="T5" fmla="*/ 97 h 97"/>
                    <a:gd name="T6" fmla="*/ 39 w 39"/>
                    <a:gd name="T7" fmla="*/ 97 h 97"/>
                    <a:gd name="T8" fmla="*/ 39 w 39"/>
                    <a:gd name="T9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97">
                      <a:moveTo>
                        <a:pt x="39" y="0"/>
                      </a:moveTo>
                      <a:lnTo>
                        <a:pt x="0" y="39"/>
                      </a:lnTo>
                      <a:lnTo>
                        <a:pt x="0" y="97"/>
                      </a:lnTo>
                      <a:lnTo>
                        <a:pt x="39" y="97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0" name="Signal Strength Part 2">
                  <a:extLst>
                    <a:ext uri="{FF2B5EF4-FFF2-40B4-BE49-F238E27FC236}">
                      <a16:creationId xmlns:a16="http://schemas.microsoft.com/office/drawing/2014/main" id="{B36BD6EB-7ABB-4550-940D-AB951D2B44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56804" y="4523510"/>
                  <a:ext cx="45197" cy="45990"/>
                </a:xfrm>
                <a:custGeom>
                  <a:avLst/>
                  <a:gdLst>
                    <a:gd name="T0" fmla="*/ 0 w 254"/>
                    <a:gd name="T1" fmla="*/ 254 h 254"/>
                    <a:gd name="T2" fmla="*/ 254 w 254"/>
                    <a:gd name="T3" fmla="*/ 254 h 254"/>
                    <a:gd name="T4" fmla="*/ 254 w 254"/>
                    <a:gd name="T5" fmla="*/ 0 h 254"/>
                    <a:gd name="T6" fmla="*/ 0 w 254"/>
                    <a:gd name="T7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4" h="254">
                      <a:moveTo>
                        <a:pt x="0" y="254"/>
                      </a:moveTo>
                      <a:lnTo>
                        <a:pt x="254" y="254"/>
                      </a:lnTo>
                      <a:lnTo>
                        <a:pt x="254" y="0"/>
                      </a:lnTo>
                      <a:lnTo>
                        <a:pt x="0" y="254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6" name="WiFi">
                <a:extLst>
                  <a:ext uri="{FF2B5EF4-FFF2-40B4-BE49-F238E27FC236}">
                    <a16:creationId xmlns:a16="http://schemas.microsoft.com/office/drawing/2014/main" id="{40324869-D8C5-43D0-BA33-18D98A7CE2D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189463" y="1308921"/>
                <a:ext cx="89601" cy="71363"/>
                <a:chOff x="5397426" y="4495757"/>
                <a:chExt cx="89601" cy="71363"/>
              </a:xfrm>
            </p:grpSpPr>
            <p:sp>
              <p:nvSpPr>
                <p:cNvPr id="17" name="WiFi Part 1">
                  <a:extLst>
                    <a:ext uri="{FF2B5EF4-FFF2-40B4-BE49-F238E27FC236}">
                      <a16:creationId xmlns:a16="http://schemas.microsoft.com/office/drawing/2014/main" id="{42A1CBB4-7009-4F2A-A3D3-40A5A195CF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97426" y="4495757"/>
                  <a:ext cx="89601" cy="31717"/>
                </a:xfrm>
                <a:custGeom>
                  <a:avLst/>
                  <a:gdLst>
                    <a:gd name="T0" fmla="*/ 248 w 496"/>
                    <a:gd name="T1" fmla="*/ 0 h 175"/>
                    <a:gd name="T2" fmla="*/ 0 w 496"/>
                    <a:gd name="T3" fmla="*/ 86 h 175"/>
                    <a:gd name="T4" fmla="*/ 71 w 496"/>
                    <a:gd name="T5" fmla="*/ 175 h 175"/>
                    <a:gd name="T6" fmla="*/ 248 w 496"/>
                    <a:gd name="T7" fmla="*/ 113 h 175"/>
                    <a:gd name="T8" fmla="*/ 425 w 496"/>
                    <a:gd name="T9" fmla="*/ 175 h 175"/>
                    <a:gd name="T10" fmla="*/ 496 w 496"/>
                    <a:gd name="T11" fmla="*/ 86 h 175"/>
                    <a:gd name="T12" fmla="*/ 248 w 496"/>
                    <a:gd name="T13" fmla="*/ 0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6" h="175">
                      <a:moveTo>
                        <a:pt x="248" y="0"/>
                      </a:moveTo>
                      <a:cubicBezTo>
                        <a:pt x="104" y="0"/>
                        <a:pt x="10" y="79"/>
                        <a:pt x="0" y="86"/>
                      </a:cubicBezTo>
                      <a:lnTo>
                        <a:pt x="71" y="175"/>
                      </a:lnTo>
                      <a:cubicBezTo>
                        <a:pt x="80" y="168"/>
                        <a:pt x="147" y="113"/>
                        <a:pt x="248" y="113"/>
                      </a:cubicBezTo>
                      <a:cubicBezTo>
                        <a:pt x="348" y="113"/>
                        <a:pt x="416" y="168"/>
                        <a:pt x="425" y="175"/>
                      </a:cubicBezTo>
                      <a:lnTo>
                        <a:pt x="496" y="86"/>
                      </a:lnTo>
                      <a:cubicBezTo>
                        <a:pt x="487" y="79"/>
                        <a:pt x="391" y="0"/>
                        <a:pt x="24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8" name="WiFi Part 2">
                  <a:extLst>
                    <a:ext uri="{FF2B5EF4-FFF2-40B4-BE49-F238E27FC236}">
                      <a16:creationId xmlns:a16="http://schemas.microsoft.com/office/drawing/2014/main" id="{5359BCC8-3245-4DBB-A6FE-9526A9A73F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10113" y="4516373"/>
                  <a:ext cx="64227" cy="50747"/>
                </a:xfrm>
                <a:custGeom>
                  <a:avLst/>
                  <a:gdLst>
                    <a:gd name="T0" fmla="*/ 0 w 354"/>
                    <a:gd name="T1" fmla="*/ 62 h 282"/>
                    <a:gd name="T2" fmla="*/ 177 w 354"/>
                    <a:gd name="T3" fmla="*/ 282 h 282"/>
                    <a:gd name="T4" fmla="*/ 177 w 354"/>
                    <a:gd name="T5" fmla="*/ 282 h 282"/>
                    <a:gd name="T6" fmla="*/ 177 w 354"/>
                    <a:gd name="T7" fmla="*/ 282 h 282"/>
                    <a:gd name="T8" fmla="*/ 354 w 354"/>
                    <a:gd name="T9" fmla="*/ 62 h 282"/>
                    <a:gd name="T10" fmla="*/ 177 w 354"/>
                    <a:gd name="T11" fmla="*/ 0 h 282"/>
                    <a:gd name="T12" fmla="*/ 0 w 354"/>
                    <a:gd name="T13" fmla="*/ 62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4" h="282">
                      <a:moveTo>
                        <a:pt x="0" y="62"/>
                      </a:move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354" y="62"/>
                      </a:lnTo>
                      <a:cubicBezTo>
                        <a:pt x="345" y="55"/>
                        <a:pt x="278" y="0"/>
                        <a:pt x="177" y="0"/>
                      </a:cubicBezTo>
                      <a:cubicBezTo>
                        <a:pt x="77" y="0"/>
                        <a:pt x="9" y="55"/>
                        <a:pt x="0" y="62"/>
                      </a:cubicBez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7" name="Navigation Bar">
              <a:extLst>
                <a:ext uri="{FF2B5EF4-FFF2-40B4-BE49-F238E27FC236}">
                  <a16:creationId xmlns:a16="http://schemas.microsoft.com/office/drawing/2014/main" id="{2D863DDA-88D1-4C94-8473-745EE4B685AD}"/>
                </a:ext>
              </a:extLst>
            </p:cNvPr>
            <p:cNvGrpSpPr/>
            <p:nvPr/>
          </p:nvGrpSpPr>
          <p:grpSpPr>
            <a:xfrm>
              <a:off x="1271269" y="5813964"/>
              <a:ext cx="3562350" cy="435639"/>
              <a:chOff x="1517650" y="4775200"/>
              <a:chExt cx="2286000" cy="304800"/>
            </a:xfrm>
          </p:grpSpPr>
          <p:sp>
            <p:nvSpPr>
              <p:cNvPr id="8" name="Navigation Bar Container">
                <a:extLst>
                  <a:ext uri="{FF2B5EF4-FFF2-40B4-BE49-F238E27FC236}">
                    <a16:creationId xmlns:a16="http://schemas.microsoft.com/office/drawing/2014/main" id="{A6A26BAB-F0AF-432D-A2B3-D5E4EAF05818}"/>
                  </a:ext>
                </a:extLst>
              </p:cNvPr>
              <p:cNvSpPr/>
              <p:nvPr/>
            </p:nvSpPr>
            <p:spPr>
              <a:xfrm>
                <a:off x="1517650" y="4775200"/>
                <a:ext cx="2286000" cy="304800"/>
              </a:xfrm>
              <a:prstGeom prst="rect">
                <a:avLst/>
              </a:prstGeom>
              <a:solidFill>
                <a:srgbClr val="00000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" name="Back">
                <a:extLst>
                  <a:ext uri="{FF2B5EF4-FFF2-40B4-BE49-F238E27FC236}">
                    <a16:creationId xmlns:a16="http://schemas.microsoft.com/office/drawing/2014/main" id="{BC3E207B-2ED0-4CB8-ACDB-F35823C0A293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972789" y="4873681"/>
                <a:ext cx="92772" cy="107838"/>
              </a:xfrm>
              <a:custGeom>
                <a:avLst/>
                <a:gdLst>
                  <a:gd name="T0" fmla="*/ 469 w 513"/>
                  <a:gd name="T1" fmla="*/ 592 h 593"/>
                  <a:gd name="T2" fmla="*/ 450 w 513"/>
                  <a:gd name="T3" fmla="*/ 585 h 593"/>
                  <a:gd name="T4" fmla="*/ 27 w 513"/>
                  <a:gd name="T5" fmla="*/ 338 h 593"/>
                  <a:gd name="T6" fmla="*/ 2 w 513"/>
                  <a:gd name="T7" fmla="*/ 292 h 593"/>
                  <a:gd name="T8" fmla="*/ 29 w 513"/>
                  <a:gd name="T9" fmla="*/ 254 h 593"/>
                  <a:gd name="T10" fmla="*/ 449 w 513"/>
                  <a:gd name="T11" fmla="*/ 9 h 593"/>
                  <a:gd name="T12" fmla="*/ 468 w 513"/>
                  <a:gd name="T13" fmla="*/ 1 h 593"/>
                  <a:gd name="T14" fmla="*/ 504 w 513"/>
                  <a:gd name="T15" fmla="*/ 15 h 593"/>
                  <a:gd name="T16" fmla="*/ 513 w 513"/>
                  <a:gd name="T17" fmla="*/ 37 h 593"/>
                  <a:gd name="T18" fmla="*/ 513 w 513"/>
                  <a:gd name="T19" fmla="*/ 49 h 593"/>
                  <a:gd name="T20" fmla="*/ 513 w 513"/>
                  <a:gd name="T21" fmla="*/ 553 h 593"/>
                  <a:gd name="T22" fmla="*/ 506 w 513"/>
                  <a:gd name="T23" fmla="*/ 574 h 593"/>
                  <a:gd name="T24" fmla="*/ 469 w 513"/>
                  <a:gd name="T25" fmla="*/ 592 h 593"/>
                  <a:gd name="T26" fmla="*/ 442 w 513"/>
                  <a:gd name="T27" fmla="*/ 498 h 593"/>
                  <a:gd name="T28" fmla="*/ 442 w 513"/>
                  <a:gd name="T29" fmla="*/ 93 h 593"/>
                  <a:gd name="T30" fmla="*/ 96 w 513"/>
                  <a:gd name="T31" fmla="*/ 297 h 593"/>
                  <a:gd name="T32" fmla="*/ 442 w 513"/>
                  <a:gd name="T33" fmla="*/ 498 h 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3" h="593">
                    <a:moveTo>
                      <a:pt x="469" y="592"/>
                    </a:moveTo>
                    <a:cubicBezTo>
                      <a:pt x="458" y="590"/>
                      <a:pt x="454" y="588"/>
                      <a:pt x="450" y="585"/>
                    </a:cubicBezTo>
                    <a:lnTo>
                      <a:pt x="27" y="338"/>
                    </a:lnTo>
                    <a:cubicBezTo>
                      <a:pt x="13" y="330"/>
                      <a:pt x="0" y="311"/>
                      <a:pt x="2" y="292"/>
                    </a:cubicBezTo>
                    <a:cubicBezTo>
                      <a:pt x="5" y="273"/>
                      <a:pt x="17" y="261"/>
                      <a:pt x="29" y="254"/>
                    </a:cubicBezTo>
                    <a:lnTo>
                      <a:pt x="449" y="9"/>
                    </a:lnTo>
                    <a:cubicBezTo>
                      <a:pt x="454" y="6"/>
                      <a:pt x="458" y="2"/>
                      <a:pt x="468" y="1"/>
                    </a:cubicBezTo>
                    <a:cubicBezTo>
                      <a:pt x="478" y="0"/>
                      <a:pt x="496" y="5"/>
                      <a:pt x="504" y="15"/>
                    </a:cubicBezTo>
                    <a:cubicBezTo>
                      <a:pt x="512" y="25"/>
                      <a:pt x="512" y="32"/>
                      <a:pt x="513" y="37"/>
                    </a:cubicBezTo>
                    <a:cubicBezTo>
                      <a:pt x="513" y="42"/>
                      <a:pt x="513" y="46"/>
                      <a:pt x="513" y="49"/>
                    </a:cubicBezTo>
                    <a:cubicBezTo>
                      <a:pt x="513" y="216"/>
                      <a:pt x="513" y="388"/>
                      <a:pt x="513" y="553"/>
                    </a:cubicBezTo>
                    <a:cubicBezTo>
                      <a:pt x="513" y="557"/>
                      <a:pt x="513" y="563"/>
                      <a:pt x="506" y="574"/>
                    </a:cubicBezTo>
                    <a:cubicBezTo>
                      <a:pt x="499" y="585"/>
                      <a:pt x="479" y="593"/>
                      <a:pt x="469" y="592"/>
                    </a:cubicBezTo>
                    <a:close/>
                    <a:moveTo>
                      <a:pt x="442" y="498"/>
                    </a:moveTo>
                    <a:lnTo>
                      <a:pt x="442" y="93"/>
                    </a:lnTo>
                    <a:lnTo>
                      <a:pt x="96" y="297"/>
                    </a:lnTo>
                    <a:lnTo>
                      <a:pt x="442" y="498"/>
                    </a:ln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" name="Home">
                <a:extLst>
                  <a:ext uri="{FF2B5EF4-FFF2-40B4-BE49-F238E27FC236}">
                    <a16:creationId xmlns:a16="http://schemas.microsoft.com/office/drawing/2014/main" id="{268F73D5-330C-4B13-A63A-F3D23E6AEF8E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606335" y="4877646"/>
                <a:ext cx="99116" cy="99908"/>
              </a:xfrm>
              <a:custGeom>
                <a:avLst/>
                <a:gdLst>
                  <a:gd name="T0" fmla="*/ 276 w 551"/>
                  <a:gd name="T1" fmla="*/ 551 h 551"/>
                  <a:gd name="T2" fmla="*/ 0 w 551"/>
                  <a:gd name="T3" fmla="*/ 275 h 551"/>
                  <a:gd name="T4" fmla="*/ 276 w 551"/>
                  <a:gd name="T5" fmla="*/ 0 h 551"/>
                  <a:gd name="T6" fmla="*/ 551 w 551"/>
                  <a:gd name="T7" fmla="*/ 275 h 551"/>
                  <a:gd name="T8" fmla="*/ 276 w 551"/>
                  <a:gd name="T9" fmla="*/ 551 h 551"/>
                  <a:gd name="T10" fmla="*/ 276 w 551"/>
                  <a:gd name="T11" fmla="*/ 487 h 551"/>
                  <a:gd name="T12" fmla="*/ 488 w 551"/>
                  <a:gd name="T13" fmla="*/ 275 h 551"/>
                  <a:gd name="T14" fmla="*/ 276 w 551"/>
                  <a:gd name="T15" fmla="*/ 64 h 551"/>
                  <a:gd name="T16" fmla="*/ 64 w 551"/>
                  <a:gd name="T17" fmla="*/ 275 h 551"/>
                  <a:gd name="T18" fmla="*/ 276 w 551"/>
                  <a:gd name="T19" fmla="*/ 487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51" h="551">
                    <a:moveTo>
                      <a:pt x="276" y="551"/>
                    </a:moveTo>
                    <a:cubicBezTo>
                      <a:pt x="124" y="551"/>
                      <a:pt x="0" y="427"/>
                      <a:pt x="0" y="275"/>
                    </a:cubicBezTo>
                    <a:cubicBezTo>
                      <a:pt x="0" y="123"/>
                      <a:pt x="124" y="0"/>
                      <a:pt x="276" y="0"/>
                    </a:cubicBezTo>
                    <a:cubicBezTo>
                      <a:pt x="428" y="0"/>
                      <a:pt x="551" y="123"/>
                      <a:pt x="551" y="275"/>
                    </a:cubicBezTo>
                    <a:cubicBezTo>
                      <a:pt x="551" y="427"/>
                      <a:pt x="428" y="551"/>
                      <a:pt x="276" y="551"/>
                    </a:cubicBezTo>
                    <a:close/>
                    <a:moveTo>
                      <a:pt x="276" y="487"/>
                    </a:moveTo>
                    <a:cubicBezTo>
                      <a:pt x="393" y="487"/>
                      <a:pt x="488" y="393"/>
                      <a:pt x="488" y="275"/>
                    </a:cubicBezTo>
                    <a:cubicBezTo>
                      <a:pt x="488" y="158"/>
                      <a:pt x="393" y="64"/>
                      <a:pt x="276" y="64"/>
                    </a:cubicBezTo>
                    <a:cubicBezTo>
                      <a:pt x="158" y="64"/>
                      <a:pt x="64" y="158"/>
                      <a:pt x="64" y="275"/>
                    </a:cubicBezTo>
                    <a:cubicBezTo>
                      <a:pt x="64" y="393"/>
                      <a:pt x="158" y="487"/>
                      <a:pt x="276" y="487"/>
                    </a:cubicBez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" name="Recents">
                <a:extLst>
                  <a:ext uri="{FF2B5EF4-FFF2-40B4-BE49-F238E27FC236}">
                    <a16:creationId xmlns:a16="http://schemas.microsoft.com/office/drawing/2014/main" id="{66B90E06-18D1-4C01-9015-63F7F9D3951A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247018" y="4876060"/>
                <a:ext cx="101494" cy="102287"/>
              </a:xfrm>
              <a:custGeom>
                <a:avLst/>
                <a:gdLst>
                  <a:gd name="T0" fmla="*/ 62 w 564"/>
                  <a:gd name="T1" fmla="*/ 565 h 565"/>
                  <a:gd name="T2" fmla="*/ 20 w 564"/>
                  <a:gd name="T3" fmla="*/ 547 h 565"/>
                  <a:gd name="T4" fmla="*/ 0 w 564"/>
                  <a:gd name="T5" fmla="*/ 504 h 565"/>
                  <a:gd name="T6" fmla="*/ 0 w 564"/>
                  <a:gd name="T7" fmla="*/ 61 h 565"/>
                  <a:gd name="T8" fmla="*/ 20 w 564"/>
                  <a:gd name="T9" fmla="*/ 18 h 565"/>
                  <a:gd name="T10" fmla="*/ 62 w 564"/>
                  <a:gd name="T11" fmla="*/ 0 h 565"/>
                  <a:gd name="T12" fmla="*/ 501 w 564"/>
                  <a:gd name="T13" fmla="*/ 0 h 565"/>
                  <a:gd name="T14" fmla="*/ 544 w 564"/>
                  <a:gd name="T15" fmla="*/ 18 h 565"/>
                  <a:gd name="T16" fmla="*/ 564 w 564"/>
                  <a:gd name="T17" fmla="*/ 61 h 565"/>
                  <a:gd name="T18" fmla="*/ 564 w 564"/>
                  <a:gd name="T19" fmla="*/ 504 h 565"/>
                  <a:gd name="T20" fmla="*/ 544 w 564"/>
                  <a:gd name="T21" fmla="*/ 547 h 565"/>
                  <a:gd name="T22" fmla="*/ 501 w 564"/>
                  <a:gd name="T23" fmla="*/ 565 h 565"/>
                  <a:gd name="T24" fmla="*/ 62 w 564"/>
                  <a:gd name="T25" fmla="*/ 565 h 565"/>
                  <a:gd name="T26" fmla="*/ 70 w 564"/>
                  <a:gd name="T27" fmla="*/ 494 h 565"/>
                  <a:gd name="T28" fmla="*/ 493 w 564"/>
                  <a:gd name="T29" fmla="*/ 494 h 565"/>
                  <a:gd name="T30" fmla="*/ 493 w 564"/>
                  <a:gd name="T31" fmla="*/ 71 h 565"/>
                  <a:gd name="T32" fmla="*/ 70 w 564"/>
                  <a:gd name="T33" fmla="*/ 71 h 565"/>
                  <a:gd name="T34" fmla="*/ 70 w 564"/>
                  <a:gd name="T35" fmla="*/ 494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64" h="565">
                    <a:moveTo>
                      <a:pt x="62" y="565"/>
                    </a:moveTo>
                    <a:cubicBezTo>
                      <a:pt x="44" y="565"/>
                      <a:pt x="31" y="557"/>
                      <a:pt x="20" y="547"/>
                    </a:cubicBezTo>
                    <a:cubicBezTo>
                      <a:pt x="10" y="537"/>
                      <a:pt x="0" y="524"/>
                      <a:pt x="0" y="504"/>
                    </a:cubicBezTo>
                    <a:lnTo>
                      <a:pt x="0" y="61"/>
                    </a:lnTo>
                    <a:cubicBezTo>
                      <a:pt x="0" y="41"/>
                      <a:pt x="10" y="28"/>
                      <a:pt x="20" y="18"/>
                    </a:cubicBezTo>
                    <a:cubicBezTo>
                      <a:pt x="31" y="8"/>
                      <a:pt x="44" y="0"/>
                      <a:pt x="62" y="0"/>
                    </a:cubicBezTo>
                    <a:lnTo>
                      <a:pt x="501" y="0"/>
                    </a:lnTo>
                    <a:cubicBezTo>
                      <a:pt x="519" y="0"/>
                      <a:pt x="533" y="8"/>
                      <a:pt x="544" y="18"/>
                    </a:cubicBezTo>
                    <a:cubicBezTo>
                      <a:pt x="555" y="28"/>
                      <a:pt x="564" y="41"/>
                      <a:pt x="564" y="61"/>
                    </a:cubicBezTo>
                    <a:lnTo>
                      <a:pt x="564" y="504"/>
                    </a:lnTo>
                    <a:cubicBezTo>
                      <a:pt x="564" y="524"/>
                      <a:pt x="555" y="537"/>
                      <a:pt x="544" y="547"/>
                    </a:cubicBezTo>
                    <a:cubicBezTo>
                      <a:pt x="533" y="557"/>
                      <a:pt x="519" y="565"/>
                      <a:pt x="501" y="565"/>
                    </a:cubicBezTo>
                    <a:lnTo>
                      <a:pt x="62" y="565"/>
                    </a:lnTo>
                    <a:close/>
                    <a:moveTo>
                      <a:pt x="70" y="494"/>
                    </a:moveTo>
                    <a:lnTo>
                      <a:pt x="493" y="494"/>
                    </a:lnTo>
                    <a:lnTo>
                      <a:pt x="493" y="71"/>
                    </a:lnTo>
                    <a:lnTo>
                      <a:pt x="70" y="71"/>
                    </a:lnTo>
                    <a:lnTo>
                      <a:pt x="70" y="494"/>
                    </a:ln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D9F445B-15FC-4C8D-ADCA-9175ABA3A774}"/>
              </a:ext>
            </a:extLst>
          </p:cNvPr>
          <p:cNvGrpSpPr/>
          <p:nvPr/>
        </p:nvGrpSpPr>
        <p:grpSpPr>
          <a:xfrm>
            <a:off x="2043120" y="3333257"/>
            <a:ext cx="201605" cy="191486"/>
            <a:chOff x="7906151" y="2610503"/>
            <a:chExt cx="264408" cy="244177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ADF3A1B0-9FCE-4AF4-8727-F84A59892BB5}"/>
                </a:ext>
              </a:extLst>
            </p:cNvPr>
            <p:cNvSpPr/>
            <p:nvPr/>
          </p:nvSpPr>
          <p:spPr>
            <a:xfrm>
              <a:off x="7906151" y="2610503"/>
              <a:ext cx="264408" cy="24417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AC6328B7-13F5-4712-9FE7-87B03268BB70}"/>
                </a:ext>
              </a:extLst>
            </p:cNvPr>
            <p:cNvGrpSpPr/>
            <p:nvPr/>
          </p:nvGrpSpPr>
          <p:grpSpPr>
            <a:xfrm>
              <a:off x="7986434" y="2667147"/>
              <a:ext cx="114275" cy="130887"/>
              <a:chOff x="8062913" y="2391980"/>
              <a:chExt cx="169862" cy="166819"/>
            </a:xfrm>
          </p:grpSpPr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434F98CE-014C-4AF3-88DD-8C52A00C2A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48196" y="2391980"/>
                <a:ext cx="0" cy="16681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D1FFE587-C4FD-4C28-8D9B-4625BD27DB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62913" y="2473325"/>
                <a:ext cx="169862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C7AD3AC-7031-482E-A066-EC4CD1AEC92E}"/>
              </a:ext>
            </a:extLst>
          </p:cNvPr>
          <p:cNvGrpSpPr/>
          <p:nvPr/>
        </p:nvGrpSpPr>
        <p:grpSpPr>
          <a:xfrm>
            <a:off x="6849365" y="593478"/>
            <a:ext cx="3562350" cy="5808525"/>
            <a:chOff x="1271269" y="441078"/>
            <a:chExt cx="3562350" cy="5808525"/>
          </a:xfrm>
        </p:grpSpPr>
        <p:sp>
          <p:nvSpPr>
            <p:cNvPr id="36" name="App Bar Container">
              <a:extLst>
                <a:ext uri="{FF2B5EF4-FFF2-40B4-BE49-F238E27FC236}">
                  <a16:creationId xmlns:a16="http://schemas.microsoft.com/office/drawing/2014/main" id="{E25380F3-022E-4FCA-8D9C-6378946E0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1269" y="441078"/>
              <a:ext cx="3562350" cy="584416"/>
            </a:xfrm>
            <a:prstGeom prst="rect">
              <a:avLst/>
            </a:prstGeom>
            <a:solidFill>
              <a:srgbClr val="009688"/>
            </a:solidFill>
            <a:ln>
              <a:noFill/>
            </a:ln>
            <a:effectLst>
              <a:outerShdw blurRad="38100" dist="12700" dir="5400000" algn="ctr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457200" tIns="198120" rIns="91440" bIns="10414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본인의 운동 루틴</a:t>
              </a:r>
              <a:endParaRPr lang="en-US" altLang="ko-KR" sz="10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7" name="Status Bar">
              <a:extLst>
                <a:ext uri="{FF2B5EF4-FFF2-40B4-BE49-F238E27FC236}">
                  <a16:creationId xmlns:a16="http://schemas.microsoft.com/office/drawing/2014/main" id="{2E6D2B8F-A0D3-4B0D-AF59-089D2D4ED68F}"/>
                </a:ext>
              </a:extLst>
            </p:cNvPr>
            <p:cNvGrpSpPr/>
            <p:nvPr/>
          </p:nvGrpSpPr>
          <p:grpSpPr>
            <a:xfrm>
              <a:off x="1271269" y="441078"/>
              <a:ext cx="3562350" cy="217820"/>
              <a:chOff x="595686" y="1268402"/>
              <a:chExt cx="2286000" cy="152400"/>
            </a:xfrm>
          </p:grpSpPr>
          <p:sp>
            <p:nvSpPr>
              <p:cNvPr id="43" name="System Bar Container">
                <a:extLst>
                  <a:ext uri="{FF2B5EF4-FFF2-40B4-BE49-F238E27FC236}">
                    <a16:creationId xmlns:a16="http://schemas.microsoft.com/office/drawing/2014/main" id="{ACB748C5-1936-4C58-9C24-9DB90F477F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686" y="1268402"/>
                <a:ext cx="2286000" cy="152400"/>
              </a:xfrm>
              <a:prstGeom prst="rect">
                <a:avLst/>
              </a:prstGeom>
              <a:solidFill>
                <a:srgbClr val="000000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4" name="Time">
                <a:extLst>
                  <a:ext uri="{FF2B5EF4-FFF2-40B4-BE49-F238E27FC236}">
                    <a16:creationId xmlns:a16="http://schemas.microsoft.com/office/drawing/2014/main" id="{AA57954F-85BF-4BEA-A43D-8444E10AF774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626121" y="1314082"/>
                <a:ext cx="193854" cy="61041"/>
              </a:xfrm>
              <a:custGeom>
                <a:avLst/>
                <a:gdLst>
                  <a:gd name="T0" fmla="*/ 10 w 122"/>
                  <a:gd name="T1" fmla="*/ 6 h 38"/>
                  <a:gd name="T2" fmla="*/ 14 w 122"/>
                  <a:gd name="T3" fmla="*/ 0 h 38"/>
                  <a:gd name="T4" fmla="*/ 52 w 122"/>
                  <a:gd name="T5" fmla="*/ 37 h 38"/>
                  <a:gd name="T6" fmla="*/ 40 w 122"/>
                  <a:gd name="T7" fmla="*/ 20 h 38"/>
                  <a:gd name="T8" fmla="*/ 46 w 122"/>
                  <a:gd name="T9" fmla="*/ 12 h 38"/>
                  <a:gd name="T10" fmla="*/ 44 w 122"/>
                  <a:gd name="T11" fmla="*/ 5 h 38"/>
                  <a:gd name="T12" fmla="*/ 36 w 122"/>
                  <a:gd name="T13" fmla="*/ 4 h 38"/>
                  <a:gd name="T14" fmla="*/ 32 w 122"/>
                  <a:gd name="T15" fmla="*/ 11 h 38"/>
                  <a:gd name="T16" fmla="*/ 30 w 122"/>
                  <a:gd name="T17" fmla="*/ 3 h 38"/>
                  <a:gd name="T18" fmla="*/ 44 w 122"/>
                  <a:gd name="T19" fmla="*/ 0 h 38"/>
                  <a:gd name="T20" fmla="*/ 51 w 122"/>
                  <a:gd name="T21" fmla="*/ 9 h 38"/>
                  <a:gd name="T22" fmla="*/ 46 w 122"/>
                  <a:gd name="T23" fmla="*/ 19 h 38"/>
                  <a:gd name="T24" fmla="*/ 52 w 122"/>
                  <a:gd name="T25" fmla="*/ 33 h 38"/>
                  <a:gd name="T26" fmla="*/ 58 w 122"/>
                  <a:gd name="T27" fmla="*/ 33 h 38"/>
                  <a:gd name="T28" fmla="*/ 63 w 122"/>
                  <a:gd name="T29" fmla="*/ 35 h 38"/>
                  <a:gd name="T30" fmla="*/ 58 w 122"/>
                  <a:gd name="T31" fmla="*/ 36 h 38"/>
                  <a:gd name="T32" fmla="*/ 58 w 122"/>
                  <a:gd name="T33" fmla="*/ 10 h 38"/>
                  <a:gd name="T34" fmla="*/ 63 w 122"/>
                  <a:gd name="T35" fmla="*/ 12 h 38"/>
                  <a:gd name="T36" fmla="*/ 58 w 122"/>
                  <a:gd name="T37" fmla="*/ 14 h 38"/>
                  <a:gd name="T38" fmla="*/ 80 w 122"/>
                  <a:gd name="T39" fmla="*/ 16 h 38"/>
                  <a:gd name="T40" fmla="*/ 87 w 122"/>
                  <a:gd name="T41" fmla="*/ 12 h 38"/>
                  <a:gd name="T42" fmla="*/ 81 w 122"/>
                  <a:gd name="T43" fmla="*/ 3 h 38"/>
                  <a:gd name="T44" fmla="*/ 75 w 122"/>
                  <a:gd name="T45" fmla="*/ 7 h 38"/>
                  <a:gd name="T46" fmla="*/ 70 w 122"/>
                  <a:gd name="T47" fmla="*/ 6 h 38"/>
                  <a:gd name="T48" fmla="*/ 81 w 122"/>
                  <a:gd name="T49" fmla="*/ 0 h 38"/>
                  <a:gd name="T50" fmla="*/ 91 w 122"/>
                  <a:gd name="T51" fmla="*/ 5 h 38"/>
                  <a:gd name="T52" fmla="*/ 91 w 122"/>
                  <a:gd name="T53" fmla="*/ 14 h 38"/>
                  <a:gd name="T54" fmla="*/ 89 w 122"/>
                  <a:gd name="T55" fmla="*/ 20 h 38"/>
                  <a:gd name="T56" fmla="*/ 93 w 122"/>
                  <a:gd name="T57" fmla="*/ 27 h 38"/>
                  <a:gd name="T58" fmla="*/ 85 w 122"/>
                  <a:gd name="T59" fmla="*/ 37 h 38"/>
                  <a:gd name="T60" fmla="*/ 73 w 122"/>
                  <a:gd name="T61" fmla="*/ 35 h 38"/>
                  <a:gd name="T62" fmla="*/ 74 w 122"/>
                  <a:gd name="T63" fmla="*/ 27 h 38"/>
                  <a:gd name="T64" fmla="*/ 78 w 122"/>
                  <a:gd name="T65" fmla="*/ 33 h 38"/>
                  <a:gd name="T66" fmla="*/ 86 w 122"/>
                  <a:gd name="T67" fmla="*/ 32 h 38"/>
                  <a:gd name="T68" fmla="*/ 87 w 122"/>
                  <a:gd name="T69" fmla="*/ 24 h 38"/>
                  <a:gd name="T70" fmla="*/ 80 w 122"/>
                  <a:gd name="T71" fmla="*/ 20 h 38"/>
                  <a:gd name="T72" fmla="*/ 122 w 122"/>
                  <a:gd name="T73" fmla="*/ 21 h 38"/>
                  <a:gd name="T74" fmla="*/ 115 w 122"/>
                  <a:gd name="T75" fmla="*/ 37 h 38"/>
                  <a:gd name="T76" fmla="*/ 102 w 122"/>
                  <a:gd name="T77" fmla="*/ 34 h 38"/>
                  <a:gd name="T78" fmla="*/ 99 w 122"/>
                  <a:gd name="T79" fmla="*/ 16 h 38"/>
                  <a:gd name="T80" fmla="*/ 106 w 122"/>
                  <a:gd name="T81" fmla="*/ 0 h 38"/>
                  <a:gd name="T82" fmla="*/ 119 w 122"/>
                  <a:gd name="T83" fmla="*/ 3 h 38"/>
                  <a:gd name="T84" fmla="*/ 122 w 122"/>
                  <a:gd name="T85" fmla="*/ 21 h 38"/>
                  <a:gd name="T86" fmla="*/ 116 w 122"/>
                  <a:gd name="T87" fmla="*/ 6 h 38"/>
                  <a:gd name="T88" fmla="*/ 108 w 122"/>
                  <a:gd name="T89" fmla="*/ 4 h 38"/>
                  <a:gd name="T90" fmla="*/ 104 w 122"/>
                  <a:gd name="T91" fmla="*/ 15 h 38"/>
                  <a:gd name="T92" fmla="*/ 105 w 122"/>
                  <a:gd name="T93" fmla="*/ 31 h 38"/>
                  <a:gd name="T94" fmla="*/ 114 w 122"/>
                  <a:gd name="T95" fmla="*/ 33 h 38"/>
                  <a:gd name="T96" fmla="*/ 117 w 122"/>
                  <a:gd name="T97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2" h="38">
                    <a:moveTo>
                      <a:pt x="14" y="37"/>
                    </a:move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37"/>
                    </a:lnTo>
                    <a:close/>
                    <a:moveTo>
                      <a:pt x="52" y="37"/>
                    </a:move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1" y="19"/>
                      <a:pt x="42" y="18"/>
                      <a:pt x="43" y="17"/>
                    </a:cubicBezTo>
                    <a:cubicBezTo>
                      <a:pt x="44" y="16"/>
                      <a:pt x="44" y="15"/>
                      <a:pt x="45" y="14"/>
                    </a:cubicBezTo>
                    <a:cubicBezTo>
                      <a:pt x="45" y="14"/>
                      <a:pt x="45" y="13"/>
                      <a:pt x="46" y="12"/>
                    </a:cubicBezTo>
                    <a:cubicBezTo>
                      <a:pt x="46" y="11"/>
                      <a:pt x="46" y="11"/>
                      <a:pt x="46" y="10"/>
                    </a:cubicBezTo>
                    <a:cubicBezTo>
                      <a:pt x="46" y="9"/>
                      <a:pt x="46" y="8"/>
                      <a:pt x="45" y="7"/>
                    </a:cubicBezTo>
                    <a:cubicBezTo>
                      <a:pt x="45" y="7"/>
                      <a:pt x="45" y="6"/>
                      <a:pt x="44" y="5"/>
                    </a:cubicBezTo>
                    <a:cubicBezTo>
                      <a:pt x="44" y="5"/>
                      <a:pt x="43" y="4"/>
                      <a:pt x="42" y="4"/>
                    </a:cubicBezTo>
                    <a:cubicBezTo>
                      <a:pt x="41" y="4"/>
                      <a:pt x="40" y="3"/>
                      <a:pt x="39" y="3"/>
                    </a:cubicBezTo>
                    <a:cubicBezTo>
                      <a:pt x="38" y="3"/>
                      <a:pt x="37" y="4"/>
                      <a:pt x="36" y="4"/>
                    </a:cubicBezTo>
                    <a:cubicBezTo>
                      <a:pt x="35" y="4"/>
                      <a:pt x="34" y="5"/>
                      <a:pt x="34" y="5"/>
                    </a:cubicBezTo>
                    <a:cubicBezTo>
                      <a:pt x="33" y="6"/>
                      <a:pt x="33" y="7"/>
                      <a:pt x="32" y="8"/>
                    </a:cubicBezTo>
                    <a:cubicBezTo>
                      <a:pt x="32" y="9"/>
                      <a:pt x="32" y="10"/>
                      <a:pt x="32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9"/>
                      <a:pt x="28" y="8"/>
                      <a:pt x="28" y="7"/>
                    </a:cubicBezTo>
                    <a:cubicBezTo>
                      <a:pt x="29" y="5"/>
                      <a:pt x="29" y="4"/>
                      <a:pt x="30" y="3"/>
                    </a:cubicBezTo>
                    <a:cubicBezTo>
                      <a:pt x="31" y="2"/>
                      <a:pt x="33" y="1"/>
                      <a:pt x="34" y="0"/>
                    </a:cubicBezTo>
                    <a:cubicBezTo>
                      <a:pt x="36" y="0"/>
                      <a:pt x="37" y="0"/>
                      <a:pt x="39" y="0"/>
                    </a:cubicBezTo>
                    <a:cubicBezTo>
                      <a:pt x="41" y="0"/>
                      <a:pt x="43" y="0"/>
                      <a:pt x="44" y="0"/>
                    </a:cubicBezTo>
                    <a:cubicBezTo>
                      <a:pt x="45" y="1"/>
                      <a:pt x="47" y="1"/>
                      <a:pt x="48" y="2"/>
                    </a:cubicBezTo>
                    <a:cubicBezTo>
                      <a:pt x="49" y="3"/>
                      <a:pt x="49" y="4"/>
                      <a:pt x="50" y="5"/>
                    </a:cubicBezTo>
                    <a:cubicBezTo>
                      <a:pt x="50" y="7"/>
                      <a:pt x="51" y="8"/>
                      <a:pt x="51" y="9"/>
                    </a:cubicBezTo>
                    <a:cubicBezTo>
                      <a:pt x="51" y="11"/>
                      <a:pt x="50" y="12"/>
                      <a:pt x="50" y="13"/>
                    </a:cubicBezTo>
                    <a:cubicBezTo>
                      <a:pt x="50" y="14"/>
                      <a:pt x="49" y="15"/>
                      <a:pt x="48" y="16"/>
                    </a:cubicBezTo>
                    <a:cubicBezTo>
                      <a:pt x="48" y="17"/>
                      <a:pt x="47" y="18"/>
                      <a:pt x="46" y="19"/>
                    </a:cubicBezTo>
                    <a:cubicBezTo>
                      <a:pt x="45" y="20"/>
                      <a:pt x="45" y="21"/>
                      <a:pt x="44" y="22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52" y="33"/>
                      <a:pt x="52" y="33"/>
                      <a:pt x="52" y="33"/>
                    </a:cubicBezTo>
                    <a:lnTo>
                      <a:pt x="52" y="37"/>
                    </a:lnTo>
                    <a:close/>
                    <a:moveTo>
                      <a:pt x="58" y="35"/>
                    </a:moveTo>
                    <a:cubicBezTo>
                      <a:pt x="58" y="34"/>
                      <a:pt x="58" y="33"/>
                      <a:pt x="58" y="33"/>
                    </a:cubicBezTo>
                    <a:cubicBezTo>
                      <a:pt x="59" y="32"/>
                      <a:pt x="59" y="32"/>
                      <a:pt x="60" y="32"/>
                    </a:cubicBezTo>
                    <a:cubicBezTo>
                      <a:pt x="61" y="32"/>
                      <a:pt x="62" y="32"/>
                      <a:pt x="63" y="33"/>
                    </a:cubicBezTo>
                    <a:cubicBezTo>
                      <a:pt x="63" y="33"/>
                      <a:pt x="63" y="34"/>
                      <a:pt x="63" y="35"/>
                    </a:cubicBezTo>
                    <a:cubicBezTo>
                      <a:pt x="63" y="35"/>
                      <a:pt x="63" y="36"/>
                      <a:pt x="63" y="36"/>
                    </a:cubicBezTo>
                    <a:cubicBezTo>
                      <a:pt x="62" y="37"/>
                      <a:pt x="61" y="37"/>
                      <a:pt x="60" y="37"/>
                    </a:cubicBezTo>
                    <a:cubicBezTo>
                      <a:pt x="59" y="37"/>
                      <a:pt x="59" y="37"/>
                      <a:pt x="58" y="36"/>
                    </a:cubicBezTo>
                    <a:cubicBezTo>
                      <a:pt x="58" y="36"/>
                      <a:pt x="58" y="35"/>
                      <a:pt x="58" y="35"/>
                    </a:cubicBezTo>
                    <a:close/>
                    <a:moveTo>
                      <a:pt x="58" y="12"/>
                    </a:moveTo>
                    <a:cubicBezTo>
                      <a:pt x="58" y="11"/>
                      <a:pt x="58" y="11"/>
                      <a:pt x="58" y="10"/>
                    </a:cubicBezTo>
                    <a:cubicBezTo>
                      <a:pt x="59" y="10"/>
                      <a:pt x="59" y="9"/>
                      <a:pt x="60" y="9"/>
                    </a:cubicBezTo>
                    <a:cubicBezTo>
                      <a:pt x="61" y="9"/>
                      <a:pt x="62" y="10"/>
                      <a:pt x="63" y="10"/>
                    </a:cubicBezTo>
                    <a:cubicBezTo>
                      <a:pt x="63" y="11"/>
                      <a:pt x="63" y="11"/>
                      <a:pt x="63" y="12"/>
                    </a:cubicBezTo>
                    <a:cubicBezTo>
                      <a:pt x="63" y="13"/>
                      <a:pt x="63" y="14"/>
                      <a:pt x="63" y="14"/>
                    </a:cubicBezTo>
                    <a:cubicBezTo>
                      <a:pt x="62" y="15"/>
                      <a:pt x="61" y="15"/>
                      <a:pt x="60" y="15"/>
                    </a:cubicBezTo>
                    <a:cubicBezTo>
                      <a:pt x="59" y="15"/>
                      <a:pt x="59" y="15"/>
                      <a:pt x="58" y="14"/>
                    </a:cubicBezTo>
                    <a:cubicBezTo>
                      <a:pt x="58" y="14"/>
                      <a:pt x="58" y="13"/>
                      <a:pt x="58" y="12"/>
                    </a:cubicBezTo>
                    <a:close/>
                    <a:moveTo>
                      <a:pt x="77" y="16"/>
                    </a:moveTo>
                    <a:cubicBezTo>
                      <a:pt x="80" y="16"/>
                      <a:pt x="80" y="16"/>
                      <a:pt x="80" y="16"/>
                    </a:cubicBezTo>
                    <a:cubicBezTo>
                      <a:pt x="81" y="16"/>
                      <a:pt x="82" y="16"/>
                      <a:pt x="83" y="16"/>
                    </a:cubicBezTo>
                    <a:cubicBezTo>
                      <a:pt x="84" y="15"/>
                      <a:pt x="85" y="15"/>
                      <a:pt x="85" y="14"/>
                    </a:cubicBezTo>
                    <a:cubicBezTo>
                      <a:pt x="86" y="14"/>
                      <a:pt x="87" y="13"/>
                      <a:pt x="87" y="12"/>
                    </a:cubicBezTo>
                    <a:cubicBezTo>
                      <a:pt x="87" y="12"/>
                      <a:pt x="87" y="11"/>
                      <a:pt x="87" y="10"/>
                    </a:cubicBezTo>
                    <a:cubicBezTo>
                      <a:pt x="87" y="8"/>
                      <a:pt x="87" y="6"/>
                      <a:pt x="86" y="5"/>
                    </a:cubicBezTo>
                    <a:cubicBezTo>
                      <a:pt x="85" y="4"/>
                      <a:pt x="83" y="3"/>
                      <a:pt x="81" y="3"/>
                    </a:cubicBezTo>
                    <a:cubicBezTo>
                      <a:pt x="80" y="3"/>
                      <a:pt x="79" y="4"/>
                      <a:pt x="78" y="4"/>
                    </a:cubicBezTo>
                    <a:cubicBezTo>
                      <a:pt x="77" y="4"/>
                      <a:pt x="77" y="5"/>
                      <a:pt x="76" y="5"/>
                    </a:cubicBezTo>
                    <a:cubicBezTo>
                      <a:pt x="75" y="6"/>
                      <a:pt x="75" y="6"/>
                      <a:pt x="75" y="7"/>
                    </a:cubicBezTo>
                    <a:cubicBezTo>
                      <a:pt x="74" y="8"/>
                      <a:pt x="74" y="9"/>
                      <a:pt x="74" y="10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9" y="8"/>
                      <a:pt x="70" y="7"/>
                      <a:pt x="70" y="6"/>
                    </a:cubicBezTo>
                    <a:cubicBezTo>
                      <a:pt x="71" y="5"/>
                      <a:pt x="72" y="3"/>
                      <a:pt x="73" y="3"/>
                    </a:cubicBezTo>
                    <a:cubicBezTo>
                      <a:pt x="74" y="2"/>
                      <a:pt x="75" y="1"/>
                      <a:pt x="76" y="0"/>
                    </a:cubicBezTo>
                    <a:cubicBezTo>
                      <a:pt x="78" y="0"/>
                      <a:pt x="79" y="0"/>
                      <a:pt x="81" y="0"/>
                    </a:cubicBezTo>
                    <a:cubicBezTo>
                      <a:pt x="82" y="0"/>
                      <a:pt x="84" y="0"/>
                      <a:pt x="85" y="0"/>
                    </a:cubicBezTo>
                    <a:cubicBezTo>
                      <a:pt x="87" y="1"/>
                      <a:pt x="88" y="1"/>
                      <a:pt x="89" y="2"/>
                    </a:cubicBezTo>
                    <a:cubicBezTo>
                      <a:pt x="90" y="3"/>
                      <a:pt x="91" y="4"/>
                      <a:pt x="91" y="5"/>
                    </a:cubicBezTo>
                    <a:cubicBezTo>
                      <a:pt x="92" y="7"/>
                      <a:pt x="92" y="8"/>
                      <a:pt x="92" y="10"/>
                    </a:cubicBezTo>
                    <a:cubicBezTo>
                      <a:pt x="92" y="11"/>
                      <a:pt x="92" y="11"/>
                      <a:pt x="92" y="12"/>
                    </a:cubicBezTo>
                    <a:cubicBezTo>
                      <a:pt x="91" y="13"/>
                      <a:pt x="91" y="14"/>
                      <a:pt x="91" y="14"/>
                    </a:cubicBezTo>
                    <a:cubicBezTo>
                      <a:pt x="90" y="15"/>
                      <a:pt x="90" y="16"/>
                      <a:pt x="89" y="16"/>
                    </a:cubicBezTo>
                    <a:cubicBezTo>
                      <a:pt x="88" y="17"/>
                      <a:pt x="87" y="18"/>
                      <a:pt x="86" y="18"/>
                    </a:cubicBezTo>
                    <a:cubicBezTo>
                      <a:pt x="87" y="18"/>
                      <a:pt x="88" y="19"/>
                      <a:pt x="89" y="20"/>
                    </a:cubicBezTo>
                    <a:cubicBezTo>
                      <a:pt x="90" y="20"/>
                      <a:pt x="91" y="21"/>
                      <a:pt x="91" y="22"/>
                    </a:cubicBezTo>
                    <a:cubicBezTo>
                      <a:pt x="92" y="22"/>
                      <a:pt x="92" y="23"/>
                      <a:pt x="92" y="24"/>
                    </a:cubicBezTo>
                    <a:cubicBezTo>
                      <a:pt x="92" y="25"/>
                      <a:pt x="93" y="26"/>
                      <a:pt x="93" y="27"/>
                    </a:cubicBezTo>
                    <a:cubicBezTo>
                      <a:pt x="93" y="28"/>
                      <a:pt x="92" y="30"/>
                      <a:pt x="92" y="31"/>
                    </a:cubicBezTo>
                    <a:cubicBezTo>
                      <a:pt x="91" y="33"/>
                      <a:pt x="90" y="34"/>
                      <a:pt x="89" y="35"/>
                    </a:cubicBezTo>
                    <a:cubicBezTo>
                      <a:pt x="88" y="36"/>
                      <a:pt x="87" y="36"/>
                      <a:pt x="85" y="37"/>
                    </a:cubicBezTo>
                    <a:cubicBezTo>
                      <a:pt x="84" y="37"/>
                      <a:pt x="83" y="38"/>
                      <a:pt x="81" y="38"/>
                    </a:cubicBezTo>
                    <a:cubicBezTo>
                      <a:pt x="79" y="38"/>
                      <a:pt x="78" y="37"/>
                      <a:pt x="76" y="37"/>
                    </a:cubicBezTo>
                    <a:cubicBezTo>
                      <a:pt x="75" y="36"/>
                      <a:pt x="74" y="36"/>
                      <a:pt x="73" y="35"/>
                    </a:cubicBezTo>
                    <a:cubicBezTo>
                      <a:pt x="71" y="34"/>
                      <a:pt x="71" y="33"/>
                      <a:pt x="70" y="32"/>
                    </a:cubicBezTo>
                    <a:cubicBezTo>
                      <a:pt x="69" y="30"/>
                      <a:pt x="69" y="29"/>
                      <a:pt x="69" y="27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4" y="28"/>
                      <a:pt x="74" y="29"/>
                      <a:pt x="74" y="30"/>
                    </a:cubicBezTo>
                    <a:cubicBezTo>
                      <a:pt x="75" y="31"/>
                      <a:pt x="75" y="31"/>
                      <a:pt x="76" y="32"/>
                    </a:cubicBezTo>
                    <a:cubicBezTo>
                      <a:pt x="76" y="32"/>
                      <a:pt x="77" y="33"/>
                      <a:pt x="78" y="33"/>
                    </a:cubicBezTo>
                    <a:cubicBezTo>
                      <a:pt x="79" y="34"/>
                      <a:pt x="80" y="34"/>
                      <a:pt x="81" y="34"/>
                    </a:cubicBezTo>
                    <a:cubicBezTo>
                      <a:pt x="82" y="34"/>
                      <a:pt x="83" y="34"/>
                      <a:pt x="84" y="33"/>
                    </a:cubicBezTo>
                    <a:cubicBezTo>
                      <a:pt x="85" y="33"/>
                      <a:pt x="85" y="33"/>
                      <a:pt x="86" y="32"/>
                    </a:cubicBezTo>
                    <a:cubicBezTo>
                      <a:pt x="87" y="31"/>
                      <a:pt x="87" y="31"/>
                      <a:pt x="87" y="30"/>
                    </a:cubicBezTo>
                    <a:cubicBezTo>
                      <a:pt x="88" y="29"/>
                      <a:pt x="88" y="28"/>
                      <a:pt x="88" y="27"/>
                    </a:cubicBezTo>
                    <a:cubicBezTo>
                      <a:pt x="88" y="26"/>
                      <a:pt x="88" y="25"/>
                      <a:pt x="87" y="24"/>
                    </a:cubicBezTo>
                    <a:cubicBezTo>
                      <a:pt x="87" y="23"/>
                      <a:pt x="86" y="22"/>
                      <a:pt x="86" y="22"/>
                    </a:cubicBezTo>
                    <a:cubicBezTo>
                      <a:pt x="85" y="21"/>
                      <a:pt x="84" y="21"/>
                      <a:pt x="83" y="20"/>
                    </a:cubicBezTo>
                    <a:cubicBezTo>
                      <a:pt x="82" y="20"/>
                      <a:pt x="81" y="20"/>
                      <a:pt x="80" y="20"/>
                    </a:cubicBezTo>
                    <a:cubicBezTo>
                      <a:pt x="77" y="20"/>
                      <a:pt x="77" y="20"/>
                      <a:pt x="77" y="20"/>
                    </a:cubicBezTo>
                    <a:lnTo>
                      <a:pt x="77" y="16"/>
                    </a:lnTo>
                    <a:close/>
                    <a:moveTo>
                      <a:pt x="122" y="21"/>
                    </a:moveTo>
                    <a:cubicBezTo>
                      <a:pt x="122" y="24"/>
                      <a:pt x="122" y="27"/>
                      <a:pt x="121" y="29"/>
                    </a:cubicBezTo>
                    <a:cubicBezTo>
                      <a:pt x="121" y="31"/>
                      <a:pt x="120" y="33"/>
                      <a:pt x="119" y="34"/>
                    </a:cubicBezTo>
                    <a:cubicBezTo>
                      <a:pt x="118" y="35"/>
                      <a:pt x="117" y="36"/>
                      <a:pt x="115" y="37"/>
                    </a:cubicBezTo>
                    <a:cubicBezTo>
                      <a:pt x="114" y="37"/>
                      <a:pt x="112" y="38"/>
                      <a:pt x="111" y="38"/>
                    </a:cubicBezTo>
                    <a:cubicBezTo>
                      <a:pt x="109" y="38"/>
                      <a:pt x="107" y="37"/>
                      <a:pt x="106" y="37"/>
                    </a:cubicBezTo>
                    <a:cubicBezTo>
                      <a:pt x="104" y="36"/>
                      <a:pt x="103" y="35"/>
                      <a:pt x="102" y="34"/>
                    </a:cubicBezTo>
                    <a:cubicBezTo>
                      <a:pt x="101" y="33"/>
                      <a:pt x="100" y="31"/>
                      <a:pt x="100" y="29"/>
                    </a:cubicBezTo>
                    <a:cubicBezTo>
                      <a:pt x="99" y="27"/>
                      <a:pt x="99" y="24"/>
                      <a:pt x="99" y="21"/>
                    </a:cubicBezTo>
                    <a:cubicBezTo>
                      <a:pt x="99" y="16"/>
                      <a:pt x="99" y="16"/>
                      <a:pt x="99" y="16"/>
                    </a:cubicBezTo>
                    <a:cubicBezTo>
                      <a:pt x="99" y="13"/>
                      <a:pt x="99" y="10"/>
                      <a:pt x="100" y="8"/>
                    </a:cubicBezTo>
                    <a:cubicBezTo>
                      <a:pt x="100" y="6"/>
                      <a:pt x="101" y="4"/>
                      <a:pt x="102" y="3"/>
                    </a:cubicBezTo>
                    <a:cubicBezTo>
                      <a:pt x="103" y="2"/>
                      <a:pt x="104" y="1"/>
                      <a:pt x="106" y="0"/>
                    </a:cubicBezTo>
                    <a:cubicBezTo>
                      <a:pt x="107" y="0"/>
                      <a:pt x="109" y="0"/>
                      <a:pt x="110" y="0"/>
                    </a:cubicBezTo>
                    <a:cubicBezTo>
                      <a:pt x="112" y="0"/>
                      <a:pt x="114" y="0"/>
                      <a:pt x="115" y="0"/>
                    </a:cubicBezTo>
                    <a:cubicBezTo>
                      <a:pt x="117" y="1"/>
                      <a:pt x="118" y="2"/>
                      <a:pt x="119" y="3"/>
                    </a:cubicBezTo>
                    <a:cubicBezTo>
                      <a:pt x="120" y="4"/>
                      <a:pt x="121" y="6"/>
                      <a:pt x="121" y="8"/>
                    </a:cubicBezTo>
                    <a:cubicBezTo>
                      <a:pt x="122" y="10"/>
                      <a:pt x="122" y="13"/>
                      <a:pt x="122" y="16"/>
                    </a:cubicBezTo>
                    <a:lnTo>
                      <a:pt x="122" y="21"/>
                    </a:lnTo>
                    <a:close/>
                    <a:moveTo>
                      <a:pt x="117" y="15"/>
                    </a:moveTo>
                    <a:cubicBezTo>
                      <a:pt x="117" y="13"/>
                      <a:pt x="117" y="11"/>
                      <a:pt x="117" y="10"/>
                    </a:cubicBezTo>
                    <a:cubicBezTo>
                      <a:pt x="117" y="8"/>
                      <a:pt x="116" y="7"/>
                      <a:pt x="116" y="6"/>
                    </a:cubicBezTo>
                    <a:cubicBezTo>
                      <a:pt x="115" y="5"/>
                      <a:pt x="114" y="4"/>
                      <a:pt x="114" y="4"/>
                    </a:cubicBezTo>
                    <a:cubicBezTo>
                      <a:pt x="113" y="4"/>
                      <a:pt x="112" y="3"/>
                      <a:pt x="110" y="3"/>
                    </a:cubicBezTo>
                    <a:cubicBezTo>
                      <a:pt x="109" y="3"/>
                      <a:pt x="108" y="4"/>
                      <a:pt x="108" y="4"/>
                    </a:cubicBezTo>
                    <a:cubicBezTo>
                      <a:pt x="107" y="4"/>
                      <a:pt x="106" y="5"/>
                      <a:pt x="105" y="6"/>
                    </a:cubicBezTo>
                    <a:cubicBezTo>
                      <a:pt x="105" y="7"/>
                      <a:pt x="104" y="8"/>
                      <a:pt x="104" y="10"/>
                    </a:cubicBezTo>
                    <a:cubicBezTo>
                      <a:pt x="104" y="11"/>
                      <a:pt x="104" y="13"/>
                      <a:pt x="104" y="15"/>
                    </a:cubicBezTo>
                    <a:cubicBezTo>
                      <a:pt x="104" y="22"/>
                      <a:pt x="104" y="22"/>
                      <a:pt x="104" y="22"/>
                    </a:cubicBezTo>
                    <a:cubicBezTo>
                      <a:pt x="104" y="24"/>
                      <a:pt x="104" y="26"/>
                      <a:pt x="104" y="27"/>
                    </a:cubicBezTo>
                    <a:cubicBezTo>
                      <a:pt x="104" y="29"/>
                      <a:pt x="105" y="30"/>
                      <a:pt x="105" y="31"/>
                    </a:cubicBezTo>
                    <a:cubicBezTo>
                      <a:pt x="106" y="32"/>
                      <a:pt x="107" y="33"/>
                      <a:pt x="108" y="33"/>
                    </a:cubicBezTo>
                    <a:cubicBezTo>
                      <a:pt x="108" y="33"/>
                      <a:pt x="109" y="34"/>
                      <a:pt x="111" y="34"/>
                    </a:cubicBezTo>
                    <a:cubicBezTo>
                      <a:pt x="112" y="34"/>
                      <a:pt x="113" y="33"/>
                      <a:pt x="114" y="33"/>
                    </a:cubicBezTo>
                    <a:cubicBezTo>
                      <a:pt x="114" y="33"/>
                      <a:pt x="115" y="32"/>
                      <a:pt x="116" y="31"/>
                    </a:cubicBezTo>
                    <a:cubicBezTo>
                      <a:pt x="116" y="30"/>
                      <a:pt x="117" y="29"/>
                      <a:pt x="117" y="27"/>
                    </a:cubicBezTo>
                    <a:cubicBezTo>
                      <a:pt x="117" y="26"/>
                      <a:pt x="117" y="24"/>
                      <a:pt x="117" y="22"/>
                    </a:cubicBezTo>
                    <a:lnTo>
                      <a:pt x="117" y="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45" name="Battery">
                <a:extLst>
                  <a:ext uri="{FF2B5EF4-FFF2-40B4-BE49-F238E27FC236}">
                    <a16:creationId xmlns:a16="http://schemas.microsoft.com/office/drawing/2014/main" id="{601119F3-D206-4FA0-93DB-DAFBE2C9C40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513769" y="1302974"/>
                <a:ext cx="50747" cy="83257"/>
                <a:chOff x="5721732" y="4486242"/>
                <a:chExt cx="50747" cy="83257"/>
              </a:xfrm>
            </p:grpSpPr>
            <p:sp>
              <p:nvSpPr>
                <p:cNvPr id="52" name="Battery Part 1">
                  <a:extLst>
                    <a:ext uri="{FF2B5EF4-FFF2-40B4-BE49-F238E27FC236}">
                      <a16:creationId xmlns:a16="http://schemas.microsoft.com/office/drawing/2014/main" id="{52E1DBC5-C342-45D2-9F33-E7E5DC17FC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486242"/>
                  <a:ext cx="50747" cy="45990"/>
                </a:xfrm>
                <a:custGeom>
                  <a:avLst/>
                  <a:gdLst>
                    <a:gd name="T0" fmla="*/ 282 w 282"/>
                    <a:gd name="T1" fmla="*/ 76 h 252"/>
                    <a:gd name="T2" fmla="*/ 245 w 282"/>
                    <a:gd name="T3" fmla="*/ 46 h 252"/>
                    <a:gd name="T4" fmla="*/ 197 w 282"/>
                    <a:gd name="T5" fmla="*/ 46 h 252"/>
                    <a:gd name="T6" fmla="*/ 197 w 282"/>
                    <a:gd name="T7" fmla="*/ 0 h 252"/>
                    <a:gd name="T8" fmla="*/ 85 w 282"/>
                    <a:gd name="T9" fmla="*/ 0 h 252"/>
                    <a:gd name="T10" fmla="*/ 85 w 282"/>
                    <a:gd name="T11" fmla="*/ 46 h 252"/>
                    <a:gd name="T12" fmla="*/ 37 w 282"/>
                    <a:gd name="T13" fmla="*/ 46 h 252"/>
                    <a:gd name="T14" fmla="*/ 0 w 282"/>
                    <a:gd name="T15" fmla="*/ 76 h 252"/>
                    <a:gd name="T16" fmla="*/ 0 w 282"/>
                    <a:gd name="T17" fmla="*/ 252 h 252"/>
                    <a:gd name="T18" fmla="*/ 282 w 282"/>
                    <a:gd name="T19" fmla="*/ 252 h 252"/>
                    <a:gd name="T20" fmla="*/ 282 w 282"/>
                    <a:gd name="T21" fmla="*/ 76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2" h="252">
                      <a:moveTo>
                        <a:pt x="282" y="76"/>
                      </a:moveTo>
                      <a:cubicBezTo>
                        <a:pt x="282" y="59"/>
                        <a:pt x="265" y="46"/>
                        <a:pt x="245" y="46"/>
                      </a:cubicBezTo>
                      <a:lnTo>
                        <a:pt x="197" y="46"/>
                      </a:lnTo>
                      <a:lnTo>
                        <a:pt x="197" y="0"/>
                      </a:lnTo>
                      <a:lnTo>
                        <a:pt x="85" y="0"/>
                      </a:lnTo>
                      <a:lnTo>
                        <a:pt x="85" y="46"/>
                      </a:lnTo>
                      <a:lnTo>
                        <a:pt x="37" y="46"/>
                      </a:lnTo>
                      <a:cubicBezTo>
                        <a:pt x="17" y="46"/>
                        <a:pt x="0" y="59"/>
                        <a:pt x="0" y="76"/>
                      </a:cubicBezTo>
                      <a:lnTo>
                        <a:pt x="0" y="252"/>
                      </a:lnTo>
                      <a:lnTo>
                        <a:pt x="282" y="252"/>
                      </a:lnTo>
                      <a:lnTo>
                        <a:pt x="282" y="76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3" name="Battery Part 2">
                  <a:extLst>
                    <a:ext uri="{FF2B5EF4-FFF2-40B4-BE49-F238E27FC236}">
                      <a16:creationId xmlns:a16="http://schemas.microsoft.com/office/drawing/2014/main" id="{4B1EF6C9-0286-4EF8-8E74-F3A370433C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532231"/>
                  <a:ext cx="50747" cy="37268"/>
                </a:xfrm>
                <a:custGeom>
                  <a:avLst/>
                  <a:gdLst>
                    <a:gd name="T0" fmla="*/ 0 w 282"/>
                    <a:gd name="T1" fmla="*/ 0 h 206"/>
                    <a:gd name="T2" fmla="*/ 0 w 282"/>
                    <a:gd name="T3" fmla="*/ 176 h 206"/>
                    <a:gd name="T4" fmla="*/ 37 w 282"/>
                    <a:gd name="T5" fmla="*/ 206 h 206"/>
                    <a:gd name="T6" fmla="*/ 244 w 282"/>
                    <a:gd name="T7" fmla="*/ 206 h 206"/>
                    <a:gd name="T8" fmla="*/ 282 w 282"/>
                    <a:gd name="T9" fmla="*/ 176 h 206"/>
                    <a:gd name="T10" fmla="*/ 282 w 282"/>
                    <a:gd name="T11" fmla="*/ 0 h 206"/>
                    <a:gd name="T12" fmla="*/ 0 w 282"/>
                    <a:gd name="T13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2" h="206">
                      <a:moveTo>
                        <a:pt x="0" y="0"/>
                      </a:moveTo>
                      <a:lnTo>
                        <a:pt x="0" y="176"/>
                      </a:lnTo>
                      <a:cubicBezTo>
                        <a:pt x="0" y="193"/>
                        <a:pt x="17" y="206"/>
                        <a:pt x="37" y="206"/>
                      </a:cubicBezTo>
                      <a:lnTo>
                        <a:pt x="244" y="206"/>
                      </a:lnTo>
                      <a:cubicBezTo>
                        <a:pt x="265" y="206"/>
                        <a:pt x="282" y="193"/>
                        <a:pt x="282" y="176"/>
                      </a:cubicBezTo>
                      <a:lnTo>
                        <a:pt x="28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46" name="Signal Strength">
                <a:extLst>
                  <a:ext uri="{FF2B5EF4-FFF2-40B4-BE49-F238E27FC236}">
                    <a16:creationId xmlns:a16="http://schemas.microsoft.com/office/drawing/2014/main" id="{40D3BFDE-68C1-4719-A558-D2B28FD419B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48841" y="1306145"/>
                <a:ext cx="76121" cy="76915"/>
                <a:chOff x="5556804" y="4492585"/>
                <a:chExt cx="76121" cy="76915"/>
              </a:xfrm>
            </p:grpSpPr>
            <p:sp>
              <p:nvSpPr>
                <p:cNvPr id="50" name="Signal Strength Part 1">
                  <a:extLst>
                    <a:ext uri="{FF2B5EF4-FFF2-40B4-BE49-F238E27FC236}">
                      <a16:creationId xmlns:a16="http://schemas.microsoft.com/office/drawing/2014/main" id="{F3D60283-8A99-492D-B5F1-9D94C87D2E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02001" y="4492585"/>
                  <a:ext cx="30924" cy="76914"/>
                </a:xfrm>
                <a:custGeom>
                  <a:avLst/>
                  <a:gdLst>
                    <a:gd name="T0" fmla="*/ 39 w 39"/>
                    <a:gd name="T1" fmla="*/ 0 h 97"/>
                    <a:gd name="T2" fmla="*/ 0 w 39"/>
                    <a:gd name="T3" fmla="*/ 39 h 97"/>
                    <a:gd name="T4" fmla="*/ 0 w 39"/>
                    <a:gd name="T5" fmla="*/ 97 h 97"/>
                    <a:gd name="T6" fmla="*/ 39 w 39"/>
                    <a:gd name="T7" fmla="*/ 97 h 97"/>
                    <a:gd name="T8" fmla="*/ 39 w 39"/>
                    <a:gd name="T9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97">
                      <a:moveTo>
                        <a:pt x="39" y="0"/>
                      </a:moveTo>
                      <a:lnTo>
                        <a:pt x="0" y="39"/>
                      </a:lnTo>
                      <a:lnTo>
                        <a:pt x="0" y="97"/>
                      </a:lnTo>
                      <a:lnTo>
                        <a:pt x="39" y="97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1" name="Signal Strength Part 2">
                  <a:extLst>
                    <a:ext uri="{FF2B5EF4-FFF2-40B4-BE49-F238E27FC236}">
                      <a16:creationId xmlns:a16="http://schemas.microsoft.com/office/drawing/2014/main" id="{D8EAC31A-F448-4A46-ACF1-4F8E79BAA1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56804" y="4523510"/>
                  <a:ext cx="45197" cy="45990"/>
                </a:xfrm>
                <a:custGeom>
                  <a:avLst/>
                  <a:gdLst>
                    <a:gd name="T0" fmla="*/ 0 w 254"/>
                    <a:gd name="T1" fmla="*/ 254 h 254"/>
                    <a:gd name="T2" fmla="*/ 254 w 254"/>
                    <a:gd name="T3" fmla="*/ 254 h 254"/>
                    <a:gd name="T4" fmla="*/ 254 w 254"/>
                    <a:gd name="T5" fmla="*/ 0 h 254"/>
                    <a:gd name="T6" fmla="*/ 0 w 254"/>
                    <a:gd name="T7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4" h="254">
                      <a:moveTo>
                        <a:pt x="0" y="254"/>
                      </a:moveTo>
                      <a:lnTo>
                        <a:pt x="254" y="254"/>
                      </a:lnTo>
                      <a:lnTo>
                        <a:pt x="254" y="0"/>
                      </a:lnTo>
                      <a:lnTo>
                        <a:pt x="0" y="254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47" name="WiFi">
                <a:extLst>
                  <a:ext uri="{FF2B5EF4-FFF2-40B4-BE49-F238E27FC236}">
                    <a16:creationId xmlns:a16="http://schemas.microsoft.com/office/drawing/2014/main" id="{CF151EF7-5AC4-4316-B5C1-15E6E8AC105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189463" y="1308921"/>
                <a:ext cx="89601" cy="71363"/>
                <a:chOff x="5397426" y="4495757"/>
                <a:chExt cx="89601" cy="71363"/>
              </a:xfrm>
            </p:grpSpPr>
            <p:sp>
              <p:nvSpPr>
                <p:cNvPr id="48" name="WiFi Part 1">
                  <a:extLst>
                    <a:ext uri="{FF2B5EF4-FFF2-40B4-BE49-F238E27FC236}">
                      <a16:creationId xmlns:a16="http://schemas.microsoft.com/office/drawing/2014/main" id="{11F4C804-5E43-4BA4-BCA8-EE9BA3E4E9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97426" y="4495757"/>
                  <a:ext cx="89601" cy="31717"/>
                </a:xfrm>
                <a:custGeom>
                  <a:avLst/>
                  <a:gdLst>
                    <a:gd name="T0" fmla="*/ 248 w 496"/>
                    <a:gd name="T1" fmla="*/ 0 h 175"/>
                    <a:gd name="T2" fmla="*/ 0 w 496"/>
                    <a:gd name="T3" fmla="*/ 86 h 175"/>
                    <a:gd name="T4" fmla="*/ 71 w 496"/>
                    <a:gd name="T5" fmla="*/ 175 h 175"/>
                    <a:gd name="T6" fmla="*/ 248 w 496"/>
                    <a:gd name="T7" fmla="*/ 113 h 175"/>
                    <a:gd name="T8" fmla="*/ 425 w 496"/>
                    <a:gd name="T9" fmla="*/ 175 h 175"/>
                    <a:gd name="T10" fmla="*/ 496 w 496"/>
                    <a:gd name="T11" fmla="*/ 86 h 175"/>
                    <a:gd name="T12" fmla="*/ 248 w 496"/>
                    <a:gd name="T13" fmla="*/ 0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6" h="175">
                      <a:moveTo>
                        <a:pt x="248" y="0"/>
                      </a:moveTo>
                      <a:cubicBezTo>
                        <a:pt x="104" y="0"/>
                        <a:pt x="10" y="79"/>
                        <a:pt x="0" y="86"/>
                      </a:cubicBezTo>
                      <a:lnTo>
                        <a:pt x="71" y="175"/>
                      </a:lnTo>
                      <a:cubicBezTo>
                        <a:pt x="80" y="168"/>
                        <a:pt x="147" y="113"/>
                        <a:pt x="248" y="113"/>
                      </a:cubicBezTo>
                      <a:cubicBezTo>
                        <a:pt x="348" y="113"/>
                        <a:pt x="416" y="168"/>
                        <a:pt x="425" y="175"/>
                      </a:cubicBezTo>
                      <a:lnTo>
                        <a:pt x="496" y="86"/>
                      </a:lnTo>
                      <a:cubicBezTo>
                        <a:pt x="487" y="79"/>
                        <a:pt x="391" y="0"/>
                        <a:pt x="24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9" name="WiFi Part 2">
                  <a:extLst>
                    <a:ext uri="{FF2B5EF4-FFF2-40B4-BE49-F238E27FC236}">
                      <a16:creationId xmlns:a16="http://schemas.microsoft.com/office/drawing/2014/main" id="{BA71CBF6-FD29-4E88-A930-73B9CEA6A0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10113" y="4516373"/>
                  <a:ext cx="64227" cy="50747"/>
                </a:xfrm>
                <a:custGeom>
                  <a:avLst/>
                  <a:gdLst>
                    <a:gd name="T0" fmla="*/ 0 w 354"/>
                    <a:gd name="T1" fmla="*/ 62 h 282"/>
                    <a:gd name="T2" fmla="*/ 177 w 354"/>
                    <a:gd name="T3" fmla="*/ 282 h 282"/>
                    <a:gd name="T4" fmla="*/ 177 w 354"/>
                    <a:gd name="T5" fmla="*/ 282 h 282"/>
                    <a:gd name="T6" fmla="*/ 177 w 354"/>
                    <a:gd name="T7" fmla="*/ 282 h 282"/>
                    <a:gd name="T8" fmla="*/ 354 w 354"/>
                    <a:gd name="T9" fmla="*/ 62 h 282"/>
                    <a:gd name="T10" fmla="*/ 177 w 354"/>
                    <a:gd name="T11" fmla="*/ 0 h 282"/>
                    <a:gd name="T12" fmla="*/ 0 w 354"/>
                    <a:gd name="T13" fmla="*/ 62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4" h="282">
                      <a:moveTo>
                        <a:pt x="0" y="62"/>
                      </a:move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354" y="62"/>
                      </a:lnTo>
                      <a:cubicBezTo>
                        <a:pt x="345" y="55"/>
                        <a:pt x="278" y="0"/>
                        <a:pt x="177" y="0"/>
                      </a:cubicBezTo>
                      <a:cubicBezTo>
                        <a:pt x="77" y="0"/>
                        <a:pt x="9" y="55"/>
                        <a:pt x="0" y="62"/>
                      </a:cubicBez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38" name="Navigation Bar">
              <a:extLst>
                <a:ext uri="{FF2B5EF4-FFF2-40B4-BE49-F238E27FC236}">
                  <a16:creationId xmlns:a16="http://schemas.microsoft.com/office/drawing/2014/main" id="{DE142157-FEF3-4B65-B1C9-05FDC6461572}"/>
                </a:ext>
              </a:extLst>
            </p:cNvPr>
            <p:cNvGrpSpPr/>
            <p:nvPr/>
          </p:nvGrpSpPr>
          <p:grpSpPr>
            <a:xfrm>
              <a:off x="1271269" y="5813964"/>
              <a:ext cx="3562350" cy="435639"/>
              <a:chOff x="1517650" y="4775200"/>
              <a:chExt cx="2286000" cy="304800"/>
            </a:xfrm>
          </p:grpSpPr>
          <p:sp>
            <p:nvSpPr>
              <p:cNvPr id="39" name="Navigation Bar Container">
                <a:extLst>
                  <a:ext uri="{FF2B5EF4-FFF2-40B4-BE49-F238E27FC236}">
                    <a16:creationId xmlns:a16="http://schemas.microsoft.com/office/drawing/2014/main" id="{D71A1147-45E1-458A-98FA-C27246693E67}"/>
                  </a:ext>
                </a:extLst>
              </p:cNvPr>
              <p:cNvSpPr/>
              <p:nvPr/>
            </p:nvSpPr>
            <p:spPr>
              <a:xfrm>
                <a:off x="1517650" y="4775200"/>
                <a:ext cx="2286000" cy="304800"/>
              </a:xfrm>
              <a:prstGeom prst="rect">
                <a:avLst/>
              </a:prstGeom>
              <a:solidFill>
                <a:srgbClr val="00000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0" name="Back">
                <a:extLst>
                  <a:ext uri="{FF2B5EF4-FFF2-40B4-BE49-F238E27FC236}">
                    <a16:creationId xmlns:a16="http://schemas.microsoft.com/office/drawing/2014/main" id="{6CBACDAA-20CF-4CB4-BD35-A9D38C9D328B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972789" y="4873681"/>
                <a:ext cx="92772" cy="107838"/>
              </a:xfrm>
              <a:custGeom>
                <a:avLst/>
                <a:gdLst>
                  <a:gd name="T0" fmla="*/ 469 w 513"/>
                  <a:gd name="T1" fmla="*/ 592 h 593"/>
                  <a:gd name="T2" fmla="*/ 450 w 513"/>
                  <a:gd name="T3" fmla="*/ 585 h 593"/>
                  <a:gd name="T4" fmla="*/ 27 w 513"/>
                  <a:gd name="T5" fmla="*/ 338 h 593"/>
                  <a:gd name="T6" fmla="*/ 2 w 513"/>
                  <a:gd name="T7" fmla="*/ 292 h 593"/>
                  <a:gd name="T8" fmla="*/ 29 w 513"/>
                  <a:gd name="T9" fmla="*/ 254 h 593"/>
                  <a:gd name="T10" fmla="*/ 449 w 513"/>
                  <a:gd name="T11" fmla="*/ 9 h 593"/>
                  <a:gd name="T12" fmla="*/ 468 w 513"/>
                  <a:gd name="T13" fmla="*/ 1 h 593"/>
                  <a:gd name="T14" fmla="*/ 504 w 513"/>
                  <a:gd name="T15" fmla="*/ 15 h 593"/>
                  <a:gd name="T16" fmla="*/ 513 w 513"/>
                  <a:gd name="T17" fmla="*/ 37 h 593"/>
                  <a:gd name="T18" fmla="*/ 513 w 513"/>
                  <a:gd name="T19" fmla="*/ 49 h 593"/>
                  <a:gd name="T20" fmla="*/ 513 w 513"/>
                  <a:gd name="T21" fmla="*/ 553 h 593"/>
                  <a:gd name="T22" fmla="*/ 506 w 513"/>
                  <a:gd name="T23" fmla="*/ 574 h 593"/>
                  <a:gd name="T24" fmla="*/ 469 w 513"/>
                  <a:gd name="T25" fmla="*/ 592 h 593"/>
                  <a:gd name="T26" fmla="*/ 442 w 513"/>
                  <a:gd name="T27" fmla="*/ 498 h 593"/>
                  <a:gd name="T28" fmla="*/ 442 w 513"/>
                  <a:gd name="T29" fmla="*/ 93 h 593"/>
                  <a:gd name="T30" fmla="*/ 96 w 513"/>
                  <a:gd name="T31" fmla="*/ 297 h 593"/>
                  <a:gd name="T32" fmla="*/ 442 w 513"/>
                  <a:gd name="T33" fmla="*/ 498 h 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3" h="593">
                    <a:moveTo>
                      <a:pt x="469" y="592"/>
                    </a:moveTo>
                    <a:cubicBezTo>
                      <a:pt x="458" y="590"/>
                      <a:pt x="454" y="588"/>
                      <a:pt x="450" y="585"/>
                    </a:cubicBezTo>
                    <a:lnTo>
                      <a:pt x="27" y="338"/>
                    </a:lnTo>
                    <a:cubicBezTo>
                      <a:pt x="13" y="330"/>
                      <a:pt x="0" y="311"/>
                      <a:pt x="2" y="292"/>
                    </a:cubicBezTo>
                    <a:cubicBezTo>
                      <a:pt x="5" y="273"/>
                      <a:pt x="17" y="261"/>
                      <a:pt x="29" y="254"/>
                    </a:cubicBezTo>
                    <a:lnTo>
                      <a:pt x="449" y="9"/>
                    </a:lnTo>
                    <a:cubicBezTo>
                      <a:pt x="454" y="6"/>
                      <a:pt x="458" y="2"/>
                      <a:pt x="468" y="1"/>
                    </a:cubicBezTo>
                    <a:cubicBezTo>
                      <a:pt x="478" y="0"/>
                      <a:pt x="496" y="5"/>
                      <a:pt x="504" y="15"/>
                    </a:cubicBezTo>
                    <a:cubicBezTo>
                      <a:pt x="512" y="25"/>
                      <a:pt x="512" y="32"/>
                      <a:pt x="513" y="37"/>
                    </a:cubicBezTo>
                    <a:cubicBezTo>
                      <a:pt x="513" y="42"/>
                      <a:pt x="513" y="46"/>
                      <a:pt x="513" y="49"/>
                    </a:cubicBezTo>
                    <a:cubicBezTo>
                      <a:pt x="513" y="216"/>
                      <a:pt x="513" y="388"/>
                      <a:pt x="513" y="553"/>
                    </a:cubicBezTo>
                    <a:cubicBezTo>
                      <a:pt x="513" y="557"/>
                      <a:pt x="513" y="563"/>
                      <a:pt x="506" y="574"/>
                    </a:cubicBezTo>
                    <a:cubicBezTo>
                      <a:pt x="499" y="585"/>
                      <a:pt x="479" y="593"/>
                      <a:pt x="469" y="592"/>
                    </a:cubicBezTo>
                    <a:close/>
                    <a:moveTo>
                      <a:pt x="442" y="498"/>
                    </a:moveTo>
                    <a:lnTo>
                      <a:pt x="442" y="93"/>
                    </a:lnTo>
                    <a:lnTo>
                      <a:pt x="96" y="297"/>
                    </a:lnTo>
                    <a:lnTo>
                      <a:pt x="442" y="498"/>
                    </a:ln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" name="Home">
                <a:extLst>
                  <a:ext uri="{FF2B5EF4-FFF2-40B4-BE49-F238E27FC236}">
                    <a16:creationId xmlns:a16="http://schemas.microsoft.com/office/drawing/2014/main" id="{38725C9F-DF84-49BB-BBAE-C71E67235411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606335" y="4877646"/>
                <a:ext cx="99116" cy="99908"/>
              </a:xfrm>
              <a:custGeom>
                <a:avLst/>
                <a:gdLst>
                  <a:gd name="T0" fmla="*/ 276 w 551"/>
                  <a:gd name="T1" fmla="*/ 551 h 551"/>
                  <a:gd name="T2" fmla="*/ 0 w 551"/>
                  <a:gd name="T3" fmla="*/ 275 h 551"/>
                  <a:gd name="T4" fmla="*/ 276 w 551"/>
                  <a:gd name="T5" fmla="*/ 0 h 551"/>
                  <a:gd name="T6" fmla="*/ 551 w 551"/>
                  <a:gd name="T7" fmla="*/ 275 h 551"/>
                  <a:gd name="T8" fmla="*/ 276 w 551"/>
                  <a:gd name="T9" fmla="*/ 551 h 551"/>
                  <a:gd name="T10" fmla="*/ 276 w 551"/>
                  <a:gd name="T11" fmla="*/ 487 h 551"/>
                  <a:gd name="T12" fmla="*/ 488 w 551"/>
                  <a:gd name="T13" fmla="*/ 275 h 551"/>
                  <a:gd name="T14" fmla="*/ 276 w 551"/>
                  <a:gd name="T15" fmla="*/ 64 h 551"/>
                  <a:gd name="T16" fmla="*/ 64 w 551"/>
                  <a:gd name="T17" fmla="*/ 275 h 551"/>
                  <a:gd name="T18" fmla="*/ 276 w 551"/>
                  <a:gd name="T19" fmla="*/ 487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51" h="551">
                    <a:moveTo>
                      <a:pt x="276" y="551"/>
                    </a:moveTo>
                    <a:cubicBezTo>
                      <a:pt x="124" y="551"/>
                      <a:pt x="0" y="427"/>
                      <a:pt x="0" y="275"/>
                    </a:cubicBezTo>
                    <a:cubicBezTo>
                      <a:pt x="0" y="123"/>
                      <a:pt x="124" y="0"/>
                      <a:pt x="276" y="0"/>
                    </a:cubicBezTo>
                    <a:cubicBezTo>
                      <a:pt x="428" y="0"/>
                      <a:pt x="551" y="123"/>
                      <a:pt x="551" y="275"/>
                    </a:cubicBezTo>
                    <a:cubicBezTo>
                      <a:pt x="551" y="427"/>
                      <a:pt x="428" y="551"/>
                      <a:pt x="276" y="551"/>
                    </a:cubicBezTo>
                    <a:close/>
                    <a:moveTo>
                      <a:pt x="276" y="487"/>
                    </a:moveTo>
                    <a:cubicBezTo>
                      <a:pt x="393" y="487"/>
                      <a:pt x="488" y="393"/>
                      <a:pt x="488" y="275"/>
                    </a:cubicBezTo>
                    <a:cubicBezTo>
                      <a:pt x="488" y="158"/>
                      <a:pt x="393" y="64"/>
                      <a:pt x="276" y="64"/>
                    </a:cubicBezTo>
                    <a:cubicBezTo>
                      <a:pt x="158" y="64"/>
                      <a:pt x="64" y="158"/>
                      <a:pt x="64" y="275"/>
                    </a:cubicBezTo>
                    <a:cubicBezTo>
                      <a:pt x="64" y="393"/>
                      <a:pt x="158" y="487"/>
                      <a:pt x="276" y="487"/>
                    </a:cubicBez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Recents">
                <a:extLst>
                  <a:ext uri="{FF2B5EF4-FFF2-40B4-BE49-F238E27FC236}">
                    <a16:creationId xmlns:a16="http://schemas.microsoft.com/office/drawing/2014/main" id="{40021FE2-76D3-4AB6-A43F-E0577154A220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247018" y="4876060"/>
                <a:ext cx="101494" cy="102287"/>
              </a:xfrm>
              <a:custGeom>
                <a:avLst/>
                <a:gdLst>
                  <a:gd name="T0" fmla="*/ 62 w 564"/>
                  <a:gd name="T1" fmla="*/ 565 h 565"/>
                  <a:gd name="T2" fmla="*/ 20 w 564"/>
                  <a:gd name="T3" fmla="*/ 547 h 565"/>
                  <a:gd name="T4" fmla="*/ 0 w 564"/>
                  <a:gd name="T5" fmla="*/ 504 h 565"/>
                  <a:gd name="T6" fmla="*/ 0 w 564"/>
                  <a:gd name="T7" fmla="*/ 61 h 565"/>
                  <a:gd name="T8" fmla="*/ 20 w 564"/>
                  <a:gd name="T9" fmla="*/ 18 h 565"/>
                  <a:gd name="T10" fmla="*/ 62 w 564"/>
                  <a:gd name="T11" fmla="*/ 0 h 565"/>
                  <a:gd name="T12" fmla="*/ 501 w 564"/>
                  <a:gd name="T13" fmla="*/ 0 h 565"/>
                  <a:gd name="T14" fmla="*/ 544 w 564"/>
                  <a:gd name="T15" fmla="*/ 18 h 565"/>
                  <a:gd name="T16" fmla="*/ 564 w 564"/>
                  <a:gd name="T17" fmla="*/ 61 h 565"/>
                  <a:gd name="T18" fmla="*/ 564 w 564"/>
                  <a:gd name="T19" fmla="*/ 504 h 565"/>
                  <a:gd name="T20" fmla="*/ 544 w 564"/>
                  <a:gd name="T21" fmla="*/ 547 h 565"/>
                  <a:gd name="T22" fmla="*/ 501 w 564"/>
                  <a:gd name="T23" fmla="*/ 565 h 565"/>
                  <a:gd name="T24" fmla="*/ 62 w 564"/>
                  <a:gd name="T25" fmla="*/ 565 h 565"/>
                  <a:gd name="T26" fmla="*/ 70 w 564"/>
                  <a:gd name="T27" fmla="*/ 494 h 565"/>
                  <a:gd name="T28" fmla="*/ 493 w 564"/>
                  <a:gd name="T29" fmla="*/ 494 h 565"/>
                  <a:gd name="T30" fmla="*/ 493 w 564"/>
                  <a:gd name="T31" fmla="*/ 71 h 565"/>
                  <a:gd name="T32" fmla="*/ 70 w 564"/>
                  <a:gd name="T33" fmla="*/ 71 h 565"/>
                  <a:gd name="T34" fmla="*/ 70 w 564"/>
                  <a:gd name="T35" fmla="*/ 494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64" h="565">
                    <a:moveTo>
                      <a:pt x="62" y="565"/>
                    </a:moveTo>
                    <a:cubicBezTo>
                      <a:pt x="44" y="565"/>
                      <a:pt x="31" y="557"/>
                      <a:pt x="20" y="547"/>
                    </a:cubicBezTo>
                    <a:cubicBezTo>
                      <a:pt x="10" y="537"/>
                      <a:pt x="0" y="524"/>
                      <a:pt x="0" y="504"/>
                    </a:cubicBezTo>
                    <a:lnTo>
                      <a:pt x="0" y="61"/>
                    </a:lnTo>
                    <a:cubicBezTo>
                      <a:pt x="0" y="41"/>
                      <a:pt x="10" y="28"/>
                      <a:pt x="20" y="18"/>
                    </a:cubicBezTo>
                    <a:cubicBezTo>
                      <a:pt x="31" y="8"/>
                      <a:pt x="44" y="0"/>
                      <a:pt x="62" y="0"/>
                    </a:cubicBezTo>
                    <a:lnTo>
                      <a:pt x="501" y="0"/>
                    </a:lnTo>
                    <a:cubicBezTo>
                      <a:pt x="519" y="0"/>
                      <a:pt x="533" y="8"/>
                      <a:pt x="544" y="18"/>
                    </a:cubicBezTo>
                    <a:cubicBezTo>
                      <a:pt x="555" y="28"/>
                      <a:pt x="564" y="41"/>
                      <a:pt x="564" y="61"/>
                    </a:cubicBezTo>
                    <a:lnTo>
                      <a:pt x="564" y="504"/>
                    </a:lnTo>
                    <a:cubicBezTo>
                      <a:pt x="564" y="524"/>
                      <a:pt x="555" y="537"/>
                      <a:pt x="544" y="547"/>
                    </a:cubicBezTo>
                    <a:cubicBezTo>
                      <a:pt x="533" y="557"/>
                      <a:pt x="519" y="565"/>
                      <a:pt x="501" y="565"/>
                    </a:cubicBezTo>
                    <a:lnTo>
                      <a:pt x="62" y="565"/>
                    </a:lnTo>
                    <a:close/>
                    <a:moveTo>
                      <a:pt x="70" y="494"/>
                    </a:moveTo>
                    <a:lnTo>
                      <a:pt x="493" y="494"/>
                    </a:lnTo>
                    <a:lnTo>
                      <a:pt x="493" y="71"/>
                    </a:lnTo>
                    <a:lnTo>
                      <a:pt x="70" y="71"/>
                    </a:lnTo>
                    <a:lnTo>
                      <a:pt x="70" y="494"/>
                    </a:ln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54" name="Text">
            <a:extLst>
              <a:ext uri="{FF2B5EF4-FFF2-40B4-BE49-F238E27FC236}">
                <a16:creationId xmlns:a16="http://schemas.microsoft.com/office/drawing/2014/main" id="{F23FDE02-06E7-458A-ADCB-CAA40C1402C9}"/>
              </a:ext>
            </a:extLst>
          </p:cNvPr>
          <p:cNvSpPr txBox="1"/>
          <p:nvPr/>
        </p:nvSpPr>
        <p:spPr>
          <a:xfrm>
            <a:off x="6997770" y="1641103"/>
            <a:ext cx="896549" cy="318036"/>
          </a:xfrm>
          <a:prstGeom prst="rect">
            <a:avLst/>
          </a:prstGeom>
          <a:noFill/>
        </p:spPr>
        <p:txBody>
          <a:bodyPr wrap="square" lIns="0" tIns="50800" rIns="0" bIns="5080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운동 부위</a:t>
            </a:r>
            <a:endParaRPr lang="en-US" altLang="ko-KR" sz="1400" dirty="0">
              <a:solidFill>
                <a:srgbClr val="000000">
                  <a:alpha val="26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348413EE-8CF8-4AE0-A236-159A47685A7D}"/>
              </a:ext>
            </a:extLst>
          </p:cNvPr>
          <p:cNvGrpSpPr/>
          <p:nvPr/>
        </p:nvGrpSpPr>
        <p:grpSpPr>
          <a:xfrm>
            <a:off x="7992974" y="1696479"/>
            <a:ext cx="707381" cy="274418"/>
            <a:chOff x="7992974" y="1696479"/>
            <a:chExt cx="707381" cy="274418"/>
          </a:xfrm>
        </p:grpSpPr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0772860A-631B-46AD-89CE-8C26738760C3}"/>
                </a:ext>
              </a:extLst>
            </p:cNvPr>
            <p:cNvSpPr/>
            <p:nvPr/>
          </p:nvSpPr>
          <p:spPr>
            <a:xfrm>
              <a:off x="7992974" y="1696479"/>
              <a:ext cx="707381" cy="27441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>
                  <a:solidFill>
                    <a:schemeClr val="tx1"/>
                  </a:solidFill>
                </a:rPr>
                <a:t>하체</a:t>
              </a:r>
            </a:p>
          </p:txBody>
        </p:sp>
        <p:sp>
          <p:nvSpPr>
            <p:cNvPr id="57" name="이등변 삼각형 56">
              <a:extLst>
                <a:ext uri="{FF2B5EF4-FFF2-40B4-BE49-F238E27FC236}">
                  <a16:creationId xmlns:a16="http://schemas.microsoft.com/office/drawing/2014/main" id="{E311078A-A421-4F5B-9F9F-DBF2BB73599A}"/>
                </a:ext>
              </a:extLst>
            </p:cNvPr>
            <p:cNvSpPr/>
            <p:nvPr/>
          </p:nvSpPr>
          <p:spPr>
            <a:xfrm rot="10800000">
              <a:off x="8481711" y="1792178"/>
              <a:ext cx="128376" cy="83019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3E832AB3-2EFA-4BDA-828D-4ABC881AEC14}"/>
              </a:ext>
            </a:extLst>
          </p:cNvPr>
          <p:cNvCxnSpPr/>
          <p:nvPr/>
        </p:nvCxnSpPr>
        <p:spPr>
          <a:xfrm>
            <a:off x="6997771" y="1531620"/>
            <a:ext cx="32701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23419B1-AB3A-418C-AF4C-CA41B75849DB}"/>
              </a:ext>
            </a:extLst>
          </p:cNvPr>
          <p:cNvSpPr txBox="1"/>
          <p:nvPr/>
        </p:nvSpPr>
        <p:spPr>
          <a:xfrm>
            <a:off x="6897914" y="1268559"/>
            <a:ext cx="1542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루틴 제목 </a:t>
            </a:r>
            <a:r>
              <a:rPr lang="en-US" altLang="ko-KR" sz="1400" dirty="0"/>
              <a:t>: </a:t>
            </a:r>
            <a:endParaRPr lang="ko-KR" altLang="en-US" sz="1400" dirty="0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94131EFB-1DF4-47E0-AA2F-1416B02163E6}"/>
              </a:ext>
            </a:extLst>
          </p:cNvPr>
          <p:cNvGrpSpPr/>
          <p:nvPr/>
        </p:nvGrpSpPr>
        <p:grpSpPr>
          <a:xfrm>
            <a:off x="7564781" y="2462940"/>
            <a:ext cx="264408" cy="244177"/>
            <a:chOff x="7906151" y="2610503"/>
            <a:chExt cx="264408" cy="244177"/>
          </a:xfrm>
        </p:grpSpPr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869CC62E-BAE7-4F52-BACC-50DA91FE0B3E}"/>
                </a:ext>
              </a:extLst>
            </p:cNvPr>
            <p:cNvSpPr/>
            <p:nvPr/>
          </p:nvSpPr>
          <p:spPr>
            <a:xfrm>
              <a:off x="7906151" y="2610503"/>
              <a:ext cx="264408" cy="24417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419EFB8E-93B0-48F2-A5E9-D6ED63167BD1}"/>
                </a:ext>
              </a:extLst>
            </p:cNvPr>
            <p:cNvGrpSpPr/>
            <p:nvPr/>
          </p:nvGrpSpPr>
          <p:grpSpPr>
            <a:xfrm>
              <a:off x="7986434" y="2667147"/>
              <a:ext cx="114275" cy="130887"/>
              <a:chOff x="8062913" y="2391980"/>
              <a:chExt cx="169862" cy="166819"/>
            </a:xfrm>
          </p:grpSpPr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D348E3A1-6E37-4F9F-A2F5-223C0009B5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48196" y="2391980"/>
                <a:ext cx="0" cy="16681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0F38B972-F9E9-4482-B48A-2914AB6E97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62913" y="2473325"/>
                <a:ext cx="169862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65" name="Text">
            <a:extLst>
              <a:ext uri="{FF2B5EF4-FFF2-40B4-BE49-F238E27FC236}">
                <a16:creationId xmlns:a16="http://schemas.microsoft.com/office/drawing/2014/main" id="{CC706A6D-A002-4FBE-9237-464EB686668F}"/>
              </a:ext>
            </a:extLst>
          </p:cNvPr>
          <p:cNvSpPr txBox="1"/>
          <p:nvPr/>
        </p:nvSpPr>
        <p:spPr>
          <a:xfrm>
            <a:off x="7270352" y="2117331"/>
            <a:ext cx="1117530" cy="348813"/>
          </a:xfrm>
          <a:prstGeom prst="rect">
            <a:avLst/>
          </a:prstGeom>
          <a:noFill/>
        </p:spPr>
        <p:txBody>
          <a:bodyPr wrap="square" lIns="0" tIns="50800" rIns="0" bIns="5080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운동 추가</a:t>
            </a:r>
            <a:endParaRPr lang="en-US" altLang="ko-KR" sz="1600" dirty="0">
              <a:solidFill>
                <a:srgbClr val="000000">
                  <a:alpha val="26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Name Icon">
            <a:extLst>
              <a:ext uri="{FF2B5EF4-FFF2-40B4-BE49-F238E27FC236}">
                <a16:creationId xmlns:a16="http://schemas.microsoft.com/office/drawing/2014/main" id="{E4001D59-9945-47CD-AD95-0A7F79AFE6D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018690" y="856404"/>
            <a:ext cx="175939" cy="149214"/>
          </a:xfrm>
          <a:custGeom>
            <a:avLst/>
            <a:gdLst>
              <a:gd name="T0" fmla="*/ 226 w 451"/>
              <a:gd name="T1" fmla="*/ 225 h 451"/>
              <a:gd name="T2" fmla="*/ 339 w 451"/>
              <a:gd name="T3" fmla="*/ 112 h 451"/>
              <a:gd name="T4" fmla="*/ 226 w 451"/>
              <a:gd name="T5" fmla="*/ 0 h 451"/>
              <a:gd name="T6" fmla="*/ 113 w 451"/>
              <a:gd name="T7" fmla="*/ 112 h 451"/>
              <a:gd name="T8" fmla="*/ 226 w 451"/>
              <a:gd name="T9" fmla="*/ 225 h 451"/>
              <a:gd name="T10" fmla="*/ 226 w 451"/>
              <a:gd name="T11" fmla="*/ 282 h 451"/>
              <a:gd name="T12" fmla="*/ 0 w 451"/>
              <a:gd name="T13" fmla="*/ 395 h 451"/>
              <a:gd name="T14" fmla="*/ 0 w 451"/>
              <a:gd name="T15" fmla="*/ 451 h 451"/>
              <a:gd name="T16" fmla="*/ 451 w 451"/>
              <a:gd name="T17" fmla="*/ 451 h 451"/>
              <a:gd name="T18" fmla="*/ 451 w 451"/>
              <a:gd name="T19" fmla="*/ 395 h 451"/>
              <a:gd name="T20" fmla="*/ 226 w 451"/>
              <a:gd name="T21" fmla="*/ 28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1" h="451">
                <a:moveTo>
                  <a:pt x="226" y="225"/>
                </a:moveTo>
                <a:cubicBezTo>
                  <a:pt x="288" y="225"/>
                  <a:pt x="339" y="175"/>
                  <a:pt x="339" y="112"/>
                </a:cubicBezTo>
                <a:cubicBezTo>
                  <a:pt x="339" y="50"/>
                  <a:pt x="288" y="0"/>
                  <a:pt x="226" y="0"/>
                </a:cubicBezTo>
                <a:cubicBezTo>
                  <a:pt x="163" y="0"/>
                  <a:pt x="113" y="50"/>
                  <a:pt x="113" y="112"/>
                </a:cubicBezTo>
                <a:cubicBezTo>
                  <a:pt x="113" y="175"/>
                  <a:pt x="163" y="225"/>
                  <a:pt x="226" y="225"/>
                </a:cubicBezTo>
                <a:close/>
                <a:moveTo>
                  <a:pt x="226" y="282"/>
                </a:moveTo>
                <a:cubicBezTo>
                  <a:pt x="150" y="282"/>
                  <a:pt x="0" y="320"/>
                  <a:pt x="0" y="395"/>
                </a:cubicBezTo>
                <a:lnTo>
                  <a:pt x="0" y="451"/>
                </a:lnTo>
                <a:lnTo>
                  <a:pt x="451" y="451"/>
                </a:lnTo>
                <a:lnTo>
                  <a:pt x="451" y="395"/>
                </a:lnTo>
                <a:cubicBezTo>
                  <a:pt x="451" y="320"/>
                  <a:pt x="301" y="282"/>
                  <a:pt x="226" y="282"/>
                </a:cubicBezTo>
                <a:close/>
              </a:path>
            </a:pathLst>
          </a:custGeom>
          <a:solidFill>
            <a:schemeClr val="bg1">
              <a:alpha val="54000"/>
            </a:schemeClr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1C278DD-44B5-4797-A0C0-5756BC9216CE}"/>
              </a:ext>
            </a:extLst>
          </p:cNvPr>
          <p:cNvSpPr txBox="1"/>
          <p:nvPr/>
        </p:nvSpPr>
        <p:spPr>
          <a:xfrm>
            <a:off x="2504645" y="1339894"/>
            <a:ext cx="195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시간 </a:t>
            </a:r>
            <a:r>
              <a:rPr lang="en-US" altLang="ko-KR" dirty="0"/>
              <a:t>31</a:t>
            </a:r>
            <a:r>
              <a:rPr lang="ko-KR" altLang="en-US" dirty="0"/>
              <a:t>분 </a:t>
            </a:r>
            <a:r>
              <a:rPr lang="en-US" altLang="ko-KR" dirty="0"/>
              <a:t>30</a:t>
            </a:r>
            <a:r>
              <a:rPr lang="ko-KR" altLang="en-US" dirty="0"/>
              <a:t>초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BEB78F1-73CA-4B0B-BBB9-B17BE9CD3589}"/>
              </a:ext>
            </a:extLst>
          </p:cNvPr>
          <p:cNvSpPr txBox="1"/>
          <p:nvPr/>
        </p:nvSpPr>
        <p:spPr>
          <a:xfrm>
            <a:off x="2104334" y="3273840"/>
            <a:ext cx="1189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루틴 추가</a:t>
            </a: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FE24BEF8-4C9A-4DDF-A057-201543EA144C}"/>
              </a:ext>
            </a:extLst>
          </p:cNvPr>
          <p:cNvGrpSpPr/>
          <p:nvPr/>
        </p:nvGrpSpPr>
        <p:grpSpPr>
          <a:xfrm>
            <a:off x="3336968" y="1808248"/>
            <a:ext cx="345303" cy="274418"/>
            <a:chOff x="3401404" y="2000010"/>
            <a:chExt cx="201605" cy="191486"/>
          </a:xfrm>
        </p:grpSpPr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CABB03A9-9D01-4340-8023-44388F91C1CF}"/>
                </a:ext>
              </a:extLst>
            </p:cNvPr>
            <p:cNvSpPr/>
            <p:nvPr/>
          </p:nvSpPr>
          <p:spPr>
            <a:xfrm>
              <a:off x="3401404" y="2000010"/>
              <a:ext cx="201605" cy="191486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5" name="이등변 삼각형 74">
              <a:extLst>
                <a:ext uri="{FF2B5EF4-FFF2-40B4-BE49-F238E27FC236}">
                  <a16:creationId xmlns:a16="http://schemas.microsoft.com/office/drawing/2014/main" id="{0182E255-573C-4AF6-B03A-20893890C720}"/>
                </a:ext>
              </a:extLst>
            </p:cNvPr>
            <p:cNvSpPr/>
            <p:nvPr/>
          </p:nvSpPr>
          <p:spPr>
            <a:xfrm rot="5400000">
              <a:off x="3475878" y="2061077"/>
              <a:ext cx="67483" cy="6935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96AEDF14-3E7C-40CF-AE7A-764D24D76437}"/>
              </a:ext>
            </a:extLst>
          </p:cNvPr>
          <p:cNvSpPr txBox="1"/>
          <p:nvPr/>
        </p:nvSpPr>
        <p:spPr>
          <a:xfrm>
            <a:off x="1993900" y="3750733"/>
            <a:ext cx="32385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1. </a:t>
            </a:r>
            <a:r>
              <a:rPr lang="ko-KR" altLang="en-US" sz="1200" dirty="0"/>
              <a:t>가슴 운동 루틴</a:t>
            </a:r>
            <a:r>
              <a:rPr lang="en-US" altLang="ko-KR" sz="1200" dirty="0"/>
              <a:t>                     </a:t>
            </a:r>
            <a:r>
              <a:rPr lang="en-US" altLang="ko-KR" sz="1200" dirty="0">
                <a:solidFill>
                  <a:srgbClr val="FF0000"/>
                </a:solidFill>
              </a:rPr>
              <a:t>5</a:t>
            </a:r>
            <a:r>
              <a:rPr lang="ko-KR" altLang="en-US" sz="1200" dirty="0">
                <a:solidFill>
                  <a:srgbClr val="FF0000"/>
                </a:solidFill>
              </a:rPr>
              <a:t>일전</a:t>
            </a:r>
            <a:r>
              <a:rPr lang="en-US" altLang="ko-KR" sz="1200" dirty="0"/>
              <a:t>	</a:t>
            </a:r>
          </a:p>
          <a:p>
            <a:pPr marL="228600" indent="-228600">
              <a:buAutoNum type="arabicPeriod"/>
            </a:pPr>
            <a:endParaRPr lang="en-US" altLang="ko-KR" sz="1200" dirty="0"/>
          </a:p>
          <a:p>
            <a:r>
              <a:rPr lang="en-US" altLang="ko-KR" sz="1200" dirty="0"/>
              <a:t>2. </a:t>
            </a:r>
            <a:r>
              <a:rPr lang="ko-KR" altLang="en-US" sz="1200" dirty="0"/>
              <a:t>어깨 운동 루틴</a:t>
            </a:r>
            <a:r>
              <a:rPr lang="en-US" altLang="ko-KR" sz="1200" dirty="0"/>
              <a:t>                     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</a:rPr>
              <a:t>일전</a:t>
            </a:r>
            <a:r>
              <a:rPr lang="en-US" altLang="ko-KR" sz="1200" dirty="0"/>
              <a:t>	</a:t>
            </a:r>
          </a:p>
          <a:p>
            <a:endParaRPr lang="en-US" altLang="ko-KR" sz="1200" dirty="0"/>
          </a:p>
          <a:p>
            <a:r>
              <a:rPr lang="en-US" altLang="ko-KR" sz="1200" dirty="0"/>
              <a:t>3. </a:t>
            </a:r>
            <a:r>
              <a:rPr lang="ko-KR" altLang="en-US" sz="1200" dirty="0"/>
              <a:t>복합 루틴</a:t>
            </a:r>
            <a:r>
              <a:rPr lang="en-US" altLang="ko-KR" sz="1200" dirty="0"/>
              <a:t>		         </a:t>
            </a:r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2</a:t>
            </a:r>
            <a:r>
              <a:rPr lang="ko-KR" altLang="en-US" sz="1200" dirty="0">
                <a:solidFill>
                  <a:schemeClr val="accent5">
                    <a:lumMod val="75000"/>
                  </a:schemeClr>
                </a:solidFill>
              </a:rPr>
              <a:t>일전</a:t>
            </a:r>
            <a:r>
              <a:rPr lang="en-US" altLang="ko-KR" sz="1200" dirty="0"/>
              <a:t>	</a:t>
            </a:r>
          </a:p>
          <a:p>
            <a:endParaRPr lang="en-US" altLang="ko-KR" sz="1200" dirty="0"/>
          </a:p>
          <a:p>
            <a:r>
              <a:rPr lang="en-US" altLang="ko-KR" sz="1200" dirty="0"/>
              <a:t>4. </a:t>
            </a:r>
            <a:r>
              <a:rPr lang="ko-KR" altLang="en-US" sz="1200" dirty="0"/>
              <a:t>팔 집중</a:t>
            </a:r>
            <a:r>
              <a:rPr lang="en-US" altLang="ko-KR" sz="1200" dirty="0"/>
              <a:t>		         </a:t>
            </a:r>
            <a:r>
              <a:rPr lang="en-US" altLang="ko-KR" sz="1200" dirty="0">
                <a:solidFill>
                  <a:srgbClr val="7030A0"/>
                </a:solidFill>
              </a:rPr>
              <a:t>1</a:t>
            </a:r>
            <a:r>
              <a:rPr lang="ko-KR" altLang="en-US" sz="1200" dirty="0">
                <a:solidFill>
                  <a:srgbClr val="7030A0"/>
                </a:solidFill>
              </a:rPr>
              <a:t>일전</a:t>
            </a:r>
            <a:endParaRPr lang="en-US" altLang="ko-KR" sz="1200" dirty="0">
              <a:solidFill>
                <a:srgbClr val="7030A0"/>
              </a:solidFill>
            </a:endParaRPr>
          </a:p>
          <a:p>
            <a:endParaRPr lang="en-US" altLang="ko-KR" sz="1200" dirty="0"/>
          </a:p>
          <a:p>
            <a:r>
              <a:rPr lang="en-US" altLang="ko-KR" sz="1200" dirty="0"/>
              <a:t>5. </a:t>
            </a:r>
            <a:r>
              <a:rPr lang="ko-KR" altLang="en-US" sz="1200" dirty="0"/>
              <a:t>하체 운동 루틴 </a:t>
            </a:r>
            <a:r>
              <a:rPr lang="en-US" altLang="ko-KR" sz="1200" dirty="0"/>
              <a:t>	         </a:t>
            </a:r>
            <a:r>
              <a:rPr lang="ko-KR" altLang="en-US" sz="1200" dirty="0"/>
              <a:t>오늘</a:t>
            </a:r>
            <a:endParaRPr lang="en-US" altLang="ko-KR" sz="1200" dirty="0"/>
          </a:p>
        </p:txBody>
      </p:sp>
      <p:graphicFrame>
        <p:nvGraphicFramePr>
          <p:cNvPr id="81" name="표 81">
            <a:extLst>
              <a:ext uri="{FF2B5EF4-FFF2-40B4-BE49-F238E27FC236}">
                <a16:creationId xmlns:a16="http://schemas.microsoft.com/office/drawing/2014/main" id="{A4F3BEE9-5F5B-435A-85D5-0D0B9EB8A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322548"/>
              </p:ext>
            </p:extLst>
          </p:nvPr>
        </p:nvGraphicFramePr>
        <p:xfrm>
          <a:off x="2182429" y="2226821"/>
          <a:ext cx="2639556" cy="78436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19778">
                  <a:extLst>
                    <a:ext uri="{9D8B030D-6E8A-4147-A177-3AD203B41FA5}">
                      <a16:colId xmlns:a16="http://schemas.microsoft.com/office/drawing/2014/main" val="3111003598"/>
                    </a:ext>
                  </a:extLst>
                </a:gridCol>
                <a:gridCol w="1319778">
                  <a:extLst>
                    <a:ext uri="{9D8B030D-6E8A-4147-A177-3AD203B41FA5}">
                      <a16:colId xmlns:a16="http://schemas.microsoft.com/office/drawing/2014/main" val="3201302883"/>
                    </a:ext>
                  </a:extLst>
                </a:gridCol>
              </a:tblGrid>
              <a:tr h="3921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운동 종류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운동 부위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6402808"/>
                  </a:ext>
                </a:extLst>
              </a:tr>
              <a:tr h="3921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추천 루틴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운동 설명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9357643"/>
                  </a:ext>
                </a:extLst>
              </a:tr>
            </a:tbl>
          </a:graphicData>
        </a:graphic>
      </p:graphicFrame>
      <p:grpSp>
        <p:nvGrpSpPr>
          <p:cNvPr id="87" name="그룹 86">
            <a:extLst>
              <a:ext uri="{FF2B5EF4-FFF2-40B4-BE49-F238E27FC236}">
                <a16:creationId xmlns:a16="http://schemas.microsoft.com/office/drawing/2014/main" id="{541A23FB-6CA0-4FF9-BD49-52212B2F2AC9}"/>
              </a:ext>
            </a:extLst>
          </p:cNvPr>
          <p:cNvGrpSpPr/>
          <p:nvPr/>
        </p:nvGrpSpPr>
        <p:grpSpPr>
          <a:xfrm>
            <a:off x="4622741" y="3380492"/>
            <a:ext cx="134257" cy="94472"/>
            <a:chOff x="4530876" y="3333257"/>
            <a:chExt cx="186582" cy="92927"/>
          </a:xfrm>
        </p:grpSpPr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561CDB25-F783-4750-BA15-E5D0E83B3800}"/>
                </a:ext>
              </a:extLst>
            </p:cNvPr>
            <p:cNvCxnSpPr/>
            <p:nvPr/>
          </p:nvCxnSpPr>
          <p:spPr>
            <a:xfrm>
              <a:off x="4530877" y="3333257"/>
              <a:ext cx="18658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A8B5A4FF-6583-4D86-97A6-BD5280FB86EF}"/>
                </a:ext>
              </a:extLst>
            </p:cNvPr>
            <p:cNvCxnSpPr/>
            <p:nvPr/>
          </p:nvCxnSpPr>
          <p:spPr>
            <a:xfrm>
              <a:off x="4530877" y="3377678"/>
              <a:ext cx="18658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880CA94D-476A-4EE7-9B90-5905A7DF9808}"/>
                </a:ext>
              </a:extLst>
            </p:cNvPr>
            <p:cNvCxnSpPr/>
            <p:nvPr/>
          </p:nvCxnSpPr>
          <p:spPr>
            <a:xfrm>
              <a:off x="4530876" y="3426184"/>
              <a:ext cx="18658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D2CA37CE-D399-4CCB-9B03-E0F65D7E1903}"/>
              </a:ext>
            </a:extLst>
          </p:cNvPr>
          <p:cNvCxnSpPr>
            <a:cxnSpLocks/>
          </p:cNvCxnSpPr>
          <p:nvPr/>
        </p:nvCxnSpPr>
        <p:spPr>
          <a:xfrm>
            <a:off x="1741141" y="5486009"/>
            <a:ext cx="356235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3E2172B5-364F-4CE0-A60C-DC9E4FF0511F}"/>
              </a:ext>
            </a:extLst>
          </p:cNvPr>
          <p:cNvSpPr txBox="1"/>
          <p:nvPr/>
        </p:nvSpPr>
        <p:spPr>
          <a:xfrm>
            <a:off x="1859349" y="5737806"/>
            <a:ext cx="36180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/>
              <a:t>기록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76F7734-43BE-49C7-970B-1E16F0AAC343}"/>
              </a:ext>
            </a:extLst>
          </p:cNvPr>
          <p:cNvSpPr txBox="1"/>
          <p:nvPr/>
        </p:nvSpPr>
        <p:spPr>
          <a:xfrm>
            <a:off x="2756255" y="5737360"/>
            <a:ext cx="36180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/>
              <a:t>통계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8EA3941-9A29-4439-BF36-F74EDE0225C9}"/>
              </a:ext>
            </a:extLst>
          </p:cNvPr>
          <p:cNvSpPr txBox="1"/>
          <p:nvPr/>
        </p:nvSpPr>
        <p:spPr>
          <a:xfrm>
            <a:off x="3856597" y="5729849"/>
            <a:ext cx="36180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/>
              <a:t>메모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A6604F6-CAAE-495B-B902-D48D58A7DFB8}"/>
              </a:ext>
            </a:extLst>
          </p:cNvPr>
          <p:cNvSpPr txBox="1"/>
          <p:nvPr/>
        </p:nvSpPr>
        <p:spPr>
          <a:xfrm>
            <a:off x="4787014" y="5732006"/>
            <a:ext cx="38294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/>
              <a:t>설정</a:t>
            </a:r>
          </a:p>
        </p:txBody>
      </p:sp>
      <p:pic>
        <p:nvPicPr>
          <p:cNvPr id="98" name="그림 97">
            <a:extLst>
              <a:ext uri="{FF2B5EF4-FFF2-40B4-BE49-F238E27FC236}">
                <a16:creationId xmlns:a16="http://schemas.microsoft.com/office/drawing/2014/main" id="{E9EB5D89-1A90-46BC-AC8F-EA7FE64AF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466" y="5488799"/>
            <a:ext cx="284609" cy="284609"/>
          </a:xfrm>
          <a:prstGeom prst="rect">
            <a:avLst/>
          </a:prstGeom>
        </p:spPr>
      </p:pic>
      <p:pic>
        <p:nvPicPr>
          <p:cNvPr id="102" name="그림 101">
            <a:extLst>
              <a:ext uri="{FF2B5EF4-FFF2-40B4-BE49-F238E27FC236}">
                <a16:creationId xmlns:a16="http://schemas.microsoft.com/office/drawing/2014/main" id="{AF87C879-CDD7-47E4-9FD6-F0769F929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3750" y="5480872"/>
            <a:ext cx="286813" cy="286813"/>
          </a:xfrm>
          <a:prstGeom prst="rect">
            <a:avLst/>
          </a:prstGeom>
        </p:spPr>
      </p:pic>
      <p:pic>
        <p:nvPicPr>
          <p:cNvPr id="106" name="그림 105">
            <a:extLst>
              <a:ext uri="{FF2B5EF4-FFF2-40B4-BE49-F238E27FC236}">
                <a16:creationId xmlns:a16="http://schemas.microsoft.com/office/drawing/2014/main" id="{90506794-0378-47C5-8948-C60286F0C7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3667" y="5505059"/>
            <a:ext cx="237066" cy="237066"/>
          </a:xfrm>
          <a:prstGeom prst="rect">
            <a:avLst/>
          </a:prstGeom>
        </p:spPr>
      </p:pic>
      <p:pic>
        <p:nvPicPr>
          <p:cNvPr id="110" name="그림 109">
            <a:extLst>
              <a:ext uri="{FF2B5EF4-FFF2-40B4-BE49-F238E27FC236}">
                <a16:creationId xmlns:a16="http://schemas.microsoft.com/office/drawing/2014/main" id="{230DED08-9C8D-444A-BF14-89B4F86081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9952" y="5513821"/>
            <a:ext cx="237066" cy="23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578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6A63F9BA-5490-4CCB-912E-708754A49737}"/>
              </a:ext>
            </a:extLst>
          </p:cNvPr>
          <p:cNvGrpSpPr/>
          <p:nvPr/>
        </p:nvGrpSpPr>
        <p:grpSpPr>
          <a:xfrm>
            <a:off x="1118675" y="441078"/>
            <a:ext cx="3714944" cy="5808525"/>
            <a:chOff x="1118675" y="441078"/>
            <a:chExt cx="3714944" cy="5808525"/>
          </a:xfrm>
        </p:grpSpPr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7C85AD48-A9A4-4DDA-A3A5-4AB8D9CC1A39}"/>
                </a:ext>
              </a:extLst>
            </p:cNvPr>
            <p:cNvGrpSpPr/>
            <p:nvPr/>
          </p:nvGrpSpPr>
          <p:grpSpPr>
            <a:xfrm>
              <a:off x="1118675" y="441078"/>
              <a:ext cx="3714944" cy="5808525"/>
              <a:chOff x="1118675" y="441078"/>
              <a:chExt cx="3714944" cy="5808525"/>
            </a:xfrm>
          </p:grpSpPr>
          <p:sp>
            <p:nvSpPr>
              <p:cNvPr id="5" name="App Bar Container">
                <a:extLst>
                  <a:ext uri="{FF2B5EF4-FFF2-40B4-BE49-F238E27FC236}">
                    <a16:creationId xmlns:a16="http://schemas.microsoft.com/office/drawing/2014/main" id="{F54695FE-6DDD-4B4C-A320-4653A1947A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1269" y="441078"/>
                <a:ext cx="3562350" cy="584416"/>
              </a:xfrm>
              <a:prstGeom prst="rect">
                <a:avLst/>
              </a:prstGeom>
              <a:solidFill>
                <a:srgbClr val="009688"/>
              </a:solidFill>
              <a:ln>
                <a:noFill/>
              </a:ln>
              <a:effectLst>
                <a:outerShdw blurRad="38100" dist="12700" dir="5400000" algn="ctr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457200" tIns="198120" rIns="91440" bIns="104140" numCol="1" anchor="b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운동 종류</a:t>
                </a:r>
                <a:endParaRPr lang="en-US" altLang="ko-KR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" name="Status Bar">
                <a:extLst>
                  <a:ext uri="{FF2B5EF4-FFF2-40B4-BE49-F238E27FC236}">
                    <a16:creationId xmlns:a16="http://schemas.microsoft.com/office/drawing/2014/main" id="{C6D2B4BA-7822-4374-8C3F-D8722D9B9EC3}"/>
                  </a:ext>
                </a:extLst>
              </p:cNvPr>
              <p:cNvGrpSpPr/>
              <p:nvPr/>
            </p:nvGrpSpPr>
            <p:grpSpPr>
              <a:xfrm>
                <a:off x="1271269" y="441078"/>
                <a:ext cx="3562350" cy="217820"/>
                <a:chOff x="595686" y="1268402"/>
                <a:chExt cx="2286000" cy="152400"/>
              </a:xfrm>
            </p:grpSpPr>
            <p:sp>
              <p:nvSpPr>
                <p:cNvPr id="24" name="System Bar Container">
                  <a:extLst>
                    <a:ext uri="{FF2B5EF4-FFF2-40B4-BE49-F238E27FC236}">
                      <a16:creationId xmlns:a16="http://schemas.microsoft.com/office/drawing/2014/main" id="{095A414E-F097-4240-A09D-C1D0F8B521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5686" y="1268402"/>
                  <a:ext cx="2286000" cy="152400"/>
                </a:xfrm>
                <a:prstGeom prst="rect">
                  <a:avLst/>
                </a:prstGeom>
                <a:solidFill>
                  <a:srgbClr val="000000">
                    <a:alpha val="5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5" name="Time">
                  <a:extLst>
                    <a:ext uri="{FF2B5EF4-FFF2-40B4-BE49-F238E27FC236}">
                      <a16:creationId xmlns:a16="http://schemas.microsoft.com/office/drawing/2014/main" id="{B3917694-C0E9-4867-A3FF-9B07989E66C2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2626121" y="1314082"/>
                  <a:ext cx="193854" cy="61041"/>
                </a:xfrm>
                <a:custGeom>
                  <a:avLst/>
                  <a:gdLst>
                    <a:gd name="T0" fmla="*/ 10 w 122"/>
                    <a:gd name="T1" fmla="*/ 6 h 38"/>
                    <a:gd name="T2" fmla="*/ 14 w 122"/>
                    <a:gd name="T3" fmla="*/ 0 h 38"/>
                    <a:gd name="T4" fmla="*/ 52 w 122"/>
                    <a:gd name="T5" fmla="*/ 37 h 38"/>
                    <a:gd name="T6" fmla="*/ 40 w 122"/>
                    <a:gd name="T7" fmla="*/ 20 h 38"/>
                    <a:gd name="T8" fmla="*/ 46 w 122"/>
                    <a:gd name="T9" fmla="*/ 12 h 38"/>
                    <a:gd name="T10" fmla="*/ 44 w 122"/>
                    <a:gd name="T11" fmla="*/ 5 h 38"/>
                    <a:gd name="T12" fmla="*/ 36 w 122"/>
                    <a:gd name="T13" fmla="*/ 4 h 38"/>
                    <a:gd name="T14" fmla="*/ 32 w 122"/>
                    <a:gd name="T15" fmla="*/ 11 h 38"/>
                    <a:gd name="T16" fmla="*/ 30 w 122"/>
                    <a:gd name="T17" fmla="*/ 3 h 38"/>
                    <a:gd name="T18" fmla="*/ 44 w 122"/>
                    <a:gd name="T19" fmla="*/ 0 h 38"/>
                    <a:gd name="T20" fmla="*/ 51 w 122"/>
                    <a:gd name="T21" fmla="*/ 9 h 38"/>
                    <a:gd name="T22" fmla="*/ 46 w 122"/>
                    <a:gd name="T23" fmla="*/ 19 h 38"/>
                    <a:gd name="T24" fmla="*/ 52 w 122"/>
                    <a:gd name="T25" fmla="*/ 33 h 38"/>
                    <a:gd name="T26" fmla="*/ 58 w 122"/>
                    <a:gd name="T27" fmla="*/ 33 h 38"/>
                    <a:gd name="T28" fmla="*/ 63 w 122"/>
                    <a:gd name="T29" fmla="*/ 35 h 38"/>
                    <a:gd name="T30" fmla="*/ 58 w 122"/>
                    <a:gd name="T31" fmla="*/ 36 h 38"/>
                    <a:gd name="T32" fmla="*/ 58 w 122"/>
                    <a:gd name="T33" fmla="*/ 10 h 38"/>
                    <a:gd name="T34" fmla="*/ 63 w 122"/>
                    <a:gd name="T35" fmla="*/ 12 h 38"/>
                    <a:gd name="T36" fmla="*/ 58 w 122"/>
                    <a:gd name="T37" fmla="*/ 14 h 38"/>
                    <a:gd name="T38" fmla="*/ 80 w 122"/>
                    <a:gd name="T39" fmla="*/ 16 h 38"/>
                    <a:gd name="T40" fmla="*/ 87 w 122"/>
                    <a:gd name="T41" fmla="*/ 12 h 38"/>
                    <a:gd name="T42" fmla="*/ 81 w 122"/>
                    <a:gd name="T43" fmla="*/ 3 h 38"/>
                    <a:gd name="T44" fmla="*/ 75 w 122"/>
                    <a:gd name="T45" fmla="*/ 7 h 38"/>
                    <a:gd name="T46" fmla="*/ 70 w 122"/>
                    <a:gd name="T47" fmla="*/ 6 h 38"/>
                    <a:gd name="T48" fmla="*/ 81 w 122"/>
                    <a:gd name="T49" fmla="*/ 0 h 38"/>
                    <a:gd name="T50" fmla="*/ 91 w 122"/>
                    <a:gd name="T51" fmla="*/ 5 h 38"/>
                    <a:gd name="T52" fmla="*/ 91 w 122"/>
                    <a:gd name="T53" fmla="*/ 14 h 38"/>
                    <a:gd name="T54" fmla="*/ 89 w 122"/>
                    <a:gd name="T55" fmla="*/ 20 h 38"/>
                    <a:gd name="T56" fmla="*/ 93 w 122"/>
                    <a:gd name="T57" fmla="*/ 27 h 38"/>
                    <a:gd name="T58" fmla="*/ 85 w 122"/>
                    <a:gd name="T59" fmla="*/ 37 h 38"/>
                    <a:gd name="T60" fmla="*/ 73 w 122"/>
                    <a:gd name="T61" fmla="*/ 35 h 38"/>
                    <a:gd name="T62" fmla="*/ 74 w 122"/>
                    <a:gd name="T63" fmla="*/ 27 h 38"/>
                    <a:gd name="T64" fmla="*/ 78 w 122"/>
                    <a:gd name="T65" fmla="*/ 33 h 38"/>
                    <a:gd name="T66" fmla="*/ 86 w 122"/>
                    <a:gd name="T67" fmla="*/ 32 h 38"/>
                    <a:gd name="T68" fmla="*/ 87 w 122"/>
                    <a:gd name="T69" fmla="*/ 24 h 38"/>
                    <a:gd name="T70" fmla="*/ 80 w 122"/>
                    <a:gd name="T71" fmla="*/ 20 h 38"/>
                    <a:gd name="T72" fmla="*/ 122 w 122"/>
                    <a:gd name="T73" fmla="*/ 21 h 38"/>
                    <a:gd name="T74" fmla="*/ 115 w 122"/>
                    <a:gd name="T75" fmla="*/ 37 h 38"/>
                    <a:gd name="T76" fmla="*/ 102 w 122"/>
                    <a:gd name="T77" fmla="*/ 34 h 38"/>
                    <a:gd name="T78" fmla="*/ 99 w 122"/>
                    <a:gd name="T79" fmla="*/ 16 h 38"/>
                    <a:gd name="T80" fmla="*/ 106 w 122"/>
                    <a:gd name="T81" fmla="*/ 0 h 38"/>
                    <a:gd name="T82" fmla="*/ 119 w 122"/>
                    <a:gd name="T83" fmla="*/ 3 h 38"/>
                    <a:gd name="T84" fmla="*/ 122 w 122"/>
                    <a:gd name="T85" fmla="*/ 21 h 38"/>
                    <a:gd name="T86" fmla="*/ 116 w 122"/>
                    <a:gd name="T87" fmla="*/ 6 h 38"/>
                    <a:gd name="T88" fmla="*/ 108 w 122"/>
                    <a:gd name="T89" fmla="*/ 4 h 38"/>
                    <a:gd name="T90" fmla="*/ 104 w 122"/>
                    <a:gd name="T91" fmla="*/ 15 h 38"/>
                    <a:gd name="T92" fmla="*/ 105 w 122"/>
                    <a:gd name="T93" fmla="*/ 31 h 38"/>
                    <a:gd name="T94" fmla="*/ 114 w 122"/>
                    <a:gd name="T95" fmla="*/ 33 h 38"/>
                    <a:gd name="T96" fmla="*/ 117 w 122"/>
                    <a:gd name="T97" fmla="*/ 22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22" h="38">
                      <a:moveTo>
                        <a:pt x="14" y="37"/>
                      </a:moveTo>
                      <a:cubicBezTo>
                        <a:pt x="10" y="37"/>
                        <a:pt x="10" y="37"/>
                        <a:pt x="10" y="37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14" y="37"/>
                      </a:lnTo>
                      <a:close/>
                      <a:moveTo>
                        <a:pt x="52" y="37"/>
                      </a:moveTo>
                      <a:cubicBezTo>
                        <a:pt x="28" y="37"/>
                        <a:pt x="28" y="37"/>
                        <a:pt x="28" y="37"/>
                      </a:cubicBezTo>
                      <a:cubicBezTo>
                        <a:pt x="28" y="34"/>
                        <a:pt x="28" y="34"/>
                        <a:pt x="28" y="34"/>
                      </a:cubicBezTo>
                      <a:cubicBezTo>
                        <a:pt x="40" y="20"/>
                        <a:pt x="40" y="20"/>
                        <a:pt x="40" y="20"/>
                      </a:cubicBezTo>
                      <a:cubicBezTo>
                        <a:pt x="41" y="19"/>
                        <a:pt x="42" y="18"/>
                        <a:pt x="43" y="17"/>
                      </a:cubicBezTo>
                      <a:cubicBezTo>
                        <a:pt x="44" y="16"/>
                        <a:pt x="44" y="15"/>
                        <a:pt x="45" y="14"/>
                      </a:cubicBezTo>
                      <a:cubicBezTo>
                        <a:pt x="45" y="14"/>
                        <a:pt x="45" y="13"/>
                        <a:pt x="46" y="12"/>
                      </a:cubicBezTo>
                      <a:cubicBezTo>
                        <a:pt x="46" y="11"/>
                        <a:pt x="46" y="11"/>
                        <a:pt x="46" y="10"/>
                      </a:cubicBezTo>
                      <a:cubicBezTo>
                        <a:pt x="46" y="9"/>
                        <a:pt x="46" y="8"/>
                        <a:pt x="45" y="7"/>
                      </a:cubicBezTo>
                      <a:cubicBezTo>
                        <a:pt x="45" y="7"/>
                        <a:pt x="45" y="6"/>
                        <a:pt x="44" y="5"/>
                      </a:cubicBezTo>
                      <a:cubicBezTo>
                        <a:pt x="44" y="5"/>
                        <a:pt x="43" y="4"/>
                        <a:pt x="42" y="4"/>
                      </a:cubicBezTo>
                      <a:cubicBezTo>
                        <a:pt x="41" y="4"/>
                        <a:pt x="40" y="3"/>
                        <a:pt x="39" y="3"/>
                      </a:cubicBezTo>
                      <a:cubicBezTo>
                        <a:pt x="38" y="3"/>
                        <a:pt x="37" y="4"/>
                        <a:pt x="36" y="4"/>
                      </a:cubicBezTo>
                      <a:cubicBezTo>
                        <a:pt x="35" y="4"/>
                        <a:pt x="34" y="5"/>
                        <a:pt x="34" y="5"/>
                      </a:cubicBezTo>
                      <a:cubicBezTo>
                        <a:pt x="33" y="6"/>
                        <a:pt x="33" y="7"/>
                        <a:pt x="32" y="8"/>
                      </a:cubicBezTo>
                      <a:cubicBezTo>
                        <a:pt x="32" y="9"/>
                        <a:pt x="32" y="10"/>
                        <a:pt x="32" y="11"/>
                      </a:cubicBezTo>
                      <a:cubicBezTo>
                        <a:pt x="27" y="11"/>
                        <a:pt x="27" y="11"/>
                        <a:pt x="27" y="11"/>
                      </a:cubicBezTo>
                      <a:cubicBezTo>
                        <a:pt x="27" y="9"/>
                        <a:pt x="28" y="8"/>
                        <a:pt x="28" y="7"/>
                      </a:cubicBezTo>
                      <a:cubicBezTo>
                        <a:pt x="29" y="5"/>
                        <a:pt x="29" y="4"/>
                        <a:pt x="30" y="3"/>
                      </a:cubicBezTo>
                      <a:cubicBezTo>
                        <a:pt x="31" y="2"/>
                        <a:pt x="33" y="1"/>
                        <a:pt x="34" y="0"/>
                      </a:cubicBezTo>
                      <a:cubicBezTo>
                        <a:pt x="36" y="0"/>
                        <a:pt x="37" y="0"/>
                        <a:pt x="39" y="0"/>
                      </a:cubicBezTo>
                      <a:cubicBezTo>
                        <a:pt x="41" y="0"/>
                        <a:pt x="43" y="0"/>
                        <a:pt x="44" y="0"/>
                      </a:cubicBezTo>
                      <a:cubicBezTo>
                        <a:pt x="45" y="1"/>
                        <a:pt x="47" y="1"/>
                        <a:pt x="48" y="2"/>
                      </a:cubicBezTo>
                      <a:cubicBezTo>
                        <a:pt x="49" y="3"/>
                        <a:pt x="49" y="4"/>
                        <a:pt x="50" y="5"/>
                      </a:cubicBezTo>
                      <a:cubicBezTo>
                        <a:pt x="50" y="7"/>
                        <a:pt x="51" y="8"/>
                        <a:pt x="51" y="9"/>
                      </a:cubicBezTo>
                      <a:cubicBezTo>
                        <a:pt x="51" y="11"/>
                        <a:pt x="50" y="12"/>
                        <a:pt x="50" y="13"/>
                      </a:cubicBezTo>
                      <a:cubicBezTo>
                        <a:pt x="50" y="14"/>
                        <a:pt x="49" y="15"/>
                        <a:pt x="48" y="16"/>
                      </a:cubicBezTo>
                      <a:cubicBezTo>
                        <a:pt x="48" y="17"/>
                        <a:pt x="47" y="18"/>
                        <a:pt x="46" y="19"/>
                      </a:cubicBezTo>
                      <a:cubicBezTo>
                        <a:pt x="45" y="20"/>
                        <a:pt x="45" y="21"/>
                        <a:pt x="44" y="22"/>
                      </a:cubicBezTo>
                      <a:cubicBezTo>
                        <a:pt x="34" y="33"/>
                        <a:pt x="34" y="33"/>
                        <a:pt x="34" y="33"/>
                      </a:cubicBezTo>
                      <a:cubicBezTo>
                        <a:pt x="52" y="33"/>
                        <a:pt x="52" y="33"/>
                        <a:pt x="52" y="33"/>
                      </a:cubicBezTo>
                      <a:lnTo>
                        <a:pt x="52" y="37"/>
                      </a:lnTo>
                      <a:close/>
                      <a:moveTo>
                        <a:pt x="58" y="35"/>
                      </a:moveTo>
                      <a:cubicBezTo>
                        <a:pt x="58" y="34"/>
                        <a:pt x="58" y="33"/>
                        <a:pt x="58" y="33"/>
                      </a:cubicBezTo>
                      <a:cubicBezTo>
                        <a:pt x="59" y="32"/>
                        <a:pt x="59" y="32"/>
                        <a:pt x="60" y="32"/>
                      </a:cubicBezTo>
                      <a:cubicBezTo>
                        <a:pt x="61" y="32"/>
                        <a:pt x="62" y="32"/>
                        <a:pt x="63" y="33"/>
                      </a:cubicBezTo>
                      <a:cubicBezTo>
                        <a:pt x="63" y="33"/>
                        <a:pt x="63" y="34"/>
                        <a:pt x="63" y="35"/>
                      </a:cubicBezTo>
                      <a:cubicBezTo>
                        <a:pt x="63" y="35"/>
                        <a:pt x="63" y="36"/>
                        <a:pt x="63" y="36"/>
                      </a:cubicBezTo>
                      <a:cubicBezTo>
                        <a:pt x="62" y="37"/>
                        <a:pt x="61" y="37"/>
                        <a:pt x="60" y="37"/>
                      </a:cubicBezTo>
                      <a:cubicBezTo>
                        <a:pt x="59" y="37"/>
                        <a:pt x="59" y="37"/>
                        <a:pt x="58" y="36"/>
                      </a:cubicBezTo>
                      <a:cubicBezTo>
                        <a:pt x="58" y="36"/>
                        <a:pt x="58" y="35"/>
                        <a:pt x="58" y="35"/>
                      </a:cubicBezTo>
                      <a:close/>
                      <a:moveTo>
                        <a:pt x="58" y="12"/>
                      </a:moveTo>
                      <a:cubicBezTo>
                        <a:pt x="58" y="11"/>
                        <a:pt x="58" y="11"/>
                        <a:pt x="58" y="10"/>
                      </a:cubicBezTo>
                      <a:cubicBezTo>
                        <a:pt x="59" y="10"/>
                        <a:pt x="59" y="9"/>
                        <a:pt x="60" y="9"/>
                      </a:cubicBezTo>
                      <a:cubicBezTo>
                        <a:pt x="61" y="9"/>
                        <a:pt x="62" y="10"/>
                        <a:pt x="63" y="10"/>
                      </a:cubicBezTo>
                      <a:cubicBezTo>
                        <a:pt x="63" y="11"/>
                        <a:pt x="63" y="11"/>
                        <a:pt x="63" y="12"/>
                      </a:cubicBezTo>
                      <a:cubicBezTo>
                        <a:pt x="63" y="13"/>
                        <a:pt x="63" y="14"/>
                        <a:pt x="63" y="14"/>
                      </a:cubicBezTo>
                      <a:cubicBezTo>
                        <a:pt x="62" y="15"/>
                        <a:pt x="61" y="15"/>
                        <a:pt x="60" y="15"/>
                      </a:cubicBezTo>
                      <a:cubicBezTo>
                        <a:pt x="59" y="15"/>
                        <a:pt x="59" y="15"/>
                        <a:pt x="58" y="14"/>
                      </a:cubicBezTo>
                      <a:cubicBezTo>
                        <a:pt x="58" y="14"/>
                        <a:pt x="58" y="13"/>
                        <a:pt x="58" y="12"/>
                      </a:cubicBezTo>
                      <a:close/>
                      <a:moveTo>
                        <a:pt x="77" y="16"/>
                      </a:moveTo>
                      <a:cubicBezTo>
                        <a:pt x="80" y="16"/>
                        <a:pt x="80" y="16"/>
                        <a:pt x="80" y="16"/>
                      </a:cubicBezTo>
                      <a:cubicBezTo>
                        <a:pt x="81" y="16"/>
                        <a:pt x="82" y="16"/>
                        <a:pt x="83" y="16"/>
                      </a:cubicBezTo>
                      <a:cubicBezTo>
                        <a:pt x="84" y="15"/>
                        <a:pt x="85" y="15"/>
                        <a:pt x="85" y="14"/>
                      </a:cubicBezTo>
                      <a:cubicBezTo>
                        <a:pt x="86" y="14"/>
                        <a:pt x="87" y="13"/>
                        <a:pt x="87" y="12"/>
                      </a:cubicBezTo>
                      <a:cubicBezTo>
                        <a:pt x="87" y="12"/>
                        <a:pt x="87" y="11"/>
                        <a:pt x="87" y="10"/>
                      </a:cubicBezTo>
                      <a:cubicBezTo>
                        <a:pt x="87" y="8"/>
                        <a:pt x="87" y="6"/>
                        <a:pt x="86" y="5"/>
                      </a:cubicBezTo>
                      <a:cubicBezTo>
                        <a:pt x="85" y="4"/>
                        <a:pt x="83" y="3"/>
                        <a:pt x="81" y="3"/>
                      </a:cubicBezTo>
                      <a:cubicBezTo>
                        <a:pt x="80" y="3"/>
                        <a:pt x="79" y="4"/>
                        <a:pt x="78" y="4"/>
                      </a:cubicBezTo>
                      <a:cubicBezTo>
                        <a:pt x="77" y="4"/>
                        <a:pt x="77" y="5"/>
                        <a:pt x="76" y="5"/>
                      </a:cubicBezTo>
                      <a:cubicBezTo>
                        <a:pt x="75" y="6"/>
                        <a:pt x="75" y="6"/>
                        <a:pt x="75" y="7"/>
                      </a:cubicBezTo>
                      <a:cubicBezTo>
                        <a:pt x="74" y="8"/>
                        <a:pt x="74" y="9"/>
                        <a:pt x="74" y="10"/>
                      </a:cubicBezTo>
                      <a:cubicBezTo>
                        <a:pt x="69" y="10"/>
                        <a:pt x="69" y="10"/>
                        <a:pt x="69" y="10"/>
                      </a:cubicBezTo>
                      <a:cubicBezTo>
                        <a:pt x="69" y="8"/>
                        <a:pt x="70" y="7"/>
                        <a:pt x="70" y="6"/>
                      </a:cubicBezTo>
                      <a:cubicBezTo>
                        <a:pt x="71" y="5"/>
                        <a:pt x="72" y="3"/>
                        <a:pt x="73" y="3"/>
                      </a:cubicBezTo>
                      <a:cubicBezTo>
                        <a:pt x="74" y="2"/>
                        <a:pt x="75" y="1"/>
                        <a:pt x="76" y="0"/>
                      </a:cubicBezTo>
                      <a:cubicBezTo>
                        <a:pt x="78" y="0"/>
                        <a:pt x="79" y="0"/>
                        <a:pt x="81" y="0"/>
                      </a:cubicBezTo>
                      <a:cubicBezTo>
                        <a:pt x="82" y="0"/>
                        <a:pt x="84" y="0"/>
                        <a:pt x="85" y="0"/>
                      </a:cubicBezTo>
                      <a:cubicBezTo>
                        <a:pt x="87" y="1"/>
                        <a:pt x="88" y="1"/>
                        <a:pt x="89" y="2"/>
                      </a:cubicBezTo>
                      <a:cubicBezTo>
                        <a:pt x="90" y="3"/>
                        <a:pt x="91" y="4"/>
                        <a:pt x="91" y="5"/>
                      </a:cubicBezTo>
                      <a:cubicBezTo>
                        <a:pt x="92" y="7"/>
                        <a:pt x="92" y="8"/>
                        <a:pt x="92" y="10"/>
                      </a:cubicBezTo>
                      <a:cubicBezTo>
                        <a:pt x="92" y="11"/>
                        <a:pt x="92" y="11"/>
                        <a:pt x="92" y="12"/>
                      </a:cubicBezTo>
                      <a:cubicBezTo>
                        <a:pt x="91" y="13"/>
                        <a:pt x="91" y="14"/>
                        <a:pt x="91" y="14"/>
                      </a:cubicBezTo>
                      <a:cubicBezTo>
                        <a:pt x="90" y="15"/>
                        <a:pt x="90" y="16"/>
                        <a:pt x="89" y="16"/>
                      </a:cubicBezTo>
                      <a:cubicBezTo>
                        <a:pt x="88" y="17"/>
                        <a:pt x="87" y="18"/>
                        <a:pt x="86" y="18"/>
                      </a:cubicBezTo>
                      <a:cubicBezTo>
                        <a:pt x="87" y="18"/>
                        <a:pt x="88" y="19"/>
                        <a:pt x="89" y="20"/>
                      </a:cubicBezTo>
                      <a:cubicBezTo>
                        <a:pt x="90" y="20"/>
                        <a:pt x="91" y="21"/>
                        <a:pt x="91" y="22"/>
                      </a:cubicBezTo>
                      <a:cubicBezTo>
                        <a:pt x="92" y="22"/>
                        <a:pt x="92" y="23"/>
                        <a:pt x="92" y="24"/>
                      </a:cubicBezTo>
                      <a:cubicBezTo>
                        <a:pt x="92" y="25"/>
                        <a:pt x="93" y="26"/>
                        <a:pt x="93" y="27"/>
                      </a:cubicBezTo>
                      <a:cubicBezTo>
                        <a:pt x="93" y="28"/>
                        <a:pt x="92" y="30"/>
                        <a:pt x="92" y="31"/>
                      </a:cubicBezTo>
                      <a:cubicBezTo>
                        <a:pt x="91" y="33"/>
                        <a:pt x="90" y="34"/>
                        <a:pt x="89" y="35"/>
                      </a:cubicBezTo>
                      <a:cubicBezTo>
                        <a:pt x="88" y="36"/>
                        <a:pt x="87" y="36"/>
                        <a:pt x="85" y="37"/>
                      </a:cubicBezTo>
                      <a:cubicBezTo>
                        <a:pt x="84" y="37"/>
                        <a:pt x="83" y="38"/>
                        <a:pt x="81" y="38"/>
                      </a:cubicBezTo>
                      <a:cubicBezTo>
                        <a:pt x="79" y="38"/>
                        <a:pt x="78" y="37"/>
                        <a:pt x="76" y="37"/>
                      </a:cubicBezTo>
                      <a:cubicBezTo>
                        <a:pt x="75" y="36"/>
                        <a:pt x="74" y="36"/>
                        <a:pt x="73" y="35"/>
                      </a:cubicBezTo>
                      <a:cubicBezTo>
                        <a:pt x="71" y="34"/>
                        <a:pt x="71" y="33"/>
                        <a:pt x="70" y="32"/>
                      </a:cubicBezTo>
                      <a:cubicBezTo>
                        <a:pt x="69" y="30"/>
                        <a:pt x="69" y="29"/>
                        <a:pt x="69" y="27"/>
                      </a:cubicBezTo>
                      <a:cubicBezTo>
                        <a:pt x="74" y="27"/>
                        <a:pt x="74" y="27"/>
                        <a:pt x="74" y="27"/>
                      </a:cubicBezTo>
                      <a:cubicBezTo>
                        <a:pt x="74" y="28"/>
                        <a:pt x="74" y="29"/>
                        <a:pt x="74" y="30"/>
                      </a:cubicBezTo>
                      <a:cubicBezTo>
                        <a:pt x="75" y="31"/>
                        <a:pt x="75" y="31"/>
                        <a:pt x="76" y="32"/>
                      </a:cubicBezTo>
                      <a:cubicBezTo>
                        <a:pt x="76" y="32"/>
                        <a:pt x="77" y="33"/>
                        <a:pt x="78" y="33"/>
                      </a:cubicBezTo>
                      <a:cubicBezTo>
                        <a:pt x="79" y="34"/>
                        <a:pt x="80" y="34"/>
                        <a:pt x="81" y="34"/>
                      </a:cubicBezTo>
                      <a:cubicBezTo>
                        <a:pt x="82" y="34"/>
                        <a:pt x="83" y="34"/>
                        <a:pt x="84" y="33"/>
                      </a:cubicBezTo>
                      <a:cubicBezTo>
                        <a:pt x="85" y="33"/>
                        <a:pt x="85" y="33"/>
                        <a:pt x="86" y="32"/>
                      </a:cubicBezTo>
                      <a:cubicBezTo>
                        <a:pt x="87" y="31"/>
                        <a:pt x="87" y="31"/>
                        <a:pt x="87" y="30"/>
                      </a:cubicBezTo>
                      <a:cubicBezTo>
                        <a:pt x="88" y="29"/>
                        <a:pt x="88" y="28"/>
                        <a:pt x="88" y="27"/>
                      </a:cubicBezTo>
                      <a:cubicBezTo>
                        <a:pt x="88" y="26"/>
                        <a:pt x="88" y="25"/>
                        <a:pt x="87" y="24"/>
                      </a:cubicBezTo>
                      <a:cubicBezTo>
                        <a:pt x="87" y="23"/>
                        <a:pt x="86" y="22"/>
                        <a:pt x="86" y="22"/>
                      </a:cubicBezTo>
                      <a:cubicBezTo>
                        <a:pt x="85" y="21"/>
                        <a:pt x="84" y="21"/>
                        <a:pt x="83" y="20"/>
                      </a:cubicBezTo>
                      <a:cubicBezTo>
                        <a:pt x="82" y="20"/>
                        <a:pt x="81" y="20"/>
                        <a:pt x="80" y="20"/>
                      </a:cubicBezTo>
                      <a:cubicBezTo>
                        <a:pt x="77" y="20"/>
                        <a:pt x="77" y="20"/>
                        <a:pt x="77" y="20"/>
                      </a:cubicBezTo>
                      <a:lnTo>
                        <a:pt x="77" y="16"/>
                      </a:lnTo>
                      <a:close/>
                      <a:moveTo>
                        <a:pt x="122" y="21"/>
                      </a:moveTo>
                      <a:cubicBezTo>
                        <a:pt x="122" y="24"/>
                        <a:pt x="122" y="27"/>
                        <a:pt x="121" y="29"/>
                      </a:cubicBezTo>
                      <a:cubicBezTo>
                        <a:pt x="121" y="31"/>
                        <a:pt x="120" y="33"/>
                        <a:pt x="119" y="34"/>
                      </a:cubicBezTo>
                      <a:cubicBezTo>
                        <a:pt x="118" y="35"/>
                        <a:pt x="117" y="36"/>
                        <a:pt x="115" y="37"/>
                      </a:cubicBezTo>
                      <a:cubicBezTo>
                        <a:pt x="114" y="37"/>
                        <a:pt x="112" y="38"/>
                        <a:pt x="111" y="38"/>
                      </a:cubicBezTo>
                      <a:cubicBezTo>
                        <a:pt x="109" y="38"/>
                        <a:pt x="107" y="37"/>
                        <a:pt x="106" y="37"/>
                      </a:cubicBezTo>
                      <a:cubicBezTo>
                        <a:pt x="104" y="36"/>
                        <a:pt x="103" y="35"/>
                        <a:pt x="102" y="34"/>
                      </a:cubicBezTo>
                      <a:cubicBezTo>
                        <a:pt x="101" y="33"/>
                        <a:pt x="100" y="31"/>
                        <a:pt x="100" y="29"/>
                      </a:cubicBezTo>
                      <a:cubicBezTo>
                        <a:pt x="99" y="27"/>
                        <a:pt x="99" y="24"/>
                        <a:pt x="99" y="21"/>
                      </a:cubicBezTo>
                      <a:cubicBezTo>
                        <a:pt x="99" y="16"/>
                        <a:pt x="99" y="16"/>
                        <a:pt x="99" y="16"/>
                      </a:cubicBezTo>
                      <a:cubicBezTo>
                        <a:pt x="99" y="13"/>
                        <a:pt x="99" y="10"/>
                        <a:pt x="100" y="8"/>
                      </a:cubicBezTo>
                      <a:cubicBezTo>
                        <a:pt x="100" y="6"/>
                        <a:pt x="101" y="4"/>
                        <a:pt x="102" y="3"/>
                      </a:cubicBezTo>
                      <a:cubicBezTo>
                        <a:pt x="103" y="2"/>
                        <a:pt x="104" y="1"/>
                        <a:pt x="106" y="0"/>
                      </a:cubicBezTo>
                      <a:cubicBezTo>
                        <a:pt x="107" y="0"/>
                        <a:pt x="109" y="0"/>
                        <a:pt x="110" y="0"/>
                      </a:cubicBezTo>
                      <a:cubicBezTo>
                        <a:pt x="112" y="0"/>
                        <a:pt x="114" y="0"/>
                        <a:pt x="115" y="0"/>
                      </a:cubicBezTo>
                      <a:cubicBezTo>
                        <a:pt x="117" y="1"/>
                        <a:pt x="118" y="2"/>
                        <a:pt x="119" y="3"/>
                      </a:cubicBezTo>
                      <a:cubicBezTo>
                        <a:pt x="120" y="4"/>
                        <a:pt x="121" y="6"/>
                        <a:pt x="121" y="8"/>
                      </a:cubicBezTo>
                      <a:cubicBezTo>
                        <a:pt x="122" y="10"/>
                        <a:pt x="122" y="13"/>
                        <a:pt x="122" y="16"/>
                      </a:cubicBezTo>
                      <a:lnTo>
                        <a:pt x="122" y="21"/>
                      </a:lnTo>
                      <a:close/>
                      <a:moveTo>
                        <a:pt x="117" y="15"/>
                      </a:moveTo>
                      <a:cubicBezTo>
                        <a:pt x="117" y="13"/>
                        <a:pt x="117" y="11"/>
                        <a:pt x="117" y="10"/>
                      </a:cubicBezTo>
                      <a:cubicBezTo>
                        <a:pt x="117" y="8"/>
                        <a:pt x="116" y="7"/>
                        <a:pt x="116" y="6"/>
                      </a:cubicBezTo>
                      <a:cubicBezTo>
                        <a:pt x="115" y="5"/>
                        <a:pt x="114" y="4"/>
                        <a:pt x="114" y="4"/>
                      </a:cubicBezTo>
                      <a:cubicBezTo>
                        <a:pt x="113" y="4"/>
                        <a:pt x="112" y="3"/>
                        <a:pt x="110" y="3"/>
                      </a:cubicBezTo>
                      <a:cubicBezTo>
                        <a:pt x="109" y="3"/>
                        <a:pt x="108" y="4"/>
                        <a:pt x="108" y="4"/>
                      </a:cubicBezTo>
                      <a:cubicBezTo>
                        <a:pt x="107" y="4"/>
                        <a:pt x="106" y="5"/>
                        <a:pt x="105" y="6"/>
                      </a:cubicBezTo>
                      <a:cubicBezTo>
                        <a:pt x="105" y="7"/>
                        <a:pt x="104" y="8"/>
                        <a:pt x="104" y="10"/>
                      </a:cubicBezTo>
                      <a:cubicBezTo>
                        <a:pt x="104" y="11"/>
                        <a:pt x="104" y="13"/>
                        <a:pt x="104" y="15"/>
                      </a:cubicBezTo>
                      <a:cubicBezTo>
                        <a:pt x="104" y="22"/>
                        <a:pt x="104" y="22"/>
                        <a:pt x="104" y="22"/>
                      </a:cubicBezTo>
                      <a:cubicBezTo>
                        <a:pt x="104" y="24"/>
                        <a:pt x="104" y="26"/>
                        <a:pt x="104" y="27"/>
                      </a:cubicBezTo>
                      <a:cubicBezTo>
                        <a:pt x="104" y="29"/>
                        <a:pt x="105" y="30"/>
                        <a:pt x="105" y="31"/>
                      </a:cubicBezTo>
                      <a:cubicBezTo>
                        <a:pt x="106" y="32"/>
                        <a:pt x="107" y="33"/>
                        <a:pt x="108" y="33"/>
                      </a:cubicBezTo>
                      <a:cubicBezTo>
                        <a:pt x="108" y="33"/>
                        <a:pt x="109" y="34"/>
                        <a:pt x="111" y="34"/>
                      </a:cubicBezTo>
                      <a:cubicBezTo>
                        <a:pt x="112" y="34"/>
                        <a:pt x="113" y="33"/>
                        <a:pt x="114" y="33"/>
                      </a:cubicBezTo>
                      <a:cubicBezTo>
                        <a:pt x="114" y="33"/>
                        <a:pt x="115" y="32"/>
                        <a:pt x="116" y="31"/>
                      </a:cubicBezTo>
                      <a:cubicBezTo>
                        <a:pt x="116" y="30"/>
                        <a:pt x="117" y="29"/>
                        <a:pt x="117" y="27"/>
                      </a:cubicBezTo>
                      <a:cubicBezTo>
                        <a:pt x="117" y="26"/>
                        <a:pt x="117" y="24"/>
                        <a:pt x="117" y="22"/>
                      </a:cubicBezTo>
                      <a:lnTo>
                        <a:pt x="117" y="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26" name="Battery">
                  <a:extLst>
                    <a:ext uri="{FF2B5EF4-FFF2-40B4-BE49-F238E27FC236}">
                      <a16:creationId xmlns:a16="http://schemas.microsoft.com/office/drawing/2014/main" id="{14BF2792-57C9-43A9-8D1F-822DA55D237A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513769" y="1302974"/>
                  <a:ext cx="50747" cy="83257"/>
                  <a:chOff x="5721732" y="4486242"/>
                  <a:chExt cx="50747" cy="83257"/>
                </a:xfrm>
              </p:grpSpPr>
              <p:sp>
                <p:nvSpPr>
                  <p:cNvPr id="33" name="Battery Part 1">
                    <a:extLst>
                      <a:ext uri="{FF2B5EF4-FFF2-40B4-BE49-F238E27FC236}">
                        <a16:creationId xmlns:a16="http://schemas.microsoft.com/office/drawing/2014/main" id="{75C8C0AF-3767-4FA3-9358-058B26D7D56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21732" y="4486242"/>
                    <a:ext cx="50747" cy="45990"/>
                  </a:xfrm>
                  <a:custGeom>
                    <a:avLst/>
                    <a:gdLst>
                      <a:gd name="T0" fmla="*/ 282 w 282"/>
                      <a:gd name="T1" fmla="*/ 76 h 252"/>
                      <a:gd name="T2" fmla="*/ 245 w 282"/>
                      <a:gd name="T3" fmla="*/ 46 h 252"/>
                      <a:gd name="T4" fmla="*/ 197 w 282"/>
                      <a:gd name="T5" fmla="*/ 46 h 252"/>
                      <a:gd name="T6" fmla="*/ 197 w 282"/>
                      <a:gd name="T7" fmla="*/ 0 h 252"/>
                      <a:gd name="T8" fmla="*/ 85 w 282"/>
                      <a:gd name="T9" fmla="*/ 0 h 252"/>
                      <a:gd name="T10" fmla="*/ 85 w 282"/>
                      <a:gd name="T11" fmla="*/ 46 h 252"/>
                      <a:gd name="T12" fmla="*/ 37 w 282"/>
                      <a:gd name="T13" fmla="*/ 46 h 252"/>
                      <a:gd name="T14" fmla="*/ 0 w 282"/>
                      <a:gd name="T15" fmla="*/ 76 h 252"/>
                      <a:gd name="T16" fmla="*/ 0 w 282"/>
                      <a:gd name="T17" fmla="*/ 252 h 252"/>
                      <a:gd name="T18" fmla="*/ 282 w 282"/>
                      <a:gd name="T19" fmla="*/ 252 h 252"/>
                      <a:gd name="T20" fmla="*/ 282 w 282"/>
                      <a:gd name="T21" fmla="*/ 76 h 2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282" h="252">
                        <a:moveTo>
                          <a:pt x="282" y="76"/>
                        </a:moveTo>
                        <a:cubicBezTo>
                          <a:pt x="282" y="59"/>
                          <a:pt x="265" y="46"/>
                          <a:pt x="245" y="46"/>
                        </a:cubicBezTo>
                        <a:lnTo>
                          <a:pt x="197" y="46"/>
                        </a:lnTo>
                        <a:lnTo>
                          <a:pt x="197" y="0"/>
                        </a:lnTo>
                        <a:lnTo>
                          <a:pt x="85" y="0"/>
                        </a:lnTo>
                        <a:lnTo>
                          <a:pt x="85" y="46"/>
                        </a:lnTo>
                        <a:lnTo>
                          <a:pt x="37" y="46"/>
                        </a:lnTo>
                        <a:cubicBezTo>
                          <a:pt x="17" y="46"/>
                          <a:pt x="0" y="59"/>
                          <a:pt x="0" y="76"/>
                        </a:cubicBezTo>
                        <a:lnTo>
                          <a:pt x="0" y="252"/>
                        </a:lnTo>
                        <a:lnTo>
                          <a:pt x="282" y="252"/>
                        </a:lnTo>
                        <a:lnTo>
                          <a:pt x="282" y="76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4" name="Battery Part 2">
                    <a:extLst>
                      <a:ext uri="{FF2B5EF4-FFF2-40B4-BE49-F238E27FC236}">
                        <a16:creationId xmlns:a16="http://schemas.microsoft.com/office/drawing/2014/main" id="{9041BC9E-0AE1-4B1E-8182-6BBC14EF95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21732" y="4532231"/>
                    <a:ext cx="50747" cy="37268"/>
                  </a:xfrm>
                  <a:custGeom>
                    <a:avLst/>
                    <a:gdLst>
                      <a:gd name="T0" fmla="*/ 0 w 282"/>
                      <a:gd name="T1" fmla="*/ 0 h 206"/>
                      <a:gd name="T2" fmla="*/ 0 w 282"/>
                      <a:gd name="T3" fmla="*/ 176 h 206"/>
                      <a:gd name="T4" fmla="*/ 37 w 282"/>
                      <a:gd name="T5" fmla="*/ 206 h 206"/>
                      <a:gd name="T6" fmla="*/ 244 w 282"/>
                      <a:gd name="T7" fmla="*/ 206 h 206"/>
                      <a:gd name="T8" fmla="*/ 282 w 282"/>
                      <a:gd name="T9" fmla="*/ 176 h 206"/>
                      <a:gd name="T10" fmla="*/ 282 w 282"/>
                      <a:gd name="T11" fmla="*/ 0 h 206"/>
                      <a:gd name="T12" fmla="*/ 0 w 282"/>
                      <a:gd name="T13" fmla="*/ 0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82" h="206">
                        <a:moveTo>
                          <a:pt x="0" y="0"/>
                        </a:moveTo>
                        <a:lnTo>
                          <a:pt x="0" y="176"/>
                        </a:lnTo>
                        <a:cubicBezTo>
                          <a:pt x="0" y="193"/>
                          <a:pt x="17" y="206"/>
                          <a:pt x="37" y="206"/>
                        </a:cubicBezTo>
                        <a:lnTo>
                          <a:pt x="244" y="206"/>
                        </a:lnTo>
                        <a:cubicBezTo>
                          <a:pt x="265" y="206"/>
                          <a:pt x="282" y="193"/>
                          <a:pt x="282" y="176"/>
                        </a:cubicBezTo>
                        <a:lnTo>
                          <a:pt x="28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9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27" name="Signal Strength">
                  <a:extLst>
                    <a:ext uri="{FF2B5EF4-FFF2-40B4-BE49-F238E27FC236}">
                      <a16:creationId xmlns:a16="http://schemas.microsoft.com/office/drawing/2014/main" id="{5526BFD1-BCBF-49F8-B880-A3556F32FE4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348841" y="1306145"/>
                  <a:ext cx="76121" cy="76915"/>
                  <a:chOff x="5556804" y="4492585"/>
                  <a:chExt cx="76121" cy="76915"/>
                </a:xfrm>
              </p:grpSpPr>
              <p:sp>
                <p:nvSpPr>
                  <p:cNvPr id="31" name="Signal Strength Part 1">
                    <a:extLst>
                      <a:ext uri="{FF2B5EF4-FFF2-40B4-BE49-F238E27FC236}">
                        <a16:creationId xmlns:a16="http://schemas.microsoft.com/office/drawing/2014/main" id="{BA99CE2C-D7FA-4749-B526-B4B062DC322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602001" y="4492585"/>
                    <a:ext cx="30924" cy="76914"/>
                  </a:xfrm>
                  <a:custGeom>
                    <a:avLst/>
                    <a:gdLst>
                      <a:gd name="T0" fmla="*/ 39 w 39"/>
                      <a:gd name="T1" fmla="*/ 0 h 97"/>
                      <a:gd name="T2" fmla="*/ 0 w 39"/>
                      <a:gd name="T3" fmla="*/ 39 h 97"/>
                      <a:gd name="T4" fmla="*/ 0 w 39"/>
                      <a:gd name="T5" fmla="*/ 97 h 97"/>
                      <a:gd name="T6" fmla="*/ 39 w 39"/>
                      <a:gd name="T7" fmla="*/ 97 h 97"/>
                      <a:gd name="T8" fmla="*/ 39 w 39"/>
                      <a:gd name="T9" fmla="*/ 0 h 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" h="97">
                        <a:moveTo>
                          <a:pt x="39" y="0"/>
                        </a:moveTo>
                        <a:lnTo>
                          <a:pt x="0" y="39"/>
                        </a:lnTo>
                        <a:lnTo>
                          <a:pt x="0" y="97"/>
                        </a:lnTo>
                        <a:lnTo>
                          <a:pt x="39" y="97"/>
                        </a:lnTo>
                        <a:lnTo>
                          <a:pt x="39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2" name="Signal Strength Part 2">
                    <a:extLst>
                      <a:ext uri="{FF2B5EF4-FFF2-40B4-BE49-F238E27FC236}">
                        <a16:creationId xmlns:a16="http://schemas.microsoft.com/office/drawing/2014/main" id="{D5843F20-C411-4822-8C5F-FBFB29B7277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556804" y="4523510"/>
                    <a:ext cx="45197" cy="45990"/>
                  </a:xfrm>
                  <a:custGeom>
                    <a:avLst/>
                    <a:gdLst>
                      <a:gd name="T0" fmla="*/ 0 w 254"/>
                      <a:gd name="T1" fmla="*/ 254 h 254"/>
                      <a:gd name="T2" fmla="*/ 254 w 254"/>
                      <a:gd name="T3" fmla="*/ 254 h 254"/>
                      <a:gd name="T4" fmla="*/ 254 w 254"/>
                      <a:gd name="T5" fmla="*/ 0 h 254"/>
                      <a:gd name="T6" fmla="*/ 0 w 254"/>
                      <a:gd name="T7" fmla="*/ 254 h 2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54" h="254">
                        <a:moveTo>
                          <a:pt x="0" y="254"/>
                        </a:moveTo>
                        <a:lnTo>
                          <a:pt x="254" y="254"/>
                        </a:lnTo>
                        <a:lnTo>
                          <a:pt x="254" y="0"/>
                        </a:lnTo>
                        <a:lnTo>
                          <a:pt x="0" y="254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9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28" name="WiFi">
                  <a:extLst>
                    <a:ext uri="{FF2B5EF4-FFF2-40B4-BE49-F238E27FC236}">
                      <a16:creationId xmlns:a16="http://schemas.microsoft.com/office/drawing/2014/main" id="{0D6D85D7-24BC-4E42-8B44-EBD848B343C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89463" y="1308921"/>
                  <a:ext cx="89601" cy="71363"/>
                  <a:chOff x="5397426" y="4495757"/>
                  <a:chExt cx="89601" cy="71363"/>
                </a:xfrm>
              </p:grpSpPr>
              <p:sp>
                <p:nvSpPr>
                  <p:cNvPr id="29" name="WiFi Part 1">
                    <a:extLst>
                      <a:ext uri="{FF2B5EF4-FFF2-40B4-BE49-F238E27FC236}">
                        <a16:creationId xmlns:a16="http://schemas.microsoft.com/office/drawing/2014/main" id="{23207520-3D66-4364-B888-6849C6EAF8B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97426" y="4495757"/>
                    <a:ext cx="89601" cy="31717"/>
                  </a:xfrm>
                  <a:custGeom>
                    <a:avLst/>
                    <a:gdLst>
                      <a:gd name="T0" fmla="*/ 248 w 496"/>
                      <a:gd name="T1" fmla="*/ 0 h 175"/>
                      <a:gd name="T2" fmla="*/ 0 w 496"/>
                      <a:gd name="T3" fmla="*/ 86 h 175"/>
                      <a:gd name="T4" fmla="*/ 71 w 496"/>
                      <a:gd name="T5" fmla="*/ 175 h 175"/>
                      <a:gd name="T6" fmla="*/ 248 w 496"/>
                      <a:gd name="T7" fmla="*/ 113 h 175"/>
                      <a:gd name="T8" fmla="*/ 425 w 496"/>
                      <a:gd name="T9" fmla="*/ 175 h 175"/>
                      <a:gd name="T10" fmla="*/ 496 w 496"/>
                      <a:gd name="T11" fmla="*/ 86 h 175"/>
                      <a:gd name="T12" fmla="*/ 248 w 49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96" h="175">
                        <a:moveTo>
                          <a:pt x="248" y="0"/>
                        </a:moveTo>
                        <a:cubicBezTo>
                          <a:pt x="104" y="0"/>
                          <a:pt x="10" y="79"/>
                          <a:pt x="0" y="86"/>
                        </a:cubicBezTo>
                        <a:lnTo>
                          <a:pt x="71" y="175"/>
                        </a:lnTo>
                        <a:cubicBezTo>
                          <a:pt x="80" y="168"/>
                          <a:pt x="147" y="113"/>
                          <a:pt x="248" y="113"/>
                        </a:cubicBezTo>
                        <a:cubicBezTo>
                          <a:pt x="348" y="113"/>
                          <a:pt x="416" y="168"/>
                          <a:pt x="425" y="175"/>
                        </a:cubicBezTo>
                        <a:lnTo>
                          <a:pt x="496" y="86"/>
                        </a:lnTo>
                        <a:cubicBezTo>
                          <a:pt x="487" y="79"/>
                          <a:pt x="391" y="0"/>
                          <a:pt x="248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0" name="WiFi Part 2">
                    <a:extLst>
                      <a:ext uri="{FF2B5EF4-FFF2-40B4-BE49-F238E27FC236}">
                        <a16:creationId xmlns:a16="http://schemas.microsoft.com/office/drawing/2014/main" id="{74B86E55-D95B-4C4A-B2A1-24858F49C14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10113" y="4516373"/>
                    <a:ext cx="64227" cy="50747"/>
                  </a:xfrm>
                  <a:custGeom>
                    <a:avLst/>
                    <a:gdLst>
                      <a:gd name="T0" fmla="*/ 0 w 354"/>
                      <a:gd name="T1" fmla="*/ 62 h 282"/>
                      <a:gd name="T2" fmla="*/ 177 w 354"/>
                      <a:gd name="T3" fmla="*/ 282 h 282"/>
                      <a:gd name="T4" fmla="*/ 177 w 354"/>
                      <a:gd name="T5" fmla="*/ 282 h 282"/>
                      <a:gd name="T6" fmla="*/ 177 w 354"/>
                      <a:gd name="T7" fmla="*/ 282 h 282"/>
                      <a:gd name="T8" fmla="*/ 354 w 354"/>
                      <a:gd name="T9" fmla="*/ 62 h 282"/>
                      <a:gd name="T10" fmla="*/ 177 w 354"/>
                      <a:gd name="T11" fmla="*/ 0 h 282"/>
                      <a:gd name="T12" fmla="*/ 0 w 354"/>
                      <a:gd name="T13" fmla="*/ 62 h 2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54" h="282">
                        <a:moveTo>
                          <a:pt x="0" y="62"/>
                        </a:moveTo>
                        <a:lnTo>
                          <a:pt x="177" y="282"/>
                        </a:lnTo>
                        <a:lnTo>
                          <a:pt x="177" y="282"/>
                        </a:lnTo>
                        <a:lnTo>
                          <a:pt x="177" y="282"/>
                        </a:lnTo>
                        <a:lnTo>
                          <a:pt x="354" y="62"/>
                        </a:lnTo>
                        <a:cubicBezTo>
                          <a:pt x="345" y="55"/>
                          <a:pt x="278" y="0"/>
                          <a:pt x="177" y="0"/>
                        </a:cubicBezTo>
                        <a:cubicBezTo>
                          <a:pt x="77" y="0"/>
                          <a:pt x="9" y="55"/>
                          <a:pt x="0" y="62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9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grpSp>
            <p:nvGrpSpPr>
              <p:cNvPr id="7" name="Navigation Bar">
                <a:extLst>
                  <a:ext uri="{FF2B5EF4-FFF2-40B4-BE49-F238E27FC236}">
                    <a16:creationId xmlns:a16="http://schemas.microsoft.com/office/drawing/2014/main" id="{C66ADC08-074B-46FA-92CA-4BD461BD0352}"/>
                  </a:ext>
                </a:extLst>
              </p:cNvPr>
              <p:cNvGrpSpPr/>
              <p:nvPr/>
            </p:nvGrpSpPr>
            <p:grpSpPr>
              <a:xfrm>
                <a:off x="1271269" y="5813964"/>
                <a:ext cx="3562350" cy="435639"/>
                <a:chOff x="1517650" y="4775200"/>
                <a:chExt cx="2286000" cy="304800"/>
              </a:xfrm>
            </p:grpSpPr>
            <p:sp>
              <p:nvSpPr>
                <p:cNvPr id="20" name="Navigation Bar Container">
                  <a:extLst>
                    <a:ext uri="{FF2B5EF4-FFF2-40B4-BE49-F238E27FC236}">
                      <a16:creationId xmlns:a16="http://schemas.microsoft.com/office/drawing/2014/main" id="{6BD92B81-BCA1-4162-A6A9-88064ED6EF38}"/>
                    </a:ext>
                  </a:extLst>
                </p:cNvPr>
                <p:cNvSpPr/>
                <p:nvPr/>
              </p:nvSpPr>
              <p:spPr>
                <a:xfrm>
                  <a:off x="1517650" y="4775200"/>
                  <a:ext cx="2286000" cy="304800"/>
                </a:xfrm>
                <a:prstGeom prst="rect">
                  <a:avLst/>
                </a:prstGeom>
                <a:solidFill>
                  <a:srgbClr val="000000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1" name="Back">
                  <a:extLst>
                    <a:ext uri="{FF2B5EF4-FFF2-40B4-BE49-F238E27FC236}">
                      <a16:creationId xmlns:a16="http://schemas.microsoft.com/office/drawing/2014/main" id="{61D7A06D-E43C-4373-8843-A4854655D625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972789" y="4873681"/>
                  <a:ext cx="92772" cy="107838"/>
                </a:xfrm>
                <a:custGeom>
                  <a:avLst/>
                  <a:gdLst>
                    <a:gd name="T0" fmla="*/ 469 w 513"/>
                    <a:gd name="T1" fmla="*/ 592 h 593"/>
                    <a:gd name="T2" fmla="*/ 450 w 513"/>
                    <a:gd name="T3" fmla="*/ 585 h 593"/>
                    <a:gd name="T4" fmla="*/ 27 w 513"/>
                    <a:gd name="T5" fmla="*/ 338 h 593"/>
                    <a:gd name="T6" fmla="*/ 2 w 513"/>
                    <a:gd name="T7" fmla="*/ 292 h 593"/>
                    <a:gd name="T8" fmla="*/ 29 w 513"/>
                    <a:gd name="T9" fmla="*/ 254 h 593"/>
                    <a:gd name="T10" fmla="*/ 449 w 513"/>
                    <a:gd name="T11" fmla="*/ 9 h 593"/>
                    <a:gd name="T12" fmla="*/ 468 w 513"/>
                    <a:gd name="T13" fmla="*/ 1 h 593"/>
                    <a:gd name="T14" fmla="*/ 504 w 513"/>
                    <a:gd name="T15" fmla="*/ 15 h 593"/>
                    <a:gd name="T16" fmla="*/ 513 w 513"/>
                    <a:gd name="T17" fmla="*/ 37 h 593"/>
                    <a:gd name="T18" fmla="*/ 513 w 513"/>
                    <a:gd name="T19" fmla="*/ 49 h 593"/>
                    <a:gd name="T20" fmla="*/ 513 w 513"/>
                    <a:gd name="T21" fmla="*/ 553 h 593"/>
                    <a:gd name="T22" fmla="*/ 506 w 513"/>
                    <a:gd name="T23" fmla="*/ 574 h 593"/>
                    <a:gd name="T24" fmla="*/ 469 w 513"/>
                    <a:gd name="T25" fmla="*/ 592 h 593"/>
                    <a:gd name="T26" fmla="*/ 442 w 513"/>
                    <a:gd name="T27" fmla="*/ 498 h 593"/>
                    <a:gd name="T28" fmla="*/ 442 w 513"/>
                    <a:gd name="T29" fmla="*/ 93 h 593"/>
                    <a:gd name="T30" fmla="*/ 96 w 513"/>
                    <a:gd name="T31" fmla="*/ 297 h 593"/>
                    <a:gd name="T32" fmla="*/ 442 w 513"/>
                    <a:gd name="T33" fmla="*/ 498 h 5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13" h="593">
                      <a:moveTo>
                        <a:pt x="469" y="592"/>
                      </a:moveTo>
                      <a:cubicBezTo>
                        <a:pt x="458" y="590"/>
                        <a:pt x="454" y="588"/>
                        <a:pt x="450" y="585"/>
                      </a:cubicBezTo>
                      <a:lnTo>
                        <a:pt x="27" y="338"/>
                      </a:lnTo>
                      <a:cubicBezTo>
                        <a:pt x="13" y="330"/>
                        <a:pt x="0" y="311"/>
                        <a:pt x="2" y="292"/>
                      </a:cubicBezTo>
                      <a:cubicBezTo>
                        <a:pt x="5" y="273"/>
                        <a:pt x="17" y="261"/>
                        <a:pt x="29" y="254"/>
                      </a:cubicBezTo>
                      <a:lnTo>
                        <a:pt x="449" y="9"/>
                      </a:lnTo>
                      <a:cubicBezTo>
                        <a:pt x="454" y="6"/>
                        <a:pt x="458" y="2"/>
                        <a:pt x="468" y="1"/>
                      </a:cubicBezTo>
                      <a:cubicBezTo>
                        <a:pt x="478" y="0"/>
                        <a:pt x="496" y="5"/>
                        <a:pt x="504" y="15"/>
                      </a:cubicBezTo>
                      <a:cubicBezTo>
                        <a:pt x="512" y="25"/>
                        <a:pt x="512" y="32"/>
                        <a:pt x="513" y="37"/>
                      </a:cubicBezTo>
                      <a:cubicBezTo>
                        <a:pt x="513" y="42"/>
                        <a:pt x="513" y="46"/>
                        <a:pt x="513" y="49"/>
                      </a:cubicBezTo>
                      <a:cubicBezTo>
                        <a:pt x="513" y="216"/>
                        <a:pt x="513" y="388"/>
                        <a:pt x="513" y="553"/>
                      </a:cubicBezTo>
                      <a:cubicBezTo>
                        <a:pt x="513" y="557"/>
                        <a:pt x="513" y="563"/>
                        <a:pt x="506" y="574"/>
                      </a:cubicBezTo>
                      <a:cubicBezTo>
                        <a:pt x="499" y="585"/>
                        <a:pt x="479" y="593"/>
                        <a:pt x="469" y="592"/>
                      </a:cubicBezTo>
                      <a:close/>
                      <a:moveTo>
                        <a:pt x="442" y="498"/>
                      </a:moveTo>
                      <a:lnTo>
                        <a:pt x="442" y="93"/>
                      </a:lnTo>
                      <a:lnTo>
                        <a:pt x="96" y="297"/>
                      </a:lnTo>
                      <a:lnTo>
                        <a:pt x="442" y="498"/>
                      </a:lnTo>
                      <a:close/>
                    </a:path>
                  </a:pathLst>
                </a:custGeom>
                <a:solidFill>
                  <a:srgbClr val="FFFFFF">
                    <a:alpha val="89804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" name="Home">
                  <a:extLst>
                    <a:ext uri="{FF2B5EF4-FFF2-40B4-BE49-F238E27FC236}">
                      <a16:creationId xmlns:a16="http://schemas.microsoft.com/office/drawing/2014/main" id="{3D7F76A0-5E36-4862-92EE-1F25E3396B03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2606335" y="4877646"/>
                  <a:ext cx="99116" cy="99908"/>
                </a:xfrm>
                <a:custGeom>
                  <a:avLst/>
                  <a:gdLst>
                    <a:gd name="T0" fmla="*/ 276 w 551"/>
                    <a:gd name="T1" fmla="*/ 551 h 551"/>
                    <a:gd name="T2" fmla="*/ 0 w 551"/>
                    <a:gd name="T3" fmla="*/ 275 h 551"/>
                    <a:gd name="T4" fmla="*/ 276 w 551"/>
                    <a:gd name="T5" fmla="*/ 0 h 551"/>
                    <a:gd name="T6" fmla="*/ 551 w 551"/>
                    <a:gd name="T7" fmla="*/ 275 h 551"/>
                    <a:gd name="T8" fmla="*/ 276 w 551"/>
                    <a:gd name="T9" fmla="*/ 551 h 551"/>
                    <a:gd name="T10" fmla="*/ 276 w 551"/>
                    <a:gd name="T11" fmla="*/ 487 h 551"/>
                    <a:gd name="T12" fmla="*/ 488 w 551"/>
                    <a:gd name="T13" fmla="*/ 275 h 551"/>
                    <a:gd name="T14" fmla="*/ 276 w 551"/>
                    <a:gd name="T15" fmla="*/ 64 h 551"/>
                    <a:gd name="T16" fmla="*/ 64 w 551"/>
                    <a:gd name="T17" fmla="*/ 275 h 551"/>
                    <a:gd name="T18" fmla="*/ 276 w 551"/>
                    <a:gd name="T19" fmla="*/ 487 h 5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51" h="551">
                      <a:moveTo>
                        <a:pt x="276" y="551"/>
                      </a:moveTo>
                      <a:cubicBezTo>
                        <a:pt x="124" y="551"/>
                        <a:pt x="0" y="427"/>
                        <a:pt x="0" y="275"/>
                      </a:cubicBezTo>
                      <a:cubicBezTo>
                        <a:pt x="0" y="123"/>
                        <a:pt x="124" y="0"/>
                        <a:pt x="276" y="0"/>
                      </a:cubicBezTo>
                      <a:cubicBezTo>
                        <a:pt x="428" y="0"/>
                        <a:pt x="551" y="123"/>
                        <a:pt x="551" y="275"/>
                      </a:cubicBezTo>
                      <a:cubicBezTo>
                        <a:pt x="551" y="427"/>
                        <a:pt x="428" y="551"/>
                        <a:pt x="276" y="551"/>
                      </a:cubicBezTo>
                      <a:close/>
                      <a:moveTo>
                        <a:pt x="276" y="487"/>
                      </a:moveTo>
                      <a:cubicBezTo>
                        <a:pt x="393" y="487"/>
                        <a:pt x="488" y="393"/>
                        <a:pt x="488" y="275"/>
                      </a:cubicBezTo>
                      <a:cubicBezTo>
                        <a:pt x="488" y="158"/>
                        <a:pt x="393" y="64"/>
                        <a:pt x="276" y="64"/>
                      </a:cubicBezTo>
                      <a:cubicBezTo>
                        <a:pt x="158" y="64"/>
                        <a:pt x="64" y="158"/>
                        <a:pt x="64" y="275"/>
                      </a:cubicBezTo>
                      <a:cubicBezTo>
                        <a:pt x="64" y="393"/>
                        <a:pt x="158" y="487"/>
                        <a:pt x="276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89804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" name="Recents">
                  <a:extLst>
                    <a:ext uri="{FF2B5EF4-FFF2-40B4-BE49-F238E27FC236}">
                      <a16:creationId xmlns:a16="http://schemas.microsoft.com/office/drawing/2014/main" id="{F3D1906F-FEA4-41B5-94C7-9CC346D85A94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3247018" y="4876060"/>
                  <a:ext cx="101494" cy="102287"/>
                </a:xfrm>
                <a:custGeom>
                  <a:avLst/>
                  <a:gdLst>
                    <a:gd name="T0" fmla="*/ 62 w 564"/>
                    <a:gd name="T1" fmla="*/ 565 h 565"/>
                    <a:gd name="T2" fmla="*/ 20 w 564"/>
                    <a:gd name="T3" fmla="*/ 547 h 565"/>
                    <a:gd name="T4" fmla="*/ 0 w 564"/>
                    <a:gd name="T5" fmla="*/ 504 h 565"/>
                    <a:gd name="T6" fmla="*/ 0 w 564"/>
                    <a:gd name="T7" fmla="*/ 61 h 565"/>
                    <a:gd name="T8" fmla="*/ 20 w 564"/>
                    <a:gd name="T9" fmla="*/ 18 h 565"/>
                    <a:gd name="T10" fmla="*/ 62 w 564"/>
                    <a:gd name="T11" fmla="*/ 0 h 565"/>
                    <a:gd name="T12" fmla="*/ 501 w 564"/>
                    <a:gd name="T13" fmla="*/ 0 h 565"/>
                    <a:gd name="T14" fmla="*/ 544 w 564"/>
                    <a:gd name="T15" fmla="*/ 18 h 565"/>
                    <a:gd name="T16" fmla="*/ 564 w 564"/>
                    <a:gd name="T17" fmla="*/ 61 h 565"/>
                    <a:gd name="T18" fmla="*/ 564 w 564"/>
                    <a:gd name="T19" fmla="*/ 504 h 565"/>
                    <a:gd name="T20" fmla="*/ 544 w 564"/>
                    <a:gd name="T21" fmla="*/ 547 h 565"/>
                    <a:gd name="T22" fmla="*/ 501 w 564"/>
                    <a:gd name="T23" fmla="*/ 565 h 565"/>
                    <a:gd name="T24" fmla="*/ 62 w 564"/>
                    <a:gd name="T25" fmla="*/ 565 h 565"/>
                    <a:gd name="T26" fmla="*/ 70 w 564"/>
                    <a:gd name="T27" fmla="*/ 494 h 565"/>
                    <a:gd name="T28" fmla="*/ 493 w 564"/>
                    <a:gd name="T29" fmla="*/ 494 h 565"/>
                    <a:gd name="T30" fmla="*/ 493 w 564"/>
                    <a:gd name="T31" fmla="*/ 71 h 565"/>
                    <a:gd name="T32" fmla="*/ 70 w 564"/>
                    <a:gd name="T33" fmla="*/ 71 h 565"/>
                    <a:gd name="T34" fmla="*/ 70 w 564"/>
                    <a:gd name="T35" fmla="*/ 494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64" h="565">
                      <a:moveTo>
                        <a:pt x="62" y="565"/>
                      </a:moveTo>
                      <a:cubicBezTo>
                        <a:pt x="44" y="565"/>
                        <a:pt x="31" y="557"/>
                        <a:pt x="20" y="547"/>
                      </a:cubicBezTo>
                      <a:cubicBezTo>
                        <a:pt x="10" y="537"/>
                        <a:pt x="0" y="524"/>
                        <a:pt x="0" y="504"/>
                      </a:cubicBezTo>
                      <a:lnTo>
                        <a:pt x="0" y="61"/>
                      </a:lnTo>
                      <a:cubicBezTo>
                        <a:pt x="0" y="41"/>
                        <a:pt x="10" y="28"/>
                        <a:pt x="20" y="18"/>
                      </a:cubicBezTo>
                      <a:cubicBezTo>
                        <a:pt x="31" y="8"/>
                        <a:pt x="44" y="0"/>
                        <a:pt x="62" y="0"/>
                      </a:cubicBezTo>
                      <a:lnTo>
                        <a:pt x="501" y="0"/>
                      </a:lnTo>
                      <a:cubicBezTo>
                        <a:pt x="519" y="0"/>
                        <a:pt x="533" y="8"/>
                        <a:pt x="544" y="18"/>
                      </a:cubicBezTo>
                      <a:cubicBezTo>
                        <a:pt x="555" y="28"/>
                        <a:pt x="564" y="41"/>
                        <a:pt x="564" y="61"/>
                      </a:cubicBezTo>
                      <a:lnTo>
                        <a:pt x="564" y="504"/>
                      </a:lnTo>
                      <a:cubicBezTo>
                        <a:pt x="564" y="524"/>
                        <a:pt x="555" y="537"/>
                        <a:pt x="544" y="547"/>
                      </a:cubicBezTo>
                      <a:cubicBezTo>
                        <a:pt x="533" y="557"/>
                        <a:pt x="519" y="565"/>
                        <a:pt x="501" y="565"/>
                      </a:cubicBezTo>
                      <a:lnTo>
                        <a:pt x="62" y="565"/>
                      </a:lnTo>
                      <a:close/>
                      <a:moveTo>
                        <a:pt x="70" y="494"/>
                      </a:moveTo>
                      <a:lnTo>
                        <a:pt x="493" y="494"/>
                      </a:lnTo>
                      <a:lnTo>
                        <a:pt x="493" y="71"/>
                      </a:lnTo>
                      <a:lnTo>
                        <a:pt x="70" y="71"/>
                      </a:lnTo>
                      <a:lnTo>
                        <a:pt x="70" y="494"/>
                      </a:lnTo>
                      <a:close/>
                    </a:path>
                  </a:pathLst>
                </a:custGeom>
                <a:solidFill>
                  <a:srgbClr val="FFFFFF">
                    <a:alpha val="89804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pic>
            <p:nvPicPr>
              <p:cNvPr id="55" name="그림 54">
                <a:extLst>
                  <a:ext uri="{FF2B5EF4-FFF2-40B4-BE49-F238E27FC236}">
                    <a16:creationId xmlns:a16="http://schemas.microsoft.com/office/drawing/2014/main" id="{7C2B0A22-1F13-4D59-8C90-C7C81471D9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403764" y="1667097"/>
                <a:ext cx="1126559" cy="1126559"/>
              </a:xfrm>
              <a:prstGeom prst="rect">
                <a:avLst/>
              </a:prstGeom>
            </p:spPr>
          </p:pic>
          <p:pic>
            <p:nvPicPr>
              <p:cNvPr id="61" name="그림 60">
                <a:extLst>
                  <a:ext uri="{FF2B5EF4-FFF2-40B4-BE49-F238E27FC236}">
                    <a16:creationId xmlns:a16="http://schemas.microsoft.com/office/drawing/2014/main" id="{150F32CB-03C5-4E92-8E2B-75887EDF2E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1266" y="1662827"/>
                <a:ext cx="1243257" cy="1243257"/>
              </a:xfrm>
              <a:prstGeom prst="rect">
                <a:avLst/>
              </a:prstGeom>
            </p:spPr>
          </p:pic>
          <p:pic>
            <p:nvPicPr>
              <p:cNvPr id="65" name="그림 64">
                <a:extLst>
                  <a:ext uri="{FF2B5EF4-FFF2-40B4-BE49-F238E27FC236}">
                    <a16:creationId xmlns:a16="http://schemas.microsoft.com/office/drawing/2014/main" id="{65913652-2B9A-4488-9BD3-94B7FC27D9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61266" y="3382038"/>
                <a:ext cx="1126560" cy="1126560"/>
              </a:xfrm>
              <a:prstGeom prst="rect">
                <a:avLst/>
              </a:prstGeom>
            </p:spPr>
          </p:pic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D2C7810-E118-4E49-9834-40CB7B751675}"/>
                  </a:ext>
                </a:extLst>
              </p:cNvPr>
              <p:cNvSpPr txBox="1"/>
              <p:nvPr/>
            </p:nvSpPr>
            <p:spPr>
              <a:xfrm>
                <a:off x="1177023" y="2860269"/>
                <a:ext cx="221174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/>
                  <a:t>웨이트 트레이닝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306AC35-5CA4-4F5A-9659-7AF11959E39D}"/>
                  </a:ext>
                </a:extLst>
              </p:cNvPr>
              <p:cNvSpPr txBox="1"/>
              <p:nvPr/>
            </p:nvSpPr>
            <p:spPr>
              <a:xfrm>
                <a:off x="1118675" y="4680458"/>
                <a:ext cx="221174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/>
                  <a:t>홈 트레이닝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74C8252-3BA7-43B5-AF24-A7D9FA5D2CC9}"/>
                  </a:ext>
                </a:extLst>
              </p:cNvPr>
              <p:cNvSpPr txBox="1"/>
              <p:nvPr/>
            </p:nvSpPr>
            <p:spPr>
              <a:xfrm>
                <a:off x="3489629" y="2859879"/>
                <a:ext cx="9548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/>
                  <a:t>유산소</a:t>
                </a:r>
              </a:p>
            </p:txBody>
          </p:sp>
          <p:pic>
            <p:nvPicPr>
              <p:cNvPr id="70" name="그림 69">
                <a:extLst>
                  <a:ext uri="{FF2B5EF4-FFF2-40B4-BE49-F238E27FC236}">
                    <a16:creationId xmlns:a16="http://schemas.microsoft.com/office/drawing/2014/main" id="{D0F9D820-4E28-4644-89DF-D1A5C22B86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27726" y="3320882"/>
                <a:ext cx="1298293" cy="1298293"/>
              </a:xfrm>
              <a:prstGeom prst="rect">
                <a:avLst/>
              </a:prstGeom>
            </p:spPr>
          </p:pic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A47DB2E-7EEE-4C9D-B86A-CF2B66724D2C}"/>
                  </a:ext>
                </a:extLst>
              </p:cNvPr>
              <p:cNvSpPr txBox="1"/>
              <p:nvPr/>
            </p:nvSpPr>
            <p:spPr>
              <a:xfrm>
                <a:off x="3528082" y="4680458"/>
                <a:ext cx="8086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/>
                  <a:t>요가</a:t>
                </a:r>
                <a:endParaRPr lang="ko-KR" altLang="en-US" sz="2000" dirty="0"/>
              </a:p>
            </p:txBody>
          </p:sp>
          <p:grpSp>
            <p:nvGrpSpPr>
              <p:cNvPr id="72" name="Double Tap">
                <a:extLst>
                  <a:ext uri="{FF2B5EF4-FFF2-40B4-BE49-F238E27FC236}">
                    <a16:creationId xmlns:a16="http://schemas.microsoft.com/office/drawing/2014/main" id="{E58764D2-BB05-4B45-9288-D1FFCF673BF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097006" y="1988061"/>
                <a:ext cx="558021" cy="819931"/>
                <a:chOff x="2640013" y="1482726"/>
                <a:chExt cx="984250" cy="1446213"/>
              </a:xfrm>
            </p:grpSpPr>
            <p:sp>
              <p:nvSpPr>
                <p:cNvPr id="74" name="Touch Point Outer">
                  <a:extLst>
                    <a:ext uri="{FF2B5EF4-FFF2-40B4-BE49-F238E27FC236}">
                      <a16:creationId xmlns:a16="http://schemas.microsoft.com/office/drawing/2014/main" id="{9D8823A0-A8D3-443B-A4A1-E3F776A3A7D1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852738" y="1482726"/>
                  <a:ext cx="474663" cy="473075"/>
                </a:xfrm>
                <a:prstGeom prst="ellipse">
                  <a:avLst/>
                </a:prstGeom>
                <a:noFill/>
                <a:ln w="25400" cap="sq">
                  <a:solidFill>
                    <a:srgbClr val="5B9BD5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5" name="Hand">
                  <a:extLst>
                    <a:ext uri="{FF2B5EF4-FFF2-40B4-BE49-F238E27FC236}">
                      <a16:creationId xmlns:a16="http://schemas.microsoft.com/office/drawing/2014/main" id="{E013AD12-C437-4055-BCC8-A65FEC03B82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2640013" y="1631951"/>
                  <a:ext cx="984250" cy="1296988"/>
                </a:xfrm>
                <a:custGeom>
                  <a:avLst/>
                  <a:gdLst>
                    <a:gd name="T0" fmla="*/ 466 w 962"/>
                    <a:gd name="T1" fmla="*/ 1268 h 1268"/>
                    <a:gd name="T2" fmla="*/ 391 w 962"/>
                    <a:gd name="T3" fmla="*/ 1087 h 1268"/>
                    <a:gd name="T4" fmla="*/ 213 w 962"/>
                    <a:gd name="T5" fmla="*/ 831 h 1268"/>
                    <a:gd name="T6" fmla="*/ 59 w 962"/>
                    <a:gd name="T7" fmla="*/ 593 h 1268"/>
                    <a:gd name="T8" fmla="*/ 77 w 962"/>
                    <a:gd name="T9" fmla="*/ 487 h 1268"/>
                    <a:gd name="T10" fmla="*/ 371 w 962"/>
                    <a:gd name="T11" fmla="*/ 690 h 1268"/>
                    <a:gd name="T12" fmla="*/ 369 w 962"/>
                    <a:gd name="T13" fmla="*/ 117 h 1268"/>
                    <a:gd name="T14" fmla="*/ 516 w 962"/>
                    <a:gd name="T15" fmla="*/ 117 h 1268"/>
                    <a:gd name="T16" fmla="*/ 516 w 962"/>
                    <a:gd name="T17" fmla="*/ 533 h 1268"/>
                    <a:gd name="T18" fmla="*/ 516 w 962"/>
                    <a:gd name="T19" fmla="*/ 399 h 1268"/>
                    <a:gd name="T20" fmla="*/ 662 w 962"/>
                    <a:gd name="T21" fmla="*/ 399 h 1268"/>
                    <a:gd name="T22" fmla="*/ 662 w 962"/>
                    <a:gd name="T23" fmla="*/ 610 h 1268"/>
                    <a:gd name="T24" fmla="*/ 662 w 962"/>
                    <a:gd name="T25" fmla="*/ 479 h 1268"/>
                    <a:gd name="T26" fmla="*/ 807 w 962"/>
                    <a:gd name="T27" fmla="*/ 488 h 1268"/>
                    <a:gd name="T28" fmla="*/ 807 w 962"/>
                    <a:gd name="T29" fmla="*/ 678 h 1268"/>
                    <a:gd name="T30" fmla="*/ 807 w 962"/>
                    <a:gd name="T31" fmla="*/ 542 h 1268"/>
                    <a:gd name="T32" fmla="*/ 946 w 962"/>
                    <a:gd name="T33" fmla="*/ 555 h 1268"/>
                    <a:gd name="T34" fmla="*/ 946 w 962"/>
                    <a:gd name="T35" fmla="*/ 949 h 1268"/>
                    <a:gd name="T36" fmla="*/ 851 w 962"/>
                    <a:gd name="T37" fmla="*/ 1268 h 12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962" h="1268">
                      <a:moveTo>
                        <a:pt x="466" y="1268"/>
                      </a:moveTo>
                      <a:cubicBezTo>
                        <a:pt x="466" y="1187"/>
                        <a:pt x="449" y="1130"/>
                        <a:pt x="391" y="1087"/>
                      </a:cubicBezTo>
                      <a:cubicBezTo>
                        <a:pt x="328" y="1041"/>
                        <a:pt x="243" y="917"/>
                        <a:pt x="213" y="831"/>
                      </a:cubicBezTo>
                      <a:cubicBezTo>
                        <a:pt x="182" y="745"/>
                        <a:pt x="105" y="653"/>
                        <a:pt x="59" y="593"/>
                      </a:cubicBezTo>
                      <a:cubicBezTo>
                        <a:pt x="17" y="554"/>
                        <a:pt x="0" y="519"/>
                        <a:pt x="77" y="487"/>
                      </a:cubicBezTo>
                      <a:cubicBezTo>
                        <a:pt x="247" y="462"/>
                        <a:pt x="310" y="775"/>
                        <a:pt x="371" y="690"/>
                      </a:cubicBezTo>
                      <a:cubicBezTo>
                        <a:pt x="371" y="537"/>
                        <a:pt x="369" y="216"/>
                        <a:pt x="369" y="117"/>
                      </a:cubicBezTo>
                      <a:cubicBezTo>
                        <a:pt x="369" y="0"/>
                        <a:pt x="516" y="1"/>
                        <a:pt x="516" y="117"/>
                      </a:cubicBezTo>
                      <a:lnTo>
                        <a:pt x="516" y="533"/>
                      </a:lnTo>
                      <a:lnTo>
                        <a:pt x="516" y="399"/>
                      </a:lnTo>
                      <a:cubicBezTo>
                        <a:pt x="516" y="284"/>
                        <a:pt x="662" y="325"/>
                        <a:pt x="662" y="399"/>
                      </a:cubicBezTo>
                      <a:lnTo>
                        <a:pt x="662" y="610"/>
                      </a:lnTo>
                      <a:lnTo>
                        <a:pt x="662" y="479"/>
                      </a:lnTo>
                      <a:cubicBezTo>
                        <a:pt x="662" y="359"/>
                        <a:pt x="807" y="404"/>
                        <a:pt x="807" y="488"/>
                      </a:cubicBezTo>
                      <a:lnTo>
                        <a:pt x="807" y="678"/>
                      </a:lnTo>
                      <a:lnTo>
                        <a:pt x="807" y="542"/>
                      </a:lnTo>
                      <a:cubicBezTo>
                        <a:pt x="807" y="440"/>
                        <a:pt x="946" y="483"/>
                        <a:pt x="946" y="555"/>
                      </a:cubicBezTo>
                      <a:cubicBezTo>
                        <a:pt x="946" y="555"/>
                        <a:pt x="962" y="827"/>
                        <a:pt x="946" y="949"/>
                      </a:cubicBezTo>
                      <a:cubicBezTo>
                        <a:pt x="935" y="1042"/>
                        <a:pt x="851" y="1115"/>
                        <a:pt x="851" y="1268"/>
                      </a:cubicBezTo>
                    </a:path>
                  </a:pathLst>
                </a:custGeom>
                <a:solidFill>
                  <a:srgbClr val="FFFFFF"/>
                </a:solidFill>
                <a:ln w="25400" cap="flat">
                  <a:solidFill>
                    <a:srgbClr val="333333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136" name="Button">
              <a:extLst>
                <a:ext uri="{FF2B5EF4-FFF2-40B4-BE49-F238E27FC236}">
                  <a16:creationId xmlns:a16="http://schemas.microsoft.com/office/drawing/2014/main" id="{8AC256F1-EC75-464F-A9DD-30EED7B5E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8828" y="5326268"/>
              <a:ext cx="467232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추천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E9DCCAC9-3DC1-47B9-8505-6426F2D7E8EE}"/>
              </a:ext>
            </a:extLst>
          </p:cNvPr>
          <p:cNvGrpSpPr/>
          <p:nvPr/>
        </p:nvGrpSpPr>
        <p:grpSpPr>
          <a:xfrm>
            <a:off x="6318098" y="441078"/>
            <a:ext cx="3775040" cy="5808525"/>
            <a:chOff x="6318098" y="441078"/>
            <a:chExt cx="3775040" cy="5808525"/>
          </a:xfrm>
        </p:grpSpPr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14B757D1-8892-4E63-B8A2-A3961F4AB8D0}"/>
                </a:ext>
              </a:extLst>
            </p:cNvPr>
            <p:cNvGrpSpPr/>
            <p:nvPr/>
          </p:nvGrpSpPr>
          <p:grpSpPr>
            <a:xfrm>
              <a:off x="6318098" y="441078"/>
              <a:ext cx="3775040" cy="5808525"/>
              <a:chOff x="6318098" y="441078"/>
              <a:chExt cx="3775040" cy="5808525"/>
            </a:xfrm>
          </p:grpSpPr>
          <p:sp>
            <p:nvSpPr>
              <p:cNvPr id="35" name="App Bar Container">
                <a:extLst>
                  <a:ext uri="{FF2B5EF4-FFF2-40B4-BE49-F238E27FC236}">
                    <a16:creationId xmlns:a16="http://schemas.microsoft.com/office/drawing/2014/main" id="{C738296A-194E-4249-8863-13468D07C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97940" y="441078"/>
                <a:ext cx="3562350" cy="584416"/>
              </a:xfrm>
              <a:prstGeom prst="rect">
                <a:avLst/>
              </a:prstGeom>
              <a:solidFill>
                <a:srgbClr val="009688"/>
              </a:solidFill>
              <a:ln>
                <a:noFill/>
              </a:ln>
              <a:effectLst>
                <a:outerShdw blurRad="38100" dist="12700" dir="5400000" algn="ctr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457200" tIns="198120" rIns="91440" bIns="104140" numCol="1" anchor="b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운동 부위</a:t>
                </a:r>
                <a:endParaRPr lang="en-US" altLang="ko-KR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36" name="Status Bar">
                <a:extLst>
                  <a:ext uri="{FF2B5EF4-FFF2-40B4-BE49-F238E27FC236}">
                    <a16:creationId xmlns:a16="http://schemas.microsoft.com/office/drawing/2014/main" id="{204F65F4-2CB3-4379-8831-87A0DEE66949}"/>
                  </a:ext>
                </a:extLst>
              </p:cNvPr>
              <p:cNvGrpSpPr/>
              <p:nvPr/>
            </p:nvGrpSpPr>
            <p:grpSpPr>
              <a:xfrm>
                <a:off x="6397940" y="441078"/>
                <a:ext cx="3562350" cy="217820"/>
                <a:chOff x="595686" y="1268402"/>
                <a:chExt cx="2286000" cy="152400"/>
              </a:xfrm>
            </p:grpSpPr>
            <p:sp>
              <p:nvSpPr>
                <p:cNvPr id="37" name="System Bar Container">
                  <a:extLst>
                    <a:ext uri="{FF2B5EF4-FFF2-40B4-BE49-F238E27FC236}">
                      <a16:creationId xmlns:a16="http://schemas.microsoft.com/office/drawing/2014/main" id="{E44C2307-0998-43C5-9360-4859D6F325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5686" y="1268402"/>
                  <a:ext cx="2286000" cy="152400"/>
                </a:xfrm>
                <a:prstGeom prst="rect">
                  <a:avLst/>
                </a:prstGeom>
                <a:solidFill>
                  <a:srgbClr val="000000">
                    <a:alpha val="5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8" name="Time">
                  <a:extLst>
                    <a:ext uri="{FF2B5EF4-FFF2-40B4-BE49-F238E27FC236}">
                      <a16:creationId xmlns:a16="http://schemas.microsoft.com/office/drawing/2014/main" id="{C97142E8-FB3B-4902-91C1-FDFC76D70659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2626121" y="1314082"/>
                  <a:ext cx="193854" cy="61041"/>
                </a:xfrm>
                <a:custGeom>
                  <a:avLst/>
                  <a:gdLst>
                    <a:gd name="T0" fmla="*/ 10 w 122"/>
                    <a:gd name="T1" fmla="*/ 6 h 38"/>
                    <a:gd name="T2" fmla="*/ 14 w 122"/>
                    <a:gd name="T3" fmla="*/ 0 h 38"/>
                    <a:gd name="T4" fmla="*/ 52 w 122"/>
                    <a:gd name="T5" fmla="*/ 37 h 38"/>
                    <a:gd name="T6" fmla="*/ 40 w 122"/>
                    <a:gd name="T7" fmla="*/ 20 h 38"/>
                    <a:gd name="T8" fmla="*/ 46 w 122"/>
                    <a:gd name="T9" fmla="*/ 12 h 38"/>
                    <a:gd name="T10" fmla="*/ 44 w 122"/>
                    <a:gd name="T11" fmla="*/ 5 h 38"/>
                    <a:gd name="T12" fmla="*/ 36 w 122"/>
                    <a:gd name="T13" fmla="*/ 4 h 38"/>
                    <a:gd name="T14" fmla="*/ 32 w 122"/>
                    <a:gd name="T15" fmla="*/ 11 h 38"/>
                    <a:gd name="T16" fmla="*/ 30 w 122"/>
                    <a:gd name="T17" fmla="*/ 3 h 38"/>
                    <a:gd name="T18" fmla="*/ 44 w 122"/>
                    <a:gd name="T19" fmla="*/ 0 h 38"/>
                    <a:gd name="T20" fmla="*/ 51 w 122"/>
                    <a:gd name="T21" fmla="*/ 9 h 38"/>
                    <a:gd name="T22" fmla="*/ 46 w 122"/>
                    <a:gd name="T23" fmla="*/ 19 h 38"/>
                    <a:gd name="T24" fmla="*/ 52 w 122"/>
                    <a:gd name="T25" fmla="*/ 33 h 38"/>
                    <a:gd name="T26" fmla="*/ 58 w 122"/>
                    <a:gd name="T27" fmla="*/ 33 h 38"/>
                    <a:gd name="T28" fmla="*/ 63 w 122"/>
                    <a:gd name="T29" fmla="*/ 35 h 38"/>
                    <a:gd name="T30" fmla="*/ 58 w 122"/>
                    <a:gd name="T31" fmla="*/ 36 h 38"/>
                    <a:gd name="T32" fmla="*/ 58 w 122"/>
                    <a:gd name="T33" fmla="*/ 10 h 38"/>
                    <a:gd name="T34" fmla="*/ 63 w 122"/>
                    <a:gd name="T35" fmla="*/ 12 h 38"/>
                    <a:gd name="T36" fmla="*/ 58 w 122"/>
                    <a:gd name="T37" fmla="*/ 14 h 38"/>
                    <a:gd name="T38" fmla="*/ 80 w 122"/>
                    <a:gd name="T39" fmla="*/ 16 h 38"/>
                    <a:gd name="T40" fmla="*/ 87 w 122"/>
                    <a:gd name="T41" fmla="*/ 12 h 38"/>
                    <a:gd name="T42" fmla="*/ 81 w 122"/>
                    <a:gd name="T43" fmla="*/ 3 h 38"/>
                    <a:gd name="T44" fmla="*/ 75 w 122"/>
                    <a:gd name="T45" fmla="*/ 7 h 38"/>
                    <a:gd name="T46" fmla="*/ 70 w 122"/>
                    <a:gd name="T47" fmla="*/ 6 h 38"/>
                    <a:gd name="T48" fmla="*/ 81 w 122"/>
                    <a:gd name="T49" fmla="*/ 0 h 38"/>
                    <a:gd name="T50" fmla="*/ 91 w 122"/>
                    <a:gd name="T51" fmla="*/ 5 h 38"/>
                    <a:gd name="T52" fmla="*/ 91 w 122"/>
                    <a:gd name="T53" fmla="*/ 14 h 38"/>
                    <a:gd name="T54" fmla="*/ 89 w 122"/>
                    <a:gd name="T55" fmla="*/ 20 h 38"/>
                    <a:gd name="T56" fmla="*/ 93 w 122"/>
                    <a:gd name="T57" fmla="*/ 27 h 38"/>
                    <a:gd name="T58" fmla="*/ 85 w 122"/>
                    <a:gd name="T59" fmla="*/ 37 h 38"/>
                    <a:gd name="T60" fmla="*/ 73 w 122"/>
                    <a:gd name="T61" fmla="*/ 35 h 38"/>
                    <a:gd name="T62" fmla="*/ 74 w 122"/>
                    <a:gd name="T63" fmla="*/ 27 h 38"/>
                    <a:gd name="T64" fmla="*/ 78 w 122"/>
                    <a:gd name="T65" fmla="*/ 33 h 38"/>
                    <a:gd name="T66" fmla="*/ 86 w 122"/>
                    <a:gd name="T67" fmla="*/ 32 h 38"/>
                    <a:gd name="T68" fmla="*/ 87 w 122"/>
                    <a:gd name="T69" fmla="*/ 24 h 38"/>
                    <a:gd name="T70" fmla="*/ 80 w 122"/>
                    <a:gd name="T71" fmla="*/ 20 h 38"/>
                    <a:gd name="T72" fmla="*/ 122 w 122"/>
                    <a:gd name="T73" fmla="*/ 21 h 38"/>
                    <a:gd name="T74" fmla="*/ 115 w 122"/>
                    <a:gd name="T75" fmla="*/ 37 h 38"/>
                    <a:gd name="T76" fmla="*/ 102 w 122"/>
                    <a:gd name="T77" fmla="*/ 34 h 38"/>
                    <a:gd name="T78" fmla="*/ 99 w 122"/>
                    <a:gd name="T79" fmla="*/ 16 h 38"/>
                    <a:gd name="T80" fmla="*/ 106 w 122"/>
                    <a:gd name="T81" fmla="*/ 0 h 38"/>
                    <a:gd name="T82" fmla="*/ 119 w 122"/>
                    <a:gd name="T83" fmla="*/ 3 h 38"/>
                    <a:gd name="T84" fmla="*/ 122 w 122"/>
                    <a:gd name="T85" fmla="*/ 21 h 38"/>
                    <a:gd name="T86" fmla="*/ 116 w 122"/>
                    <a:gd name="T87" fmla="*/ 6 h 38"/>
                    <a:gd name="T88" fmla="*/ 108 w 122"/>
                    <a:gd name="T89" fmla="*/ 4 h 38"/>
                    <a:gd name="T90" fmla="*/ 104 w 122"/>
                    <a:gd name="T91" fmla="*/ 15 h 38"/>
                    <a:gd name="T92" fmla="*/ 105 w 122"/>
                    <a:gd name="T93" fmla="*/ 31 h 38"/>
                    <a:gd name="T94" fmla="*/ 114 w 122"/>
                    <a:gd name="T95" fmla="*/ 33 h 38"/>
                    <a:gd name="T96" fmla="*/ 117 w 122"/>
                    <a:gd name="T97" fmla="*/ 22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22" h="38">
                      <a:moveTo>
                        <a:pt x="14" y="37"/>
                      </a:moveTo>
                      <a:cubicBezTo>
                        <a:pt x="10" y="37"/>
                        <a:pt x="10" y="37"/>
                        <a:pt x="10" y="37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14" y="37"/>
                      </a:lnTo>
                      <a:close/>
                      <a:moveTo>
                        <a:pt x="52" y="37"/>
                      </a:moveTo>
                      <a:cubicBezTo>
                        <a:pt x="28" y="37"/>
                        <a:pt x="28" y="37"/>
                        <a:pt x="28" y="37"/>
                      </a:cubicBezTo>
                      <a:cubicBezTo>
                        <a:pt x="28" y="34"/>
                        <a:pt x="28" y="34"/>
                        <a:pt x="28" y="34"/>
                      </a:cubicBezTo>
                      <a:cubicBezTo>
                        <a:pt x="40" y="20"/>
                        <a:pt x="40" y="20"/>
                        <a:pt x="40" y="20"/>
                      </a:cubicBezTo>
                      <a:cubicBezTo>
                        <a:pt x="41" y="19"/>
                        <a:pt x="42" y="18"/>
                        <a:pt x="43" y="17"/>
                      </a:cubicBezTo>
                      <a:cubicBezTo>
                        <a:pt x="44" y="16"/>
                        <a:pt x="44" y="15"/>
                        <a:pt x="45" y="14"/>
                      </a:cubicBezTo>
                      <a:cubicBezTo>
                        <a:pt x="45" y="14"/>
                        <a:pt x="45" y="13"/>
                        <a:pt x="46" y="12"/>
                      </a:cubicBezTo>
                      <a:cubicBezTo>
                        <a:pt x="46" y="11"/>
                        <a:pt x="46" y="11"/>
                        <a:pt x="46" y="10"/>
                      </a:cubicBezTo>
                      <a:cubicBezTo>
                        <a:pt x="46" y="9"/>
                        <a:pt x="46" y="8"/>
                        <a:pt x="45" y="7"/>
                      </a:cubicBezTo>
                      <a:cubicBezTo>
                        <a:pt x="45" y="7"/>
                        <a:pt x="45" y="6"/>
                        <a:pt x="44" y="5"/>
                      </a:cubicBezTo>
                      <a:cubicBezTo>
                        <a:pt x="44" y="5"/>
                        <a:pt x="43" y="4"/>
                        <a:pt x="42" y="4"/>
                      </a:cubicBezTo>
                      <a:cubicBezTo>
                        <a:pt x="41" y="4"/>
                        <a:pt x="40" y="3"/>
                        <a:pt x="39" y="3"/>
                      </a:cubicBezTo>
                      <a:cubicBezTo>
                        <a:pt x="38" y="3"/>
                        <a:pt x="37" y="4"/>
                        <a:pt x="36" y="4"/>
                      </a:cubicBezTo>
                      <a:cubicBezTo>
                        <a:pt x="35" y="4"/>
                        <a:pt x="34" y="5"/>
                        <a:pt x="34" y="5"/>
                      </a:cubicBezTo>
                      <a:cubicBezTo>
                        <a:pt x="33" y="6"/>
                        <a:pt x="33" y="7"/>
                        <a:pt x="32" y="8"/>
                      </a:cubicBezTo>
                      <a:cubicBezTo>
                        <a:pt x="32" y="9"/>
                        <a:pt x="32" y="10"/>
                        <a:pt x="32" y="11"/>
                      </a:cubicBezTo>
                      <a:cubicBezTo>
                        <a:pt x="27" y="11"/>
                        <a:pt x="27" y="11"/>
                        <a:pt x="27" y="11"/>
                      </a:cubicBezTo>
                      <a:cubicBezTo>
                        <a:pt x="27" y="9"/>
                        <a:pt x="28" y="8"/>
                        <a:pt x="28" y="7"/>
                      </a:cubicBezTo>
                      <a:cubicBezTo>
                        <a:pt x="29" y="5"/>
                        <a:pt x="29" y="4"/>
                        <a:pt x="30" y="3"/>
                      </a:cubicBezTo>
                      <a:cubicBezTo>
                        <a:pt x="31" y="2"/>
                        <a:pt x="33" y="1"/>
                        <a:pt x="34" y="0"/>
                      </a:cubicBezTo>
                      <a:cubicBezTo>
                        <a:pt x="36" y="0"/>
                        <a:pt x="37" y="0"/>
                        <a:pt x="39" y="0"/>
                      </a:cubicBezTo>
                      <a:cubicBezTo>
                        <a:pt x="41" y="0"/>
                        <a:pt x="43" y="0"/>
                        <a:pt x="44" y="0"/>
                      </a:cubicBezTo>
                      <a:cubicBezTo>
                        <a:pt x="45" y="1"/>
                        <a:pt x="47" y="1"/>
                        <a:pt x="48" y="2"/>
                      </a:cubicBezTo>
                      <a:cubicBezTo>
                        <a:pt x="49" y="3"/>
                        <a:pt x="49" y="4"/>
                        <a:pt x="50" y="5"/>
                      </a:cubicBezTo>
                      <a:cubicBezTo>
                        <a:pt x="50" y="7"/>
                        <a:pt x="51" y="8"/>
                        <a:pt x="51" y="9"/>
                      </a:cubicBezTo>
                      <a:cubicBezTo>
                        <a:pt x="51" y="11"/>
                        <a:pt x="50" y="12"/>
                        <a:pt x="50" y="13"/>
                      </a:cubicBezTo>
                      <a:cubicBezTo>
                        <a:pt x="50" y="14"/>
                        <a:pt x="49" y="15"/>
                        <a:pt x="48" y="16"/>
                      </a:cubicBezTo>
                      <a:cubicBezTo>
                        <a:pt x="48" y="17"/>
                        <a:pt x="47" y="18"/>
                        <a:pt x="46" y="19"/>
                      </a:cubicBezTo>
                      <a:cubicBezTo>
                        <a:pt x="45" y="20"/>
                        <a:pt x="45" y="21"/>
                        <a:pt x="44" y="22"/>
                      </a:cubicBezTo>
                      <a:cubicBezTo>
                        <a:pt x="34" y="33"/>
                        <a:pt x="34" y="33"/>
                        <a:pt x="34" y="33"/>
                      </a:cubicBezTo>
                      <a:cubicBezTo>
                        <a:pt x="52" y="33"/>
                        <a:pt x="52" y="33"/>
                        <a:pt x="52" y="33"/>
                      </a:cubicBezTo>
                      <a:lnTo>
                        <a:pt x="52" y="37"/>
                      </a:lnTo>
                      <a:close/>
                      <a:moveTo>
                        <a:pt x="58" y="35"/>
                      </a:moveTo>
                      <a:cubicBezTo>
                        <a:pt x="58" y="34"/>
                        <a:pt x="58" y="33"/>
                        <a:pt x="58" y="33"/>
                      </a:cubicBezTo>
                      <a:cubicBezTo>
                        <a:pt x="59" y="32"/>
                        <a:pt x="59" y="32"/>
                        <a:pt x="60" y="32"/>
                      </a:cubicBezTo>
                      <a:cubicBezTo>
                        <a:pt x="61" y="32"/>
                        <a:pt x="62" y="32"/>
                        <a:pt x="63" y="33"/>
                      </a:cubicBezTo>
                      <a:cubicBezTo>
                        <a:pt x="63" y="33"/>
                        <a:pt x="63" y="34"/>
                        <a:pt x="63" y="35"/>
                      </a:cubicBezTo>
                      <a:cubicBezTo>
                        <a:pt x="63" y="35"/>
                        <a:pt x="63" y="36"/>
                        <a:pt x="63" y="36"/>
                      </a:cubicBezTo>
                      <a:cubicBezTo>
                        <a:pt x="62" y="37"/>
                        <a:pt x="61" y="37"/>
                        <a:pt x="60" y="37"/>
                      </a:cubicBezTo>
                      <a:cubicBezTo>
                        <a:pt x="59" y="37"/>
                        <a:pt x="59" y="37"/>
                        <a:pt x="58" y="36"/>
                      </a:cubicBezTo>
                      <a:cubicBezTo>
                        <a:pt x="58" y="36"/>
                        <a:pt x="58" y="35"/>
                        <a:pt x="58" y="35"/>
                      </a:cubicBezTo>
                      <a:close/>
                      <a:moveTo>
                        <a:pt x="58" y="12"/>
                      </a:moveTo>
                      <a:cubicBezTo>
                        <a:pt x="58" y="11"/>
                        <a:pt x="58" y="11"/>
                        <a:pt x="58" y="10"/>
                      </a:cubicBezTo>
                      <a:cubicBezTo>
                        <a:pt x="59" y="10"/>
                        <a:pt x="59" y="9"/>
                        <a:pt x="60" y="9"/>
                      </a:cubicBezTo>
                      <a:cubicBezTo>
                        <a:pt x="61" y="9"/>
                        <a:pt x="62" y="10"/>
                        <a:pt x="63" y="10"/>
                      </a:cubicBezTo>
                      <a:cubicBezTo>
                        <a:pt x="63" y="11"/>
                        <a:pt x="63" y="11"/>
                        <a:pt x="63" y="12"/>
                      </a:cubicBezTo>
                      <a:cubicBezTo>
                        <a:pt x="63" y="13"/>
                        <a:pt x="63" y="14"/>
                        <a:pt x="63" y="14"/>
                      </a:cubicBezTo>
                      <a:cubicBezTo>
                        <a:pt x="62" y="15"/>
                        <a:pt x="61" y="15"/>
                        <a:pt x="60" y="15"/>
                      </a:cubicBezTo>
                      <a:cubicBezTo>
                        <a:pt x="59" y="15"/>
                        <a:pt x="59" y="15"/>
                        <a:pt x="58" y="14"/>
                      </a:cubicBezTo>
                      <a:cubicBezTo>
                        <a:pt x="58" y="14"/>
                        <a:pt x="58" y="13"/>
                        <a:pt x="58" y="12"/>
                      </a:cubicBezTo>
                      <a:close/>
                      <a:moveTo>
                        <a:pt x="77" y="16"/>
                      </a:moveTo>
                      <a:cubicBezTo>
                        <a:pt x="80" y="16"/>
                        <a:pt x="80" y="16"/>
                        <a:pt x="80" y="16"/>
                      </a:cubicBezTo>
                      <a:cubicBezTo>
                        <a:pt x="81" y="16"/>
                        <a:pt x="82" y="16"/>
                        <a:pt x="83" y="16"/>
                      </a:cubicBezTo>
                      <a:cubicBezTo>
                        <a:pt x="84" y="15"/>
                        <a:pt x="85" y="15"/>
                        <a:pt x="85" y="14"/>
                      </a:cubicBezTo>
                      <a:cubicBezTo>
                        <a:pt x="86" y="14"/>
                        <a:pt x="87" y="13"/>
                        <a:pt x="87" y="12"/>
                      </a:cubicBezTo>
                      <a:cubicBezTo>
                        <a:pt x="87" y="12"/>
                        <a:pt x="87" y="11"/>
                        <a:pt x="87" y="10"/>
                      </a:cubicBezTo>
                      <a:cubicBezTo>
                        <a:pt x="87" y="8"/>
                        <a:pt x="87" y="6"/>
                        <a:pt x="86" y="5"/>
                      </a:cubicBezTo>
                      <a:cubicBezTo>
                        <a:pt x="85" y="4"/>
                        <a:pt x="83" y="3"/>
                        <a:pt x="81" y="3"/>
                      </a:cubicBezTo>
                      <a:cubicBezTo>
                        <a:pt x="80" y="3"/>
                        <a:pt x="79" y="4"/>
                        <a:pt x="78" y="4"/>
                      </a:cubicBezTo>
                      <a:cubicBezTo>
                        <a:pt x="77" y="4"/>
                        <a:pt x="77" y="5"/>
                        <a:pt x="76" y="5"/>
                      </a:cubicBezTo>
                      <a:cubicBezTo>
                        <a:pt x="75" y="6"/>
                        <a:pt x="75" y="6"/>
                        <a:pt x="75" y="7"/>
                      </a:cubicBezTo>
                      <a:cubicBezTo>
                        <a:pt x="74" y="8"/>
                        <a:pt x="74" y="9"/>
                        <a:pt x="74" y="10"/>
                      </a:cubicBezTo>
                      <a:cubicBezTo>
                        <a:pt x="69" y="10"/>
                        <a:pt x="69" y="10"/>
                        <a:pt x="69" y="10"/>
                      </a:cubicBezTo>
                      <a:cubicBezTo>
                        <a:pt x="69" y="8"/>
                        <a:pt x="70" y="7"/>
                        <a:pt x="70" y="6"/>
                      </a:cubicBezTo>
                      <a:cubicBezTo>
                        <a:pt x="71" y="5"/>
                        <a:pt x="72" y="3"/>
                        <a:pt x="73" y="3"/>
                      </a:cubicBezTo>
                      <a:cubicBezTo>
                        <a:pt x="74" y="2"/>
                        <a:pt x="75" y="1"/>
                        <a:pt x="76" y="0"/>
                      </a:cubicBezTo>
                      <a:cubicBezTo>
                        <a:pt x="78" y="0"/>
                        <a:pt x="79" y="0"/>
                        <a:pt x="81" y="0"/>
                      </a:cubicBezTo>
                      <a:cubicBezTo>
                        <a:pt x="82" y="0"/>
                        <a:pt x="84" y="0"/>
                        <a:pt x="85" y="0"/>
                      </a:cubicBezTo>
                      <a:cubicBezTo>
                        <a:pt x="87" y="1"/>
                        <a:pt x="88" y="1"/>
                        <a:pt x="89" y="2"/>
                      </a:cubicBezTo>
                      <a:cubicBezTo>
                        <a:pt x="90" y="3"/>
                        <a:pt x="91" y="4"/>
                        <a:pt x="91" y="5"/>
                      </a:cubicBezTo>
                      <a:cubicBezTo>
                        <a:pt x="92" y="7"/>
                        <a:pt x="92" y="8"/>
                        <a:pt x="92" y="10"/>
                      </a:cubicBezTo>
                      <a:cubicBezTo>
                        <a:pt x="92" y="11"/>
                        <a:pt x="92" y="11"/>
                        <a:pt x="92" y="12"/>
                      </a:cubicBezTo>
                      <a:cubicBezTo>
                        <a:pt x="91" y="13"/>
                        <a:pt x="91" y="14"/>
                        <a:pt x="91" y="14"/>
                      </a:cubicBezTo>
                      <a:cubicBezTo>
                        <a:pt x="90" y="15"/>
                        <a:pt x="90" y="16"/>
                        <a:pt x="89" y="16"/>
                      </a:cubicBezTo>
                      <a:cubicBezTo>
                        <a:pt x="88" y="17"/>
                        <a:pt x="87" y="18"/>
                        <a:pt x="86" y="18"/>
                      </a:cubicBezTo>
                      <a:cubicBezTo>
                        <a:pt x="87" y="18"/>
                        <a:pt x="88" y="19"/>
                        <a:pt x="89" y="20"/>
                      </a:cubicBezTo>
                      <a:cubicBezTo>
                        <a:pt x="90" y="20"/>
                        <a:pt x="91" y="21"/>
                        <a:pt x="91" y="22"/>
                      </a:cubicBezTo>
                      <a:cubicBezTo>
                        <a:pt x="92" y="22"/>
                        <a:pt x="92" y="23"/>
                        <a:pt x="92" y="24"/>
                      </a:cubicBezTo>
                      <a:cubicBezTo>
                        <a:pt x="92" y="25"/>
                        <a:pt x="93" y="26"/>
                        <a:pt x="93" y="27"/>
                      </a:cubicBezTo>
                      <a:cubicBezTo>
                        <a:pt x="93" y="28"/>
                        <a:pt x="92" y="30"/>
                        <a:pt x="92" y="31"/>
                      </a:cubicBezTo>
                      <a:cubicBezTo>
                        <a:pt x="91" y="33"/>
                        <a:pt x="90" y="34"/>
                        <a:pt x="89" y="35"/>
                      </a:cubicBezTo>
                      <a:cubicBezTo>
                        <a:pt x="88" y="36"/>
                        <a:pt x="87" y="36"/>
                        <a:pt x="85" y="37"/>
                      </a:cubicBezTo>
                      <a:cubicBezTo>
                        <a:pt x="84" y="37"/>
                        <a:pt x="83" y="38"/>
                        <a:pt x="81" y="38"/>
                      </a:cubicBezTo>
                      <a:cubicBezTo>
                        <a:pt x="79" y="38"/>
                        <a:pt x="78" y="37"/>
                        <a:pt x="76" y="37"/>
                      </a:cubicBezTo>
                      <a:cubicBezTo>
                        <a:pt x="75" y="36"/>
                        <a:pt x="74" y="36"/>
                        <a:pt x="73" y="35"/>
                      </a:cubicBezTo>
                      <a:cubicBezTo>
                        <a:pt x="71" y="34"/>
                        <a:pt x="71" y="33"/>
                        <a:pt x="70" y="32"/>
                      </a:cubicBezTo>
                      <a:cubicBezTo>
                        <a:pt x="69" y="30"/>
                        <a:pt x="69" y="29"/>
                        <a:pt x="69" y="27"/>
                      </a:cubicBezTo>
                      <a:cubicBezTo>
                        <a:pt x="74" y="27"/>
                        <a:pt x="74" y="27"/>
                        <a:pt x="74" y="27"/>
                      </a:cubicBezTo>
                      <a:cubicBezTo>
                        <a:pt x="74" y="28"/>
                        <a:pt x="74" y="29"/>
                        <a:pt x="74" y="30"/>
                      </a:cubicBezTo>
                      <a:cubicBezTo>
                        <a:pt x="75" y="31"/>
                        <a:pt x="75" y="31"/>
                        <a:pt x="76" y="32"/>
                      </a:cubicBezTo>
                      <a:cubicBezTo>
                        <a:pt x="76" y="32"/>
                        <a:pt x="77" y="33"/>
                        <a:pt x="78" y="33"/>
                      </a:cubicBezTo>
                      <a:cubicBezTo>
                        <a:pt x="79" y="34"/>
                        <a:pt x="80" y="34"/>
                        <a:pt x="81" y="34"/>
                      </a:cubicBezTo>
                      <a:cubicBezTo>
                        <a:pt x="82" y="34"/>
                        <a:pt x="83" y="34"/>
                        <a:pt x="84" y="33"/>
                      </a:cubicBezTo>
                      <a:cubicBezTo>
                        <a:pt x="85" y="33"/>
                        <a:pt x="85" y="33"/>
                        <a:pt x="86" y="32"/>
                      </a:cubicBezTo>
                      <a:cubicBezTo>
                        <a:pt x="87" y="31"/>
                        <a:pt x="87" y="31"/>
                        <a:pt x="87" y="30"/>
                      </a:cubicBezTo>
                      <a:cubicBezTo>
                        <a:pt x="88" y="29"/>
                        <a:pt x="88" y="28"/>
                        <a:pt x="88" y="27"/>
                      </a:cubicBezTo>
                      <a:cubicBezTo>
                        <a:pt x="88" y="26"/>
                        <a:pt x="88" y="25"/>
                        <a:pt x="87" y="24"/>
                      </a:cubicBezTo>
                      <a:cubicBezTo>
                        <a:pt x="87" y="23"/>
                        <a:pt x="86" y="22"/>
                        <a:pt x="86" y="22"/>
                      </a:cubicBezTo>
                      <a:cubicBezTo>
                        <a:pt x="85" y="21"/>
                        <a:pt x="84" y="21"/>
                        <a:pt x="83" y="20"/>
                      </a:cubicBezTo>
                      <a:cubicBezTo>
                        <a:pt x="82" y="20"/>
                        <a:pt x="81" y="20"/>
                        <a:pt x="80" y="20"/>
                      </a:cubicBezTo>
                      <a:cubicBezTo>
                        <a:pt x="77" y="20"/>
                        <a:pt x="77" y="20"/>
                        <a:pt x="77" y="20"/>
                      </a:cubicBezTo>
                      <a:lnTo>
                        <a:pt x="77" y="16"/>
                      </a:lnTo>
                      <a:close/>
                      <a:moveTo>
                        <a:pt x="122" y="21"/>
                      </a:moveTo>
                      <a:cubicBezTo>
                        <a:pt x="122" y="24"/>
                        <a:pt x="122" y="27"/>
                        <a:pt x="121" y="29"/>
                      </a:cubicBezTo>
                      <a:cubicBezTo>
                        <a:pt x="121" y="31"/>
                        <a:pt x="120" y="33"/>
                        <a:pt x="119" y="34"/>
                      </a:cubicBezTo>
                      <a:cubicBezTo>
                        <a:pt x="118" y="35"/>
                        <a:pt x="117" y="36"/>
                        <a:pt x="115" y="37"/>
                      </a:cubicBezTo>
                      <a:cubicBezTo>
                        <a:pt x="114" y="37"/>
                        <a:pt x="112" y="38"/>
                        <a:pt x="111" y="38"/>
                      </a:cubicBezTo>
                      <a:cubicBezTo>
                        <a:pt x="109" y="38"/>
                        <a:pt x="107" y="37"/>
                        <a:pt x="106" y="37"/>
                      </a:cubicBezTo>
                      <a:cubicBezTo>
                        <a:pt x="104" y="36"/>
                        <a:pt x="103" y="35"/>
                        <a:pt x="102" y="34"/>
                      </a:cubicBezTo>
                      <a:cubicBezTo>
                        <a:pt x="101" y="33"/>
                        <a:pt x="100" y="31"/>
                        <a:pt x="100" y="29"/>
                      </a:cubicBezTo>
                      <a:cubicBezTo>
                        <a:pt x="99" y="27"/>
                        <a:pt x="99" y="24"/>
                        <a:pt x="99" y="21"/>
                      </a:cubicBezTo>
                      <a:cubicBezTo>
                        <a:pt x="99" y="16"/>
                        <a:pt x="99" y="16"/>
                        <a:pt x="99" y="16"/>
                      </a:cubicBezTo>
                      <a:cubicBezTo>
                        <a:pt x="99" y="13"/>
                        <a:pt x="99" y="10"/>
                        <a:pt x="100" y="8"/>
                      </a:cubicBezTo>
                      <a:cubicBezTo>
                        <a:pt x="100" y="6"/>
                        <a:pt x="101" y="4"/>
                        <a:pt x="102" y="3"/>
                      </a:cubicBezTo>
                      <a:cubicBezTo>
                        <a:pt x="103" y="2"/>
                        <a:pt x="104" y="1"/>
                        <a:pt x="106" y="0"/>
                      </a:cubicBezTo>
                      <a:cubicBezTo>
                        <a:pt x="107" y="0"/>
                        <a:pt x="109" y="0"/>
                        <a:pt x="110" y="0"/>
                      </a:cubicBezTo>
                      <a:cubicBezTo>
                        <a:pt x="112" y="0"/>
                        <a:pt x="114" y="0"/>
                        <a:pt x="115" y="0"/>
                      </a:cubicBezTo>
                      <a:cubicBezTo>
                        <a:pt x="117" y="1"/>
                        <a:pt x="118" y="2"/>
                        <a:pt x="119" y="3"/>
                      </a:cubicBezTo>
                      <a:cubicBezTo>
                        <a:pt x="120" y="4"/>
                        <a:pt x="121" y="6"/>
                        <a:pt x="121" y="8"/>
                      </a:cubicBezTo>
                      <a:cubicBezTo>
                        <a:pt x="122" y="10"/>
                        <a:pt x="122" y="13"/>
                        <a:pt x="122" y="16"/>
                      </a:cubicBezTo>
                      <a:lnTo>
                        <a:pt x="122" y="21"/>
                      </a:lnTo>
                      <a:close/>
                      <a:moveTo>
                        <a:pt x="117" y="15"/>
                      </a:moveTo>
                      <a:cubicBezTo>
                        <a:pt x="117" y="13"/>
                        <a:pt x="117" y="11"/>
                        <a:pt x="117" y="10"/>
                      </a:cubicBezTo>
                      <a:cubicBezTo>
                        <a:pt x="117" y="8"/>
                        <a:pt x="116" y="7"/>
                        <a:pt x="116" y="6"/>
                      </a:cubicBezTo>
                      <a:cubicBezTo>
                        <a:pt x="115" y="5"/>
                        <a:pt x="114" y="4"/>
                        <a:pt x="114" y="4"/>
                      </a:cubicBezTo>
                      <a:cubicBezTo>
                        <a:pt x="113" y="4"/>
                        <a:pt x="112" y="3"/>
                        <a:pt x="110" y="3"/>
                      </a:cubicBezTo>
                      <a:cubicBezTo>
                        <a:pt x="109" y="3"/>
                        <a:pt x="108" y="4"/>
                        <a:pt x="108" y="4"/>
                      </a:cubicBezTo>
                      <a:cubicBezTo>
                        <a:pt x="107" y="4"/>
                        <a:pt x="106" y="5"/>
                        <a:pt x="105" y="6"/>
                      </a:cubicBezTo>
                      <a:cubicBezTo>
                        <a:pt x="105" y="7"/>
                        <a:pt x="104" y="8"/>
                        <a:pt x="104" y="10"/>
                      </a:cubicBezTo>
                      <a:cubicBezTo>
                        <a:pt x="104" y="11"/>
                        <a:pt x="104" y="13"/>
                        <a:pt x="104" y="15"/>
                      </a:cubicBezTo>
                      <a:cubicBezTo>
                        <a:pt x="104" y="22"/>
                        <a:pt x="104" y="22"/>
                        <a:pt x="104" y="22"/>
                      </a:cubicBezTo>
                      <a:cubicBezTo>
                        <a:pt x="104" y="24"/>
                        <a:pt x="104" y="26"/>
                        <a:pt x="104" y="27"/>
                      </a:cubicBezTo>
                      <a:cubicBezTo>
                        <a:pt x="104" y="29"/>
                        <a:pt x="105" y="30"/>
                        <a:pt x="105" y="31"/>
                      </a:cubicBezTo>
                      <a:cubicBezTo>
                        <a:pt x="106" y="32"/>
                        <a:pt x="107" y="33"/>
                        <a:pt x="108" y="33"/>
                      </a:cubicBezTo>
                      <a:cubicBezTo>
                        <a:pt x="108" y="33"/>
                        <a:pt x="109" y="34"/>
                        <a:pt x="111" y="34"/>
                      </a:cubicBezTo>
                      <a:cubicBezTo>
                        <a:pt x="112" y="34"/>
                        <a:pt x="113" y="33"/>
                        <a:pt x="114" y="33"/>
                      </a:cubicBezTo>
                      <a:cubicBezTo>
                        <a:pt x="114" y="33"/>
                        <a:pt x="115" y="32"/>
                        <a:pt x="116" y="31"/>
                      </a:cubicBezTo>
                      <a:cubicBezTo>
                        <a:pt x="116" y="30"/>
                        <a:pt x="117" y="29"/>
                        <a:pt x="117" y="27"/>
                      </a:cubicBezTo>
                      <a:cubicBezTo>
                        <a:pt x="117" y="26"/>
                        <a:pt x="117" y="24"/>
                        <a:pt x="117" y="22"/>
                      </a:cubicBezTo>
                      <a:lnTo>
                        <a:pt x="117" y="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39" name="Battery">
                  <a:extLst>
                    <a:ext uri="{FF2B5EF4-FFF2-40B4-BE49-F238E27FC236}">
                      <a16:creationId xmlns:a16="http://schemas.microsoft.com/office/drawing/2014/main" id="{08A299CA-4197-4B0A-974C-D07A7A4A1E8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513769" y="1302974"/>
                  <a:ext cx="50747" cy="83257"/>
                  <a:chOff x="5721732" y="4486242"/>
                  <a:chExt cx="50747" cy="83257"/>
                </a:xfrm>
              </p:grpSpPr>
              <p:sp>
                <p:nvSpPr>
                  <p:cNvPr id="46" name="Battery Part 1">
                    <a:extLst>
                      <a:ext uri="{FF2B5EF4-FFF2-40B4-BE49-F238E27FC236}">
                        <a16:creationId xmlns:a16="http://schemas.microsoft.com/office/drawing/2014/main" id="{B4D49001-44CC-464F-8AE2-778831A18C3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21732" y="4486242"/>
                    <a:ext cx="50747" cy="45990"/>
                  </a:xfrm>
                  <a:custGeom>
                    <a:avLst/>
                    <a:gdLst>
                      <a:gd name="T0" fmla="*/ 282 w 282"/>
                      <a:gd name="T1" fmla="*/ 76 h 252"/>
                      <a:gd name="T2" fmla="*/ 245 w 282"/>
                      <a:gd name="T3" fmla="*/ 46 h 252"/>
                      <a:gd name="T4" fmla="*/ 197 w 282"/>
                      <a:gd name="T5" fmla="*/ 46 h 252"/>
                      <a:gd name="T6" fmla="*/ 197 w 282"/>
                      <a:gd name="T7" fmla="*/ 0 h 252"/>
                      <a:gd name="T8" fmla="*/ 85 w 282"/>
                      <a:gd name="T9" fmla="*/ 0 h 252"/>
                      <a:gd name="T10" fmla="*/ 85 w 282"/>
                      <a:gd name="T11" fmla="*/ 46 h 252"/>
                      <a:gd name="T12" fmla="*/ 37 w 282"/>
                      <a:gd name="T13" fmla="*/ 46 h 252"/>
                      <a:gd name="T14" fmla="*/ 0 w 282"/>
                      <a:gd name="T15" fmla="*/ 76 h 252"/>
                      <a:gd name="T16" fmla="*/ 0 w 282"/>
                      <a:gd name="T17" fmla="*/ 252 h 252"/>
                      <a:gd name="T18" fmla="*/ 282 w 282"/>
                      <a:gd name="T19" fmla="*/ 252 h 252"/>
                      <a:gd name="T20" fmla="*/ 282 w 282"/>
                      <a:gd name="T21" fmla="*/ 76 h 2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282" h="252">
                        <a:moveTo>
                          <a:pt x="282" y="76"/>
                        </a:moveTo>
                        <a:cubicBezTo>
                          <a:pt x="282" y="59"/>
                          <a:pt x="265" y="46"/>
                          <a:pt x="245" y="46"/>
                        </a:cubicBezTo>
                        <a:lnTo>
                          <a:pt x="197" y="46"/>
                        </a:lnTo>
                        <a:lnTo>
                          <a:pt x="197" y="0"/>
                        </a:lnTo>
                        <a:lnTo>
                          <a:pt x="85" y="0"/>
                        </a:lnTo>
                        <a:lnTo>
                          <a:pt x="85" y="46"/>
                        </a:lnTo>
                        <a:lnTo>
                          <a:pt x="37" y="46"/>
                        </a:lnTo>
                        <a:cubicBezTo>
                          <a:pt x="17" y="46"/>
                          <a:pt x="0" y="59"/>
                          <a:pt x="0" y="76"/>
                        </a:cubicBezTo>
                        <a:lnTo>
                          <a:pt x="0" y="252"/>
                        </a:lnTo>
                        <a:lnTo>
                          <a:pt x="282" y="252"/>
                        </a:lnTo>
                        <a:lnTo>
                          <a:pt x="282" y="76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47" name="Battery Part 2">
                    <a:extLst>
                      <a:ext uri="{FF2B5EF4-FFF2-40B4-BE49-F238E27FC236}">
                        <a16:creationId xmlns:a16="http://schemas.microsoft.com/office/drawing/2014/main" id="{19B9ACE3-CCCF-4201-BF89-14F1D76A6C0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21732" y="4532231"/>
                    <a:ext cx="50747" cy="37268"/>
                  </a:xfrm>
                  <a:custGeom>
                    <a:avLst/>
                    <a:gdLst>
                      <a:gd name="T0" fmla="*/ 0 w 282"/>
                      <a:gd name="T1" fmla="*/ 0 h 206"/>
                      <a:gd name="T2" fmla="*/ 0 w 282"/>
                      <a:gd name="T3" fmla="*/ 176 h 206"/>
                      <a:gd name="T4" fmla="*/ 37 w 282"/>
                      <a:gd name="T5" fmla="*/ 206 h 206"/>
                      <a:gd name="T6" fmla="*/ 244 w 282"/>
                      <a:gd name="T7" fmla="*/ 206 h 206"/>
                      <a:gd name="T8" fmla="*/ 282 w 282"/>
                      <a:gd name="T9" fmla="*/ 176 h 206"/>
                      <a:gd name="T10" fmla="*/ 282 w 282"/>
                      <a:gd name="T11" fmla="*/ 0 h 206"/>
                      <a:gd name="T12" fmla="*/ 0 w 282"/>
                      <a:gd name="T13" fmla="*/ 0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82" h="206">
                        <a:moveTo>
                          <a:pt x="0" y="0"/>
                        </a:moveTo>
                        <a:lnTo>
                          <a:pt x="0" y="176"/>
                        </a:lnTo>
                        <a:cubicBezTo>
                          <a:pt x="0" y="193"/>
                          <a:pt x="17" y="206"/>
                          <a:pt x="37" y="206"/>
                        </a:cubicBezTo>
                        <a:lnTo>
                          <a:pt x="244" y="206"/>
                        </a:lnTo>
                        <a:cubicBezTo>
                          <a:pt x="265" y="206"/>
                          <a:pt x="282" y="193"/>
                          <a:pt x="282" y="176"/>
                        </a:cubicBezTo>
                        <a:lnTo>
                          <a:pt x="28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9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40" name="Signal Strength">
                  <a:extLst>
                    <a:ext uri="{FF2B5EF4-FFF2-40B4-BE49-F238E27FC236}">
                      <a16:creationId xmlns:a16="http://schemas.microsoft.com/office/drawing/2014/main" id="{276CEBAE-A81B-462C-BCFF-6FB0F4495F0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348841" y="1306145"/>
                  <a:ext cx="76121" cy="76915"/>
                  <a:chOff x="5556804" y="4492585"/>
                  <a:chExt cx="76121" cy="76915"/>
                </a:xfrm>
              </p:grpSpPr>
              <p:sp>
                <p:nvSpPr>
                  <p:cNvPr id="44" name="Signal Strength Part 1">
                    <a:extLst>
                      <a:ext uri="{FF2B5EF4-FFF2-40B4-BE49-F238E27FC236}">
                        <a16:creationId xmlns:a16="http://schemas.microsoft.com/office/drawing/2014/main" id="{3CED8502-4EB7-4CCC-89F0-2910A3F5FE4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602001" y="4492585"/>
                    <a:ext cx="30924" cy="76914"/>
                  </a:xfrm>
                  <a:custGeom>
                    <a:avLst/>
                    <a:gdLst>
                      <a:gd name="T0" fmla="*/ 39 w 39"/>
                      <a:gd name="T1" fmla="*/ 0 h 97"/>
                      <a:gd name="T2" fmla="*/ 0 w 39"/>
                      <a:gd name="T3" fmla="*/ 39 h 97"/>
                      <a:gd name="T4" fmla="*/ 0 w 39"/>
                      <a:gd name="T5" fmla="*/ 97 h 97"/>
                      <a:gd name="T6" fmla="*/ 39 w 39"/>
                      <a:gd name="T7" fmla="*/ 97 h 97"/>
                      <a:gd name="T8" fmla="*/ 39 w 39"/>
                      <a:gd name="T9" fmla="*/ 0 h 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" h="97">
                        <a:moveTo>
                          <a:pt x="39" y="0"/>
                        </a:moveTo>
                        <a:lnTo>
                          <a:pt x="0" y="39"/>
                        </a:lnTo>
                        <a:lnTo>
                          <a:pt x="0" y="97"/>
                        </a:lnTo>
                        <a:lnTo>
                          <a:pt x="39" y="97"/>
                        </a:lnTo>
                        <a:lnTo>
                          <a:pt x="39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45" name="Signal Strength Part 2">
                    <a:extLst>
                      <a:ext uri="{FF2B5EF4-FFF2-40B4-BE49-F238E27FC236}">
                        <a16:creationId xmlns:a16="http://schemas.microsoft.com/office/drawing/2014/main" id="{8867FE88-5391-465D-92EF-3EB89AB7CFD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556804" y="4523510"/>
                    <a:ext cx="45197" cy="45990"/>
                  </a:xfrm>
                  <a:custGeom>
                    <a:avLst/>
                    <a:gdLst>
                      <a:gd name="T0" fmla="*/ 0 w 254"/>
                      <a:gd name="T1" fmla="*/ 254 h 254"/>
                      <a:gd name="T2" fmla="*/ 254 w 254"/>
                      <a:gd name="T3" fmla="*/ 254 h 254"/>
                      <a:gd name="T4" fmla="*/ 254 w 254"/>
                      <a:gd name="T5" fmla="*/ 0 h 254"/>
                      <a:gd name="T6" fmla="*/ 0 w 254"/>
                      <a:gd name="T7" fmla="*/ 254 h 2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54" h="254">
                        <a:moveTo>
                          <a:pt x="0" y="254"/>
                        </a:moveTo>
                        <a:lnTo>
                          <a:pt x="254" y="254"/>
                        </a:lnTo>
                        <a:lnTo>
                          <a:pt x="254" y="0"/>
                        </a:lnTo>
                        <a:lnTo>
                          <a:pt x="0" y="254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9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41" name="WiFi">
                  <a:extLst>
                    <a:ext uri="{FF2B5EF4-FFF2-40B4-BE49-F238E27FC236}">
                      <a16:creationId xmlns:a16="http://schemas.microsoft.com/office/drawing/2014/main" id="{FE90605B-6836-4A67-9510-80639A3CAC9A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89463" y="1308921"/>
                  <a:ext cx="89601" cy="71363"/>
                  <a:chOff x="5397426" y="4495757"/>
                  <a:chExt cx="89601" cy="71363"/>
                </a:xfrm>
              </p:grpSpPr>
              <p:sp>
                <p:nvSpPr>
                  <p:cNvPr id="42" name="WiFi Part 1">
                    <a:extLst>
                      <a:ext uri="{FF2B5EF4-FFF2-40B4-BE49-F238E27FC236}">
                        <a16:creationId xmlns:a16="http://schemas.microsoft.com/office/drawing/2014/main" id="{33EFC621-16B6-4E63-921A-A3274D9465A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97426" y="4495757"/>
                    <a:ext cx="89601" cy="31717"/>
                  </a:xfrm>
                  <a:custGeom>
                    <a:avLst/>
                    <a:gdLst>
                      <a:gd name="T0" fmla="*/ 248 w 496"/>
                      <a:gd name="T1" fmla="*/ 0 h 175"/>
                      <a:gd name="T2" fmla="*/ 0 w 496"/>
                      <a:gd name="T3" fmla="*/ 86 h 175"/>
                      <a:gd name="T4" fmla="*/ 71 w 496"/>
                      <a:gd name="T5" fmla="*/ 175 h 175"/>
                      <a:gd name="T6" fmla="*/ 248 w 496"/>
                      <a:gd name="T7" fmla="*/ 113 h 175"/>
                      <a:gd name="T8" fmla="*/ 425 w 496"/>
                      <a:gd name="T9" fmla="*/ 175 h 175"/>
                      <a:gd name="T10" fmla="*/ 496 w 496"/>
                      <a:gd name="T11" fmla="*/ 86 h 175"/>
                      <a:gd name="T12" fmla="*/ 248 w 49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96" h="175">
                        <a:moveTo>
                          <a:pt x="248" y="0"/>
                        </a:moveTo>
                        <a:cubicBezTo>
                          <a:pt x="104" y="0"/>
                          <a:pt x="10" y="79"/>
                          <a:pt x="0" y="86"/>
                        </a:cubicBezTo>
                        <a:lnTo>
                          <a:pt x="71" y="175"/>
                        </a:lnTo>
                        <a:cubicBezTo>
                          <a:pt x="80" y="168"/>
                          <a:pt x="147" y="113"/>
                          <a:pt x="248" y="113"/>
                        </a:cubicBezTo>
                        <a:cubicBezTo>
                          <a:pt x="348" y="113"/>
                          <a:pt x="416" y="168"/>
                          <a:pt x="425" y="175"/>
                        </a:cubicBezTo>
                        <a:lnTo>
                          <a:pt x="496" y="86"/>
                        </a:lnTo>
                        <a:cubicBezTo>
                          <a:pt x="487" y="79"/>
                          <a:pt x="391" y="0"/>
                          <a:pt x="248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43" name="WiFi Part 2">
                    <a:extLst>
                      <a:ext uri="{FF2B5EF4-FFF2-40B4-BE49-F238E27FC236}">
                        <a16:creationId xmlns:a16="http://schemas.microsoft.com/office/drawing/2014/main" id="{6635034B-061D-4601-A375-4C3BE6E5D6A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10113" y="4516373"/>
                    <a:ext cx="64227" cy="50747"/>
                  </a:xfrm>
                  <a:custGeom>
                    <a:avLst/>
                    <a:gdLst>
                      <a:gd name="T0" fmla="*/ 0 w 354"/>
                      <a:gd name="T1" fmla="*/ 62 h 282"/>
                      <a:gd name="T2" fmla="*/ 177 w 354"/>
                      <a:gd name="T3" fmla="*/ 282 h 282"/>
                      <a:gd name="T4" fmla="*/ 177 w 354"/>
                      <a:gd name="T5" fmla="*/ 282 h 282"/>
                      <a:gd name="T6" fmla="*/ 177 w 354"/>
                      <a:gd name="T7" fmla="*/ 282 h 282"/>
                      <a:gd name="T8" fmla="*/ 354 w 354"/>
                      <a:gd name="T9" fmla="*/ 62 h 282"/>
                      <a:gd name="T10" fmla="*/ 177 w 354"/>
                      <a:gd name="T11" fmla="*/ 0 h 282"/>
                      <a:gd name="T12" fmla="*/ 0 w 354"/>
                      <a:gd name="T13" fmla="*/ 62 h 2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54" h="282">
                        <a:moveTo>
                          <a:pt x="0" y="62"/>
                        </a:moveTo>
                        <a:lnTo>
                          <a:pt x="177" y="282"/>
                        </a:lnTo>
                        <a:lnTo>
                          <a:pt x="177" y="282"/>
                        </a:lnTo>
                        <a:lnTo>
                          <a:pt x="177" y="282"/>
                        </a:lnTo>
                        <a:lnTo>
                          <a:pt x="354" y="62"/>
                        </a:lnTo>
                        <a:cubicBezTo>
                          <a:pt x="345" y="55"/>
                          <a:pt x="278" y="0"/>
                          <a:pt x="177" y="0"/>
                        </a:cubicBezTo>
                        <a:cubicBezTo>
                          <a:pt x="77" y="0"/>
                          <a:pt x="9" y="55"/>
                          <a:pt x="0" y="62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9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grpSp>
            <p:nvGrpSpPr>
              <p:cNvPr id="48" name="Navigation Bar">
                <a:extLst>
                  <a:ext uri="{FF2B5EF4-FFF2-40B4-BE49-F238E27FC236}">
                    <a16:creationId xmlns:a16="http://schemas.microsoft.com/office/drawing/2014/main" id="{7A64C134-BB56-4230-96D5-565E30C9E422}"/>
                  </a:ext>
                </a:extLst>
              </p:cNvPr>
              <p:cNvGrpSpPr/>
              <p:nvPr/>
            </p:nvGrpSpPr>
            <p:grpSpPr>
              <a:xfrm>
                <a:off x="6397940" y="5813964"/>
                <a:ext cx="3562350" cy="435639"/>
                <a:chOff x="1517650" y="4775200"/>
                <a:chExt cx="2286000" cy="304800"/>
              </a:xfrm>
            </p:grpSpPr>
            <p:sp>
              <p:nvSpPr>
                <p:cNvPr id="49" name="Navigation Bar Container">
                  <a:extLst>
                    <a:ext uri="{FF2B5EF4-FFF2-40B4-BE49-F238E27FC236}">
                      <a16:creationId xmlns:a16="http://schemas.microsoft.com/office/drawing/2014/main" id="{F52A8E27-BC55-4CDE-A2EA-F4BFAB173521}"/>
                    </a:ext>
                  </a:extLst>
                </p:cNvPr>
                <p:cNvSpPr/>
                <p:nvPr/>
              </p:nvSpPr>
              <p:spPr>
                <a:xfrm>
                  <a:off x="1517650" y="4775200"/>
                  <a:ext cx="2286000" cy="304800"/>
                </a:xfrm>
                <a:prstGeom prst="rect">
                  <a:avLst/>
                </a:prstGeom>
                <a:solidFill>
                  <a:srgbClr val="000000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0" name="Back">
                  <a:extLst>
                    <a:ext uri="{FF2B5EF4-FFF2-40B4-BE49-F238E27FC236}">
                      <a16:creationId xmlns:a16="http://schemas.microsoft.com/office/drawing/2014/main" id="{C116FE53-6516-4AE4-A08F-92A73292753E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972789" y="4873681"/>
                  <a:ext cx="92772" cy="107838"/>
                </a:xfrm>
                <a:custGeom>
                  <a:avLst/>
                  <a:gdLst>
                    <a:gd name="T0" fmla="*/ 469 w 513"/>
                    <a:gd name="T1" fmla="*/ 592 h 593"/>
                    <a:gd name="T2" fmla="*/ 450 w 513"/>
                    <a:gd name="T3" fmla="*/ 585 h 593"/>
                    <a:gd name="T4" fmla="*/ 27 w 513"/>
                    <a:gd name="T5" fmla="*/ 338 h 593"/>
                    <a:gd name="T6" fmla="*/ 2 w 513"/>
                    <a:gd name="T7" fmla="*/ 292 h 593"/>
                    <a:gd name="T8" fmla="*/ 29 w 513"/>
                    <a:gd name="T9" fmla="*/ 254 h 593"/>
                    <a:gd name="T10" fmla="*/ 449 w 513"/>
                    <a:gd name="T11" fmla="*/ 9 h 593"/>
                    <a:gd name="T12" fmla="*/ 468 w 513"/>
                    <a:gd name="T13" fmla="*/ 1 h 593"/>
                    <a:gd name="T14" fmla="*/ 504 w 513"/>
                    <a:gd name="T15" fmla="*/ 15 h 593"/>
                    <a:gd name="T16" fmla="*/ 513 w 513"/>
                    <a:gd name="T17" fmla="*/ 37 h 593"/>
                    <a:gd name="T18" fmla="*/ 513 w 513"/>
                    <a:gd name="T19" fmla="*/ 49 h 593"/>
                    <a:gd name="T20" fmla="*/ 513 w 513"/>
                    <a:gd name="T21" fmla="*/ 553 h 593"/>
                    <a:gd name="T22" fmla="*/ 506 w 513"/>
                    <a:gd name="T23" fmla="*/ 574 h 593"/>
                    <a:gd name="T24" fmla="*/ 469 w 513"/>
                    <a:gd name="T25" fmla="*/ 592 h 593"/>
                    <a:gd name="T26" fmla="*/ 442 w 513"/>
                    <a:gd name="T27" fmla="*/ 498 h 593"/>
                    <a:gd name="T28" fmla="*/ 442 w 513"/>
                    <a:gd name="T29" fmla="*/ 93 h 593"/>
                    <a:gd name="T30" fmla="*/ 96 w 513"/>
                    <a:gd name="T31" fmla="*/ 297 h 593"/>
                    <a:gd name="T32" fmla="*/ 442 w 513"/>
                    <a:gd name="T33" fmla="*/ 498 h 5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13" h="593">
                      <a:moveTo>
                        <a:pt x="469" y="592"/>
                      </a:moveTo>
                      <a:cubicBezTo>
                        <a:pt x="458" y="590"/>
                        <a:pt x="454" y="588"/>
                        <a:pt x="450" y="585"/>
                      </a:cubicBezTo>
                      <a:lnTo>
                        <a:pt x="27" y="338"/>
                      </a:lnTo>
                      <a:cubicBezTo>
                        <a:pt x="13" y="330"/>
                        <a:pt x="0" y="311"/>
                        <a:pt x="2" y="292"/>
                      </a:cubicBezTo>
                      <a:cubicBezTo>
                        <a:pt x="5" y="273"/>
                        <a:pt x="17" y="261"/>
                        <a:pt x="29" y="254"/>
                      </a:cubicBezTo>
                      <a:lnTo>
                        <a:pt x="449" y="9"/>
                      </a:lnTo>
                      <a:cubicBezTo>
                        <a:pt x="454" y="6"/>
                        <a:pt x="458" y="2"/>
                        <a:pt x="468" y="1"/>
                      </a:cubicBezTo>
                      <a:cubicBezTo>
                        <a:pt x="478" y="0"/>
                        <a:pt x="496" y="5"/>
                        <a:pt x="504" y="15"/>
                      </a:cubicBezTo>
                      <a:cubicBezTo>
                        <a:pt x="512" y="25"/>
                        <a:pt x="512" y="32"/>
                        <a:pt x="513" y="37"/>
                      </a:cubicBezTo>
                      <a:cubicBezTo>
                        <a:pt x="513" y="42"/>
                        <a:pt x="513" y="46"/>
                        <a:pt x="513" y="49"/>
                      </a:cubicBezTo>
                      <a:cubicBezTo>
                        <a:pt x="513" y="216"/>
                        <a:pt x="513" y="388"/>
                        <a:pt x="513" y="553"/>
                      </a:cubicBezTo>
                      <a:cubicBezTo>
                        <a:pt x="513" y="557"/>
                        <a:pt x="513" y="563"/>
                        <a:pt x="506" y="574"/>
                      </a:cubicBezTo>
                      <a:cubicBezTo>
                        <a:pt x="499" y="585"/>
                        <a:pt x="479" y="593"/>
                        <a:pt x="469" y="592"/>
                      </a:cubicBezTo>
                      <a:close/>
                      <a:moveTo>
                        <a:pt x="442" y="498"/>
                      </a:moveTo>
                      <a:lnTo>
                        <a:pt x="442" y="93"/>
                      </a:lnTo>
                      <a:lnTo>
                        <a:pt x="96" y="297"/>
                      </a:lnTo>
                      <a:lnTo>
                        <a:pt x="442" y="498"/>
                      </a:lnTo>
                      <a:close/>
                    </a:path>
                  </a:pathLst>
                </a:custGeom>
                <a:solidFill>
                  <a:srgbClr val="FFFFFF">
                    <a:alpha val="89804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1" name="Home">
                  <a:extLst>
                    <a:ext uri="{FF2B5EF4-FFF2-40B4-BE49-F238E27FC236}">
                      <a16:creationId xmlns:a16="http://schemas.microsoft.com/office/drawing/2014/main" id="{CABA0B2E-0845-4764-B16F-E529AD86C0A2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2606335" y="4877646"/>
                  <a:ext cx="99116" cy="99908"/>
                </a:xfrm>
                <a:custGeom>
                  <a:avLst/>
                  <a:gdLst>
                    <a:gd name="T0" fmla="*/ 276 w 551"/>
                    <a:gd name="T1" fmla="*/ 551 h 551"/>
                    <a:gd name="T2" fmla="*/ 0 w 551"/>
                    <a:gd name="T3" fmla="*/ 275 h 551"/>
                    <a:gd name="T4" fmla="*/ 276 w 551"/>
                    <a:gd name="T5" fmla="*/ 0 h 551"/>
                    <a:gd name="T6" fmla="*/ 551 w 551"/>
                    <a:gd name="T7" fmla="*/ 275 h 551"/>
                    <a:gd name="T8" fmla="*/ 276 w 551"/>
                    <a:gd name="T9" fmla="*/ 551 h 551"/>
                    <a:gd name="T10" fmla="*/ 276 w 551"/>
                    <a:gd name="T11" fmla="*/ 487 h 551"/>
                    <a:gd name="T12" fmla="*/ 488 w 551"/>
                    <a:gd name="T13" fmla="*/ 275 h 551"/>
                    <a:gd name="T14" fmla="*/ 276 w 551"/>
                    <a:gd name="T15" fmla="*/ 64 h 551"/>
                    <a:gd name="T16" fmla="*/ 64 w 551"/>
                    <a:gd name="T17" fmla="*/ 275 h 551"/>
                    <a:gd name="T18" fmla="*/ 276 w 551"/>
                    <a:gd name="T19" fmla="*/ 487 h 5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51" h="551">
                      <a:moveTo>
                        <a:pt x="276" y="551"/>
                      </a:moveTo>
                      <a:cubicBezTo>
                        <a:pt x="124" y="551"/>
                        <a:pt x="0" y="427"/>
                        <a:pt x="0" y="275"/>
                      </a:cubicBezTo>
                      <a:cubicBezTo>
                        <a:pt x="0" y="123"/>
                        <a:pt x="124" y="0"/>
                        <a:pt x="276" y="0"/>
                      </a:cubicBezTo>
                      <a:cubicBezTo>
                        <a:pt x="428" y="0"/>
                        <a:pt x="551" y="123"/>
                        <a:pt x="551" y="275"/>
                      </a:cubicBezTo>
                      <a:cubicBezTo>
                        <a:pt x="551" y="427"/>
                        <a:pt x="428" y="551"/>
                        <a:pt x="276" y="551"/>
                      </a:cubicBezTo>
                      <a:close/>
                      <a:moveTo>
                        <a:pt x="276" y="487"/>
                      </a:moveTo>
                      <a:cubicBezTo>
                        <a:pt x="393" y="487"/>
                        <a:pt x="488" y="393"/>
                        <a:pt x="488" y="275"/>
                      </a:cubicBezTo>
                      <a:cubicBezTo>
                        <a:pt x="488" y="158"/>
                        <a:pt x="393" y="64"/>
                        <a:pt x="276" y="64"/>
                      </a:cubicBezTo>
                      <a:cubicBezTo>
                        <a:pt x="158" y="64"/>
                        <a:pt x="64" y="158"/>
                        <a:pt x="64" y="275"/>
                      </a:cubicBezTo>
                      <a:cubicBezTo>
                        <a:pt x="64" y="393"/>
                        <a:pt x="158" y="487"/>
                        <a:pt x="276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89804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2" name="Recents">
                  <a:extLst>
                    <a:ext uri="{FF2B5EF4-FFF2-40B4-BE49-F238E27FC236}">
                      <a16:creationId xmlns:a16="http://schemas.microsoft.com/office/drawing/2014/main" id="{CB1A0194-6B35-4ED8-BDB4-8647B1195FEA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3247018" y="4876060"/>
                  <a:ext cx="101494" cy="102287"/>
                </a:xfrm>
                <a:custGeom>
                  <a:avLst/>
                  <a:gdLst>
                    <a:gd name="T0" fmla="*/ 62 w 564"/>
                    <a:gd name="T1" fmla="*/ 565 h 565"/>
                    <a:gd name="T2" fmla="*/ 20 w 564"/>
                    <a:gd name="T3" fmla="*/ 547 h 565"/>
                    <a:gd name="T4" fmla="*/ 0 w 564"/>
                    <a:gd name="T5" fmla="*/ 504 h 565"/>
                    <a:gd name="T6" fmla="*/ 0 w 564"/>
                    <a:gd name="T7" fmla="*/ 61 h 565"/>
                    <a:gd name="T8" fmla="*/ 20 w 564"/>
                    <a:gd name="T9" fmla="*/ 18 h 565"/>
                    <a:gd name="T10" fmla="*/ 62 w 564"/>
                    <a:gd name="T11" fmla="*/ 0 h 565"/>
                    <a:gd name="T12" fmla="*/ 501 w 564"/>
                    <a:gd name="T13" fmla="*/ 0 h 565"/>
                    <a:gd name="T14" fmla="*/ 544 w 564"/>
                    <a:gd name="T15" fmla="*/ 18 h 565"/>
                    <a:gd name="T16" fmla="*/ 564 w 564"/>
                    <a:gd name="T17" fmla="*/ 61 h 565"/>
                    <a:gd name="T18" fmla="*/ 564 w 564"/>
                    <a:gd name="T19" fmla="*/ 504 h 565"/>
                    <a:gd name="T20" fmla="*/ 544 w 564"/>
                    <a:gd name="T21" fmla="*/ 547 h 565"/>
                    <a:gd name="T22" fmla="*/ 501 w 564"/>
                    <a:gd name="T23" fmla="*/ 565 h 565"/>
                    <a:gd name="T24" fmla="*/ 62 w 564"/>
                    <a:gd name="T25" fmla="*/ 565 h 565"/>
                    <a:gd name="T26" fmla="*/ 70 w 564"/>
                    <a:gd name="T27" fmla="*/ 494 h 565"/>
                    <a:gd name="T28" fmla="*/ 493 w 564"/>
                    <a:gd name="T29" fmla="*/ 494 h 565"/>
                    <a:gd name="T30" fmla="*/ 493 w 564"/>
                    <a:gd name="T31" fmla="*/ 71 h 565"/>
                    <a:gd name="T32" fmla="*/ 70 w 564"/>
                    <a:gd name="T33" fmla="*/ 71 h 565"/>
                    <a:gd name="T34" fmla="*/ 70 w 564"/>
                    <a:gd name="T35" fmla="*/ 494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64" h="565">
                      <a:moveTo>
                        <a:pt x="62" y="565"/>
                      </a:moveTo>
                      <a:cubicBezTo>
                        <a:pt x="44" y="565"/>
                        <a:pt x="31" y="557"/>
                        <a:pt x="20" y="547"/>
                      </a:cubicBezTo>
                      <a:cubicBezTo>
                        <a:pt x="10" y="537"/>
                        <a:pt x="0" y="524"/>
                        <a:pt x="0" y="504"/>
                      </a:cubicBezTo>
                      <a:lnTo>
                        <a:pt x="0" y="61"/>
                      </a:lnTo>
                      <a:cubicBezTo>
                        <a:pt x="0" y="41"/>
                        <a:pt x="10" y="28"/>
                        <a:pt x="20" y="18"/>
                      </a:cubicBezTo>
                      <a:cubicBezTo>
                        <a:pt x="31" y="8"/>
                        <a:pt x="44" y="0"/>
                        <a:pt x="62" y="0"/>
                      </a:cubicBezTo>
                      <a:lnTo>
                        <a:pt x="501" y="0"/>
                      </a:lnTo>
                      <a:cubicBezTo>
                        <a:pt x="519" y="0"/>
                        <a:pt x="533" y="8"/>
                        <a:pt x="544" y="18"/>
                      </a:cubicBezTo>
                      <a:cubicBezTo>
                        <a:pt x="555" y="28"/>
                        <a:pt x="564" y="41"/>
                        <a:pt x="564" y="61"/>
                      </a:cubicBezTo>
                      <a:lnTo>
                        <a:pt x="564" y="504"/>
                      </a:lnTo>
                      <a:cubicBezTo>
                        <a:pt x="564" y="524"/>
                        <a:pt x="555" y="537"/>
                        <a:pt x="544" y="547"/>
                      </a:cubicBezTo>
                      <a:cubicBezTo>
                        <a:pt x="533" y="557"/>
                        <a:pt x="519" y="565"/>
                        <a:pt x="501" y="565"/>
                      </a:cubicBezTo>
                      <a:lnTo>
                        <a:pt x="62" y="565"/>
                      </a:lnTo>
                      <a:close/>
                      <a:moveTo>
                        <a:pt x="70" y="494"/>
                      </a:moveTo>
                      <a:lnTo>
                        <a:pt x="493" y="494"/>
                      </a:lnTo>
                      <a:lnTo>
                        <a:pt x="493" y="71"/>
                      </a:lnTo>
                      <a:lnTo>
                        <a:pt x="70" y="71"/>
                      </a:lnTo>
                      <a:lnTo>
                        <a:pt x="70" y="494"/>
                      </a:lnTo>
                      <a:close/>
                    </a:path>
                  </a:pathLst>
                </a:custGeom>
                <a:solidFill>
                  <a:srgbClr val="FFFFFF">
                    <a:alpha val="89804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pic>
            <p:nvPicPr>
              <p:cNvPr id="89" name="그림 88">
                <a:extLst>
                  <a:ext uri="{FF2B5EF4-FFF2-40B4-BE49-F238E27FC236}">
                    <a16:creationId xmlns:a16="http://schemas.microsoft.com/office/drawing/2014/main" id="{57C410CC-8D12-4C7D-B2FE-D13EA0D25D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18098" y="1030666"/>
                <a:ext cx="3775040" cy="4372705"/>
              </a:xfrm>
              <a:prstGeom prst="rect">
                <a:avLst/>
              </a:prstGeom>
            </p:spPr>
          </p:pic>
          <p:cxnSp>
            <p:nvCxnSpPr>
              <p:cNvPr id="91" name="직선 화살표 연결선 90">
                <a:extLst>
                  <a:ext uri="{FF2B5EF4-FFF2-40B4-BE49-F238E27FC236}">
                    <a16:creationId xmlns:a16="http://schemas.microsoft.com/office/drawing/2014/main" id="{A7D18E60-6D6A-41A0-808A-2F1B0E459F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397119" y="1704040"/>
                <a:ext cx="416493" cy="580416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CF53F3D-F1A5-4031-BB81-460AB9E9BD8D}"/>
                  </a:ext>
                </a:extLst>
              </p:cNvPr>
              <p:cNvSpPr txBox="1"/>
              <p:nvPr/>
            </p:nvSpPr>
            <p:spPr>
              <a:xfrm>
                <a:off x="6691759" y="1512578"/>
                <a:ext cx="705360" cy="400110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/>
                  <a:t>어깨</a:t>
                </a:r>
              </a:p>
            </p:txBody>
          </p:sp>
          <p:cxnSp>
            <p:nvCxnSpPr>
              <p:cNvPr id="95" name="직선 화살표 연결선 94">
                <a:extLst>
                  <a:ext uri="{FF2B5EF4-FFF2-40B4-BE49-F238E27FC236}">
                    <a16:creationId xmlns:a16="http://schemas.microsoft.com/office/drawing/2014/main" id="{7E87D663-6C43-40A3-B973-9B25377CBE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55353" y="2624130"/>
                <a:ext cx="548616" cy="997483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5EEB740-5862-45D6-9222-E0950AD69EF8}"/>
                  </a:ext>
                </a:extLst>
              </p:cNvPr>
              <p:cNvSpPr txBox="1"/>
              <p:nvPr/>
            </p:nvSpPr>
            <p:spPr>
              <a:xfrm>
                <a:off x="6749993" y="3413585"/>
                <a:ext cx="705360" cy="400110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/>
                  <a:t>가슴</a:t>
                </a:r>
              </a:p>
            </p:txBody>
          </p:sp>
          <p:cxnSp>
            <p:nvCxnSpPr>
              <p:cNvPr id="101" name="직선 화살표 연결선 100">
                <a:extLst>
                  <a:ext uri="{FF2B5EF4-FFF2-40B4-BE49-F238E27FC236}">
                    <a16:creationId xmlns:a16="http://schemas.microsoft.com/office/drawing/2014/main" id="{15DF004E-2446-44A6-BD99-DDB8AC5C5E08}"/>
                  </a:ext>
                </a:extLst>
              </p:cNvPr>
              <p:cNvCxnSpPr>
                <a:cxnSpLocks/>
                <a:endCxn id="102" idx="1"/>
              </p:cNvCxnSpPr>
              <p:nvPr/>
            </p:nvCxnSpPr>
            <p:spPr>
              <a:xfrm>
                <a:off x="8248930" y="3283390"/>
                <a:ext cx="860348" cy="136014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CB7BBB82-C9E7-408A-ABB8-BF08263A6E13}"/>
                  </a:ext>
                </a:extLst>
              </p:cNvPr>
              <p:cNvSpPr txBox="1"/>
              <p:nvPr/>
            </p:nvSpPr>
            <p:spPr>
              <a:xfrm>
                <a:off x="9109278" y="3219349"/>
                <a:ext cx="703393" cy="400110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/>
                  <a:t>복근</a:t>
                </a:r>
              </a:p>
            </p:txBody>
          </p:sp>
          <p:cxnSp>
            <p:nvCxnSpPr>
              <p:cNvPr id="106" name="직선 화살표 연결선 105">
                <a:extLst>
                  <a:ext uri="{FF2B5EF4-FFF2-40B4-BE49-F238E27FC236}">
                    <a16:creationId xmlns:a16="http://schemas.microsoft.com/office/drawing/2014/main" id="{DFA8A0C0-4904-4A9A-BC76-CE64A7BF9D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56510" y="1704040"/>
                <a:ext cx="244924" cy="787348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49F65BC3-6B65-49F2-823D-3C6A1F16F30A}"/>
                  </a:ext>
                </a:extLst>
              </p:cNvPr>
              <p:cNvSpPr txBox="1"/>
              <p:nvPr/>
            </p:nvSpPr>
            <p:spPr>
              <a:xfrm>
                <a:off x="9001434" y="1503985"/>
                <a:ext cx="464600" cy="400110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/>
                  <a:t>팔</a:t>
                </a:r>
              </a:p>
            </p:txBody>
          </p:sp>
          <p:cxnSp>
            <p:nvCxnSpPr>
              <p:cNvPr id="110" name="직선 화살표 연결선 109">
                <a:extLst>
                  <a:ext uri="{FF2B5EF4-FFF2-40B4-BE49-F238E27FC236}">
                    <a16:creationId xmlns:a16="http://schemas.microsoft.com/office/drawing/2014/main" id="{D5FA4B94-CECA-4AB3-B963-916525070F1C}"/>
                  </a:ext>
                </a:extLst>
              </p:cNvPr>
              <p:cNvCxnSpPr>
                <a:cxnSpLocks/>
                <a:endCxn id="111" idx="1"/>
              </p:cNvCxnSpPr>
              <p:nvPr/>
            </p:nvCxnSpPr>
            <p:spPr>
              <a:xfrm>
                <a:off x="8526483" y="4093902"/>
                <a:ext cx="774895" cy="709105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4B37972C-BA72-4846-B3FB-BB6A09734678}"/>
                  </a:ext>
                </a:extLst>
              </p:cNvPr>
              <p:cNvSpPr txBox="1"/>
              <p:nvPr/>
            </p:nvSpPr>
            <p:spPr>
              <a:xfrm>
                <a:off x="9301378" y="4602952"/>
                <a:ext cx="703393" cy="400110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/>
                  <a:t>하체</a:t>
                </a:r>
              </a:p>
            </p:txBody>
          </p:sp>
          <p:grpSp>
            <p:nvGrpSpPr>
              <p:cNvPr id="129" name="Double Tap">
                <a:extLst>
                  <a:ext uri="{FF2B5EF4-FFF2-40B4-BE49-F238E27FC236}">
                    <a16:creationId xmlns:a16="http://schemas.microsoft.com/office/drawing/2014/main" id="{9A5CE87A-1462-49B9-9624-2E6D74C39C1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863764" y="3613640"/>
                <a:ext cx="534207" cy="784940"/>
                <a:chOff x="2640013" y="1482726"/>
                <a:chExt cx="984250" cy="1446213"/>
              </a:xfrm>
            </p:grpSpPr>
            <p:sp>
              <p:nvSpPr>
                <p:cNvPr id="131" name="Touch Point Outer">
                  <a:extLst>
                    <a:ext uri="{FF2B5EF4-FFF2-40B4-BE49-F238E27FC236}">
                      <a16:creationId xmlns:a16="http://schemas.microsoft.com/office/drawing/2014/main" id="{7A50897D-984C-452B-9D87-C3C5F9022BCB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852738" y="1482726"/>
                  <a:ext cx="474663" cy="473075"/>
                </a:xfrm>
                <a:prstGeom prst="ellipse">
                  <a:avLst/>
                </a:prstGeom>
                <a:noFill/>
                <a:ln w="25400" cap="sq">
                  <a:solidFill>
                    <a:srgbClr val="5B9BD5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2" name="Hand">
                  <a:extLst>
                    <a:ext uri="{FF2B5EF4-FFF2-40B4-BE49-F238E27FC236}">
                      <a16:creationId xmlns:a16="http://schemas.microsoft.com/office/drawing/2014/main" id="{56A4E5B5-A6C6-44A9-8FBD-0B94E20527F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2640013" y="1631951"/>
                  <a:ext cx="984250" cy="1296988"/>
                </a:xfrm>
                <a:custGeom>
                  <a:avLst/>
                  <a:gdLst>
                    <a:gd name="T0" fmla="*/ 466 w 962"/>
                    <a:gd name="T1" fmla="*/ 1268 h 1268"/>
                    <a:gd name="T2" fmla="*/ 391 w 962"/>
                    <a:gd name="T3" fmla="*/ 1087 h 1268"/>
                    <a:gd name="T4" fmla="*/ 213 w 962"/>
                    <a:gd name="T5" fmla="*/ 831 h 1268"/>
                    <a:gd name="T6" fmla="*/ 59 w 962"/>
                    <a:gd name="T7" fmla="*/ 593 h 1268"/>
                    <a:gd name="T8" fmla="*/ 77 w 962"/>
                    <a:gd name="T9" fmla="*/ 487 h 1268"/>
                    <a:gd name="T10" fmla="*/ 371 w 962"/>
                    <a:gd name="T11" fmla="*/ 690 h 1268"/>
                    <a:gd name="T12" fmla="*/ 369 w 962"/>
                    <a:gd name="T13" fmla="*/ 117 h 1268"/>
                    <a:gd name="T14" fmla="*/ 516 w 962"/>
                    <a:gd name="T15" fmla="*/ 117 h 1268"/>
                    <a:gd name="T16" fmla="*/ 516 w 962"/>
                    <a:gd name="T17" fmla="*/ 533 h 1268"/>
                    <a:gd name="T18" fmla="*/ 516 w 962"/>
                    <a:gd name="T19" fmla="*/ 399 h 1268"/>
                    <a:gd name="T20" fmla="*/ 662 w 962"/>
                    <a:gd name="T21" fmla="*/ 399 h 1268"/>
                    <a:gd name="T22" fmla="*/ 662 w 962"/>
                    <a:gd name="T23" fmla="*/ 610 h 1268"/>
                    <a:gd name="T24" fmla="*/ 662 w 962"/>
                    <a:gd name="T25" fmla="*/ 479 h 1268"/>
                    <a:gd name="T26" fmla="*/ 807 w 962"/>
                    <a:gd name="T27" fmla="*/ 488 h 1268"/>
                    <a:gd name="T28" fmla="*/ 807 w 962"/>
                    <a:gd name="T29" fmla="*/ 678 h 1268"/>
                    <a:gd name="T30" fmla="*/ 807 w 962"/>
                    <a:gd name="T31" fmla="*/ 542 h 1268"/>
                    <a:gd name="T32" fmla="*/ 946 w 962"/>
                    <a:gd name="T33" fmla="*/ 555 h 1268"/>
                    <a:gd name="T34" fmla="*/ 946 w 962"/>
                    <a:gd name="T35" fmla="*/ 949 h 1268"/>
                    <a:gd name="T36" fmla="*/ 851 w 962"/>
                    <a:gd name="T37" fmla="*/ 1268 h 12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962" h="1268">
                      <a:moveTo>
                        <a:pt x="466" y="1268"/>
                      </a:moveTo>
                      <a:cubicBezTo>
                        <a:pt x="466" y="1187"/>
                        <a:pt x="449" y="1130"/>
                        <a:pt x="391" y="1087"/>
                      </a:cubicBezTo>
                      <a:cubicBezTo>
                        <a:pt x="328" y="1041"/>
                        <a:pt x="243" y="917"/>
                        <a:pt x="213" y="831"/>
                      </a:cubicBezTo>
                      <a:cubicBezTo>
                        <a:pt x="182" y="745"/>
                        <a:pt x="105" y="653"/>
                        <a:pt x="59" y="593"/>
                      </a:cubicBezTo>
                      <a:cubicBezTo>
                        <a:pt x="17" y="554"/>
                        <a:pt x="0" y="519"/>
                        <a:pt x="77" y="487"/>
                      </a:cubicBezTo>
                      <a:cubicBezTo>
                        <a:pt x="247" y="462"/>
                        <a:pt x="310" y="775"/>
                        <a:pt x="371" y="690"/>
                      </a:cubicBezTo>
                      <a:cubicBezTo>
                        <a:pt x="371" y="537"/>
                        <a:pt x="369" y="216"/>
                        <a:pt x="369" y="117"/>
                      </a:cubicBezTo>
                      <a:cubicBezTo>
                        <a:pt x="369" y="0"/>
                        <a:pt x="516" y="1"/>
                        <a:pt x="516" y="117"/>
                      </a:cubicBezTo>
                      <a:lnTo>
                        <a:pt x="516" y="533"/>
                      </a:lnTo>
                      <a:lnTo>
                        <a:pt x="516" y="399"/>
                      </a:lnTo>
                      <a:cubicBezTo>
                        <a:pt x="516" y="284"/>
                        <a:pt x="662" y="325"/>
                        <a:pt x="662" y="399"/>
                      </a:cubicBezTo>
                      <a:lnTo>
                        <a:pt x="662" y="610"/>
                      </a:lnTo>
                      <a:lnTo>
                        <a:pt x="662" y="479"/>
                      </a:lnTo>
                      <a:cubicBezTo>
                        <a:pt x="662" y="359"/>
                        <a:pt x="807" y="404"/>
                        <a:pt x="807" y="488"/>
                      </a:cubicBezTo>
                      <a:lnTo>
                        <a:pt x="807" y="678"/>
                      </a:lnTo>
                      <a:lnTo>
                        <a:pt x="807" y="542"/>
                      </a:lnTo>
                      <a:cubicBezTo>
                        <a:pt x="807" y="440"/>
                        <a:pt x="946" y="483"/>
                        <a:pt x="946" y="555"/>
                      </a:cubicBezTo>
                      <a:cubicBezTo>
                        <a:pt x="946" y="555"/>
                        <a:pt x="962" y="827"/>
                        <a:pt x="946" y="949"/>
                      </a:cubicBezTo>
                      <a:cubicBezTo>
                        <a:pt x="935" y="1042"/>
                        <a:pt x="851" y="1115"/>
                        <a:pt x="851" y="1268"/>
                      </a:cubicBezTo>
                    </a:path>
                  </a:pathLst>
                </a:custGeom>
                <a:solidFill>
                  <a:srgbClr val="FFFFFF"/>
                </a:solidFill>
                <a:ln w="25400" cap="flat">
                  <a:solidFill>
                    <a:srgbClr val="333333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137" name="Button">
              <a:extLst>
                <a:ext uri="{FF2B5EF4-FFF2-40B4-BE49-F238E27FC236}">
                  <a16:creationId xmlns:a16="http://schemas.microsoft.com/office/drawing/2014/main" id="{9BE62E99-1036-456D-ACDE-C691724BD41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2002" y="5369072"/>
              <a:ext cx="467232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추천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E227D037-A7D5-4444-8FE5-30C559D5F8EC}"/>
              </a:ext>
            </a:extLst>
          </p:cNvPr>
          <p:cNvSpPr txBox="1"/>
          <p:nvPr/>
        </p:nvSpPr>
        <p:spPr>
          <a:xfrm>
            <a:off x="1960947" y="13878"/>
            <a:ext cx="2322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운동 종류 선택 화면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F44E503-5111-4A66-B837-9A80AF463E7E}"/>
              </a:ext>
            </a:extLst>
          </p:cNvPr>
          <p:cNvSpPr txBox="1"/>
          <p:nvPr/>
        </p:nvSpPr>
        <p:spPr>
          <a:xfrm>
            <a:off x="6922935" y="20580"/>
            <a:ext cx="234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운동 부위 선택 화면</a:t>
            </a:r>
          </a:p>
        </p:txBody>
      </p:sp>
    </p:spTree>
    <p:extLst>
      <p:ext uri="{BB962C8B-B14F-4D97-AF65-F5344CB8AC3E}">
        <p14:creationId xmlns:p14="http://schemas.microsoft.com/office/powerpoint/2010/main" val="146476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68A82FA-046A-4C42-9AFF-13BFF30E75D3}"/>
              </a:ext>
            </a:extLst>
          </p:cNvPr>
          <p:cNvGrpSpPr/>
          <p:nvPr/>
        </p:nvGrpSpPr>
        <p:grpSpPr>
          <a:xfrm>
            <a:off x="6849365" y="593478"/>
            <a:ext cx="3562350" cy="5808525"/>
            <a:chOff x="1271269" y="441078"/>
            <a:chExt cx="3562350" cy="5808525"/>
          </a:xfrm>
        </p:grpSpPr>
        <p:sp>
          <p:nvSpPr>
            <p:cNvPr id="5" name="App Bar Container">
              <a:extLst>
                <a:ext uri="{FF2B5EF4-FFF2-40B4-BE49-F238E27FC236}">
                  <a16:creationId xmlns:a16="http://schemas.microsoft.com/office/drawing/2014/main" id="{AC6B6BCC-55F1-4A1A-8530-4459D349F4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1269" y="441078"/>
              <a:ext cx="3562350" cy="584416"/>
            </a:xfrm>
            <a:prstGeom prst="rect">
              <a:avLst/>
            </a:prstGeom>
            <a:solidFill>
              <a:srgbClr val="009688"/>
            </a:solidFill>
            <a:ln>
              <a:noFill/>
            </a:ln>
            <a:effectLst>
              <a:outerShdw blurRad="38100" dist="12700" dir="5400000" algn="ctr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457200" tIns="198120" rIns="91440" bIns="10414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본인의 운동 루틴</a:t>
              </a:r>
              <a:endParaRPr lang="en-US" altLang="ko-KR" sz="10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" name="Status Bar">
              <a:extLst>
                <a:ext uri="{FF2B5EF4-FFF2-40B4-BE49-F238E27FC236}">
                  <a16:creationId xmlns:a16="http://schemas.microsoft.com/office/drawing/2014/main" id="{52534A2B-050B-4B9C-9C9B-CAEFE434468C}"/>
                </a:ext>
              </a:extLst>
            </p:cNvPr>
            <p:cNvGrpSpPr/>
            <p:nvPr/>
          </p:nvGrpSpPr>
          <p:grpSpPr>
            <a:xfrm>
              <a:off x="1271269" y="441078"/>
              <a:ext cx="3562350" cy="217820"/>
              <a:chOff x="595686" y="1268402"/>
              <a:chExt cx="2286000" cy="152400"/>
            </a:xfrm>
          </p:grpSpPr>
          <p:sp>
            <p:nvSpPr>
              <p:cNvPr id="23" name="System Bar Container">
                <a:extLst>
                  <a:ext uri="{FF2B5EF4-FFF2-40B4-BE49-F238E27FC236}">
                    <a16:creationId xmlns:a16="http://schemas.microsoft.com/office/drawing/2014/main" id="{B81BEF02-DBBC-471A-91C8-F295D10FC9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686" y="1268402"/>
                <a:ext cx="2286000" cy="152400"/>
              </a:xfrm>
              <a:prstGeom prst="rect">
                <a:avLst/>
              </a:prstGeom>
              <a:solidFill>
                <a:srgbClr val="000000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" name="Time">
                <a:extLst>
                  <a:ext uri="{FF2B5EF4-FFF2-40B4-BE49-F238E27FC236}">
                    <a16:creationId xmlns:a16="http://schemas.microsoft.com/office/drawing/2014/main" id="{B4B3D900-EEC6-49E0-913E-881CACD20E54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626121" y="1314082"/>
                <a:ext cx="193854" cy="61041"/>
              </a:xfrm>
              <a:custGeom>
                <a:avLst/>
                <a:gdLst>
                  <a:gd name="T0" fmla="*/ 10 w 122"/>
                  <a:gd name="T1" fmla="*/ 6 h 38"/>
                  <a:gd name="T2" fmla="*/ 14 w 122"/>
                  <a:gd name="T3" fmla="*/ 0 h 38"/>
                  <a:gd name="T4" fmla="*/ 52 w 122"/>
                  <a:gd name="T5" fmla="*/ 37 h 38"/>
                  <a:gd name="T6" fmla="*/ 40 w 122"/>
                  <a:gd name="T7" fmla="*/ 20 h 38"/>
                  <a:gd name="T8" fmla="*/ 46 w 122"/>
                  <a:gd name="T9" fmla="*/ 12 h 38"/>
                  <a:gd name="T10" fmla="*/ 44 w 122"/>
                  <a:gd name="T11" fmla="*/ 5 h 38"/>
                  <a:gd name="T12" fmla="*/ 36 w 122"/>
                  <a:gd name="T13" fmla="*/ 4 h 38"/>
                  <a:gd name="T14" fmla="*/ 32 w 122"/>
                  <a:gd name="T15" fmla="*/ 11 h 38"/>
                  <a:gd name="T16" fmla="*/ 30 w 122"/>
                  <a:gd name="T17" fmla="*/ 3 h 38"/>
                  <a:gd name="T18" fmla="*/ 44 w 122"/>
                  <a:gd name="T19" fmla="*/ 0 h 38"/>
                  <a:gd name="T20" fmla="*/ 51 w 122"/>
                  <a:gd name="T21" fmla="*/ 9 h 38"/>
                  <a:gd name="T22" fmla="*/ 46 w 122"/>
                  <a:gd name="T23" fmla="*/ 19 h 38"/>
                  <a:gd name="T24" fmla="*/ 52 w 122"/>
                  <a:gd name="T25" fmla="*/ 33 h 38"/>
                  <a:gd name="T26" fmla="*/ 58 w 122"/>
                  <a:gd name="T27" fmla="*/ 33 h 38"/>
                  <a:gd name="T28" fmla="*/ 63 w 122"/>
                  <a:gd name="T29" fmla="*/ 35 h 38"/>
                  <a:gd name="T30" fmla="*/ 58 w 122"/>
                  <a:gd name="T31" fmla="*/ 36 h 38"/>
                  <a:gd name="T32" fmla="*/ 58 w 122"/>
                  <a:gd name="T33" fmla="*/ 10 h 38"/>
                  <a:gd name="T34" fmla="*/ 63 w 122"/>
                  <a:gd name="T35" fmla="*/ 12 h 38"/>
                  <a:gd name="T36" fmla="*/ 58 w 122"/>
                  <a:gd name="T37" fmla="*/ 14 h 38"/>
                  <a:gd name="T38" fmla="*/ 80 w 122"/>
                  <a:gd name="T39" fmla="*/ 16 h 38"/>
                  <a:gd name="T40" fmla="*/ 87 w 122"/>
                  <a:gd name="T41" fmla="*/ 12 h 38"/>
                  <a:gd name="T42" fmla="*/ 81 w 122"/>
                  <a:gd name="T43" fmla="*/ 3 h 38"/>
                  <a:gd name="T44" fmla="*/ 75 w 122"/>
                  <a:gd name="T45" fmla="*/ 7 h 38"/>
                  <a:gd name="T46" fmla="*/ 70 w 122"/>
                  <a:gd name="T47" fmla="*/ 6 h 38"/>
                  <a:gd name="T48" fmla="*/ 81 w 122"/>
                  <a:gd name="T49" fmla="*/ 0 h 38"/>
                  <a:gd name="T50" fmla="*/ 91 w 122"/>
                  <a:gd name="T51" fmla="*/ 5 h 38"/>
                  <a:gd name="T52" fmla="*/ 91 w 122"/>
                  <a:gd name="T53" fmla="*/ 14 h 38"/>
                  <a:gd name="T54" fmla="*/ 89 w 122"/>
                  <a:gd name="T55" fmla="*/ 20 h 38"/>
                  <a:gd name="T56" fmla="*/ 93 w 122"/>
                  <a:gd name="T57" fmla="*/ 27 h 38"/>
                  <a:gd name="T58" fmla="*/ 85 w 122"/>
                  <a:gd name="T59" fmla="*/ 37 h 38"/>
                  <a:gd name="T60" fmla="*/ 73 w 122"/>
                  <a:gd name="T61" fmla="*/ 35 h 38"/>
                  <a:gd name="T62" fmla="*/ 74 w 122"/>
                  <a:gd name="T63" fmla="*/ 27 h 38"/>
                  <a:gd name="T64" fmla="*/ 78 w 122"/>
                  <a:gd name="T65" fmla="*/ 33 h 38"/>
                  <a:gd name="T66" fmla="*/ 86 w 122"/>
                  <a:gd name="T67" fmla="*/ 32 h 38"/>
                  <a:gd name="T68" fmla="*/ 87 w 122"/>
                  <a:gd name="T69" fmla="*/ 24 h 38"/>
                  <a:gd name="T70" fmla="*/ 80 w 122"/>
                  <a:gd name="T71" fmla="*/ 20 h 38"/>
                  <a:gd name="T72" fmla="*/ 122 w 122"/>
                  <a:gd name="T73" fmla="*/ 21 h 38"/>
                  <a:gd name="T74" fmla="*/ 115 w 122"/>
                  <a:gd name="T75" fmla="*/ 37 h 38"/>
                  <a:gd name="T76" fmla="*/ 102 w 122"/>
                  <a:gd name="T77" fmla="*/ 34 h 38"/>
                  <a:gd name="T78" fmla="*/ 99 w 122"/>
                  <a:gd name="T79" fmla="*/ 16 h 38"/>
                  <a:gd name="T80" fmla="*/ 106 w 122"/>
                  <a:gd name="T81" fmla="*/ 0 h 38"/>
                  <a:gd name="T82" fmla="*/ 119 w 122"/>
                  <a:gd name="T83" fmla="*/ 3 h 38"/>
                  <a:gd name="T84" fmla="*/ 122 w 122"/>
                  <a:gd name="T85" fmla="*/ 21 h 38"/>
                  <a:gd name="T86" fmla="*/ 116 w 122"/>
                  <a:gd name="T87" fmla="*/ 6 h 38"/>
                  <a:gd name="T88" fmla="*/ 108 w 122"/>
                  <a:gd name="T89" fmla="*/ 4 h 38"/>
                  <a:gd name="T90" fmla="*/ 104 w 122"/>
                  <a:gd name="T91" fmla="*/ 15 h 38"/>
                  <a:gd name="T92" fmla="*/ 105 w 122"/>
                  <a:gd name="T93" fmla="*/ 31 h 38"/>
                  <a:gd name="T94" fmla="*/ 114 w 122"/>
                  <a:gd name="T95" fmla="*/ 33 h 38"/>
                  <a:gd name="T96" fmla="*/ 117 w 122"/>
                  <a:gd name="T97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2" h="38">
                    <a:moveTo>
                      <a:pt x="14" y="37"/>
                    </a:move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37"/>
                    </a:lnTo>
                    <a:close/>
                    <a:moveTo>
                      <a:pt x="52" y="37"/>
                    </a:move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1" y="19"/>
                      <a:pt x="42" y="18"/>
                      <a:pt x="43" y="17"/>
                    </a:cubicBezTo>
                    <a:cubicBezTo>
                      <a:pt x="44" y="16"/>
                      <a:pt x="44" y="15"/>
                      <a:pt x="45" y="14"/>
                    </a:cubicBezTo>
                    <a:cubicBezTo>
                      <a:pt x="45" y="14"/>
                      <a:pt x="45" y="13"/>
                      <a:pt x="46" y="12"/>
                    </a:cubicBezTo>
                    <a:cubicBezTo>
                      <a:pt x="46" y="11"/>
                      <a:pt x="46" y="11"/>
                      <a:pt x="46" y="10"/>
                    </a:cubicBezTo>
                    <a:cubicBezTo>
                      <a:pt x="46" y="9"/>
                      <a:pt x="46" y="8"/>
                      <a:pt x="45" y="7"/>
                    </a:cubicBezTo>
                    <a:cubicBezTo>
                      <a:pt x="45" y="7"/>
                      <a:pt x="45" y="6"/>
                      <a:pt x="44" y="5"/>
                    </a:cubicBezTo>
                    <a:cubicBezTo>
                      <a:pt x="44" y="5"/>
                      <a:pt x="43" y="4"/>
                      <a:pt x="42" y="4"/>
                    </a:cubicBezTo>
                    <a:cubicBezTo>
                      <a:pt x="41" y="4"/>
                      <a:pt x="40" y="3"/>
                      <a:pt x="39" y="3"/>
                    </a:cubicBezTo>
                    <a:cubicBezTo>
                      <a:pt x="38" y="3"/>
                      <a:pt x="37" y="4"/>
                      <a:pt x="36" y="4"/>
                    </a:cubicBezTo>
                    <a:cubicBezTo>
                      <a:pt x="35" y="4"/>
                      <a:pt x="34" y="5"/>
                      <a:pt x="34" y="5"/>
                    </a:cubicBezTo>
                    <a:cubicBezTo>
                      <a:pt x="33" y="6"/>
                      <a:pt x="33" y="7"/>
                      <a:pt x="32" y="8"/>
                    </a:cubicBezTo>
                    <a:cubicBezTo>
                      <a:pt x="32" y="9"/>
                      <a:pt x="32" y="10"/>
                      <a:pt x="32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9"/>
                      <a:pt x="28" y="8"/>
                      <a:pt x="28" y="7"/>
                    </a:cubicBezTo>
                    <a:cubicBezTo>
                      <a:pt x="29" y="5"/>
                      <a:pt x="29" y="4"/>
                      <a:pt x="30" y="3"/>
                    </a:cubicBezTo>
                    <a:cubicBezTo>
                      <a:pt x="31" y="2"/>
                      <a:pt x="33" y="1"/>
                      <a:pt x="34" y="0"/>
                    </a:cubicBezTo>
                    <a:cubicBezTo>
                      <a:pt x="36" y="0"/>
                      <a:pt x="37" y="0"/>
                      <a:pt x="39" y="0"/>
                    </a:cubicBezTo>
                    <a:cubicBezTo>
                      <a:pt x="41" y="0"/>
                      <a:pt x="43" y="0"/>
                      <a:pt x="44" y="0"/>
                    </a:cubicBezTo>
                    <a:cubicBezTo>
                      <a:pt x="45" y="1"/>
                      <a:pt x="47" y="1"/>
                      <a:pt x="48" y="2"/>
                    </a:cubicBezTo>
                    <a:cubicBezTo>
                      <a:pt x="49" y="3"/>
                      <a:pt x="49" y="4"/>
                      <a:pt x="50" y="5"/>
                    </a:cubicBezTo>
                    <a:cubicBezTo>
                      <a:pt x="50" y="7"/>
                      <a:pt x="51" y="8"/>
                      <a:pt x="51" y="9"/>
                    </a:cubicBezTo>
                    <a:cubicBezTo>
                      <a:pt x="51" y="11"/>
                      <a:pt x="50" y="12"/>
                      <a:pt x="50" y="13"/>
                    </a:cubicBezTo>
                    <a:cubicBezTo>
                      <a:pt x="50" y="14"/>
                      <a:pt x="49" y="15"/>
                      <a:pt x="48" y="16"/>
                    </a:cubicBezTo>
                    <a:cubicBezTo>
                      <a:pt x="48" y="17"/>
                      <a:pt x="47" y="18"/>
                      <a:pt x="46" y="19"/>
                    </a:cubicBezTo>
                    <a:cubicBezTo>
                      <a:pt x="45" y="20"/>
                      <a:pt x="45" y="21"/>
                      <a:pt x="44" y="22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52" y="33"/>
                      <a:pt x="52" y="33"/>
                      <a:pt x="52" y="33"/>
                    </a:cubicBezTo>
                    <a:lnTo>
                      <a:pt x="52" y="37"/>
                    </a:lnTo>
                    <a:close/>
                    <a:moveTo>
                      <a:pt x="58" y="35"/>
                    </a:moveTo>
                    <a:cubicBezTo>
                      <a:pt x="58" y="34"/>
                      <a:pt x="58" y="33"/>
                      <a:pt x="58" y="33"/>
                    </a:cubicBezTo>
                    <a:cubicBezTo>
                      <a:pt x="59" y="32"/>
                      <a:pt x="59" y="32"/>
                      <a:pt x="60" y="32"/>
                    </a:cubicBezTo>
                    <a:cubicBezTo>
                      <a:pt x="61" y="32"/>
                      <a:pt x="62" y="32"/>
                      <a:pt x="63" y="33"/>
                    </a:cubicBezTo>
                    <a:cubicBezTo>
                      <a:pt x="63" y="33"/>
                      <a:pt x="63" y="34"/>
                      <a:pt x="63" y="35"/>
                    </a:cubicBezTo>
                    <a:cubicBezTo>
                      <a:pt x="63" y="35"/>
                      <a:pt x="63" y="36"/>
                      <a:pt x="63" y="36"/>
                    </a:cubicBezTo>
                    <a:cubicBezTo>
                      <a:pt x="62" y="37"/>
                      <a:pt x="61" y="37"/>
                      <a:pt x="60" y="37"/>
                    </a:cubicBezTo>
                    <a:cubicBezTo>
                      <a:pt x="59" y="37"/>
                      <a:pt x="59" y="37"/>
                      <a:pt x="58" y="36"/>
                    </a:cubicBezTo>
                    <a:cubicBezTo>
                      <a:pt x="58" y="36"/>
                      <a:pt x="58" y="35"/>
                      <a:pt x="58" y="35"/>
                    </a:cubicBezTo>
                    <a:close/>
                    <a:moveTo>
                      <a:pt x="58" y="12"/>
                    </a:moveTo>
                    <a:cubicBezTo>
                      <a:pt x="58" y="11"/>
                      <a:pt x="58" y="11"/>
                      <a:pt x="58" y="10"/>
                    </a:cubicBezTo>
                    <a:cubicBezTo>
                      <a:pt x="59" y="10"/>
                      <a:pt x="59" y="9"/>
                      <a:pt x="60" y="9"/>
                    </a:cubicBezTo>
                    <a:cubicBezTo>
                      <a:pt x="61" y="9"/>
                      <a:pt x="62" y="10"/>
                      <a:pt x="63" y="10"/>
                    </a:cubicBezTo>
                    <a:cubicBezTo>
                      <a:pt x="63" y="11"/>
                      <a:pt x="63" y="11"/>
                      <a:pt x="63" y="12"/>
                    </a:cubicBezTo>
                    <a:cubicBezTo>
                      <a:pt x="63" y="13"/>
                      <a:pt x="63" y="14"/>
                      <a:pt x="63" y="14"/>
                    </a:cubicBezTo>
                    <a:cubicBezTo>
                      <a:pt x="62" y="15"/>
                      <a:pt x="61" y="15"/>
                      <a:pt x="60" y="15"/>
                    </a:cubicBezTo>
                    <a:cubicBezTo>
                      <a:pt x="59" y="15"/>
                      <a:pt x="59" y="15"/>
                      <a:pt x="58" y="14"/>
                    </a:cubicBezTo>
                    <a:cubicBezTo>
                      <a:pt x="58" y="14"/>
                      <a:pt x="58" y="13"/>
                      <a:pt x="58" y="12"/>
                    </a:cubicBezTo>
                    <a:close/>
                    <a:moveTo>
                      <a:pt x="77" y="16"/>
                    </a:moveTo>
                    <a:cubicBezTo>
                      <a:pt x="80" y="16"/>
                      <a:pt x="80" y="16"/>
                      <a:pt x="80" y="16"/>
                    </a:cubicBezTo>
                    <a:cubicBezTo>
                      <a:pt x="81" y="16"/>
                      <a:pt x="82" y="16"/>
                      <a:pt x="83" y="16"/>
                    </a:cubicBezTo>
                    <a:cubicBezTo>
                      <a:pt x="84" y="15"/>
                      <a:pt x="85" y="15"/>
                      <a:pt x="85" y="14"/>
                    </a:cubicBezTo>
                    <a:cubicBezTo>
                      <a:pt x="86" y="14"/>
                      <a:pt x="87" y="13"/>
                      <a:pt x="87" y="12"/>
                    </a:cubicBezTo>
                    <a:cubicBezTo>
                      <a:pt x="87" y="12"/>
                      <a:pt x="87" y="11"/>
                      <a:pt x="87" y="10"/>
                    </a:cubicBezTo>
                    <a:cubicBezTo>
                      <a:pt x="87" y="8"/>
                      <a:pt x="87" y="6"/>
                      <a:pt x="86" y="5"/>
                    </a:cubicBezTo>
                    <a:cubicBezTo>
                      <a:pt x="85" y="4"/>
                      <a:pt x="83" y="3"/>
                      <a:pt x="81" y="3"/>
                    </a:cubicBezTo>
                    <a:cubicBezTo>
                      <a:pt x="80" y="3"/>
                      <a:pt x="79" y="4"/>
                      <a:pt x="78" y="4"/>
                    </a:cubicBezTo>
                    <a:cubicBezTo>
                      <a:pt x="77" y="4"/>
                      <a:pt x="77" y="5"/>
                      <a:pt x="76" y="5"/>
                    </a:cubicBezTo>
                    <a:cubicBezTo>
                      <a:pt x="75" y="6"/>
                      <a:pt x="75" y="6"/>
                      <a:pt x="75" y="7"/>
                    </a:cubicBezTo>
                    <a:cubicBezTo>
                      <a:pt x="74" y="8"/>
                      <a:pt x="74" y="9"/>
                      <a:pt x="74" y="10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9" y="8"/>
                      <a:pt x="70" y="7"/>
                      <a:pt x="70" y="6"/>
                    </a:cubicBezTo>
                    <a:cubicBezTo>
                      <a:pt x="71" y="5"/>
                      <a:pt x="72" y="3"/>
                      <a:pt x="73" y="3"/>
                    </a:cubicBezTo>
                    <a:cubicBezTo>
                      <a:pt x="74" y="2"/>
                      <a:pt x="75" y="1"/>
                      <a:pt x="76" y="0"/>
                    </a:cubicBezTo>
                    <a:cubicBezTo>
                      <a:pt x="78" y="0"/>
                      <a:pt x="79" y="0"/>
                      <a:pt x="81" y="0"/>
                    </a:cubicBezTo>
                    <a:cubicBezTo>
                      <a:pt x="82" y="0"/>
                      <a:pt x="84" y="0"/>
                      <a:pt x="85" y="0"/>
                    </a:cubicBezTo>
                    <a:cubicBezTo>
                      <a:pt x="87" y="1"/>
                      <a:pt x="88" y="1"/>
                      <a:pt x="89" y="2"/>
                    </a:cubicBezTo>
                    <a:cubicBezTo>
                      <a:pt x="90" y="3"/>
                      <a:pt x="91" y="4"/>
                      <a:pt x="91" y="5"/>
                    </a:cubicBezTo>
                    <a:cubicBezTo>
                      <a:pt x="92" y="7"/>
                      <a:pt x="92" y="8"/>
                      <a:pt x="92" y="10"/>
                    </a:cubicBezTo>
                    <a:cubicBezTo>
                      <a:pt x="92" y="11"/>
                      <a:pt x="92" y="11"/>
                      <a:pt x="92" y="12"/>
                    </a:cubicBezTo>
                    <a:cubicBezTo>
                      <a:pt x="91" y="13"/>
                      <a:pt x="91" y="14"/>
                      <a:pt x="91" y="14"/>
                    </a:cubicBezTo>
                    <a:cubicBezTo>
                      <a:pt x="90" y="15"/>
                      <a:pt x="90" y="16"/>
                      <a:pt x="89" y="16"/>
                    </a:cubicBezTo>
                    <a:cubicBezTo>
                      <a:pt x="88" y="17"/>
                      <a:pt x="87" y="18"/>
                      <a:pt x="86" y="18"/>
                    </a:cubicBezTo>
                    <a:cubicBezTo>
                      <a:pt x="87" y="18"/>
                      <a:pt x="88" y="19"/>
                      <a:pt x="89" y="20"/>
                    </a:cubicBezTo>
                    <a:cubicBezTo>
                      <a:pt x="90" y="20"/>
                      <a:pt x="91" y="21"/>
                      <a:pt x="91" y="22"/>
                    </a:cubicBezTo>
                    <a:cubicBezTo>
                      <a:pt x="92" y="22"/>
                      <a:pt x="92" y="23"/>
                      <a:pt x="92" y="24"/>
                    </a:cubicBezTo>
                    <a:cubicBezTo>
                      <a:pt x="92" y="25"/>
                      <a:pt x="93" y="26"/>
                      <a:pt x="93" y="27"/>
                    </a:cubicBezTo>
                    <a:cubicBezTo>
                      <a:pt x="93" y="28"/>
                      <a:pt x="92" y="30"/>
                      <a:pt x="92" y="31"/>
                    </a:cubicBezTo>
                    <a:cubicBezTo>
                      <a:pt x="91" y="33"/>
                      <a:pt x="90" y="34"/>
                      <a:pt x="89" y="35"/>
                    </a:cubicBezTo>
                    <a:cubicBezTo>
                      <a:pt x="88" y="36"/>
                      <a:pt x="87" y="36"/>
                      <a:pt x="85" y="37"/>
                    </a:cubicBezTo>
                    <a:cubicBezTo>
                      <a:pt x="84" y="37"/>
                      <a:pt x="83" y="38"/>
                      <a:pt x="81" y="38"/>
                    </a:cubicBezTo>
                    <a:cubicBezTo>
                      <a:pt x="79" y="38"/>
                      <a:pt x="78" y="37"/>
                      <a:pt x="76" y="37"/>
                    </a:cubicBezTo>
                    <a:cubicBezTo>
                      <a:pt x="75" y="36"/>
                      <a:pt x="74" y="36"/>
                      <a:pt x="73" y="35"/>
                    </a:cubicBezTo>
                    <a:cubicBezTo>
                      <a:pt x="71" y="34"/>
                      <a:pt x="71" y="33"/>
                      <a:pt x="70" y="32"/>
                    </a:cubicBezTo>
                    <a:cubicBezTo>
                      <a:pt x="69" y="30"/>
                      <a:pt x="69" y="29"/>
                      <a:pt x="69" y="27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4" y="28"/>
                      <a:pt x="74" y="29"/>
                      <a:pt x="74" y="30"/>
                    </a:cubicBezTo>
                    <a:cubicBezTo>
                      <a:pt x="75" y="31"/>
                      <a:pt x="75" y="31"/>
                      <a:pt x="76" y="32"/>
                    </a:cubicBezTo>
                    <a:cubicBezTo>
                      <a:pt x="76" y="32"/>
                      <a:pt x="77" y="33"/>
                      <a:pt x="78" y="33"/>
                    </a:cubicBezTo>
                    <a:cubicBezTo>
                      <a:pt x="79" y="34"/>
                      <a:pt x="80" y="34"/>
                      <a:pt x="81" y="34"/>
                    </a:cubicBezTo>
                    <a:cubicBezTo>
                      <a:pt x="82" y="34"/>
                      <a:pt x="83" y="34"/>
                      <a:pt x="84" y="33"/>
                    </a:cubicBezTo>
                    <a:cubicBezTo>
                      <a:pt x="85" y="33"/>
                      <a:pt x="85" y="33"/>
                      <a:pt x="86" y="32"/>
                    </a:cubicBezTo>
                    <a:cubicBezTo>
                      <a:pt x="87" y="31"/>
                      <a:pt x="87" y="31"/>
                      <a:pt x="87" y="30"/>
                    </a:cubicBezTo>
                    <a:cubicBezTo>
                      <a:pt x="88" y="29"/>
                      <a:pt x="88" y="28"/>
                      <a:pt x="88" y="27"/>
                    </a:cubicBezTo>
                    <a:cubicBezTo>
                      <a:pt x="88" y="26"/>
                      <a:pt x="88" y="25"/>
                      <a:pt x="87" y="24"/>
                    </a:cubicBezTo>
                    <a:cubicBezTo>
                      <a:pt x="87" y="23"/>
                      <a:pt x="86" y="22"/>
                      <a:pt x="86" y="22"/>
                    </a:cubicBezTo>
                    <a:cubicBezTo>
                      <a:pt x="85" y="21"/>
                      <a:pt x="84" y="21"/>
                      <a:pt x="83" y="20"/>
                    </a:cubicBezTo>
                    <a:cubicBezTo>
                      <a:pt x="82" y="20"/>
                      <a:pt x="81" y="20"/>
                      <a:pt x="80" y="20"/>
                    </a:cubicBezTo>
                    <a:cubicBezTo>
                      <a:pt x="77" y="20"/>
                      <a:pt x="77" y="20"/>
                      <a:pt x="77" y="20"/>
                    </a:cubicBezTo>
                    <a:lnTo>
                      <a:pt x="77" y="16"/>
                    </a:lnTo>
                    <a:close/>
                    <a:moveTo>
                      <a:pt x="122" y="21"/>
                    </a:moveTo>
                    <a:cubicBezTo>
                      <a:pt x="122" y="24"/>
                      <a:pt x="122" y="27"/>
                      <a:pt x="121" y="29"/>
                    </a:cubicBezTo>
                    <a:cubicBezTo>
                      <a:pt x="121" y="31"/>
                      <a:pt x="120" y="33"/>
                      <a:pt x="119" y="34"/>
                    </a:cubicBezTo>
                    <a:cubicBezTo>
                      <a:pt x="118" y="35"/>
                      <a:pt x="117" y="36"/>
                      <a:pt x="115" y="37"/>
                    </a:cubicBezTo>
                    <a:cubicBezTo>
                      <a:pt x="114" y="37"/>
                      <a:pt x="112" y="38"/>
                      <a:pt x="111" y="38"/>
                    </a:cubicBezTo>
                    <a:cubicBezTo>
                      <a:pt x="109" y="38"/>
                      <a:pt x="107" y="37"/>
                      <a:pt x="106" y="37"/>
                    </a:cubicBezTo>
                    <a:cubicBezTo>
                      <a:pt x="104" y="36"/>
                      <a:pt x="103" y="35"/>
                      <a:pt x="102" y="34"/>
                    </a:cubicBezTo>
                    <a:cubicBezTo>
                      <a:pt x="101" y="33"/>
                      <a:pt x="100" y="31"/>
                      <a:pt x="100" y="29"/>
                    </a:cubicBezTo>
                    <a:cubicBezTo>
                      <a:pt x="99" y="27"/>
                      <a:pt x="99" y="24"/>
                      <a:pt x="99" y="21"/>
                    </a:cubicBezTo>
                    <a:cubicBezTo>
                      <a:pt x="99" y="16"/>
                      <a:pt x="99" y="16"/>
                      <a:pt x="99" y="16"/>
                    </a:cubicBezTo>
                    <a:cubicBezTo>
                      <a:pt x="99" y="13"/>
                      <a:pt x="99" y="10"/>
                      <a:pt x="100" y="8"/>
                    </a:cubicBezTo>
                    <a:cubicBezTo>
                      <a:pt x="100" y="6"/>
                      <a:pt x="101" y="4"/>
                      <a:pt x="102" y="3"/>
                    </a:cubicBezTo>
                    <a:cubicBezTo>
                      <a:pt x="103" y="2"/>
                      <a:pt x="104" y="1"/>
                      <a:pt x="106" y="0"/>
                    </a:cubicBezTo>
                    <a:cubicBezTo>
                      <a:pt x="107" y="0"/>
                      <a:pt x="109" y="0"/>
                      <a:pt x="110" y="0"/>
                    </a:cubicBezTo>
                    <a:cubicBezTo>
                      <a:pt x="112" y="0"/>
                      <a:pt x="114" y="0"/>
                      <a:pt x="115" y="0"/>
                    </a:cubicBezTo>
                    <a:cubicBezTo>
                      <a:pt x="117" y="1"/>
                      <a:pt x="118" y="2"/>
                      <a:pt x="119" y="3"/>
                    </a:cubicBezTo>
                    <a:cubicBezTo>
                      <a:pt x="120" y="4"/>
                      <a:pt x="121" y="6"/>
                      <a:pt x="121" y="8"/>
                    </a:cubicBezTo>
                    <a:cubicBezTo>
                      <a:pt x="122" y="10"/>
                      <a:pt x="122" y="13"/>
                      <a:pt x="122" y="16"/>
                    </a:cubicBezTo>
                    <a:lnTo>
                      <a:pt x="122" y="21"/>
                    </a:lnTo>
                    <a:close/>
                    <a:moveTo>
                      <a:pt x="117" y="15"/>
                    </a:moveTo>
                    <a:cubicBezTo>
                      <a:pt x="117" y="13"/>
                      <a:pt x="117" y="11"/>
                      <a:pt x="117" y="10"/>
                    </a:cubicBezTo>
                    <a:cubicBezTo>
                      <a:pt x="117" y="8"/>
                      <a:pt x="116" y="7"/>
                      <a:pt x="116" y="6"/>
                    </a:cubicBezTo>
                    <a:cubicBezTo>
                      <a:pt x="115" y="5"/>
                      <a:pt x="114" y="4"/>
                      <a:pt x="114" y="4"/>
                    </a:cubicBezTo>
                    <a:cubicBezTo>
                      <a:pt x="113" y="4"/>
                      <a:pt x="112" y="3"/>
                      <a:pt x="110" y="3"/>
                    </a:cubicBezTo>
                    <a:cubicBezTo>
                      <a:pt x="109" y="3"/>
                      <a:pt x="108" y="4"/>
                      <a:pt x="108" y="4"/>
                    </a:cubicBezTo>
                    <a:cubicBezTo>
                      <a:pt x="107" y="4"/>
                      <a:pt x="106" y="5"/>
                      <a:pt x="105" y="6"/>
                    </a:cubicBezTo>
                    <a:cubicBezTo>
                      <a:pt x="105" y="7"/>
                      <a:pt x="104" y="8"/>
                      <a:pt x="104" y="10"/>
                    </a:cubicBezTo>
                    <a:cubicBezTo>
                      <a:pt x="104" y="11"/>
                      <a:pt x="104" y="13"/>
                      <a:pt x="104" y="15"/>
                    </a:cubicBezTo>
                    <a:cubicBezTo>
                      <a:pt x="104" y="22"/>
                      <a:pt x="104" y="22"/>
                      <a:pt x="104" y="22"/>
                    </a:cubicBezTo>
                    <a:cubicBezTo>
                      <a:pt x="104" y="24"/>
                      <a:pt x="104" y="26"/>
                      <a:pt x="104" y="27"/>
                    </a:cubicBezTo>
                    <a:cubicBezTo>
                      <a:pt x="104" y="29"/>
                      <a:pt x="105" y="30"/>
                      <a:pt x="105" y="31"/>
                    </a:cubicBezTo>
                    <a:cubicBezTo>
                      <a:pt x="106" y="32"/>
                      <a:pt x="107" y="33"/>
                      <a:pt x="108" y="33"/>
                    </a:cubicBezTo>
                    <a:cubicBezTo>
                      <a:pt x="108" y="33"/>
                      <a:pt x="109" y="34"/>
                      <a:pt x="111" y="34"/>
                    </a:cubicBezTo>
                    <a:cubicBezTo>
                      <a:pt x="112" y="34"/>
                      <a:pt x="113" y="33"/>
                      <a:pt x="114" y="33"/>
                    </a:cubicBezTo>
                    <a:cubicBezTo>
                      <a:pt x="114" y="33"/>
                      <a:pt x="115" y="32"/>
                      <a:pt x="116" y="31"/>
                    </a:cubicBezTo>
                    <a:cubicBezTo>
                      <a:pt x="116" y="30"/>
                      <a:pt x="117" y="29"/>
                      <a:pt x="117" y="27"/>
                    </a:cubicBezTo>
                    <a:cubicBezTo>
                      <a:pt x="117" y="26"/>
                      <a:pt x="117" y="24"/>
                      <a:pt x="117" y="22"/>
                    </a:cubicBezTo>
                    <a:lnTo>
                      <a:pt x="117" y="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25" name="Battery">
                <a:extLst>
                  <a:ext uri="{FF2B5EF4-FFF2-40B4-BE49-F238E27FC236}">
                    <a16:creationId xmlns:a16="http://schemas.microsoft.com/office/drawing/2014/main" id="{7B6CF9BB-4042-4BBF-BD46-BC6E98F38EC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513769" y="1302974"/>
                <a:ext cx="50747" cy="83257"/>
                <a:chOff x="5721732" y="4486242"/>
                <a:chExt cx="50747" cy="83257"/>
              </a:xfrm>
            </p:grpSpPr>
            <p:sp>
              <p:nvSpPr>
                <p:cNvPr id="32" name="Battery Part 1">
                  <a:extLst>
                    <a:ext uri="{FF2B5EF4-FFF2-40B4-BE49-F238E27FC236}">
                      <a16:creationId xmlns:a16="http://schemas.microsoft.com/office/drawing/2014/main" id="{201F0956-C2F6-4385-B1EB-5DACB2C6FC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486242"/>
                  <a:ext cx="50747" cy="45990"/>
                </a:xfrm>
                <a:custGeom>
                  <a:avLst/>
                  <a:gdLst>
                    <a:gd name="T0" fmla="*/ 282 w 282"/>
                    <a:gd name="T1" fmla="*/ 76 h 252"/>
                    <a:gd name="T2" fmla="*/ 245 w 282"/>
                    <a:gd name="T3" fmla="*/ 46 h 252"/>
                    <a:gd name="T4" fmla="*/ 197 w 282"/>
                    <a:gd name="T5" fmla="*/ 46 h 252"/>
                    <a:gd name="T6" fmla="*/ 197 w 282"/>
                    <a:gd name="T7" fmla="*/ 0 h 252"/>
                    <a:gd name="T8" fmla="*/ 85 w 282"/>
                    <a:gd name="T9" fmla="*/ 0 h 252"/>
                    <a:gd name="T10" fmla="*/ 85 w 282"/>
                    <a:gd name="T11" fmla="*/ 46 h 252"/>
                    <a:gd name="T12" fmla="*/ 37 w 282"/>
                    <a:gd name="T13" fmla="*/ 46 h 252"/>
                    <a:gd name="T14" fmla="*/ 0 w 282"/>
                    <a:gd name="T15" fmla="*/ 76 h 252"/>
                    <a:gd name="T16" fmla="*/ 0 w 282"/>
                    <a:gd name="T17" fmla="*/ 252 h 252"/>
                    <a:gd name="T18" fmla="*/ 282 w 282"/>
                    <a:gd name="T19" fmla="*/ 252 h 252"/>
                    <a:gd name="T20" fmla="*/ 282 w 282"/>
                    <a:gd name="T21" fmla="*/ 76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2" h="252">
                      <a:moveTo>
                        <a:pt x="282" y="76"/>
                      </a:moveTo>
                      <a:cubicBezTo>
                        <a:pt x="282" y="59"/>
                        <a:pt x="265" y="46"/>
                        <a:pt x="245" y="46"/>
                      </a:cubicBezTo>
                      <a:lnTo>
                        <a:pt x="197" y="46"/>
                      </a:lnTo>
                      <a:lnTo>
                        <a:pt x="197" y="0"/>
                      </a:lnTo>
                      <a:lnTo>
                        <a:pt x="85" y="0"/>
                      </a:lnTo>
                      <a:lnTo>
                        <a:pt x="85" y="46"/>
                      </a:lnTo>
                      <a:lnTo>
                        <a:pt x="37" y="46"/>
                      </a:lnTo>
                      <a:cubicBezTo>
                        <a:pt x="17" y="46"/>
                        <a:pt x="0" y="59"/>
                        <a:pt x="0" y="76"/>
                      </a:cubicBezTo>
                      <a:lnTo>
                        <a:pt x="0" y="252"/>
                      </a:lnTo>
                      <a:lnTo>
                        <a:pt x="282" y="252"/>
                      </a:lnTo>
                      <a:lnTo>
                        <a:pt x="282" y="76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3" name="Battery Part 2">
                  <a:extLst>
                    <a:ext uri="{FF2B5EF4-FFF2-40B4-BE49-F238E27FC236}">
                      <a16:creationId xmlns:a16="http://schemas.microsoft.com/office/drawing/2014/main" id="{8843D6F8-F154-4661-B759-945AEC3F02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532231"/>
                  <a:ext cx="50747" cy="37268"/>
                </a:xfrm>
                <a:custGeom>
                  <a:avLst/>
                  <a:gdLst>
                    <a:gd name="T0" fmla="*/ 0 w 282"/>
                    <a:gd name="T1" fmla="*/ 0 h 206"/>
                    <a:gd name="T2" fmla="*/ 0 w 282"/>
                    <a:gd name="T3" fmla="*/ 176 h 206"/>
                    <a:gd name="T4" fmla="*/ 37 w 282"/>
                    <a:gd name="T5" fmla="*/ 206 h 206"/>
                    <a:gd name="T6" fmla="*/ 244 w 282"/>
                    <a:gd name="T7" fmla="*/ 206 h 206"/>
                    <a:gd name="T8" fmla="*/ 282 w 282"/>
                    <a:gd name="T9" fmla="*/ 176 h 206"/>
                    <a:gd name="T10" fmla="*/ 282 w 282"/>
                    <a:gd name="T11" fmla="*/ 0 h 206"/>
                    <a:gd name="T12" fmla="*/ 0 w 282"/>
                    <a:gd name="T13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2" h="206">
                      <a:moveTo>
                        <a:pt x="0" y="0"/>
                      </a:moveTo>
                      <a:lnTo>
                        <a:pt x="0" y="176"/>
                      </a:lnTo>
                      <a:cubicBezTo>
                        <a:pt x="0" y="193"/>
                        <a:pt x="17" y="206"/>
                        <a:pt x="37" y="206"/>
                      </a:cubicBezTo>
                      <a:lnTo>
                        <a:pt x="244" y="206"/>
                      </a:lnTo>
                      <a:cubicBezTo>
                        <a:pt x="265" y="206"/>
                        <a:pt x="282" y="193"/>
                        <a:pt x="282" y="176"/>
                      </a:cubicBezTo>
                      <a:lnTo>
                        <a:pt x="28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26" name="Signal Strength">
                <a:extLst>
                  <a:ext uri="{FF2B5EF4-FFF2-40B4-BE49-F238E27FC236}">
                    <a16:creationId xmlns:a16="http://schemas.microsoft.com/office/drawing/2014/main" id="{0966B87F-604B-49EE-970B-88675E7B091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48841" y="1306145"/>
                <a:ext cx="76121" cy="76915"/>
                <a:chOff x="5556804" y="4492585"/>
                <a:chExt cx="76121" cy="76915"/>
              </a:xfrm>
            </p:grpSpPr>
            <p:sp>
              <p:nvSpPr>
                <p:cNvPr id="30" name="Signal Strength Part 1">
                  <a:extLst>
                    <a:ext uri="{FF2B5EF4-FFF2-40B4-BE49-F238E27FC236}">
                      <a16:creationId xmlns:a16="http://schemas.microsoft.com/office/drawing/2014/main" id="{22C4CD04-B6CA-40C5-B143-1E053FA8B7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02001" y="4492585"/>
                  <a:ext cx="30924" cy="76914"/>
                </a:xfrm>
                <a:custGeom>
                  <a:avLst/>
                  <a:gdLst>
                    <a:gd name="T0" fmla="*/ 39 w 39"/>
                    <a:gd name="T1" fmla="*/ 0 h 97"/>
                    <a:gd name="T2" fmla="*/ 0 w 39"/>
                    <a:gd name="T3" fmla="*/ 39 h 97"/>
                    <a:gd name="T4" fmla="*/ 0 w 39"/>
                    <a:gd name="T5" fmla="*/ 97 h 97"/>
                    <a:gd name="T6" fmla="*/ 39 w 39"/>
                    <a:gd name="T7" fmla="*/ 97 h 97"/>
                    <a:gd name="T8" fmla="*/ 39 w 39"/>
                    <a:gd name="T9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97">
                      <a:moveTo>
                        <a:pt x="39" y="0"/>
                      </a:moveTo>
                      <a:lnTo>
                        <a:pt x="0" y="39"/>
                      </a:lnTo>
                      <a:lnTo>
                        <a:pt x="0" y="97"/>
                      </a:lnTo>
                      <a:lnTo>
                        <a:pt x="39" y="97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1" name="Signal Strength Part 2">
                  <a:extLst>
                    <a:ext uri="{FF2B5EF4-FFF2-40B4-BE49-F238E27FC236}">
                      <a16:creationId xmlns:a16="http://schemas.microsoft.com/office/drawing/2014/main" id="{4E174B06-59D6-473D-B132-FD11CB8F46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56804" y="4523510"/>
                  <a:ext cx="45197" cy="45990"/>
                </a:xfrm>
                <a:custGeom>
                  <a:avLst/>
                  <a:gdLst>
                    <a:gd name="T0" fmla="*/ 0 w 254"/>
                    <a:gd name="T1" fmla="*/ 254 h 254"/>
                    <a:gd name="T2" fmla="*/ 254 w 254"/>
                    <a:gd name="T3" fmla="*/ 254 h 254"/>
                    <a:gd name="T4" fmla="*/ 254 w 254"/>
                    <a:gd name="T5" fmla="*/ 0 h 254"/>
                    <a:gd name="T6" fmla="*/ 0 w 254"/>
                    <a:gd name="T7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4" h="254">
                      <a:moveTo>
                        <a:pt x="0" y="254"/>
                      </a:moveTo>
                      <a:lnTo>
                        <a:pt x="254" y="254"/>
                      </a:lnTo>
                      <a:lnTo>
                        <a:pt x="254" y="0"/>
                      </a:lnTo>
                      <a:lnTo>
                        <a:pt x="0" y="254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27" name="WiFi">
                <a:extLst>
                  <a:ext uri="{FF2B5EF4-FFF2-40B4-BE49-F238E27FC236}">
                    <a16:creationId xmlns:a16="http://schemas.microsoft.com/office/drawing/2014/main" id="{B2FDD321-269C-49FB-9AC7-3F817E473FA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189463" y="1308921"/>
                <a:ext cx="89601" cy="71363"/>
                <a:chOff x="5397426" y="4495757"/>
                <a:chExt cx="89601" cy="71363"/>
              </a:xfrm>
            </p:grpSpPr>
            <p:sp>
              <p:nvSpPr>
                <p:cNvPr id="28" name="WiFi Part 1">
                  <a:extLst>
                    <a:ext uri="{FF2B5EF4-FFF2-40B4-BE49-F238E27FC236}">
                      <a16:creationId xmlns:a16="http://schemas.microsoft.com/office/drawing/2014/main" id="{76E5E3BD-8A2C-4D36-98B2-4A7802422F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97426" y="4495757"/>
                  <a:ext cx="89601" cy="31717"/>
                </a:xfrm>
                <a:custGeom>
                  <a:avLst/>
                  <a:gdLst>
                    <a:gd name="T0" fmla="*/ 248 w 496"/>
                    <a:gd name="T1" fmla="*/ 0 h 175"/>
                    <a:gd name="T2" fmla="*/ 0 w 496"/>
                    <a:gd name="T3" fmla="*/ 86 h 175"/>
                    <a:gd name="T4" fmla="*/ 71 w 496"/>
                    <a:gd name="T5" fmla="*/ 175 h 175"/>
                    <a:gd name="T6" fmla="*/ 248 w 496"/>
                    <a:gd name="T7" fmla="*/ 113 h 175"/>
                    <a:gd name="T8" fmla="*/ 425 w 496"/>
                    <a:gd name="T9" fmla="*/ 175 h 175"/>
                    <a:gd name="T10" fmla="*/ 496 w 496"/>
                    <a:gd name="T11" fmla="*/ 86 h 175"/>
                    <a:gd name="T12" fmla="*/ 248 w 496"/>
                    <a:gd name="T13" fmla="*/ 0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6" h="175">
                      <a:moveTo>
                        <a:pt x="248" y="0"/>
                      </a:moveTo>
                      <a:cubicBezTo>
                        <a:pt x="104" y="0"/>
                        <a:pt x="10" y="79"/>
                        <a:pt x="0" y="86"/>
                      </a:cubicBezTo>
                      <a:lnTo>
                        <a:pt x="71" y="175"/>
                      </a:lnTo>
                      <a:cubicBezTo>
                        <a:pt x="80" y="168"/>
                        <a:pt x="147" y="113"/>
                        <a:pt x="248" y="113"/>
                      </a:cubicBezTo>
                      <a:cubicBezTo>
                        <a:pt x="348" y="113"/>
                        <a:pt x="416" y="168"/>
                        <a:pt x="425" y="175"/>
                      </a:cubicBezTo>
                      <a:lnTo>
                        <a:pt x="496" y="86"/>
                      </a:lnTo>
                      <a:cubicBezTo>
                        <a:pt x="487" y="79"/>
                        <a:pt x="391" y="0"/>
                        <a:pt x="24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9" name="WiFi Part 2">
                  <a:extLst>
                    <a:ext uri="{FF2B5EF4-FFF2-40B4-BE49-F238E27FC236}">
                      <a16:creationId xmlns:a16="http://schemas.microsoft.com/office/drawing/2014/main" id="{DBD89EFB-75B8-47C4-B79B-AF074EF115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10113" y="4516373"/>
                  <a:ext cx="64227" cy="50747"/>
                </a:xfrm>
                <a:custGeom>
                  <a:avLst/>
                  <a:gdLst>
                    <a:gd name="T0" fmla="*/ 0 w 354"/>
                    <a:gd name="T1" fmla="*/ 62 h 282"/>
                    <a:gd name="T2" fmla="*/ 177 w 354"/>
                    <a:gd name="T3" fmla="*/ 282 h 282"/>
                    <a:gd name="T4" fmla="*/ 177 w 354"/>
                    <a:gd name="T5" fmla="*/ 282 h 282"/>
                    <a:gd name="T6" fmla="*/ 177 w 354"/>
                    <a:gd name="T7" fmla="*/ 282 h 282"/>
                    <a:gd name="T8" fmla="*/ 354 w 354"/>
                    <a:gd name="T9" fmla="*/ 62 h 282"/>
                    <a:gd name="T10" fmla="*/ 177 w 354"/>
                    <a:gd name="T11" fmla="*/ 0 h 282"/>
                    <a:gd name="T12" fmla="*/ 0 w 354"/>
                    <a:gd name="T13" fmla="*/ 62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4" h="282">
                      <a:moveTo>
                        <a:pt x="0" y="62"/>
                      </a:move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354" y="62"/>
                      </a:lnTo>
                      <a:cubicBezTo>
                        <a:pt x="345" y="55"/>
                        <a:pt x="278" y="0"/>
                        <a:pt x="177" y="0"/>
                      </a:cubicBezTo>
                      <a:cubicBezTo>
                        <a:pt x="77" y="0"/>
                        <a:pt x="9" y="55"/>
                        <a:pt x="0" y="62"/>
                      </a:cubicBez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7" name="Navigation Bar">
              <a:extLst>
                <a:ext uri="{FF2B5EF4-FFF2-40B4-BE49-F238E27FC236}">
                  <a16:creationId xmlns:a16="http://schemas.microsoft.com/office/drawing/2014/main" id="{F6180CD8-D7E4-49E5-846A-0D1045CCD5D6}"/>
                </a:ext>
              </a:extLst>
            </p:cNvPr>
            <p:cNvGrpSpPr/>
            <p:nvPr/>
          </p:nvGrpSpPr>
          <p:grpSpPr>
            <a:xfrm>
              <a:off x="1271269" y="5813964"/>
              <a:ext cx="3562350" cy="435639"/>
              <a:chOff x="1517650" y="4775200"/>
              <a:chExt cx="2286000" cy="304800"/>
            </a:xfrm>
          </p:grpSpPr>
          <p:sp>
            <p:nvSpPr>
              <p:cNvPr id="19" name="Navigation Bar Container">
                <a:extLst>
                  <a:ext uri="{FF2B5EF4-FFF2-40B4-BE49-F238E27FC236}">
                    <a16:creationId xmlns:a16="http://schemas.microsoft.com/office/drawing/2014/main" id="{E80AA547-C0E5-4093-90AA-4FCA566C8D58}"/>
                  </a:ext>
                </a:extLst>
              </p:cNvPr>
              <p:cNvSpPr/>
              <p:nvPr/>
            </p:nvSpPr>
            <p:spPr>
              <a:xfrm>
                <a:off x="1517650" y="4775200"/>
                <a:ext cx="2286000" cy="304800"/>
              </a:xfrm>
              <a:prstGeom prst="rect">
                <a:avLst/>
              </a:prstGeom>
              <a:solidFill>
                <a:srgbClr val="00000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" name="Back">
                <a:extLst>
                  <a:ext uri="{FF2B5EF4-FFF2-40B4-BE49-F238E27FC236}">
                    <a16:creationId xmlns:a16="http://schemas.microsoft.com/office/drawing/2014/main" id="{50A822E6-210D-4EA2-AEB3-ED539E83BDCD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972789" y="4873681"/>
                <a:ext cx="92772" cy="107838"/>
              </a:xfrm>
              <a:custGeom>
                <a:avLst/>
                <a:gdLst>
                  <a:gd name="T0" fmla="*/ 469 w 513"/>
                  <a:gd name="T1" fmla="*/ 592 h 593"/>
                  <a:gd name="T2" fmla="*/ 450 w 513"/>
                  <a:gd name="T3" fmla="*/ 585 h 593"/>
                  <a:gd name="T4" fmla="*/ 27 w 513"/>
                  <a:gd name="T5" fmla="*/ 338 h 593"/>
                  <a:gd name="T6" fmla="*/ 2 w 513"/>
                  <a:gd name="T7" fmla="*/ 292 h 593"/>
                  <a:gd name="T8" fmla="*/ 29 w 513"/>
                  <a:gd name="T9" fmla="*/ 254 h 593"/>
                  <a:gd name="T10" fmla="*/ 449 w 513"/>
                  <a:gd name="T11" fmla="*/ 9 h 593"/>
                  <a:gd name="T12" fmla="*/ 468 w 513"/>
                  <a:gd name="T13" fmla="*/ 1 h 593"/>
                  <a:gd name="T14" fmla="*/ 504 w 513"/>
                  <a:gd name="T15" fmla="*/ 15 h 593"/>
                  <a:gd name="T16" fmla="*/ 513 w 513"/>
                  <a:gd name="T17" fmla="*/ 37 h 593"/>
                  <a:gd name="T18" fmla="*/ 513 w 513"/>
                  <a:gd name="T19" fmla="*/ 49 h 593"/>
                  <a:gd name="T20" fmla="*/ 513 w 513"/>
                  <a:gd name="T21" fmla="*/ 553 h 593"/>
                  <a:gd name="T22" fmla="*/ 506 w 513"/>
                  <a:gd name="T23" fmla="*/ 574 h 593"/>
                  <a:gd name="T24" fmla="*/ 469 w 513"/>
                  <a:gd name="T25" fmla="*/ 592 h 593"/>
                  <a:gd name="T26" fmla="*/ 442 w 513"/>
                  <a:gd name="T27" fmla="*/ 498 h 593"/>
                  <a:gd name="T28" fmla="*/ 442 w 513"/>
                  <a:gd name="T29" fmla="*/ 93 h 593"/>
                  <a:gd name="T30" fmla="*/ 96 w 513"/>
                  <a:gd name="T31" fmla="*/ 297 h 593"/>
                  <a:gd name="T32" fmla="*/ 442 w 513"/>
                  <a:gd name="T33" fmla="*/ 498 h 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3" h="593">
                    <a:moveTo>
                      <a:pt x="469" y="592"/>
                    </a:moveTo>
                    <a:cubicBezTo>
                      <a:pt x="458" y="590"/>
                      <a:pt x="454" y="588"/>
                      <a:pt x="450" y="585"/>
                    </a:cubicBezTo>
                    <a:lnTo>
                      <a:pt x="27" y="338"/>
                    </a:lnTo>
                    <a:cubicBezTo>
                      <a:pt x="13" y="330"/>
                      <a:pt x="0" y="311"/>
                      <a:pt x="2" y="292"/>
                    </a:cubicBezTo>
                    <a:cubicBezTo>
                      <a:pt x="5" y="273"/>
                      <a:pt x="17" y="261"/>
                      <a:pt x="29" y="254"/>
                    </a:cubicBezTo>
                    <a:lnTo>
                      <a:pt x="449" y="9"/>
                    </a:lnTo>
                    <a:cubicBezTo>
                      <a:pt x="454" y="6"/>
                      <a:pt x="458" y="2"/>
                      <a:pt x="468" y="1"/>
                    </a:cubicBezTo>
                    <a:cubicBezTo>
                      <a:pt x="478" y="0"/>
                      <a:pt x="496" y="5"/>
                      <a:pt x="504" y="15"/>
                    </a:cubicBezTo>
                    <a:cubicBezTo>
                      <a:pt x="512" y="25"/>
                      <a:pt x="512" y="32"/>
                      <a:pt x="513" y="37"/>
                    </a:cubicBezTo>
                    <a:cubicBezTo>
                      <a:pt x="513" y="42"/>
                      <a:pt x="513" y="46"/>
                      <a:pt x="513" y="49"/>
                    </a:cubicBezTo>
                    <a:cubicBezTo>
                      <a:pt x="513" y="216"/>
                      <a:pt x="513" y="388"/>
                      <a:pt x="513" y="553"/>
                    </a:cubicBezTo>
                    <a:cubicBezTo>
                      <a:pt x="513" y="557"/>
                      <a:pt x="513" y="563"/>
                      <a:pt x="506" y="574"/>
                    </a:cubicBezTo>
                    <a:cubicBezTo>
                      <a:pt x="499" y="585"/>
                      <a:pt x="479" y="593"/>
                      <a:pt x="469" y="592"/>
                    </a:cubicBezTo>
                    <a:close/>
                    <a:moveTo>
                      <a:pt x="442" y="498"/>
                    </a:moveTo>
                    <a:lnTo>
                      <a:pt x="442" y="93"/>
                    </a:lnTo>
                    <a:lnTo>
                      <a:pt x="96" y="297"/>
                    </a:lnTo>
                    <a:lnTo>
                      <a:pt x="442" y="498"/>
                    </a:ln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" name="Home">
                <a:extLst>
                  <a:ext uri="{FF2B5EF4-FFF2-40B4-BE49-F238E27FC236}">
                    <a16:creationId xmlns:a16="http://schemas.microsoft.com/office/drawing/2014/main" id="{9C68E17B-42D4-4413-B297-08326BD73A81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606335" y="4877646"/>
                <a:ext cx="99116" cy="99908"/>
              </a:xfrm>
              <a:custGeom>
                <a:avLst/>
                <a:gdLst>
                  <a:gd name="T0" fmla="*/ 276 w 551"/>
                  <a:gd name="T1" fmla="*/ 551 h 551"/>
                  <a:gd name="T2" fmla="*/ 0 w 551"/>
                  <a:gd name="T3" fmla="*/ 275 h 551"/>
                  <a:gd name="T4" fmla="*/ 276 w 551"/>
                  <a:gd name="T5" fmla="*/ 0 h 551"/>
                  <a:gd name="T6" fmla="*/ 551 w 551"/>
                  <a:gd name="T7" fmla="*/ 275 h 551"/>
                  <a:gd name="T8" fmla="*/ 276 w 551"/>
                  <a:gd name="T9" fmla="*/ 551 h 551"/>
                  <a:gd name="T10" fmla="*/ 276 w 551"/>
                  <a:gd name="T11" fmla="*/ 487 h 551"/>
                  <a:gd name="T12" fmla="*/ 488 w 551"/>
                  <a:gd name="T13" fmla="*/ 275 h 551"/>
                  <a:gd name="T14" fmla="*/ 276 w 551"/>
                  <a:gd name="T15" fmla="*/ 64 h 551"/>
                  <a:gd name="T16" fmla="*/ 64 w 551"/>
                  <a:gd name="T17" fmla="*/ 275 h 551"/>
                  <a:gd name="T18" fmla="*/ 276 w 551"/>
                  <a:gd name="T19" fmla="*/ 487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51" h="551">
                    <a:moveTo>
                      <a:pt x="276" y="551"/>
                    </a:moveTo>
                    <a:cubicBezTo>
                      <a:pt x="124" y="551"/>
                      <a:pt x="0" y="427"/>
                      <a:pt x="0" y="275"/>
                    </a:cubicBezTo>
                    <a:cubicBezTo>
                      <a:pt x="0" y="123"/>
                      <a:pt x="124" y="0"/>
                      <a:pt x="276" y="0"/>
                    </a:cubicBezTo>
                    <a:cubicBezTo>
                      <a:pt x="428" y="0"/>
                      <a:pt x="551" y="123"/>
                      <a:pt x="551" y="275"/>
                    </a:cubicBezTo>
                    <a:cubicBezTo>
                      <a:pt x="551" y="427"/>
                      <a:pt x="428" y="551"/>
                      <a:pt x="276" y="551"/>
                    </a:cubicBezTo>
                    <a:close/>
                    <a:moveTo>
                      <a:pt x="276" y="487"/>
                    </a:moveTo>
                    <a:cubicBezTo>
                      <a:pt x="393" y="487"/>
                      <a:pt x="488" y="393"/>
                      <a:pt x="488" y="275"/>
                    </a:cubicBezTo>
                    <a:cubicBezTo>
                      <a:pt x="488" y="158"/>
                      <a:pt x="393" y="64"/>
                      <a:pt x="276" y="64"/>
                    </a:cubicBezTo>
                    <a:cubicBezTo>
                      <a:pt x="158" y="64"/>
                      <a:pt x="64" y="158"/>
                      <a:pt x="64" y="275"/>
                    </a:cubicBezTo>
                    <a:cubicBezTo>
                      <a:pt x="64" y="393"/>
                      <a:pt x="158" y="487"/>
                      <a:pt x="276" y="487"/>
                    </a:cubicBez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Recents">
                <a:extLst>
                  <a:ext uri="{FF2B5EF4-FFF2-40B4-BE49-F238E27FC236}">
                    <a16:creationId xmlns:a16="http://schemas.microsoft.com/office/drawing/2014/main" id="{BEE54693-55CF-42A7-B767-21A336146487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247018" y="4876060"/>
                <a:ext cx="101494" cy="102287"/>
              </a:xfrm>
              <a:custGeom>
                <a:avLst/>
                <a:gdLst>
                  <a:gd name="T0" fmla="*/ 62 w 564"/>
                  <a:gd name="T1" fmla="*/ 565 h 565"/>
                  <a:gd name="T2" fmla="*/ 20 w 564"/>
                  <a:gd name="T3" fmla="*/ 547 h 565"/>
                  <a:gd name="T4" fmla="*/ 0 w 564"/>
                  <a:gd name="T5" fmla="*/ 504 h 565"/>
                  <a:gd name="T6" fmla="*/ 0 w 564"/>
                  <a:gd name="T7" fmla="*/ 61 h 565"/>
                  <a:gd name="T8" fmla="*/ 20 w 564"/>
                  <a:gd name="T9" fmla="*/ 18 h 565"/>
                  <a:gd name="T10" fmla="*/ 62 w 564"/>
                  <a:gd name="T11" fmla="*/ 0 h 565"/>
                  <a:gd name="T12" fmla="*/ 501 w 564"/>
                  <a:gd name="T13" fmla="*/ 0 h 565"/>
                  <a:gd name="T14" fmla="*/ 544 w 564"/>
                  <a:gd name="T15" fmla="*/ 18 h 565"/>
                  <a:gd name="T16" fmla="*/ 564 w 564"/>
                  <a:gd name="T17" fmla="*/ 61 h 565"/>
                  <a:gd name="T18" fmla="*/ 564 w 564"/>
                  <a:gd name="T19" fmla="*/ 504 h 565"/>
                  <a:gd name="T20" fmla="*/ 544 w 564"/>
                  <a:gd name="T21" fmla="*/ 547 h 565"/>
                  <a:gd name="T22" fmla="*/ 501 w 564"/>
                  <a:gd name="T23" fmla="*/ 565 h 565"/>
                  <a:gd name="T24" fmla="*/ 62 w 564"/>
                  <a:gd name="T25" fmla="*/ 565 h 565"/>
                  <a:gd name="T26" fmla="*/ 70 w 564"/>
                  <a:gd name="T27" fmla="*/ 494 h 565"/>
                  <a:gd name="T28" fmla="*/ 493 w 564"/>
                  <a:gd name="T29" fmla="*/ 494 h 565"/>
                  <a:gd name="T30" fmla="*/ 493 w 564"/>
                  <a:gd name="T31" fmla="*/ 71 h 565"/>
                  <a:gd name="T32" fmla="*/ 70 w 564"/>
                  <a:gd name="T33" fmla="*/ 71 h 565"/>
                  <a:gd name="T34" fmla="*/ 70 w 564"/>
                  <a:gd name="T35" fmla="*/ 494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64" h="565">
                    <a:moveTo>
                      <a:pt x="62" y="565"/>
                    </a:moveTo>
                    <a:cubicBezTo>
                      <a:pt x="44" y="565"/>
                      <a:pt x="31" y="557"/>
                      <a:pt x="20" y="547"/>
                    </a:cubicBezTo>
                    <a:cubicBezTo>
                      <a:pt x="10" y="537"/>
                      <a:pt x="0" y="524"/>
                      <a:pt x="0" y="504"/>
                    </a:cubicBezTo>
                    <a:lnTo>
                      <a:pt x="0" y="61"/>
                    </a:lnTo>
                    <a:cubicBezTo>
                      <a:pt x="0" y="41"/>
                      <a:pt x="10" y="28"/>
                      <a:pt x="20" y="18"/>
                    </a:cubicBezTo>
                    <a:cubicBezTo>
                      <a:pt x="31" y="8"/>
                      <a:pt x="44" y="0"/>
                      <a:pt x="62" y="0"/>
                    </a:cubicBezTo>
                    <a:lnTo>
                      <a:pt x="501" y="0"/>
                    </a:lnTo>
                    <a:cubicBezTo>
                      <a:pt x="519" y="0"/>
                      <a:pt x="533" y="8"/>
                      <a:pt x="544" y="18"/>
                    </a:cubicBezTo>
                    <a:cubicBezTo>
                      <a:pt x="555" y="28"/>
                      <a:pt x="564" y="41"/>
                      <a:pt x="564" y="61"/>
                    </a:cubicBezTo>
                    <a:lnTo>
                      <a:pt x="564" y="504"/>
                    </a:lnTo>
                    <a:cubicBezTo>
                      <a:pt x="564" y="524"/>
                      <a:pt x="555" y="537"/>
                      <a:pt x="544" y="547"/>
                    </a:cubicBezTo>
                    <a:cubicBezTo>
                      <a:pt x="533" y="557"/>
                      <a:pt x="519" y="565"/>
                      <a:pt x="501" y="565"/>
                    </a:cubicBezTo>
                    <a:lnTo>
                      <a:pt x="62" y="565"/>
                    </a:lnTo>
                    <a:close/>
                    <a:moveTo>
                      <a:pt x="70" y="494"/>
                    </a:moveTo>
                    <a:lnTo>
                      <a:pt x="493" y="494"/>
                    </a:lnTo>
                    <a:lnTo>
                      <a:pt x="493" y="71"/>
                    </a:lnTo>
                    <a:lnTo>
                      <a:pt x="70" y="71"/>
                    </a:lnTo>
                    <a:lnTo>
                      <a:pt x="70" y="494"/>
                    </a:ln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593BEC0-312C-4864-8069-4B791CE14838}"/>
              </a:ext>
            </a:extLst>
          </p:cNvPr>
          <p:cNvGrpSpPr/>
          <p:nvPr/>
        </p:nvGrpSpPr>
        <p:grpSpPr>
          <a:xfrm>
            <a:off x="1423669" y="593478"/>
            <a:ext cx="3562350" cy="5808525"/>
            <a:chOff x="1271269" y="441078"/>
            <a:chExt cx="3562350" cy="5808525"/>
          </a:xfrm>
        </p:grpSpPr>
        <p:sp>
          <p:nvSpPr>
            <p:cNvPr id="35" name="App Bar Container">
              <a:extLst>
                <a:ext uri="{FF2B5EF4-FFF2-40B4-BE49-F238E27FC236}">
                  <a16:creationId xmlns:a16="http://schemas.microsoft.com/office/drawing/2014/main" id="{E82BDA2D-0FE5-4D7E-AFF5-C343190900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1269" y="441078"/>
              <a:ext cx="3562350" cy="584416"/>
            </a:xfrm>
            <a:prstGeom prst="rect">
              <a:avLst/>
            </a:prstGeom>
            <a:solidFill>
              <a:srgbClr val="009688"/>
            </a:solidFill>
            <a:ln>
              <a:noFill/>
            </a:ln>
            <a:effectLst>
              <a:outerShdw blurRad="38100" dist="12700" dir="5400000" algn="ctr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457200" tIns="198120" rIns="91440" bIns="10414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가슴 운동 종류</a:t>
              </a:r>
              <a:endParaRPr lang="en-US" altLang="ko-KR" sz="10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6" name="Status Bar">
              <a:extLst>
                <a:ext uri="{FF2B5EF4-FFF2-40B4-BE49-F238E27FC236}">
                  <a16:creationId xmlns:a16="http://schemas.microsoft.com/office/drawing/2014/main" id="{7ED7CCC9-C78A-4511-9070-654F587FB18A}"/>
                </a:ext>
              </a:extLst>
            </p:cNvPr>
            <p:cNvGrpSpPr/>
            <p:nvPr/>
          </p:nvGrpSpPr>
          <p:grpSpPr>
            <a:xfrm>
              <a:off x="1271269" y="441078"/>
              <a:ext cx="3562350" cy="217820"/>
              <a:chOff x="595686" y="1268402"/>
              <a:chExt cx="2286000" cy="152400"/>
            </a:xfrm>
          </p:grpSpPr>
          <p:sp>
            <p:nvSpPr>
              <p:cNvPr id="53" name="System Bar Container">
                <a:extLst>
                  <a:ext uri="{FF2B5EF4-FFF2-40B4-BE49-F238E27FC236}">
                    <a16:creationId xmlns:a16="http://schemas.microsoft.com/office/drawing/2014/main" id="{EF00F36A-0205-4B57-AC8E-25D89B4D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686" y="1268402"/>
                <a:ext cx="2286000" cy="152400"/>
              </a:xfrm>
              <a:prstGeom prst="rect">
                <a:avLst/>
              </a:prstGeom>
              <a:solidFill>
                <a:srgbClr val="000000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4" name="Time">
                <a:extLst>
                  <a:ext uri="{FF2B5EF4-FFF2-40B4-BE49-F238E27FC236}">
                    <a16:creationId xmlns:a16="http://schemas.microsoft.com/office/drawing/2014/main" id="{8E6BD70B-5E34-473D-8937-1C79828B3E33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626121" y="1314082"/>
                <a:ext cx="193854" cy="61041"/>
              </a:xfrm>
              <a:custGeom>
                <a:avLst/>
                <a:gdLst>
                  <a:gd name="T0" fmla="*/ 10 w 122"/>
                  <a:gd name="T1" fmla="*/ 6 h 38"/>
                  <a:gd name="T2" fmla="*/ 14 w 122"/>
                  <a:gd name="T3" fmla="*/ 0 h 38"/>
                  <a:gd name="T4" fmla="*/ 52 w 122"/>
                  <a:gd name="T5" fmla="*/ 37 h 38"/>
                  <a:gd name="T6" fmla="*/ 40 w 122"/>
                  <a:gd name="T7" fmla="*/ 20 h 38"/>
                  <a:gd name="T8" fmla="*/ 46 w 122"/>
                  <a:gd name="T9" fmla="*/ 12 h 38"/>
                  <a:gd name="T10" fmla="*/ 44 w 122"/>
                  <a:gd name="T11" fmla="*/ 5 h 38"/>
                  <a:gd name="T12" fmla="*/ 36 w 122"/>
                  <a:gd name="T13" fmla="*/ 4 h 38"/>
                  <a:gd name="T14" fmla="*/ 32 w 122"/>
                  <a:gd name="T15" fmla="*/ 11 h 38"/>
                  <a:gd name="T16" fmla="*/ 30 w 122"/>
                  <a:gd name="T17" fmla="*/ 3 h 38"/>
                  <a:gd name="T18" fmla="*/ 44 w 122"/>
                  <a:gd name="T19" fmla="*/ 0 h 38"/>
                  <a:gd name="T20" fmla="*/ 51 w 122"/>
                  <a:gd name="T21" fmla="*/ 9 h 38"/>
                  <a:gd name="T22" fmla="*/ 46 w 122"/>
                  <a:gd name="T23" fmla="*/ 19 h 38"/>
                  <a:gd name="T24" fmla="*/ 52 w 122"/>
                  <a:gd name="T25" fmla="*/ 33 h 38"/>
                  <a:gd name="T26" fmla="*/ 58 w 122"/>
                  <a:gd name="T27" fmla="*/ 33 h 38"/>
                  <a:gd name="T28" fmla="*/ 63 w 122"/>
                  <a:gd name="T29" fmla="*/ 35 h 38"/>
                  <a:gd name="T30" fmla="*/ 58 w 122"/>
                  <a:gd name="T31" fmla="*/ 36 h 38"/>
                  <a:gd name="T32" fmla="*/ 58 w 122"/>
                  <a:gd name="T33" fmla="*/ 10 h 38"/>
                  <a:gd name="T34" fmla="*/ 63 w 122"/>
                  <a:gd name="T35" fmla="*/ 12 h 38"/>
                  <a:gd name="T36" fmla="*/ 58 w 122"/>
                  <a:gd name="T37" fmla="*/ 14 h 38"/>
                  <a:gd name="T38" fmla="*/ 80 w 122"/>
                  <a:gd name="T39" fmla="*/ 16 h 38"/>
                  <a:gd name="T40" fmla="*/ 87 w 122"/>
                  <a:gd name="T41" fmla="*/ 12 h 38"/>
                  <a:gd name="T42" fmla="*/ 81 w 122"/>
                  <a:gd name="T43" fmla="*/ 3 h 38"/>
                  <a:gd name="T44" fmla="*/ 75 w 122"/>
                  <a:gd name="T45" fmla="*/ 7 h 38"/>
                  <a:gd name="T46" fmla="*/ 70 w 122"/>
                  <a:gd name="T47" fmla="*/ 6 h 38"/>
                  <a:gd name="T48" fmla="*/ 81 w 122"/>
                  <a:gd name="T49" fmla="*/ 0 h 38"/>
                  <a:gd name="T50" fmla="*/ 91 w 122"/>
                  <a:gd name="T51" fmla="*/ 5 h 38"/>
                  <a:gd name="T52" fmla="*/ 91 w 122"/>
                  <a:gd name="T53" fmla="*/ 14 h 38"/>
                  <a:gd name="T54" fmla="*/ 89 w 122"/>
                  <a:gd name="T55" fmla="*/ 20 h 38"/>
                  <a:gd name="T56" fmla="*/ 93 w 122"/>
                  <a:gd name="T57" fmla="*/ 27 h 38"/>
                  <a:gd name="T58" fmla="*/ 85 w 122"/>
                  <a:gd name="T59" fmla="*/ 37 h 38"/>
                  <a:gd name="T60" fmla="*/ 73 w 122"/>
                  <a:gd name="T61" fmla="*/ 35 h 38"/>
                  <a:gd name="T62" fmla="*/ 74 w 122"/>
                  <a:gd name="T63" fmla="*/ 27 h 38"/>
                  <a:gd name="T64" fmla="*/ 78 w 122"/>
                  <a:gd name="T65" fmla="*/ 33 h 38"/>
                  <a:gd name="T66" fmla="*/ 86 w 122"/>
                  <a:gd name="T67" fmla="*/ 32 h 38"/>
                  <a:gd name="T68" fmla="*/ 87 w 122"/>
                  <a:gd name="T69" fmla="*/ 24 h 38"/>
                  <a:gd name="T70" fmla="*/ 80 w 122"/>
                  <a:gd name="T71" fmla="*/ 20 h 38"/>
                  <a:gd name="T72" fmla="*/ 122 w 122"/>
                  <a:gd name="T73" fmla="*/ 21 h 38"/>
                  <a:gd name="T74" fmla="*/ 115 w 122"/>
                  <a:gd name="T75" fmla="*/ 37 h 38"/>
                  <a:gd name="T76" fmla="*/ 102 w 122"/>
                  <a:gd name="T77" fmla="*/ 34 h 38"/>
                  <a:gd name="T78" fmla="*/ 99 w 122"/>
                  <a:gd name="T79" fmla="*/ 16 h 38"/>
                  <a:gd name="T80" fmla="*/ 106 w 122"/>
                  <a:gd name="T81" fmla="*/ 0 h 38"/>
                  <a:gd name="T82" fmla="*/ 119 w 122"/>
                  <a:gd name="T83" fmla="*/ 3 h 38"/>
                  <a:gd name="T84" fmla="*/ 122 w 122"/>
                  <a:gd name="T85" fmla="*/ 21 h 38"/>
                  <a:gd name="T86" fmla="*/ 116 w 122"/>
                  <a:gd name="T87" fmla="*/ 6 h 38"/>
                  <a:gd name="T88" fmla="*/ 108 w 122"/>
                  <a:gd name="T89" fmla="*/ 4 h 38"/>
                  <a:gd name="T90" fmla="*/ 104 w 122"/>
                  <a:gd name="T91" fmla="*/ 15 h 38"/>
                  <a:gd name="T92" fmla="*/ 105 w 122"/>
                  <a:gd name="T93" fmla="*/ 31 h 38"/>
                  <a:gd name="T94" fmla="*/ 114 w 122"/>
                  <a:gd name="T95" fmla="*/ 33 h 38"/>
                  <a:gd name="T96" fmla="*/ 117 w 122"/>
                  <a:gd name="T97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2" h="38">
                    <a:moveTo>
                      <a:pt x="14" y="37"/>
                    </a:move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37"/>
                    </a:lnTo>
                    <a:close/>
                    <a:moveTo>
                      <a:pt x="52" y="37"/>
                    </a:move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1" y="19"/>
                      <a:pt x="42" y="18"/>
                      <a:pt x="43" y="17"/>
                    </a:cubicBezTo>
                    <a:cubicBezTo>
                      <a:pt x="44" y="16"/>
                      <a:pt x="44" y="15"/>
                      <a:pt x="45" y="14"/>
                    </a:cubicBezTo>
                    <a:cubicBezTo>
                      <a:pt x="45" y="14"/>
                      <a:pt x="45" y="13"/>
                      <a:pt x="46" y="12"/>
                    </a:cubicBezTo>
                    <a:cubicBezTo>
                      <a:pt x="46" y="11"/>
                      <a:pt x="46" y="11"/>
                      <a:pt x="46" y="10"/>
                    </a:cubicBezTo>
                    <a:cubicBezTo>
                      <a:pt x="46" y="9"/>
                      <a:pt x="46" y="8"/>
                      <a:pt x="45" y="7"/>
                    </a:cubicBezTo>
                    <a:cubicBezTo>
                      <a:pt x="45" y="7"/>
                      <a:pt x="45" y="6"/>
                      <a:pt x="44" y="5"/>
                    </a:cubicBezTo>
                    <a:cubicBezTo>
                      <a:pt x="44" y="5"/>
                      <a:pt x="43" y="4"/>
                      <a:pt x="42" y="4"/>
                    </a:cubicBezTo>
                    <a:cubicBezTo>
                      <a:pt x="41" y="4"/>
                      <a:pt x="40" y="3"/>
                      <a:pt x="39" y="3"/>
                    </a:cubicBezTo>
                    <a:cubicBezTo>
                      <a:pt x="38" y="3"/>
                      <a:pt x="37" y="4"/>
                      <a:pt x="36" y="4"/>
                    </a:cubicBezTo>
                    <a:cubicBezTo>
                      <a:pt x="35" y="4"/>
                      <a:pt x="34" y="5"/>
                      <a:pt x="34" y="5"/>
                    </a:cubicBezTo>
                    <a:cubicBezTo>
                      <a:pt x="33" y="6"/>
                      <a:pt x="33" y="7"/>
                      <a:pt x="32" y="8"/>
                    </a:cubicBezTo>
                    <a:cubicBezTo>
                      <a:pt x="32" y="9"/>
                      <a:pt x="32" y="10"/>
                      <a:pt x="32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9"/>
                      <a:pt x="28" y="8"/>
                      <a:pt x="28" y="7"/>
                    </a:cubicBezTo>
                    <a:cubicBezTo>
                      <a:pt x="29" y="5"/>
                      <a:pt x="29" y="4"/>
                      <a:pt x="30" y="3"/>
                    </a:cubicBezTo>
                    <a:cubicBezTo>
                      <a:pt x="31" y="2"/>
                      <a:pt x="33" y="1"/>
                      <a:pt x="34" y="0"/>
                    </a:cubicBezTo>
                    <a:cubicBezTo>
                      <a:pt x="36" y="0"/>
                      <a:pt x="37" y="0"/>
                      <a:pt x="39" y="0"/>
                    </a:cubicBezTo>
                    <a:cubicBezTo>
                      <a:pt x="41" y="0"/>
                      <a:pt x="43" y="0"/>
                      <a:pt x="44" y="0"/>
                    </a:cubicBezTo>
                    <a:cubicBezTo>
                      <a:pt x="45" y="1"/>
                      <a:pt x="47" y="1"/>
                      <a:pt x="48" y="2"/>
                    </a:cubicBezTo>
                    <a:cubicBezTo>
                      <a:pt x="49" y="3"/>
                      <a:pt x="49" y="4"/>
                      <a:pt x="50" y="5"/>
                    </a:cubicBezTo>
                    <a:cubicBezTo>
                      <a:pt x="50" y="7"/>
                      <a:pt x="51" y="8"/>
                      <a:pt x="51" y="9"/>
                    </a:cubicBezTo>
                    <a:cubicBezTo>
                      <a:pt x="51" y="11"/>
                      <a:pt x="50" y="12"/>
                      <a:pt x="50" y="13"/>
                    </a:cubicBezTo>
                    <a:cubicBezTo>
                      <a:pt x="50" y="14"/>
                      <a:pt x="49" y="15"/>
                      <a:pt x="48" y="16"/>
                    </a:cubicBezTo>
                    <a:cubicBezTo>
                      <a:pt x="48" y="17"/>
                      <a:pt x="47" y="18"/>
                      <a:pt x="46" y="19"/>
                    </a:cubicBezTo>
                    <a:cubicBezTo>
                      <a:pt x="45" y="20"/>
                      <a:pt x="45" y="21"/>
                      <a:pt x="44" y="22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52" y="33"/>
                      <a:pt x="52" y="33"/>
                      <a:pt x="52" y="33"/>
                    </a:cubicBezTo>
                    <a:lnTo>
                      <a:pt x="52" y="37"/>
                    </a:lnTo>
                    <a:close/>
                    <a:moveTo>
                      <a:pt x="58" y="35"/>
                    </a:moveTo>
                    <a:cubicBezTo>
                      <a:pt x="58" y="34"/>
                      <a:pt x="58" y="33"/>
                      <a:pt x="58" y="33"/>
                    </a:cubicBezTo>
                    <a:cubicBezTo>
                      <a:pt x="59" y="32"/>
                      <a:pt x="59" y="32"/>
                      <a:pt x="60" y="32"/>
                    </a:cubicBezTo>
                    <a:cubicBezTo>
                      <a:pt x="61" y="32"/>
                      <a:pt x="62" y="32"/>
                      <a:pt x="63" y="33"/>
                    </a:cubicBezTo>
                    <a:cubicBezTo>
                      <a:pt x="63" y="33"/>
                      <a:pt x="63" y="34"/>
                      <a:pt x="63" y="35"/>
                    </a:cubicBezTo>
                    <a:cubicBezTo>
                      <a:pt x="63" y="35"/>
                      <a:pt x="63" y="36"/>
                      <a:pt x="63" y="36"/>
                    </a:cubicBezTo>
                    <a:cubicBezTo>
                      <a:pt x="62" y="37"/>
                      <a:pt x="61" y="37"/>
                      <a:pt x="60" y="37"/>
                    </a:cubicBezTo>
                    <a:cubicBezTo>
                      <a:pt x="59" y="37"/>
                      <a:pt x="59" y="37"/>
                      <a:pt x="58" y="36"/>
                    </a:cubicBezTo>
                    <a:cubicBezTo>
                      <a:pt x="58" y="36"/>
                      <a:pt x="58" y="35"/>
                      <a:pt x="58" y="35"/>
                    </a:cubicBezTo>
                    <a:close/>
                    <a:moveTo>
                      <a:pt x="58" y="12"/>
                    </a:moveTo>
                    <a:cubicBezTo>
                      <a:pt x="58" y="11"/>
                      <a:pt x="58" y="11"/>
                      <a:pt x="58" y="10"/>
                    </a:cubicBezTo>
                    <a:cubicBezTo>
                      <a:pt x="59" y="10"/>
                      <a:pt x="59" y="9"/>
                      <a:pt x="60" y="9"/>
                    </a:cubicBezTo>
                    <a:cubicBezTo>
                      <a:pt x="61" y="9"/>
                      <a:pt x="62" y="10"/>
                      <a:pt x="63" y="10"/>
                    </a:cubicBezTo>
                    <a:cubicBezTo>
                      <a:pt x="63" y="11"/>
                      <a:pt x="63" y="11"/>
                      <a:pt x="63" y="12"/>
                    </a:cubicBezTo>
                    <a:cubicBezTo>
                      <a:pt x="63" y="13"/>
                      <a:pt x="63" y="14"/>
                      <a:pt x="63" y="14"/>
                    </a:cubicBezTo>
                    <a:cubicBezTo>
                      <a:pt x="62" y="15"/>
                      <a:pt x="61" y="15"/>
                      <a:pt x="60" y="15"/>
                    </a:cubicBezTo>
                    <a:cubicBezTo>
                      <a:pt x="59" y="15"/>
                      <a:pt x="59" y="15"/>
                      <a:pt x="58" y="14"/>
                    </a:cubicBezTo>
                    <a:cubicBezTo>
                      <a:pt x="58" y="14"/>
                      <a:pt x="58" y="13"/>
                      <a:pt x="58" y="12"/>
                    </a:cubicBezTo>
                    <a:close/>
                    <a:moveTo>
                      <a:pt x="77" y="16"/>
                    </a:moveTo>
                    <a:cubicBezTo>
                      <a:pt x="80" y="16"/>
                      <a:pt x="80" y="16"/>
                      <a:pt x="80" y="16"/>
                    </a:cubicBezTo>
                    <a:cubicBezTo>
                      <a:pt x="81" y="16"/>
                      <a:pt x="82" y="16"/>
                      <a:pt x="83" y="16"/>
                    </a:cubicBezTo>
                    <a:cubicBezTo>
                      <a:pt x="84" y="15"/>
                      <a:pt x="85" y="15"/>
                      <a:pt x="85" y="14"/>
                    </a:cubicBezTo>
                    <a:cubicBezTo>
                      <a:pt x="86" y="14"/>
                      <a:pt x="87" y="13"/>
                      <a:pt x="87" y="12"/>
                    </a:cubicBezTo>
                    <a:cubicBezTo>
                      <a:pt x="87" y="12"/>
                      <a:pt x="87" y="11"/>
                      <a:pt x="87" y="10"/>
                    </a:cubicBezTo>
                    <a:cubicBezTo>
                      <a:pt x="87" y="8"/>
                      <a:pt x="87" y="6"/>
                      <a:pt x="86" y="5"/>
                    </a:cubicBezTo>
                    <a:cubicBezTo>
                      <a:pt x="85" y="4"/>
                      <a:pt x="83" y="3"/>
                      <a:pt x="81" y="3"/>
                    </a:cubicBezTo>
                    <a:cubicBezTo>
                      <a:pt x="80" y="3"/>
                      <a:pt x="79" y="4"/>
                      <a:pt x="78" y="4"/>
                    </a:cubicBezTo>
                    <a:cubicBezTo>
                      <a:pt x="77" y="4"/>
                      <a:pt x="77" y="5"/>
                      <a:pt x="76" y="5"/>
                    </a:cubicBezTo>
                    <a:cubicBezTo>
                      <a:pt x="75" y="6"/>
                      <a:pt x="75" y="6"/>
                      <a:pt x="75" y="7"/>
                    </a:cubicBezTo>
                    <a:cubicBezTo>
                      <a:pt x="74" y="8"/>
                      <a:pt x="74" y="9"/>
                      <a:pt x="74" y="10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9" y="8"/>
                      <a:pt x="70" y="7"/>
                      <a:pt x="70" y="6"/>
                    </a:cubicBezTo>
                    <a:cubicBezTo>
                      <a:pt x="71" y="5"/>
                      <a:pt x="72" y="3"/>
                      <a:pt x="73" y="3"/>
                    </a:cubicBezTo>
                    <a:cubicBezTo>
                      <a:pt x="74" y="2"/>
                      <a:pt x="75" y="1"/>
                      <a:pt x="76" y="0"/>
                    </a:cubicBezTo>
                    <a:cubicBezTo>
                      <a:pt x="78" y="0"/>
                      <a:pt x="79" y="0"/>
                      <a:pt x="81" y="0"/>
                    </a:cubicBezTo>
                    <a:cubicBezTo>
                      <a:pt x="82" y="0"/>
                      <a:pt x="84" y="0"/>
                      <a:pt x="85" y="0"/>
                    </a:cubicBezTo>
                    <a:cubicBezTo>
                      <a:pt x="87" y="1"/>
                      <a:pt x="88" y="1"/>
                      <a:pt x="89" y="2"/>
                    </a:cubicBezTo>
                    <a:cubicBezTo>
                      <a:pt x="90" y="3"/>
                      <a:pt x="91" y="4"/>
                      <a:pt x="91" y="5"/>
                    </a:cubicBezTo>
                    <a:cubicBezTo>
                      <a:pt x="92" y="7"/>
                      <a:pt x="92" y="8"/>
                      <a:pt x="92" y="10"/>
                    </a:cubicBezTo>
                    <a:cubicBezTo>
                      <a:pt x="92" y="11"/>
                      <a:pt x="92" y="11"/>
                      <a:pt x="92" y="12"/>
                    </a:cubicBezTo>
                    <a:cubicBezTo>
                      <a:pt x="91" y="13"/>
                      <a:pt x="91" y="14"/>
                      <a:pt x="91" y="14"/>
                    </a:cubicBezTo>
                    <a:cubicBezTo>
                      <a:pt x="90" y="15"/>
                      <a:pt x="90" y="16"/>
                      <a:pt x="89" y="16"/>
                    </a:cubicBezTo>
                    <a:cubicBezTo>
                      <a:pt x="88" y="17"/>
                      <a:pt x="87" y="18"/>
                      <a:pt x="86" y="18"/>
                    </a:cubicBezTo>
                    <a:cubicBezTo>
                      <a:pt x="87" y="18"/>
                      <a:pt x="88" y="19"/>
                      <a:pt x="89" y="20"/>
                    </a:cubicBezTo>
                    <a:cubicBezTo>
                      <a:pt x="90" y="20"/>
                      <a:pt x="91" y="21"/>
                      <a:pt x="91" y="22"/>
                    </a:cubicBezTo>
                    <a:cubicBezTo>
                      <a:pt x="92" y="22"/>
                      <a:pt x="92" y="23"/>
                      <a:pt x="92" y="24"/>
                    </a:cubicBezTo>
                    <a:cubicBezTo>
                      <a:pt x="92" y="25"/>
                      <a:pt x="93" y="26"/>
                      <a:pt x="93" y="27"/>
                    </a:cubicBezTo>
                    <a:cubicBezTo>
                      <a:pt x="93" y="28"/>
                      <a:pt x="92" y="30"/>
                      <a:pt x="92" y="31"/>
                    </a:cubicBezTo>
                    <a:cubicBezTo>
                      <a:pt x="91" y="33"/>
                      <a:pt x="90" y="34"/>
                      <a:pt x="89" y="35"/>
                    </a:cubicBezTo>
                    <a:cubicBezTo>
                      <a:pt x="88" y="36"/>
                      <a:pt x="87" y="36"/>
                      <a:pt x="85" y="37"/>
                    </a:cubicBezTo>
                    <a:cubicBezTo>
                      <a:pt x="84" y="37"/>
                      <a:pt x="83" y="38"/>
                      <a:pt x="81" y="38"/>
                    </a:cubicBezTo>
                    <a:cubicBezTo>
                      <a:pt x="79" y="38"/>
                      <a:pt x="78" y="37"/>
                      <a:pt x="76" y="37"/>
                    </a:cubicBezTo>
                    <a:cubicBezTo>
                      <a:pt x="75" y="36"/>
                      <a:pt x="74" y="36"/>
                      <a:pt x="73" y="35"/>
                    </a:cubicBezTo>
                    <a:cubicBezTo>
                      <a:pt x="71" y="34"/>
                      <a:pt x="71" y="33"/>
                      <a:pt x="70" y="32"/>
                    </a:cubicBezTo>
                    <a:cubicBezTo>
                      <a:pt x="69" y="30"/>
                      <a:pt x="69" y="29"/>
                      <a:pt x="69" y="27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4" y="28"/>
                      <a:pt x="74" y="29"/>
                      <a:pt x="74" y="30"/>
                    </a:cubicBezTo>
                    <a:cubicBezTo>
                      <a:pt x="75" y="31"/>
                      <a:pt x="75" y="31"/>
                      <a:pt x="76" y="32"/>
                    </a:cubicBezTo>
                    <a:cubicBezTo>
                      <a:pt x="76" y="32"/>
                      <a:pt x="77" y="33"/>
                      <a:pt x="78" y="33"/>
                    </a:cubicBezTo>
                    <a:cubicBezTo>
                      <a:pt x="79" y="34"/>
                      <a:pt x="80" y="34"/>
                      <a:pt x="81" y="34"/>
                    </a:cubicBezTo>
                    <a:cubicBezTo>
                      <a:pt x="82" y="34"/>
                      <a:pt x="83" y="34"/>
                      <a:pt x="84" y="33"/>
                    </a:cubicBezTo>
                    <a:cubicBezTo>
                      <a:pt x="85" y="33"/>
                      <a:pt x="85" y="33"/>
                      <a:pt x="86" y="32"/>
                    </a:cubicBezTo>
                    <a:cubicBezTo>
                      <a:pt x="87" y="31"/>
                      <a:pt x="87" y="31"/>
                      <a:pt x="87" y="30"/>
                    </a:cubicBezTo>
                    <a:cubicBezTo>
                      <a:pt x="88" y="29"/>
                      <a:pt x="88" y="28"/>
                      <a:pt x="88" y="27"/>
                    </a:cubicBezTo>
                    <a:cubicBezTo>
                      <a:pt x="88" y="26"/>
                      <a:pt x="88" y="25"/>
                      <a:pt x="87" y="24"/>
                    </a:cubicBezTo>
                    <a:cubicBezTo>
                      <a:pt x="87" y="23"/>
                      <a:pt x="86" y="22"/>
                      <a:pt x="86" y="22"/>
                    </a:cubicBezTo>
                    <a:cubicBezTo>
                      <a:pt x="85" y="21"/>
                      <a:pt x="84" y="21"/>
                      <a:pt x="83" y="20"/>
                    </a:cubicBezTo>
                    <a:cubicBezTo>
                      <a:pt x="82" y="20"/>
                      <a:pt x="81" y="20"/>
                      <a:pt x="80" y="20"/>
                    </a:cubicBezTo>
                    <a:cubicBezTo>
                      <a:pt x="77" y="20"/>
                      <a:pt x="77" y="20"/>
                      <a:pt x="77" y="20"/>
                    </a:cubicBezTo>
                    <a:lnTo>
                      <a:pt x="77" y="16"/>
                    </a:lnTo>
                    <a:close/>
                    <a:moveTo>
                      <a:pt x="122" y="21"/>
                    </a:moveTo>
                    <a:cubicBezTo>
                      <a:pt x="122" y="24"/>
                      <a:pt x="122" y="27"/>
                      <a:pt x="121" y="29"/>
                    </a:cubicBezTo>
                    <a:cubicBezTo>
                      <a:pt x="121" y="31"/>
                      <a:pt x="120" y="33"/>
                      <a:pt x="119" y="34"/>
                    </a:cubicBezTo>
                    <a:cubicBezTo>
                      <a:pt x="118" y="35"/>
                      <a:pt x="117" y="36"/>
                      <a:pt x="115" y="37"/>
                    </a:cubicBezTo>
                    <a:cubicBezTo>
                      <a:pt x="114" y="37"/>
                      <a:pt x="112" y="38"/>
                      <a:pt x="111" y="38"/>
                    </a:cubicBezTo>
                    <a:cubicBezTo>
                      <a:pt x="109" y="38"/>
                      <a:pt x="107" y="37"/>
                      <a:pt x="106" y="37"/>
                    </a:cubicBezTo>
                    <a:cubicBezTo>
                      <a:pt x="104" y="36"/>
                      <a:pt x="103" y="35"/>
                      <a:pt x="102" y="34"/>
                    </a:cubicBezTo>
                    <a:cubicBezTo>
                      <a:pt x="101" y="33"/>
                      <a:pt x="100" y="31"/>
                      <a:pt x="100" y="29"/>
                    </a:cubicBezTo>
                    <a:cubicBezTo>
                      <a:pt x="99" y="27"/>
                      <a:pt x="99" y="24"/>
                      <a:pt x="99" y="21"/>
                    </a:cubicBezTo>
                    <a:cubicBezTo>
                      <a:pt x="99" y="16"/>
                      <a:pt x="99" y="16"/>
                      <a:pt x="99" y="16"/>
                    </a:cubicBezTo>
                    <a:cubicBezTo>
                      <a:pt x="99" y="13"/>
                      <a:pt x="99" y="10"/>
                      <a:pt x="100" y="8"/>
                    </a:cubicBezTo>
                    <a:cubicBezTo>
                      <a:pt x="100" y="6"/>
                      <a:pt x="101" y="4"/>
                      <a:pt x="102" y="3"/>
                    </a:cubicBezTo>
                    <a:cubicBezTo>
                      <a:pt x="103" y="2"/>
                      <a:pt x="104" y="1"/>
                      <a:pt x="106" y="0"/>
                    </a:cubicBezTo>
                    <a:cubicBezTo>
                      <a:pt x="107" y="0"/>
                      <a:pt x="109" y="0"/>
                      <a:pt x="110" y="0"/>
                    </a:cubicBezTo>
                    <a:cubicBezTo>
                      <a:pt x="112" y="0"/>
                      <a:pt x="114" y="0"/>
                      <a:pt x="115" y="0"/>
                    </a:cubicBezTo>
                    <a:cubicBezTo>
                      <a:pt x="117" y="1"/>
                      <a:pt x="118" y="2"/>
                      <a:pt x="119" y="3"/>
                    </a:cubicBezTo>
                    <a:cubicBezTo>
                      <a:pt x="120" y="4"/>
                      <a:pt x="121" y="6"/>
                      <a:pt x="121" y="8"/>
                    </a:cubicBezTo>
                    <a:cubicBezTo>
                      <a:pt x="122" y="10"/>
                      <a:pt x="122" y="13"/>
                      <a:pt x="122" y="16"/>
                    </a:cubicBezTo>
                    <a:lnTo>
                      <a:pt x="122" y="21"/>
                    </a:lnTo>
                    <a:close/>
                    <a:moveTo>
                      <a:pt x="117" y="15"/>
                    </a:moveTo>
                    <a:cubicBezTo>
                      <a:pt x="117" y="13"/>
                      <a:pt x="117" y="11"/>
                      <a:pt x="117" y="10"/>
                    </a:cubicBezTo>
                    <a:cubicBezTo>
                      <a:pt x="117" y="8"/>
                      <a:pt x="116" y="7"/>
                      <a:pt x="116" y="6"/>
                    </a:cubicBezTo>
                    <a:cubicBezTo>
                      <a:pt x="115" y="5"/>
                      <a:pt x="114" y="4"/>
                      <a:pt x="114" y="4"/>
                    </a:cubicBezTo>
                    <a:cubicBezTo>
                      <a:pt x="113" y="4"/>
                      <a:pt x="112" y="3"/>
                      <a:pt x="110" y="3"/>
                    </a:cubicBezTo>
                    <a:cubicBezTo>
                      <a:pt x="109" y="3"/>
                      <a:pt x="108" y="4"/>
                      <a:pt x="108" y="4"/>
                    </a:cubicBezTo>
                    <a:cubicBezTo>
                      <a:pt x="107" y="4"/>
                      <a:pt x="106" y="5"/>
                      <a:pt x="105" y="6"/>
                    </a:cubicBezTo>
                    <a:cubicBezTo>
                      <a:pt x="105" y="7"/>
                      <a:pt x="104" y="8"/>
                      <a:pt x="104" y="10"/>
                    </a:cubicBezTo>
                    <a:cubicBezTo>
                      <a:pt x="104" y="11"/>
                      <a:pt x="104" y="13"/>
                      <a:pt x="104" y="15"/>
                    </a:cubicBezTo>
                    <a:cubicBezTo>
                      <a:pt x="104" y="22"/>
                      <a:pt x="104" y="22"/>
                      <a:pt x="104" y="22"/>
                    </a:cubicBezTo>
                    <a:cubicBezTo>
                      <a:pt x="104" y="24"/>
                      <a:pt x="104" y="26"/>
                      <a:pt x="104" y="27"/>
                    </a:cubicBezTo>
                    <a:cubicBezTo>
                      <a:pt x="104" y="29"/>
                      <a:pt x="105" y="30"/>
                      <a:pt x="105" y="31"/>
                    </a:cubicBezTo>
                    <a:cubicBezTo>
                      <a:pt x="106" y="32"/>
                      <a:pt x="107" y="33"/>
                      <a:pt x="108" y="33"/>
                    </a:cubicBezTo>
                    <a:cubicBezTo>
                      <a:pt x="108" y="33"/>
                      <a:pt x="109" y="34"/>
                      <a:pt x="111" y="34"/>
                    </a:cubicBezTo>
                    <a:cubicBezTo>
                      <a:pt x="112" y="34"/>
                      <a:pt x="113" y="33"/>
                      <a:pt x="114" y="33"/>
                    </a:cubicBezTo>
                    <a:cubicBezTo>
                      <a:pt x="114" y="33"/>
                      <a:pt x="115" y="32"/>
                      <a:pt x="116" y="31"/>
                    </a:cubicBezTo>
                    <a:cubicBezTo>
                      <a:pt x="116" y="30"/>
                      <a:pt x="117" y="29"/>
                      <a:pt x="117" y="27"/>
                    </a:cubicBezTo>
                    <a:cubicBezTo>
                      <a:pt x="117" y="26"/>
                      <a:pt x="117" y="24"/>
                      <a:pt x="117" y="22"/>
                    </a:cubicBezTo>
                    <a:lnTo>
                      <a:pt x="117" y="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55" name="Battery">
                <a:extLst>
                  <a:ext uri="{FF2B5EF4-FFF2-40B4-BE49-F238E27FC236}">
                    <a16:creationId xmlns:a16="http://schemas.microsoft.com/office/drawing/2014/main" id="{985C776D-D7D2-47A8-BB36-2BE7CA6105E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513769" y="1302974"/>
                <a:ext cx="50747" cy="83257"/>
                <a:chOff x="5721732" y="4486242"/>
                <a:chExt cx="50747" cy="83257"/>
              </a:xfrm>
            </p:grpSpPr>
            <p:sp>
              <p:nvSpPr>
                <p:cNvPr id="62" name="Battery Part 1">
                  <a:extLst>
                    <a:ext uri="{FF2B5EF4-FFF2-40B4-BE49-F238E27FC236}">
                      <a16:creationId xmlns:a16="http://schemas.microsoft.com/office/drawing/2014/main" id="{B4398756-6B47-40E1-B269-5A1C169E7A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486242"/>
                  <a:ext cx="50747" cy="45990"/>
                </a:xfrm>
                <a:custGeom>
                  <a:avLst/>
                  <a:gdLst>
                    <a:gd name="T0" fmla="*/ 282 w 282"/>
                    <a:gd name="T1" fmla="*/ 76 h 252"/>
                    <a:gd name="T2" fmla="*/ 245 w 282"/>
                    <a:gd name="T3" fmla="*/ 46 h 252"/>
                    <a:gd name="T4" fmla="*/ 197 w 282"/>
                    <a:gd name="T5" fmla="*/ 46 h 252"/>
                    <a:gd name="T6" fmla="*/ 197 w 282"/>
                    <a:gd name="T7" fmla="*/ 0 h 252"/>
                    <a:gd name="T8" fmla="*/ 85 w 282"/>
                    <a:gd name="T9" fmla="*/ 0 h 252"/>
                    <a:gd name="T10" fmla="*/ 85 w 282"/>
                    <a:gd name="T11" fmla="*/ 46 h 252"/>
                    <a:gd name="T12" fmla="*/ 37 w 282"/>
                    <a:gd name="T13" fmla="*/ 46 h 252"/>
                    <a:gd name="T14" fmla="*/ 0 w 282"/>
                    <a:gd name="T15" fmla="*/ 76 h 252"/>
                    <a:gd name="T16" fmla="*/ 0 w 282"/>
                    <a:gd name="T17" fmla="*/ 252 h 252"/>
                    <a:gd name="T18" fmla="*/ 282 w 282"/>
                    <a:gd name="T19" fmla="*/ 252 h 252"/>
                    <a:gd name="T20" fmla="*/ 282 w 282"/>
                    <a:gd name="T21" fmla="*/ 76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2" h="252">
                      <a:moveTo>
                        <a:pt x="282" y="76"/>
                      </a:moveTo>
                      <a:cubicBezTo>
                        <a:pt x="282" y="59"/>
                        <a:pt x="265" y="46"/>
                        <a:pt x="245" y="46"/>
                      </a:cubicBezTo>
                      <a:lnTo>
                        <a:pt x="197" y="46"/>
                      </a:lnTo>
                      <a:lnTo>
                        <a:pt x="197" y="0"/>
                      </a:lnTo>
                      <a:lnTo>
                        <a:pt x="85" y="0"/>
                      </a:lnTo>
                      <a:lnTo>
                        <a:pt x="85" y="46"/>
                      </a:lnTo>
                      <a:lnTo>
                        <a:pt x="37" y="46"/>
                      </a:lnTo>
                      <a:cubicBezTo>
                        <a:pt x="17" y="46"/>
                        <a:pt x="0" y="59"/>
                        <a:pt x="0" y="76"/>
                      </a:cubicBezTo>
                      <a:lnTo>
                        <a:pt x="0" y="252"/>
                      </a:lnTo>
                      <a:lnTo>
                        <a:pt x="282" y="252"/>
                      </a:lnTo>
                      <a:lnTo>
                        <a:pt x="282" y="76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3" name="Battery Part 2">
                  <a:extLst>
                    <a:ext uri="{FF2B5EF4-FFF2-40B4-BE49-F238E27FC236}">
                      <a16:creationId xmlns:a16="http://schemas.microsoft.com/office/drawing/2014/main" id="{626C4EB0-02DA-483C-9792-99816B2A38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532231"/>
                  <a:ext cx="50747" cy="37268"/>
                </a:xfrm>
                <a:custGeom>
                  <a:avLst/>
                  <a:gdLst>
                    <a:gd name="T0" fmla="*/ 0 w 282"/>
                    <a:gd name="T1" fmla="*/ 0 h 206"/>
                    <a:gd name="T2" fmla="*/ 0 w 282"/>
                    <a:gd name="T3" fmla="*/ 176 h 206"/>
                    <a:gd name="T4" fmla="*/ 37 w 282"/>
                    <a:gd name="T5" fmla="*/ 206 h 206"/>
                    <a:gd name="T6" fmla="*/ 244 w 282"/>
                    <a:gd name="T7" fmla="*/ 206 h 206"/>
                    <a:gd name="T8" fmla="*/ 282 w 282"/>
                    <a:gd name="T9" fmla="*/ 176 h 206"/>
                    <a:gd name="T10" fmla="*/ 282 w 282"/>
                    <a:gd name="T11" fmla="*/ 0 h 206"/>
                    <a:gd name="T12" fmla="*/ 0 w 282"/>
                    <a:gd name="T13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2" h="206">
                      <a:moveTo>
                        <a:pt x="0" y="0"/>
                      </a:moveTo>
                      <a:lnTo>
                        <a:pt x="0" y="176"/>
                      </a:lnTo>
                      <a:cubicBezTo>
                        <a:pt x="0" y="193"/>
                        <a:pt x="17" y="206"/>
                        <a:pt x="37" y="206"/>
                      </a:cubicBezTo>
                      <a:lnTo>
                        <a:pt x="244" y="206"/>
                      </a:lnTo>
                      <a:cubicBezTo>
                        <a:pt x="265" y="206"/>
                        <a:pt x="282" y="193"/>
                        <a:pt x="282" y="176"/>
                      </a:cubicBezTo>
                      <a:lnTo>
                        <a:pt x="28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56" name="Signal Strength">
                <a:extLst>
                  <a:ext uri="{FF2B5EF4-FFF2-40B4-BE49-F238E27FC236}">
                    <a16:creationId xmlns:a16="http://schemas.microsoft.com/office/drawing/2014/main" id="{08D51480-9B87-4761-AB3C-26E133DD12D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48841" y="1306145"/>
                <a:ext cx="76121" cy="76915"/>
                <a:chOff x="5556804" y="4492585"/>
                <a:chExt cx="76121" cy="76915"/>
              </a:xfrm>
            </p:grpSpPr>
            <p:sp>
              <p:nvSpPr>
                <p:cNvPr id="60" name="Signal Strength Part 1">
                  <a:extLst>
                    <a:ext uri="{FF2B5EF4-FFF2-40B4-BE49-F238E27FC236}">
                      <a16:creationId xmlns:a16="http://schemas.microsoft.com/office/drawing/2014/main" id="{D601277F-E000-4CEF-A84B-3EC5AACE04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02001" y="4492585"/>
                  <a:ext cx="30924" cy="76914"/>
                </a:xfrm>
                <a:custGeom>
                  <a:avLst/>
                  <a:gdLst>
                    <a:gd name="T0" fmla="*/ 39 w 39"/>
                    <a:gd name="T1" fmla="*/ 0 h 97"/>
                    <a:gd name="T2" fmla="*/ 0 w 39"/>
                    <a:gd name="T3" fmla="*/ 39 h 97"/>
                    <a:gd name="T4" fmla="*/ 0 w 39"/>
                    <a:gd name="T5" fmla="*/ 97 h 97"/>
                    <a:gd name="T6" fmla="*/ 39 w 39"/>
                    <a:gd name="T7" fmla="*/ 97 h 97"/>
                    <a:gd name="T8" fmla="*/ 39 w 39"/>
                    <a:gd name="T9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97">
                      <a:moveTo>
                        <a:pt x="39" y="0"/>
                      </a:moveTo>
                      <a:lnTo>
                        <a:pt x="0" y="39"/>
                      </a:lnTo>
                      <a:lnTo>
                        <a:pt x="0" y="97"/>
                      </a:lnTo>
                      <a:lnTo>
                        <a:pt x="39" y="97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1" name="Signal Strength Part 2">
                  <a:extLst>
                    <a:ext uri="{FF2B5EF4-FFF2-40B4-BE49-F238E27FC236}">
                      <a16:creationId xmlns:a16="http://schemas.microsoft.com/office/drawing/2014/main" id="{09184726-6B97-4F13-A948-CF73131D80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56804" y="4523510"/>
                  <a:ext cx="45197" cy="45990"/>
                </a:xfrm>
                <a:custGeom>
                  <a:avLst/>
                  <a:gdLst>
                    <a:gd name="T0" fmla="*/ 0 w 254"/>
                    <a:gd name="T1" fmla="*/ 254 h 254"/>
                    <a:gd name="T2" fmla="*/ 254 w 254"/>
                    <a:gd name="T3" fmla="*/ 254 h 254"/>
                    <a:gd name="T4" fmla="*/ 254 w 254"/>
                    <a:gd name="T5" fmla="*/ 0 h 254"/>
                    <a:gd name="T6" fmla="*/ 0 w 254"/>
                    <a:gd name="T7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4" h="254">
                      <a:moveTo>
                        <a:pt x="0" y="254"/>
                      </a:moveTo>
                      <a:lnTo>
                        <a:pt x="254" y="254"/>
                      </a:lnTo>
                      <a:lnTo>
                        <a:pt x="254" y="0"/>
                      </a:lnTo>
                      <a:lnTo>
                        <a:pt x="0" y="254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57" name="WiFi">
                <a:extLst>
                  <a:ext uri="{FF2B5EF4-FFF2-40B4-BE49-F238E27FC236}">
                    <a16:creationId xmlns:a16="http://schemas.microsoft.com/office/drawing/2014/main" id="{AD135C8C-BC09-4F1A-BCAC-D0A0BCB8571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189463" y="1308921"/>
                <a:ext cx="89601" cy="71363"/>
                <a:chOff x="5397426" y="4495757"/>
                <a:chExt cx="89601" cy="71363"/>
              </a:xfrm>
            </p:grpSpPr>
            <p:sp>
              <p:nvSpPr>
                <p:cNvPr id="58" name="WiFi Part 1">
                  <a:extLst>
                    <a:ext uri="{FF2B5EF4-FFF2-40B4-BE49-F238E27FC236}">
                      <a16:creationId xmlns:a16="http://schemas.microsoft.com/office/drawing/2014/main" id="{2E634ABE-C2CC-4267-9F14-64F2B0F295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97426" y="4495757"/>
                  <a:ext cx="89601" cy="31717"/>
                </a:xfrm>
                <a:custGeom>
                  <a:avLst/>
                  <a:gdLst>
                    <a:gd name="T0" fmla="*/ 248 w 496"/>
                    <a:gd name="T1" fmla="*/ 0 h 175"/>
                    <a:gd name="T2" fmla="*/ 0 w 496"/>
                    <a:gd name="T3" fmla="*/ 86 h 175"/>
                    <a:gd name="T4" fmla="*/ 71 w 496"/>
                    <a:gd name="T5" fmla="*/ 175 h 175"/>
                    <a:gd name="T6" fmla="*/ 248 w 496"/>
                    <a:gd name="T7" fmla="*/ 113 h 175"/>
                    <a:gd name="T8" fmla="*/ 425 w 496"/>
                    <a:gd name="T9" fmla="*/ 175 h 175"/>
                    <a:gd name="T10" fmla="*/ 496 w 496"/>
                    <a:gd name="T11" fmla="*/ 86 h 175"/>
                    <a:gd name="T12" fmla="*/ 248 w 496"/>
                    <a:gd name="T13" fmla="*/ 0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6" h="175">
                      <a:moveTo>
                        <a:pt x="248" y="0"/>
                      </a:moveTo>
                      <a:cubicBezTo>
                        <a:pt x="104" y="0"/>
                        <a:pt x="10" y="79"/>
                        <a:pt x="0" y="86"/>
                      </a:cubicBezTo>
                      <a:lnTo>
                        <a:pt x="71" y="175"/>
                      </a:lnTo>
                      <a:cubicBezTo>
                        <a:pt x="80" y="168"/>
                        <a:pt x="147" y="113"/>
                        <a:pt x="248" y="113"/>
                      </a:cubicBezTo>
                      <a:cubicBezTo>
                        <a:pt x="348" y="113"/>
                        <a:pt x="416" y="168"/>
                        <a:pt x="425" y="175"/>
                      </a:cubicBezTo>
                      <a:lnTo>
                        <a:pt x="496" y="86"/>
                      </a:lnTo>
                      <a:cubicBezTo>
                        <a:pt x="487" y="79"/>
                        <a:pt x="391" y="0"/>
                        <a:pt x="24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9" name="WiFi Part 2">
                  <a:extLst>
                    <a:ext uri="{FF2B5EF4-FFF2-40B4-BE49-F238E27FC236}">
                      <a16:creationId xmlns:a16="http://schemas.microsoft.com/office/drawing/2014/main" id="{EBE8D4FC-DB1C-4E1E-B01E-6E2EE9633D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10113" y="4516373"/>
                  <a:ext cx="64227" cy="50747"/>
                </a:xfrm>
                <a:custGeom>
                  <a:avLst/>
                  <a:gdLst>
                    <a:gd name="T0" fmla="*/ 0 w 354"/>
                    <a:gd name="T1" fmla="*/ 62 h 282"/>
                    <a:gd name="T2" fmla="*/ 177 w 354"/>
                    <a:gd name="T3" fmla="*/ 282 h 282"/>
                    <a:gd name="T4" fmla="*/ 177 w 354"/>
                    <a:gd name="T5" fmla="*/ 282 h 282"/>
                    <a:gd name="T6" fmla="*/ 177 w 354"/>
                    <a:gd name="T7" fmla="*/ 282 h 282"/>
                    <a:gd name="T8" fmla="*/ 354 w 354"/>
                    <a:gd name="T9" fmla="*/ 62 h 282"/>
                    <a:gd name="T10" fmla="*/ 177 w 354"/>
                    <a:gd name="T11" fmla="*/ 0 h 282"/>
                    <a:gd name="T12" fmla="*/ 0 w 354"/>
                    <a:gd name="T13" fmla="*/ 62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4" h="282">
                      <a:moveTo>
                        <a:pt x="0" y="62"/>
                      </a:move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354" y="62"/>
                      </a:lnTo>
                      <a:cubicBezTo>
                        <a:pt x="345" y="55"/>
                        <a:pt x="278" y="0"/>
                        <a:pt x="177" y="0"/>
                      </a:cubicBezTo>
                      <a:cubicBezTo>
                        <a:pt x="77" y="0"/>
                        <a:pt x="9" y="55"/>
                        <a:pt x="0" y="62"/>
                      </a:cubicBez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37" name="Navigation Bar">
              <a:extLst>
                <a:ext uri="{FF2B5EF4-FFF2-40B4-BE49-F238E27FC236}">
                  <a16:creationId xmlns:a16="http://schemas.microsoft.com/office/drawing/2014/main" id="{FE7B2109-E81A-4520-BD8C-4013272DA89F}"/>
                </a:ext>
              </a:extLst>
            </p:cNvPr>
            <p:cNvGrpSpPr/>
            <p:nvPr/>
          </p:nvGrpSpPr>
          <p:grpSpPr>
            <a:xfrm>
              <a:off x="1271269" y="5813964"/>
              <a:ext cx="3562350" cy="435639"/>
              <a:chOff x="1517650" y="4775200"/>
              <a:chExt cx="2286000" cy="304800"/>
            </a:xfrm>
          </p:grpSpPr>
          <p:sp>
            <p:nvSpPr>
              <p:cNvPr id="49" name="Navigation Bar Container">
                <a:extLst>
                  <a:ext uri="{FF2B5EF4-FFF2-40B4-BE49-F238E27FC236}">
                    <a16:creationId xmlns:a16="http://schemas.microsoft.com/office/drawing/2014/main" id="{EC13425C-54E5-4FF5-B94E-363A0D6F5B5B}"/>
                  </a:ext>
                </a:extLst>
              </p:cNvPr>
              <p:cNvSpPr/>
              <p:nvPr/>
            </p:nvSpPr>
            <p:spPr>
              <a:xfrm>
                <a:off x="1517650" y="4775200"/>
                <a:ext cx="2286000" cy="304800"/>
              </a:xfrm>
              <a:prstGeom prst="rect">
                <a:avLst/>
              </a:prstGeom>
              <a:solidFill>
                <a:srgbClr val="00000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0" name="Back">
                <a:extLst>
                  <a:ext uri="{FF2B5EF4-FFF2-40B4-BE49-F238E27FC236}">
                    <a16:creationId xmlns:a16="http://schemas.microsoft.com/office/drawing/2014/main" id="{786A8988-B60C-4FD9-AE26-CF5375940067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972789" y="4873681"/>
                <a:ext cx="92772" cy="107838"/>
              </a:xfrm>
              <a:custGeom>
                <a:avLst/>
                <a:gdLst>
                  <a:gd name="T0" fmla="*/ 469 w 513"/>
                  <a:gd name="T1" fmla="*/ 592 h 593"/>
                  <a:gd name="T2" fmla="*/ 450 w 513"/>
                  <a:gd name="T3" fmla="*/ 585 h 593"/>
                  <a:gd name="T4" fmla="*/ 27 w 513"/>
                  <a:gd name="T5" fmla="*/ 338 h 593"/>
                  <a:gd name="T6" fmla="*/ 2 w 513"/>
                  <a:gd name="T7" fmla="*/ 292 h 593"/>
                  <a:gd name="T8" fmla="*/ 29 w 513"/>
                  <a:gd name="T9" fmla="*/ 254 h 593"/>
                  <a:gd name="T10" fmla="*/ 449 w 513"/>
                  <a:gd name="T11" fmla="*/ 9 h 593"/>
                  <a:gd name="T12" fmla="*/ 468 w 513"/>
                  <a:gd name="T13" fmla="*/ 1 h 593"/>
                  <a:gd name="T14" fmla="*/ 504 w 513"/>
                  <a:gd name="T15" fmla="*/ 15 h 593"/>
                  <a:gd name="T16" fmla="*/ 513 w 513"/>
                  <a:gd name="T17" fmla="*/ 37 h 593"/>
                  <a:gd name="T18" fmla="*/ 513 w 513"/>
                  <a:gd name="T19" fmla="*/ 49 h 593"/>
                  <a:gd name="T20" fmla="*/ 513 w 513"/>
                  <a:gd name="T21" fmla="*/ 553 h 593"/>
                  <a:gd name="T22" fmla="*/ 506 w 513"/>
                  <a:gd name="T23" fmla="*/ 574 h 593"/>
                  <a:gd name="T24" fmla="*/ 469 w 513"/>
                  <a:gd name="T25" fmla="*/ 592 h 593"/>
                  <a:gd name="T26" fmla="*/ 442 w 513"/>
                  <a:gd name="T27" fmla="*/ 498 h 593"/>
                  <a:gd name="T28" fmla="*/ 442 w 513"/>
                  <a:gd name="T29" fmla="*/ 93 h 593"/>
                  <a:gd name="T30" fmla="*/ 96 w 513"/>
                  <a:gd name="T31" fmla="*/ 297 h 593"/>
                  <a:gd name="T32" fmla="*/ 442 w 513"/>
                  <a:gd name="T33" fmla="*/ 498 h 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3" h="593">
                    <a:moveTo>
                      <a:pt x="469" y="592"/>
                    </a:moveTo>
                    <a:cubicBezTo>
                      <a:pt x="458" y="590"/>
                      <a:pt x="454" y="588"/>
                      <a:pt x="450" y="585"/>
                    </a:cubicBezTo>
                    <a:lnTo>
                      <a:pt x="27" y="338"/>
                    </a:lnTo>
                    <a:cubicBezTo>
                      <a:pt x="13" y="330"/>
                      <a:pt x="0" y="311"/>
                      <a:pt x="2" y="292"/>
                    </a:cubicBezTo>
                    <a:cubicBezTo>
                      <a:pt x="5" y="273"/>
                      <a:pt x="17" y="261"/>
                      <a:pt x="29" y="254"/>
                    </a:cubicBezTo>
                    <a:lnTo>
                      <a:pt x="449" y="9"/>
                    </a:lnTo>
                    <a:cubicBezTo>
                      <a:pt x="454" y="6"/>
                      <a:pt x="458" y="2"/>
                      <a:pt x="468" y="1"/>
                    </a:cubicBezTo>
                    <a:cubicBezTo>
                      <a:pt x="478" y="0"/>
                      <a:pt x="496" y="5"/>
                      <a:pt x="504" y="15"/>
                    </a:cubicBezTo>
                    <a:cubicBezTo>
                      <a:pt x="512" y="25"/>
                      <a:pt x="512" y="32"/>
                      <a:pt x="513" y="37"/>
                    </a:cubicBezTo>
                    <a:cubicBezTo>
                      <a:pt x="513" y="42"/>
                      <a:pt x="513" y="46"/>
                      <a:pt x="513" y="49"/>
                    </a:cubicBezTo>
                    <a:cubicBezTo>
                      <a:pt x="513" y="216"/>
                      <a:pt x="513" y="388"/>
                      <a:pt x="513" y="553"/>
                    </a:cubicBezTo>
                    <a:cubicBezTo>
                      <a:pt x="513" y="557"/>
                      <a:pt x="513" y="563"/>
                      <a:pt x="506" y="574"/>
                    </a:cubicBezTo>
                    <a:cubicBezTo>
                      <a:pt x="499" y="585"/>
                      <a:pt x="479" y="593"/>
                      <a:pt x="469" y="592"/>
                    </a:cubicBezTo>
                    <a:close/>
                    <a:moveTo>
                      <a:pt x="442" y="498"/>
                    </a:moveTo>
                    <a:lnTo>
                      <a:pt x="442" y="93"/>
                    </a:lnTo>
                    <a:lnTo>
                      <a:pt x="96" y="297"/>
                    </a:lnTo>
                    <a:lnTo>
                      <a:pt x="442" y="498"/>
                    </a:ln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1" name="Home">
                <a:extLst>
                  <a:ext uri="{FF2B5EF4-FFF2-40B4-BE49-F238E27FC236}">
                    <a16:creationId xmlns:a16="http://schemas.microsoft.com/office/drawing/2014/main" id="{53CB7024-AA94-47A6-B0E9-71F1F27A1EC6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606335" y="4877646"/>
                <a:ext cx="99116" cy="99908"/>
              </a:xfrm>
              <a:custGeom>
                <a:avLst/>
                <a:gdLst>
                  <a:gd name="T0" fmla="*/ 276 w 551"/>
                  <a:gd name="T1" fmla="*/ 551 h 551"/>
                  <a:gd name="T2" fmla="*/ 0 w 551"/>
                  <a:gd name="T3" fmla="*/ 275 h 551"/>
                  <a:gd name="T4" fmla="*/ 276 w 551"/>
                  <a:gd name="T5" fmla="*/ 0 h 551"/>
                  <a:gd name="T6" fmla="*/ 551 w 551"/>
                  <a:gd name="T7" fmla="*/ 275 h 551"/>
                  <a:gd name="T8" fmla="*/ 276 w 551"/>
                  <a:gd name="T9" fmla="*/ 551 h 551"/>
                  <a:gd name="T10" fmla="*/ 276 w 551"/>
                  <a:gd name="T11" fmla="*/ 487 h 551"/>
                  <a:gd name="T12" fmla="*/ 488 w 551"/>
                  <a:gd name="T13" fmla="*/ 275 h 551"/>
                  <a:gd name="T14" fmla="*/ 276 w 551"/>
                  <a:gd name="T15" fmla="*/ 64 h 551"/>
                  <a:gd name="T16" fmla="*/ 64 w 551"/>
                  <a:gd name="T17" fmla="*/ 275 h 551"/>
                  <a:gd name="T18" fmla="*/ 276 w 551"/>
                  <a:gd name="T19" fmla="*/ 487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51" h="551">
                    <a:moveTo>
                      <a:pt x="276" y="551"/>
                    </a:moveTo>
                    <a:cubicBezTo>
                      <a:pt x="124" y="551"/>
                      <a:pt x="0" y="427"/>
                      <a:pt x="0" y="275"/>
                    </a:cubicBezTo>
                    <a:cubicBezTo>
                      <a:pt x="0" y="123"/>
                      <a:pt x="124" y="0"/>
                      <a:pt x="276" y="0"/>
                    </a:cubicBezTo>
                    <a:cubicBezTo>
                      <a:pt x="428" y="0"/>
                      <a:pt x="551" y="123"/>
                      <a:pt x="551" y="275"/>
                    </a:cubicBezTo>
                    <a:cubicBezTo>
                      <a:pt x="551" y="427"/>
                      <a:pt x="428" y="551"/>
                      <a:pt x="276" y="551"/>
                    </a:cubicBezTo>
                    <a:close/>
                    <a:moveTo>
                      <a:pt x="276" y="487"/>
                    </a:moveTo>
                    <a:cubicBezTo>
                      <a:pt x="393" y="487"/>
                      <a:pt x="488" y="393"/>
                      <a:pt x="488" y="275"/>
                    </a:cubicBezTo>
                    <a:cubicBezTo>
                      <a:pt x="488" y="158"/>
                      <a:pt x="393" y="64"/>
                      <a:pt x="276" y="64"/>
                    </a:cubicBezTo>
                    <a:cubicBezTo>
                      <a:pt x="158" y="64"/>
                      <a:pt x="64" y="158"/>
                      <a:pt x="64" y="275"/>
                    </a:cubicBezTo>
                    <a:cubicBezTo>
                      <a:pt x="64" y="393"/>
                      <a:pt x="158" y="487"/>
                      <a:pt x="276" y="487"/>
                    </a:cubicBez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2" name="Recents">
                <a:extLst>
                  <a:ext uri="{FF2B5EF4-FFF2-40B4-BE49-F238E27FC236}">
                    <a16:creationId xmlns:a16="http://schemas.microsoft.com/office/drawing/2014/main" id="{155D6FE9-4C9D-490C-B1FC-FE2E42BFC4B4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247018" y="4876060"/>
                <a:ext cx="101494" cy="102287"/>
              </a:xfrm>
              <a:custGeom>
                <a:avLst/>
                <a:gdLst>
                  <a:gd name="T0" fmla="*/ 62 w 564"/>
                  <a:gd name="T1" fmla="*/ 565 h 565"/>
                  <a:gd name="T2" fmla="*/ 20 w 564"/>
                  <a:gd name="T3" fmla="*/ 547 h 565"/>
                  <a:gd name="T4" fmla="*/ 0 w 564"/>
                  <a:gd name="T5" fmla="*/ 504 h 565"/>
                  <a:gd name="T6" fmla="*/ 0 w 564"/>
                  <a:gd name="T7" fmla="*/ 61 h 565"/>
                  <a:gd name="T8" fmla="*/ 20 w 564"/>
                  <a:gd name="T9" fmla="*/ 18 h 565"/>
                  <a:gd name="T10" fmla="*/ 62 w 564"/>
                  <a:gd name="T11" fmla="*/ 0 h 565"/>
                  <a:gd name="T12" fmla="*/ 501 w 564"/>
                  <a:gd name="T13" fmla="*/ 0 h 565"/>
                  <a:gd name="T14" fmla="*/ 544 w 564"/>
                  <a:gd name="T15" fmla="*/ 18 h 565"/>
                  <a:gd name="T16" fmla="*/ 564 w 564"/>
                  <a:gd name="T17" fmla="*/ 61 h 565"/>
                  <a:gd name="T18" fmla="*/ 564 w 564"/>
                  <a:gd name="T19" fmla="*/ 504 h 565"/>
                  <a:gd name="T20" fmla="*/ 544 w 564"/>
                  <a:gd name="T21" fmla="*/ 547 h 565"/>
                  <a:gd name="T22" fmla="*/ 501 w 564"/>
                  <a:gd name="T23" fmla="*/ 565 h 565"/>
                  <a:gd name="T24" fmla="*/ 62 w 564"/>
                  <a:gd name="T25" fmla="*/ 565 h 565"/>
                  <a:gd name="T26" fmla="*/ 70 w 564"/>
                  <a:gd name="T27" fmla="*/ 494 h 565"/>
                  <a:gd name="T28" fmla="*/ 493 w 564"/>
                  <a:gd name="T29" fmla="*/ 494 h 565"/>
                  <a:gd name="T30" fmla="*/ 493 w 564"/>
                  <a:gd name="T31" fmla="*/ 71 h 565"/>
                  <a:gd name="T32" fmla="*/ 70 w 564"/>
                  <a:gd name="T33" fmla="*/ 71 h 565"/>
                  <a:gd name="T34" fmla="*/ 70 w 564"/>
                  <a:gd name="T35" fmla="*/ 494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64" h="565">
                    <a:moveTo>
                      <a:pt x="62" y="565"/>
                    </a:moveTo>
                    <a:cubicBezTo>
                      <a:pt x="44" y="565"/>
                      <a:pt x="31" y="557"/>
                      <a:pt x="20" y="547"/>
                    </a:cubicBezTo>
                    <a:cubicBezTo>
                      <a:pt x="10" y="537"/>
                      <a:pt x="0" y="524"/>
                      <a:pt x="0" y="504"/>
                    </a:cubicBezTo>
                    <a:lnTo>
                      <a:pt x="0" y="61"/>
                    </a:lnTo>
                    <a:cubicBezTo>
                      <a:pt x="0" y="41"/>
                      <a:pt x="10" y="28"/>
                      <a:pt x="20" y="18"/>
                    </a:cubicBezTo>
                    <a:cubicBezTo>
                      <a:pt x="31" y="8"/>
                      <a:pt x="44" y="0"/>
                      <a:pt x="62" y="0"/>
                    </a:cubicBezTo>
                    <a:lnTo>
                      <a:pt x="501" y="0"/>
                    </a:lnTo>
                    <a:cubicBezTo>
                      <a:pt x="519" y="0"/>
                      <a:pt x="533" y="8"/>
                      <a:pt x="544" y="18"/>
                    </a:cubicBezTo>
                    <a:cubicBezTo>
                      <a:pt x="555" y="28"/>
                      <a:pt x="564" y="41"/>
                      <a:pt x="564" y="61"/>
                    </a:cubicBezTo>
                    <a:lnTo>
                      <a:pt x="564" y="504"/>
                    </a:lnTo>
                    <a:cubicBezTo>
                      <a:pt x="564" y="524"/>
                      <a:pt x="555" y="537"/>
                      <a:pt x="544" y="547"/>
                    </a:cubicBezTo>
                    <a:cubicBezTo>
                      <a:pt x="533" y="557"/>
                      <a:pt x="519" y="565"/>
                      <a:pt x="501" y="565"/>
                    </a:cubicBezTo>
                    <a:lnTo>
                      <a:pt x="62" y="565"/>
                    </a:lnTo>
                    <a:close/>
                    <a:moveTo>
                      <a:pt x="70" y="494"/>
                    </a:moveTo>
                    <a:lnTo>
                      <a:pt x="493" y="494"/>
                    </a:lnTo>
                    <a:lnTo>
                      <a:pt x="493" y="71"/>
                    </a:lnTo>
                    <a:lnTo>
                      <a:pt x="70" y="71"/>
                    </a:lnTo>
                    <a:lnTo>
                      <a:pt x="70" y="494"/>
                    </a:ln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pic>
        <p:nvPicPr>
          <p:cNvPr id="65" name="그림 64">
            <a:extLst>
              <a:ext uri="{FF2B5EF4-FFF2-40B4-BE49-F238E27FC236}">
                <a16:creationId xmlns:a16="http://schemas.microsoft.com/office/drawing/2014/main" id="{6145DAF8-EA00-443E-97C7-5DB9D2DDD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532" y="1196760"/>
            <a:ext cx="958845" cy="942952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626275AB-2EE9-4172-8CFD-CC6CA0803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058" y="2629177"/>
            <a:ext cx="952878" cy="942952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8F786D2C-F656-45FB-850F-8CC23052CD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1058" y="4041380"/>
            <a:ext cx="1050842" cy="885255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899167C9-9912-4EB3-8FB1-5BCF28044B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7693" y="1282479"/>
            <a:ext cx="1011118" cy="942952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AFACD26D-CD89-46AE-98EA-A09A6846A1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8848" y="2391980"/>
            <a:ext cx="896169" cy="1162304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4191205F-46FE-4E60-9D9A-C593F8CC1E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54897" y="3833652"/>
            <a:ext cx="984070" cy="1338335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388C616E-8E6D-4EF9-B40A-7C6D43D149C1}"/>
              </a:ext>
            </a:extLst>
          </p:cNvPr>
          <p:cNvSpPr txBox="1"/>
          <p:nvPr/>
        </p:nvSpPr>
        <p:spPr>
          <a:xfrm>
            <a:off x="1801058" y="2127912"/>
            <a:ext cx="95287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100"/>
              <a:t>벤치 프레스</a:t>
            </a:r>
            <a:endParaRPr lang="en-US" altLang="ko-KR" sz="1100" dirty="0"/>
          </a:p>
          <a:p>
            <a:pPr algn="ctr"/>
            <a:r>
              <a:rPr lang="ko-KR" altLang="en-US" sz="1100" dirty="0"/>
              <a:t>전체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DBDADAB-F6A8-4CF7-9FAA-3B6484C1EC1A}"/>
              </a:ext>
            </a:extLst>
          </p:cNvPr>
          <p:cNvSpPr txBox="1"/>
          <p:nvPr/>
        </p:nvSpPr>
        <p:spPr>
          <a:xfrm>
            <a:off x="3340907" y="2154142"/>
            <a:ext cx="141205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/>
              <a:t>머신 벤치 프레스</a:t>
            </a:r>
            <a:endParaRPr lang="en-US" altLang="ko-KR" sz="1100" dirty="0"/>
          </a:p>
          <a:p>
            <a:pPr algn="ctr"/>
            <a:r>
              <a:rPr lang="ko-KR" altLang="en-US" sz="1100" dirty="0"/>
              <a:t>전체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DE1D94E-897C-4796-82AE-8288D6A3175C}"/>
              </a:ext>
            </a:extLst>
          </p:cNvPr>
          <p:cNvSpPr txBox="1"/>
          <p:nvPr/>
        </p:nvSpPr>
        <p:spPr>
          <a:xfrm>
            <a:off x="1571471" y="3588091"/>
            <a:ext cx="154352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 err="1"/>
              <a:t>인클라인</a:t>
            </a:r>
            <a:r>
              <a:rPr lang="ko-KR" altLang="en-US" sz="1100" dirty="0"/>
              <a:t> 벤치 프레스</a:t>
            </a:r>
            <a:endParaRPr lang="en-US" altLang="ko-KR" sz="1100" dirty="0"/>
          </a:p>
          <a:p>
            <a:pPr algn="ctr"/>
            <a:r>
              <a:rPr lang="ko-KR" altLang="en-US" sz="1100" dirty="0"/>
              <a:t>상부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B5B0E44-1E90-4FE8-B09D-4D660D993D61}"/>
              </a:ext>
            </a:extLst>
          </p:cNvPr>
          <p:cNvSpPr txBox="1"/>
          <p:nvPr/>
        </p:nvSpPr>
        <p:spPr>
          <a:xfrm>
            <a:off x="1677887" y="5020508"/>
            <a:ext cx="129718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100"/>
              <a:t>덤벨</a:t>
            </a:r>
            <a:r>
              <a:rPr lang="ko-KR" altLang="en-US" sz="1100" dirty="0"/>
              <a:t> 벤치 프레스</a:t>
            </a:r>
            <a:endParaRPr lang="en-US" altLang="ko-KR" sz="1100" dirty="0"/>
          </a:p>
          <a:p>
            <a:pPr algn="ctr"/>
            <a:r>
              <a:rPr lang="ko-KR" altLang="en-US" sz="1100" dirty="0"/>
              <a:t>상부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3F2215B-FF93-48AD-A33B-36B450FCADD6}"/>
              </a:ext>
            </a:extLst>
          </p:cNvPr>
          <p:cNvSpPr txBox="1"/>
          <p:nvPr/>
        </p:nvSpPr>
        <p:spPr>
          <a:xfrm>
            <a:off x="3398340" y="3520585"/>
            <a:ext cx="129718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 err="1"/>
              <a:t>딥스</a:t>
            </a:r>
            <a:endParaRPr lang="en-US" altLang="ko-KR" sz="1100" dirty="0"/>
          </a:p>
          <a:p>
            <a:pPr algn="ctr"/>
            <a:r>
              <a:rPr lang="ko-KR" altLang="en-US" sz="1100" dirty="0"/>
              <a:t>하부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8FECF4E-47D4-4754-B7D4-A7A0FB298EC3}"/>
              </a:ext>
            </a:extLst>
          </p:cNvPr>
          <p:cNvSpPr txBox="1"/>
          <p:nvPr/>
        </p:nvSpPr>
        <p:spPr>
          <a:xfrm>
            <a:off x="3398340" y="5167698"/>
            <a:ext cx="129718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 err="1"/>
              <a:t>체스트</a:t>
            </a:r>
            <a:r>
              <a:rPr lang="ko-KR" altLang="en-US" sz="1100" dirty="0"/>
              <a:t> 프레스</a:t>
            </a:r>
            <a:endParaRPr lang="en-US" altLang="ko-KR" sz="1100" dirty="0"/>
          </a:p>
          <a:p>
            <a:pPr algn="ctr"/>
            <a:r>
              <a:rPr lang="ko-KR" altLang="en-US" sz="1100" dirty="0"/>
              <a:t>안쪽</a:t>
            </a:r>
          </a:p>
        </p:txBody>
      </p:sp>
      <p:sp>
        <p:nvSpPr>
          <p:cNvPr id="85" name="Text">
            <a:extLst>
              <a:ext uri="{FF2B5EF4-FFF2-40B4-BE49-F238E27FC236}">
                <a16:creationId xmlns:a16="http://schemas.microsoft.com/office/drawing/2014/main" id="{0503D5E7-A71E-46AF-836F-D4F87C64A344}"/>
              </a:ext>
            </a:extLst>
          </p:cNvPr>
          <p:cNvSpPr txBox="1"/>
          <p:nvPr/>
        </p:nvSpPr>
        <p:spPr>
          <a:xfrm>
            <a:off x="6997770" y="1641103"/>
            <a:ext cx="896549" cy="318036"/>
          </a:xfrm>
          <a:prstGeom prst="rect">
            <a:avLst/>
          </a:prstGeom>
          <a:noFill/>
        </p:spPr>
        <p:txBody>
          <a:bodyPr wrap="square" lIns="0" tIns="50800" rIns="0" bIns="5080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운동 부위</a:t>
            </a:r>
            <a:endParaRPr lang="en-US" altLang="ko-KR" sz="1400" dirty="0">
              <a:solidFill>
                <a:srgbClr val="000000">
                  <a:alpha val="26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E8D3764F-8648-48CB-AA18-1DEC7AD9EF05}"/>
              </a:ext>
            </a:extLst>
          </p:cNvPr>
          <p:cNvGrpSpPr/>
          <p:nvPr/>
        </p:nvGrpSpPr>
        <p:grpSpPr>
          <a:xfrm>
            <a:off x="7992974" y="1696479"/>
            <a:ext cx="707381" cy="274418"/>
            <a:chOff x="7992974" y="1696479"/>
            <a:chExt cx="707381" cy="274418"/>
          </a:xfrm>
        </p:grpSpPr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3B2C8521-93D3-4338-9279-8175A37741E9}"/>
                </a:ext>
              </a:extLst>
            </p:cNvPr>
            <p:cNvSpPr/>
            <p:nvPr/>
          </p:nvSpPr>
          <p:spPr>
            <a:xfrm>
              <a:off x="7992974" y="1696479"/>
              <a:ext cx="707381" cy="27441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>
                  <a:solidFill>
                    <a:schemeClr val="tx1"/>
                  </a:solidFill>
                </a:rPr>
                <a:t>하체</a:t>
              </a:r>
            </a:p>
          </p:txBody>
        </p:sp>
        <p:sp>
          <p:nvSpPr>
            <p:cNvPr id="87" name="이등변 삼각형 86">
              <a:extLst>
                <a:ext uri="{FF2B5EF4-FFF2-40B4-BE49-F238E27FC236}">
                  <a16:creationId xmlns:a16="http://schemas.microsoft.com/office/drawing/2014/main" id="{4E8C9EDA-87E4-4628-9C78-CF17D23D7B2E}"/>
                </a:ext>
              </a:extLst>
            </p:cNvPr>
            <p:cNvSpPr/>
            <p:nvPr/>
          </p:nvSpPr>
          <p:spPr>
            <a:xfrm rot="10800000">
              <a:off x="8481711" y="1792178"/>
              <a:ext cx="128376" cy="83019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02A5AC04-54AB-463E-8BDD-CE1CD3802523}"/>
              </a:ext>
            </a:extLst>
          </p:cNvPr>
          <p:cNvCxnSpPr/>
          <p:nvPr/>
        </p:nvCxnSpPr>
        <p:spPr>
          <a:xfrm>
            <a:off x="6997771" y="1531620"/>
            <a:ext cx="32701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F92F6261-892B-4DF1-B42F-4EBB9C9D2A4E}"/>
              </a:ext>
            </a:extLst>
          </p:cNvPr>
          <p:cNvSpPr txBox="1"/>
          <p:nvPr/>
        </p:nvSpPr>
        <p:spPr>
          <a:xfrm>
            <a:off x="6897914" y="1268559"/>
            <a:ext cx="1542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루틴 제목 </a:t>
            </a:r>
            <a:r>
              <a:rPr lang="en-US" altLang="ko-KR" sz="1400" dirty="0"/>
              <a:t>: </a:t>
            </a:r>
            <a:endParaRPr lang="ko-KR" altLang="en-US" sz="1400" dirty="0"/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B2BF869D-4E6E-4095-8942-744910864FBA}"/>
              </a:ext>
            </a:extLst>
          </p:cNvPr>
          <p:cNvGrpSpPr/>
          <p:nvPr/>
        </p:nvGrpSpPr>
        <p:grpSpPr>
          <a:xfrm>
            <a:off x="7564781" y="2462940"/>
            <a:ext cx="264408" cy="244177"/>
            <a:chOff x="7906151" y="2610503"/>
            <a:chExt cx="264408" cy="244177"/>
          </a:xfrm>
        </p:grpSpPr>
        <p:sp>
          <p:nvSpPr>
            <p:cNvPr id="95" name="사각형: 둥근 모서리 94">
              <a:extLst>
                <a:ext uri="{FF2B5EF4-FFF2-40B4-BE49-F238E27FC236}">
                  <a16:creationId xmlns:a16="http://schemas.microsoft.com/office/drawing/2014/main" id="{2B2871BF-F530-4B81-AE9F-84ADB2BEFEC1}"/>
                </a:ext>
              </a:extLst>
            </p:cNvPr>
            <p:cNvSpPr/>
            <p:nvPr/>
          </p:nvSpPr>
          <p:spPr>
            <a:xfrm>
              <a:off x="7906151" y="2610503"/>
              <a:ext cx="264408" cy="24417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AFAAB99F-1347-4088-A6B0-5A2E71371829}"/>
                </a:ext>
              </a:extLst>
            </p:cNvPr>
            <p:cNvGrpSpPr/>
            <p:nvPr/>
          </p:nvGrpSpPr>
          <p:grpSpPr>
            <a:xfrm>
              <a:off x="7986434" y="2667147"/>
              <a:ext cx="114275" cy="130887"/>
              <a:chOff x="8062913" y="2391980"/>
              <a:chExt cx="169862" cy="166819"/>
            </a:xfrm>
          </p:grpSpPr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FF61219F-682C-48EC-ABD5-D4D83542D7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48196" y="2391980"/>
                <a:ext cx="0" cy="16681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>
                <a:extLst>
                  <a:ext uri="{FF2B5EF4-FFF2-40B4-BE49-F238E27FC236}">
                    <a16:creationId xmlns:a16="http://schemas.microsoft.com/office/drawing/2014/main" id="{EA0AA544-4DC7-4450-8C2B-8B1C4D3A76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62913" y="2473325"/>
                <a:ext cx="169862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09" name="Text">
            <a:extLst>
              <a:ext uri="{FF2B5EF4-FFF2-40B4-BE49-F238E27FC236}">
                <a16:creationId xmlns:a16="http://schemas.microsoft.com/office/drawing/2014/main" id="{E0934834-EDE9-4B70-9886-7F20A789EEF3}"/>
              </a:ext>
            </a:extLst>
          </p:cNvPr>
          <p:cNvSpPr txBox="1"/>
          <p:nvPr/>
        </p:nvSpPr>
        <p:spPr>
          <a:xfrm>
            <a:off x="7270352" y="2117331"/>
            <a:ext cx="1117530" cy="348813"/>
          </a:xfrm>
          <a:prstGeom prst="rect">
            <a:avLst/>
          </a:prstGeom>
          <a:noFill/>
        </p:spPr>
        <p:txBody>
          <a:bodyPr wrap="square" lIns="0" tIns="50800" rIns="0" bIns="5080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운동 추가</a:t>
            </a:r>
            <a:endParaRPr lang="en-US" altLang="ko-KR" sz="1600" dirty="0">
              <a:solidFill>
                <a:srgbClr val="000000">
                  <a:alpha val="26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8DF136B-83DA-4825-A03B-448D9044EC3B}"/>
              </a:ext>
            </a:extLst>
          </p:cNvPr>
          <p:cNvSpPr txBox="1"/>
          <p:nvPr/>
        </p:nvSpPr>
        <p:spPr>
          <a:xfrm>
            <a:off x="2052640" y="132454"/>
            <a:ext cx="230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세부 운동 종류 화면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C9DDAE4-F0F7-4FBA-9B9A-E177FB1A2AD3}"/>
              </a:ext>
            </a:extLst>
          </p:cNvPr>
          <p:cNvSpPr txBox="1"/>
          <p:nvPr/>
        </p:nvSpPr>
        <p:spPr>
          <a:xfrm>
            <a:off x="7458430" y="117547"/>
            <a:ext cx="248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운동 루틴 생성 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95468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182</Words>
  <Application>Microsoft Office PowerPoint</Application>
  <PresentationFormat>와이드스크린</PresentationFormat>
  <Paragraphs>87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김민석</dc:creator>
  <cp:lastModifiedBy>김민석</cp:lastModifiedBy>
  <cp:revision>40</cp:revision>
  <dcterms:created xsi:type="dcterms:W3CDTF">2022-03-18T02:23:04Z</dcterms:created>
  <dcterms:modified xsi:type="dcterms:W3CDTF">2022-03-19T14:29:53Z</dcterms:modified>
</cp:coreProperties>
</file>